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78" r:id="rId4"/>
    <p:sldId id="258" r:id="rId5"/>
    <p:sldId id="268" r:id="rId6"/>
    <p:sldId id="265" r:id="rId7"/>
    <p:sldId id="279" r:id="rId8"/>
    <p:sldId id="262" r:id="rId9"/>
    <p:sldId id="269" r:id="rId10"/>
    <p:sldId id="280" r:id="rId11"/>
    <p:sldId id="263" r:id="rId12"/>
    <p:sldId id="270" r:id="rId13"/>
    <p:sldId id="271" r:id="rId14"/>
    <p:sldId id="272" r:id="rId15"/>
    <p:sldId id="281" r:id="rId16"/>
    <p:sldId id="264" r:id="rId17"/>
    <p:sldId id="276" r:id="rId18"/>
    <p:sldId id="273" r:id="rId19"/>
    <p:sldId id="274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D597-23C2-42E6-A680-01C2AE1D959F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9E9E-C154-48D9-B4FC-C70D03159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0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D597-23C2-42E6-A680-01C2AE1D959F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9E9E-C154-48D9-B4FC-C70D03159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4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D597-23C2-42E6-A680-01C2AE1D959F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9E9E-C154-48D9-B4FC-C70D03159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6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8FE29-1C02-44EB-B969-C872704BFC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11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E3418-F751-4FEB-8E49-D992D6B450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26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63915-AD92-4089-B2C2-24AD47A4F4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90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3F58B-5CAB-4F13-9402-009033BA47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32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F6664-55F5-46BB-AD88-51028B4339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14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D7BE5-4614-44E4-B1CA-6B9D640862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42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ACD02-CAE0-44E5-B0A3-0298003CC4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642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231E0-ADF6-4853-88E7-DE29F332F9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1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D597-23C2-42E6-A680-01C2AE1D959F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9E9E-C154-48D9-B4FC-C70D03159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16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29C94-D451-4285-8F6F-847BA7584B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45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46968-168B-4B98-B8EC-D7677B39F5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41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7E7BB-D0F9-47F9-9097-18B7BDBAE3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9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D597-23C2-42E6-A680-01C2AE1D959F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9E9E-C154-48D9-B4FC-C70D03159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7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D597-23C2-42E6-A680-01C2AE1D959F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9E9E-C154-48D9-B4FC-C70D03159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2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D597-23C2-42E6-A680-01C2AE1D959F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9E9E-C154-48D9-B4FC-C70D03159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7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D597-23C2-42E6-A680-01C2AE1D959F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9E9E-C154-48D9-B4FC-C70D03159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3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D597-23C2-42E6-A680-01C2AE1D959F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9E9E-C154-48D9-B4FC-C70D03159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4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D597-23C2-42E6-A680-01C2AE1D959F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9E9E-C154-48D9-B4FC-C70D03159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6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D597-23C2-42E6-A680-01C2AE1D959F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9E9E-C154-48D9-B4FC-C70D03159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8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3D597-23C2-42E6-A680-01C2AE1D959F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B9E9E-C154-48D9-B4FC-C70D03159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4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BD6A62-1BE6-4C08-82EB-CB99ECF85A0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3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VAN%20H&#7884;C%20TRUONG\Ngoi-Truong-Than-Thien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GG_200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38200" y="990600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TRƯỜNG MẦM NON </a:t>
            </a:r>
            <a:r>
              <a:rPr lang="en-US" sz="3600">
                <a:solidFill>
                  <a:srgbClr val="0000FF"/>
                </a:solidFill>
                <a:latin typeface=".VnTimeH" pitchFamily="34" charset="0"/>
              </a:rPr>
              <a:t>hoa SỮA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95400" y="46482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350" y="1898650"/>
            <a:ext cx="9220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dirty="0">
                <a:solidFill>
                  <a:srgbClr val="0000FF"/>
                </a:solidFill>
                <a:latin typeface=".VnTime" pitchFamily="34" charset="0"/>
              </a:rPr>
              <a:t>LQVT	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000" dirty="0">
                <a:solidFill>
                  <a:srgbClr val="0000FF"/>
                </a:solidFill>
                <a:latin typeface=".VnTime" pitchFamily="34" charset="0"/>
              </a:rPr>
              <a:t>D¹y </a:t>
            </a:r>
            <a:r>
              <a:rPr lang="en-US" sz="4000" dirty="0" err="1">
                <a:solidFill>
                  <a:srgbClr val="0000FF"/>
                </a:solidFill>
                <a:latin typeface=".VnTime" pitchFamily="34" charset="0"/>
              </a:rPr>
              <a:t>trÎ</a:t>
            </a:r>
            <a:r>
              <a:rPr lang="en-US" sz="40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.VnTime" pitchFamily="34" charset="0"/>
              </a:rPr>
              <a:t>nhËn</a:t>
            </a:r>
            <a:r>
              <a:rPr lang="en-US" sz="4000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.VnTime" pitchFamily="34" charset="0"/>
              </a:rPr>
              <a:t>biÕt</a:t>
            </a:r>
            <a:r>
              <a:rPr lang="en-US" sz="4000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.VnTime" pitchFamily="34" charset="0"/>
              </a:rPr>
              <a:t>c¸c</a:t>
            </a:r>
            <a:r>
              <a:rPr lang="en-US" sz="4000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.VnTime" pitchFamily="34" charset="0"/>
              </a:rPr>
              <a:t>buæi</a:t>
            </a:r>
            <a:r>
              <a:rPr lang="en-US" sz="4000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.VnTime" pitchFamily="34" charset="0"/>
              </a:rPr>
              <a:t>trong</a:t>
            </a:r>
            <a:r>
              <a:rPr lang="en-US" sz="4000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.VnTime" pitchFamily="34" charset="0"/>
              </a:rPr>
              <a:t>ngµy</a:t>
            </a:r>
            <a:endParaRPr lang="en-US" sz="40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590800" y="4191000"/>
            <a:ext cx="388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3300"/>
                </a:solidFill>
                <a:latin typeface=".VnTime" pitchFamily="34" charset="0"/>
              </a:rPr>
              <a:t>Thêi</a:t>
            </a:r>
            <a:r>
              <a:rPr lang="en-US" sz="2800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.VnTime" pitchFamily="34" charset="0"/>
              </a:rPr>
              <a:t>gian</a:t>
            </a:r>
            <a:r>
              <a:rPr lang="en-US" sz="2800" dirty="0">
                <a:latin typeface=".VnTime" pitchFamily="34" charset="0"/>
              </a:rPr>
              <a:t>:  </a:t>
            </a:r>
            <a:r>
              <a:rPr lang="en-US" sz="2800" dirty="0">
                <a:solidFill>
                  <a:srgbClr val="3333FF"/>
                </a:solidFill>
                <a:latin typeface=".VnTime" pitchFamily="34" charset="0"/>
              </a:rPr>
              <a:t>25-30 </a:t>
            </a:r>
            <a:r>
              <a:rPr lang="en-US" sz="2800" dirty="0" err="1">
                <a:solidFill>
                  <a:srgbClr val="3333FF"/>
                </a:solidFill>
                <a:latin typeface=".VnTime" pitchFamily="34" charset="0"/>
              </a:rPr>
              <a:t>phót</a:t>
            </a:r>
            <a:endParaRPr lang="en-US" sz="2800" dirty="0">
              <a:solidFill>
                <a:srgbClr val="3333FF"/>
              </a:solidFill>
              <a:latin typeface=".VnTime" pitchFamily="34" charset="0"/>
            </a:endParaRPr>
          </a:p>
        </p:txBody>
      </p:sp>
      <p:pic>
        <p:nvPicPr>
          <p:cNvPr id="6151" name="Ngoi-Truong-Than-Thie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729747d8za2kbusq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2209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729747d8za2kbusq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81600"/>
            <a:ext cx="2209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Blue_butterfly_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25363">
            <a:off x="304801" y="4876800"/>
            <a:ext cx="533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Blue_butterfly_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41088">
            <a:off x="8229601" y="4724400"/>
            <a:ext cx="533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667000" y="3581400"/>
            <a:ext cx="388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3300"/>
                </a:solidFill>
              </a:rPr>
              <a:t>Lứa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tuổi</a:t>
            </a:r>
            <a:r>
              <a:rPr lang="en-US" sz="2800" dirty="0"/>
              <a:t>:  </a:t>
            </a:r>
            <a:r>
              <a:rPr lang="en-US" sz="2800" dirty="0">
                <a:solidFill>
                  <a:srgbClr val="3333FF"/>
                </a:solidFill>
              </a:rPr>
              <a:t>4 – 5 </a:t>
            </a:r>
            <a:r>
              <a:rPr lang="en-US" sz="2800" dirty="0" err="1">
                <a:solidFill>
                  <a:srgbClr val="3333FF"/>
                </a:solidFill>
              </a:rPr>
              <a:t>tuổi</a:t>
            </a:r>
            <a:endParaRPr lang="en-US" sz="2800" dirty="0">
              <a:solidFill>
                <a:srgbClr val="3333FF"/>
              </a:solidFill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57200" y="4800600"/>
            <a:ext cx="807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 viên: Thanh Nga – Như Lan</a:t>
            </a:r>
          </a:p>
          <a:p>
            <a:pPr lvl="0" algn="ctr" eaLnBrk="1" hangingPunct="1"/>
            <a:r>
              <a:rPr lang="vi-VN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Lớp: </a:t>
            </a:r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Mẫu giáo nhỡ B1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1573387"/>
      </p:ext>
    </p:extLst>
  </p:cSld>
  <p:clrMapOvr>
    <a:masterClrMapping/>
  </p:clrMapOvr>
  <p:transition advTm="12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9039" fill="hold"/>
                                        <p:tgtEl>
                                          <p:spTgt spid="6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1"/>
                </p:tgtEl>
              </p:cMediaNode>
            </p:audio>
          </p:childTnLst>
        </p:cTn>
      </p:par>
    </p:tnLst>
    <p:bldLst>
      <p:bldP spid="6147" grpId="0"/>
      <p:bldP spid="6149" grpId="0"/>
      <p:bldP spid="6149" grpId="1"/>
      <p:bldP spid="6150" grpId="0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172199"/>
            <a:ext cx="9143999" cy="685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Hình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ảnh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buổi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chiều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Kết quả hình ảnh cho hình ảnh ông mặt trời lên cao buổi trư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172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16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ell\Desktop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dell\Desktop\tải xuốn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77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ell\Desktop\1_9_1349606641_51_tre_em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2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78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solidFill>
                  <a:prstClr val="black"/>
                </a:solidFill>
              </a:rPr>
              <a:t>Cánh</a:t>
            </a:r>
            <a:r>
              <a:rPr lang="en-US" sz="16600" dirty="0" smtClean="0">
                <a:solidFill>
                  <a:prstClr val="black"/>
                </a:solidFill>
              </a:rPr>
              <a:t> </a:t>
            </a:r>
            <a:r>
              <a:rPr lang="en-US" sz="16600" dirty="0" err="1" smtClean="0">
                <a:solidFill>
                  <a:prstClr val="black"/>
                </a:solidFill>
              </a:rPr>
              <a:t>cửa</a:t>
            </a:r>
            <a:r>
              <a:rPr lang="en-US" sz="16600" dirty="0" smtClean="0">
                <a:solidFill>
                  <a:prstClr val="black"/>
                </a:solidFill>
              </a:rPr>
              <a:t> </a:t>
            </a:r>
            <a:r>
              <a:rPr lang="en-US" sz="16600" dirty="0" err="1" smtClean="0">
                <a:solidFill>
                  <a:prstClr val="black"/>
                </a:solidFill>
              </a:rPr>
              <a:t>số</a:t>
            </a:r>
            <a:r>
              <a:rPr lang="en-US" sz="16600" dirty="0" smtClean="0">
                <a:solidFill>
                  <a:prstClr val="black"/>
                </a:solidFill>
              </a:rPr>
              <a:t> </a:t>
            </a:r>
            <a:r>
              <a:rPr lang="en-US" sz="16600" dirty="0" smtClean="0">
                <a:solidFill>
                  <a:prstClr val="black"/>
                </a:solidFill>
              </a:rPr>
              <a:t>4</a:t>
            </a:r>
            <a:endParaRPr lang="en-US" sz="16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0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172199"/>
            <a:ext cx="9143999" cy="685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Hình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ảnh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buổi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tối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Kết quả hình ảnh cho hình ảnh trăng sao ban đê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33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dell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202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28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ell\Desktop\suc khoe gia dinh (1). 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3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09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dell\Desktop\1-299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19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E:\Hỗ trợ GA\Khung hoa\0236528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96388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1219200" y="1371600"/>
            <a:ext cx="7620000" cy="3022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Trò chơi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</a:t>
            </a:r>
            <a:r>
              <a:rPr lang="vi-V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: </a:t>
            </a:r>
            <a:endParaRPr lang="en-US" sz="3600" kern="1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6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78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dirty="0" err="1" smtClean="0"/>
              <a:t>Cánh</a:t>
            </a:r>
            <a:r>
              <a:rPr lang="en-US" sz="16600" dirty="0" smtClean="0"/>
              <a:t> </a:t>
            </a:r>
            <a:r>
              <a:rPr lang="en-US" sz="16600" dirty="0" err="1" smtClean="0"/>
              <a:t>cửa</a:t>
            </a:r>
            <a:r>
              <a:rPr lang="en-US" sz="16600" dirty="0" smtClean="0"/>
              <a:t> </a:t>
            </a:r>
            <a:r>
              <a:rPr lang="en-US" sz="16600" dirty="0" err="1" smtClean="0"/>
              <a:t>số</a:t>
            </a:r>
            <a:r>
              <a:rPr lang="en-US" sz="16600" dirty="0" smtClean="0"/>
              <a:t> 1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129071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ết quả hình ảnh cho hình ảnh gà gáy sá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1721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6172199"/>
            <a:ext cx="9143999" cy="685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Hình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ảnh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buổi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sáng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ell\Desktop\1-299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11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ll\Desktop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52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Kết quả hình ảnh cho bo me dua be di h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44" y="0"/>
            <a:ext cx="91582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67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78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solidFill>
                  <a:prstClr val="black"/>
                </a:solidFill>
              </a:rPr>
              <a:t>Cánh</a:t>
            </a:r>
            <a:r>
              <a:rPr lang="en-US" sz="16600" dirty="0" smtClean="0">
                <a:solidFill>
                  <a:prstClr val="black"/>
                </a:solidFill>
              </a:rPr>
              <a:t> </a:t>
            </a:r>
            <a:r>
              <a:rPr lang="en-US" sz="16600" dirty="0" err="1" smtClean="0">
                <a:solidFill>
                  <a:prstClr val="black"/>
                </a:solidFill>
              </a:rPr>
              <a:t>cửa</a:t>
            </a:r>
            <a:r>
              <a:rPr lang="en-US" sz="16600" dirty="0" smtClean="0">
                <a:solidFill>
                  <a:prstClr val="black"/>
                </a:solidFill>
              </a:rPr>
              <a:t> </a:t>
            </a:r>
            <a:r>
              <a:rPr lang="en-US" sz="16600" dirty="0" err="1" smtClean="0">
                <a:solidFill>
                  <a:prstClr val="black"/>
                </a:solidFill>
              </a:rPr>
              <a:t>số</a:t>
            </a:r>
            <a:r>
              <a:rPr lang="en-US" sz="16600" dirty="0" smtClean="0">
                <a:solidFill>
                  <a:prstClr val="black"/>
                </a:solidFill>
              </a:rPr>
              <a:t> </a:t>
            </a:r>
            <a:r>
              <a:rPr lang="en-US" sz="16600" dirty="0" smtClean="0">
                <a:solidFill>
                  <a:prstClr val="black"/>
                </a:solidFill>
              </a:rPr>
              <a:t>2</a:t>
            </a:r>
            <a:endParaRPr lang="en-US" sz="16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0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172199"/>
            <a:ext cx="9143999" cy="685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Hình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ảnh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buổi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trưa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5" descr="Hình ảnh có liên qua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172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06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ell\Desktop\binhthuan_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" y="0"/>
            <a:ext cx="44851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ell\Desktop\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5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78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solidFill>
                  <a:prstClr val="black"/>
                </a:solidFill>
              </a:rPr>
              <a:t>Cánh</a:t>
            </a:r>
            <a:r>
              <a:rPr lang="en-US" sz="16600" dirty="0" smtClean="0">
                <a:solidFill>
                  <a:prstClr val="black"/>
                </a:solidFill>
              </a:rPr>
              <a:t> </a:t>
            </a:r>
            <a:r>
              <a:rPr lang="en-US" sz="16600" dirty="0" err="1" smtClean="0">
                <a:solidFill>
                  <a:prstClr val="black"/>
                </a:solidFill>
              </a:rPr>
              <a:t>cửa</a:t>
            </a:r>
            <a:r>
              <a:rPr lang="en-US" sz="16600" dirty="0" smtClean="0">
                <a:solidFill>
                  <a:prstClr val="black"/>
                </a:solidFill>
              </a:rPr>
              <a:t> </a:t>
            </a:r>
            <a:r>
              <a:rPr lang="en-US" sz="16600" dirty="0" err="1" smtClean="0">
                <a:solidFill>
                  <a:prstClr val="black"/>
                </a:solidFill>
              </a:rPr>
              <a:t>số</a:t>
            </a:r>
            <a:r>
              <a:rPr lang="en-US" sz="16600" dirty="0" smtClean="0">
                <a:solidFill>
                  <a:prstClr val="black"/>
                </a:solidFill>
              </a:rPr>
              <a:t> </a:t>
            </a:r>
            <a:r>
              <a:rPr lang="en-US" sz="16600" dirty="0" smtClean="0">
                <a:solidFill>
                  <a:prstClr val="black"/>
                </a:solidFill>
              </a:rPr>
              <a:t>3</a:t>
            </a:r>
            <a:endParaRPr lang="en-US" sz="16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0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74</Words>
  <Application>Microsoft Office PowerPoint</Application>
  <PresentationFormat>On-screen Show (4:3)</PresentationFormat>
  <Paragraphs>17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13</cp:revision>
  <dcterms:created xsi:type="dcterms:W3CDTF">2018-05-02T09:00:43Z</dcterms:created>
  <dcterms:modified xsi:type="dcterms:W3CDTF">2018-05-03T08:59:48Z</dcterms:modified>
</cp:coreProperties>
</file>