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327" r:id="rId4"/>
    <p:sldId id="328" r:id="rId5"/>
    <p:sldId id="298" r:id="rId6"/>
    <p:sldId id="310" r:id="rId7"/>
    <p:sldId id="264" r:id="rId8"/>
    <p:sldId id="265" r:id="rId9"/>
    <p:sldId id="322" r:id="rId10"/>
    <p:sldId id="324" r:id="rId11"/>
    <p:sldId id="326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1" autoAdjust="0"/>
    <p:restoredTop sz="98401" autoAdjust="0"/>
  </p:normalViewPr>
  <p:slideViewPr>
    <p:cSldViewPr snapToGrid="0">
      <p:cViewPr varScale="1">
        <p:scale>
          <a:sx n="61" d="100"/>
          <a:sy n="61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3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9B9D-F54C-40A6-BCBD-D26DF70A7C8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477" y="-746899"/>
            <a:ext cx="14696820" cy="8176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6278" y="-1"/>
            <a:ext cx="77392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cối xay gió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9765" y="1027906"/>
            <a:ext cx="78512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TC1 : Chung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hoa-lá-quả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TC2 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hoa-lá-quả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ownloads\QUYỂN SÁCH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415636"/>
            <a:ext cx="10785764" cy="579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0158" y="1517073"/>
            <a:ext cx="10328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10" name="ChauYeuCoChuCongNhanBeat-V.A-38442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1709" y="3825397"/>
            <a:ext cx="1039091" cy="12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01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43339" y="583096"/>
            <a:ext cx="1076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oa Lá Mùa Xuâ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ownloads\cầu vồ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7" y="397042"/>
            <a:ext cx="10708106" cy="58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8146" y="397042"/>
            <a:ext cx="10563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55" y="2223383"/>
            <a:ext cx="1384888" cy="137115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08" y="2223383"/>
            <a:ext cx="1351611" cy="1338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5532" t="14933" r="10175"/>
          <a:stretch/>
        </p:blipFill>
        <p:spPr>
          <a:xfrm>
            <a:off x="3883584" y="2223384"/>
            <a:ext cx="1118009" cy="1338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5532" t="14933" r="10175"/>
          <a:stretch/>
        </p:blipFill>
        <p:spPr>
          <a:xfrm>
            <a:off x="5001593" y="2223383"/>
            <a:ext cx="1118009" cy="133820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22" y="2223383"/>
            <a:ext cx="1351611" cy="1338208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11" y="2223383"/>
            <a:ext cx="1351611" cy="1338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5532" t="14933" r="10175"/>
          <a:stretch/>
        </p:blipFill>
        <p:spPr>
          <a:xfrm>
            <a:off x="9880028" y="2223383"/>
            <a:ext cx="1118009" cy="1338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45532" t="14933" r="10175"/>
          <a:stretch/>
        </p:blipFill>
        <p:spPr>
          <a:xfrm>
            <a:off x="8762019" y="2223383"/>
            <a:ext cx="1118009" cy="13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Administrator\Downloads\CHIẾCTHUYỀ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8" y="377742"/>
            <a:ext cx="10551694" cy="57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4717" y="2429560"/>
            <a:ext cx="10329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tăc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lọ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982132"/>
            <a:ext cx="10085228" cy="1303867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8313"/>
          <a:stretch/>
        </p:blipFill>
        <p:spPr>
          <a:xfrm>
            <a:off x="3791688" y="1939835"/>
            <a:ext cx="1781504" cy="1898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10" y="2153421"/>
            <a:ext cx="2061025" cy="178372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4" y="2010154"/>
            <a:ext cx="1756942" cy="1739520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84" y="2175523"/>
            <a:ext cx="1756942" cy="173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226" y="1349716"/>
            <a:ext cx="1890920" cy="2488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844" y="1349716"/>
            <a:ext cx="1890920" cy="24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489398"/>
            <a:ext cx="10085228" cy="164743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Ai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3260" y="1833470"/>
            <a:ext cx="10085228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8313"/>
          <a:stretch/>
        </p:blipFill>
        <p:spPr>
          <a:xfrm>
            <a:off x="3933578" y="2791173"/>
            <a:ext cx="1781504" cy="18987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00" y="3004759"/>
            <a:ext cx="2061025" cy="178372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" y="2861492"/>
            <a:ext cx="1756942" cy="1739520"/>
          </a:xfr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74" y="3026861"/>
            <a:ext cx="1756942" cy="1739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658" y="2144763"/>
            <a:ext cx="1890920" cy="24888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608" y="2485403"/>
            <a:ext cx="1890920" cy="24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39" y="204953"/>
            <a:ext cx="10085228" cy="165537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hoa-lọ-quả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1quả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1quả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88" y="1734207"/>
            <a:ext cx="3686175" cy="3043855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" y="2033752"/>
            <a:ext cx="2695539" cy="260264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3" y="4636393"/>
            <a:ext cx="2051551" cy="1881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7" y="4778062"/>
            <a:ext cx="2221067" cy="1957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47" y="4636393"/>
            <a:ext cx="2221067" cy="1957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396" y="1860330"/>
            <a:ext cx="2353428" cy="30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4"/>
            <a:ext cx="10417935" cy="1231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istrator\Downloads\CHIẾCTHUYỀ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3" y="365124"/>
            <a:ext cx="11700162" cy="61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436" y="2542364"/>
            <a:ext cx="115131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* </a:t>
            </a:r>
            <a:r>
              <a:rPr lang="en-US" sz="2800" dirty="0" err="1">
                <a:solidFill>
                  <a:srgbClr val="0070C0"/>
                </a:solidFill>
              </a:rPr>
              <a:t>Xếp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theo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cầu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cô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Cô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trẻ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sắp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xếp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theo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cầu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cô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vẫn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theo</a:t>
            </a:r>
            <a:r>
              <a:rPr lang="en-US" sz="2800" dirty="0">
                <a:solidFill>
                  <a:srgbClr val="0070C0"/>
                </a:solidFill>
              </a:rPr>
              <a:t> qui </a:t>
            </a:r>
            <a:r>
              <a:rPr lang="en-US" sz="2800" dirty="0" err="1">
                <a:solidFill>
                  <a:srgbClr val="0070C0"/>
                </a:solidFill>
              </a:rPr>
              <a:t>tắc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1 – 1 – 1  </a:t>
            </a:r>
            <a:r>
              <a:rPr lang="en-US" sz="2800" dirty="0" err="1">
                <a:solidFill>
                  <a:srgbClr val="0070C0"/>
                </a:solidFill>
              </a:rPr>
              <a:t>nhưng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lần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này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thay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đổi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vị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trí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đồ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dùng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theo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cầu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cô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4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69" y="2015248"/>
            <a:ext cx="691843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esktop\hình nền cỏ xanh mấy trắ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9131" y="924509"/>
            <a:ext cx="6876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353" y="-367584"/>
            <a:ext cx="10085228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8313"/>
          <a:stretch/>
        </p:blipFill>
        <p:spPr>
          <a:xfrm>
            <a:off x="3665671" y="590119"/>
            <a:ext cx="1781504" cy="1898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93" y="803705"/>
            <a:ext cx="2061025" cy="178372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8" y="784785"/>
            <a:ext cx="1756942" cy="173952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30" y="788949"/>
            <a:ext cx="1756942" cy="1739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72" y="35485"/>
            <a:ext cx="1890920" cy="2488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622" y="46850"/>
            <a:ext cx="1890920" cy="248882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93926" y="3308835"/>
            <a:ext cx="10085228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8313"/>
          <a:stretch/>
        </p:blipFill>
        <p:spPr>
          <a:xfrm>
            <a:off x="-96681" y="4212855"/>
            <a:ext cx="1781504" cy="1898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56" y="4354938"/>
            <a:ext cx="2061025" cy="178372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31" y="4416524"/>
            <a:ext cx="1756942" cy="173952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5" y="4389624"/>
            <a:ext cx="1756942" cy="1739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782" y="3676419"/>
            <a:ext cx="1890920" cy="24888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400" y="3676419"/>
            <a:ext cx="1890920" cy="24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307&quot;&gt;&lt;/object&gt;&lt;object type=&quot;2&quot; unique_id=&quot;10308&quot;&gt;&lt;object type=&quot;3&quot; unique_id=&quot;10309&quot;&gt;&lt;property id=&quot;20148&quot; value=&quot;5&quot;/&gt;&lt;property id=&quot;20300&quot; value=&quot;Slide 1&quot;/&gt;&lt;property id=&quot;20307&quot; value=&quot;292&quot;/&gt;&lt;/object&gt;&lt;object type=&quot;3&quot; unique_id=&quot;10310&quot;&gt;&lt;property id=&quot;20148&quot; value=&quot;5&quot;/&gt;&lt;property id=&quot;20300&quot; value=&quot;Slide 2&quot;/&gt;&lt;property id=&quot;20307&quot; value=&quot;293&quot;/&gt;&lt;/object&gt;&lt;object type=&quot;3&quot; unique_id=&quot;10311&quot;&gt;&lt;property id=&quot;20148&quot; value=&quot;5&quot;/&gt;&lt;property id=&quot;20300&quot; value=&quot;Slide 3&quot;/&gt;&lt;property id=&quot;20307&quot; value=&quot;294&quot;/&gt;&lt;/object&gt;&lt;object type=&quot;3&quot; unique_id=&quot;10312&quot;&gt;&lt;property id=&quot;20148&quot; value=&quot;5&quot;/&gt;&lt;property id=&quot;20300&quot; value=&quot;Slide 4 - &amp;quot;a. Phần 1. Ôn cách sắp xếp theo qui tắc của 2 đối tượng&amp;quot;&quot;/&gt;&lt;property id=&quot;20307&quot; value=&quot;259&quot;/&gt;&lt;/object&gt;&lt;object type=&quot;3&quot; unique_id=&quot;10313&quot;&gt;&lt;property id=&quot;20148&quot; value=&quot;5&quot;/&gt;&lt;property id=&quot;20300&quot; value=&quot;Slide 5 - &amp;quot;b. Phần 2. Dạy trẻ sắp xếp  3-4 đối tượng theo qui tăc. * Sắp xếp theo yêu cầu&amp;quot;&quot;/&gt;&lt;property id=&quot;20307&quot; value=&quot;295&quot;/&gt;&lt;/object&gt;&lt;object type=&quot;3&quot; unique_id=&quot;10314&quot;&gt;&lt;property id=&quot;20148&quot; value=&quot;5&quot;/&gt;&lt;property id=&quot;20300&quot; value=&quot;Slide 6 - &amp;quot;* Sắp xếp theo yêu cầu - Lần1: Theo quy tắc 1-1-1. &amp;quot;&quot;/&gt;&lt;property id=&quot;20307&quot; value=&quot;261&quot;/&gt;&lt;/object&gt;&lt;object type=&quot;3&quot; unique_id=&quot;10316&quot;&gt;&lt;property id=&quot;20148&quot; value=&quot;5&quot;/&gt;&lt;property id=&quot;20300&quot; value=&quot;Slide 9 - &amp;quot;+ Các con nhìn lên và cho cô biết? ở nhóm thứ nhất có mấy bông hoa? (1)tương ứng với thẻ số mấy?( số 1)&amp;quot;&quot;/&gt;&lt;property id=&quot;20307&quot; value=&quot;264&quot;/&gt;&lt;/object&gt;&lt;object type=&quot;3&quot; unique_id=&quot;10317&quot;&gt;&lt;property id=&quot;20148&quot; value=&quot;5&quot;/&gt;&lt;property id=&quot;20300&quot; value=&quot;Slide 11 - &amp;quot;* Lần 2:  Sắp xếp theo quy tắc của 1-2-3&amp;quot;&quot;/&gt;&lt;property id=&quot;20307&quot; value=&quot;265&quot;/&gt;&lt;/object&gt;&lt;object type=&quot;3&quot; unique_id=&quot;10318&quot;&gt;&lt;property id=&quot;20148&quot; value=&quot;5&quot;/&gt;&lt;property id=&quot;20300&quot; value=&quot;Slide 12 - &amp;quot;*  Lần 2: Theo quy tắc 1-2-3. &amp;quot;&quot;/&gt;&lt;property id=&quot;20307&quot; value=&quot;268&quot;/&gt;&lt;/object&gt;&lt;object type=&quot;3&quot; unique_id=&quot;10319&quot;&gt;&lt;property id=&quot;20148&quot; value=&quot;5&quot;/&gt;&lt;property id=&quot;20300&quot; value=&quot;Slide 13 - &amp;quot;* - Lần 2: Theo quy tắc 1-2-3. +  Đây là cách sắp xếp của mấy đối tượng?(3) + Đây là cách sắp xếp của 3 đối tượng &quot;/&gt;&lt;property id=&quot;20307&quot; value=&quot;269&quot;/&gt;&lt;/object&gt;&lt;object type=&quot;3&quot; unique_id=&quot;10320&quot;&gt;&lt;property id=&quot;20148&quot; value=&quot;5&quot;/&gt;&lt;property id=&quot;20300&quot; value=&quot;Slide 14 - &amp;quot;* Ai có nhận xét gì về cách sắp xếp này? + Vì sao con biết đây là cách sắp xếp theo qui tắc?  + Sắp xếp theo mấy đ&quot;/&gt;&lt;property id=&quot;20307&quot; value=&quot;270&quot;/&gt;&lt;/object&gt;&lt;object type=&quot;3&quot; unique_id=&quot;10322&quot;&gt;&lt;property id=&quot;20148&quot; value=&quot;5&quot;/&gt;&lt;property id=&quot;20300&quot; value=&quot;Slide 16 - &amp;quot;+ Đây là cách sắp xếp của mấy đối tượng? =&amp;gt; Đây là cách sắp xếp của 3 đối tượng theo quy tắc 1-2-3 đó là 1 bông ho&quot;/&gt;&lt;property id=&quot;20307&quot; value=&quot;274&quot;/&gt;&lt;/object&gt;&lt;object type=&quot;3&quot; unique_id=&quot;10323&quot;&gt;&lt;property id=&quot;20148&quot; value=&quot;5&quot;/&gt;&lt;property id=&quot;20300&quot; value=&quot;Slide 17 - &amp;quot; - Các con vừa được quan sát 2 cách sắp xếp 3 đối tượng theo qui tắc 1-1-1; 1-2-3.&amp;quot;&quot;/&gt;&lt;property id=&quot;20307&quot; value=&quot;272&quot;/&gt;&lt;/object&gt;&lt;object type=&quot;3&quot; unique_id=&quot;10324&quot;&gt;&lt;property id=&quot;20148&quot; value=&quot;5&quot;/&gt;&lt;property id=&quot;20300&quot; value=&quot;Slide 18 - &amp;quot;- Các con cùng nhau quan sát trên màn hình xem cô có cách sắp xếp gì nữa nào.&amp;quot;&quot;/&gt;&lt;property id=&quot;20307&quot; value=&quot;266&quot;/&gt;&lt;/object&gt;&lt;object type=&quot;3&quot; unique_id=&quot;10325&quot;&gt;&lt;property id=&quot;20148&quot; value=&quot;5&quot;/&gt;&lt;property id=&quot;20300&quot; value=&quot;Slide 19 - &amp;quot; * Lần 3: Cho trẻ sắp xếp 4 đối tượng theo qui tắc 2- 1-1-1 - Các con cùng nhau quan sát trên màn hình xem cô có c&quot;/&gt;&lt;property id=&quot;20307&quot; value=&quot;273&quot;/&gt;&lt;/object&gt;&lt;object type=&quot;3&quot; unique_id=&quot;10326&quot;&gt;&lt;property id=&quot;20148&quot; value=&quot;5&quot;/&gt;&lt;property id=&quot;20300&quot; value=&quot;Slide 20 - &amp;quot; *  Lần 3: Cho trẻ sắp xếp 4 đối tượng theo qui tắc 2; 1;1;1. - Các con cùng nhau quan sát trên màn hình xem cô có&quot;/&gt;&lt;property id=&quot;20307&quot; value=&quot;275&quot;/&gt;&lt;/object&gt;&lt;object type=&quot;3&quot; unique_id=&quot;10328&quot;&gt;&lt;property id=&quot;20148&quot; value=&quot;5&quot;/&gt;&lt;property id=&quot;20300&quot; value=&quot;Slide 24 - &amp;quot;=&amp;gt; Như vậy có rất nhiều cách sắp xếp 3 hoặc 4 đối tượng theo các qui tắc.1-1-1; 1- 2 - 3 ; 2-1- 1-1. và sự sắp xếp&quot;/&gt;&lt;property id=&quot;20307&quot; value=&quot;277&quot;/&gt;&lt;/object&gt;&lt;object type=&quot;3&quot; unique_id=&quot;10330&quot;&gt;&lt;property id=&quot;20148&quot; value=&quot;5&quot;/&gt;&lt;property id=&quot;20300&quot; value=&quot;Slide 25 - &amp;quot;*  Như vậy có rất nhiều cách sắp xếp 3-4 đối tượng theo qui tắc đó là cách sắp xếp: 1-1-1 1-2-3 ; 2-1-1-1. và sự s&quot;/&gt;&lt;property id=&quot;20307&quot; value=&quot;279&quot;/&gt;&lt;/object&gt;&lt;object type=&quot;3&quot; unique_id=&quot;10331&quot;&gt;&lt;property id=&quot;20148&quot; value=&quot;5&quot;/&gt;&lt;property id=&quot;20300&quot; value=&quot;Slide 26 - &amp;quot;* Sắp xếp theo ý thích.&amp;quot;&quot;/&gt;&lt;property id=&quot;20307&quot; value=&quot;281&quot;/&gt;&lt;/object&gt;&lt;object type=&quot;3&quot; unique_id=&quot;10332&quot;&gt;&lt;property id=&quot;20148&quot; value=&quot;5&quot;/&gt;&lt;property id=&quot;20300&quot; value=&quot;Slide 27&quot;/&gt;&lt;property id=&quot;20307&quot; value=&quot;282&quot;/&gt;&lt;/object&gt;&lt;object type=&quot;3&quot; unique_id=&quot;10334&quot;&gt;&lt;property id=&quot;20148&quot; value=&quot;5&quot;/&gt;&lt;property id=&quot;20300&quot; value=&quot;Slide 28 - &amp;quot;c. Phần 3: Trò chơi củng cố. - Trò chơi  1: Ai thông minh&amp;quot;&quot;/&gt;&lt;property id=&quot;20307&quot; value=&quot;285&quot;/&gt;&lt;/object&gt;&lt;object type=&quot;3&quot; unique_id=&quot;10336&quot;&gt;&lt;property id=&quot;20148&quot; value=&quot;5&quot;/&gt;&lt;property id=&quot;20300&quot; value=&quot;Slide 29 - &amp;quot;c. Phần 3: Trò chơi củng cố. - Trò chơi  1: Ai thông minh  (Trên màn hình cô có sắp xếp theo qui tắc của 4 đối tượ&quot;/&gt;&lt;property id=&quot;20307&quot; value=&quot;286&quot;/&gt;&lt;/object&gt;&lt;object type=&quot;3&quot; unique_id=&quot;10337&quot;&gt;&lt;property id=&quot;20148&quot; value=&quot;5&quot;/&gt;&lt;property id=&quot;20300&quot; value=&quot;Slide 30 - &amp;quot;c. Phần 3: Trò chơi củng cố. - Trò chơi  1: Ai thông minh  (- Qui tăc 1-2-3) &amp;quot;&quot;/&gt;&lt;property id=&quot;20307&quot; value=&quot;289&quot;/&gt;&lt;/object&gt;&lt;object type=&quot;3&quot; unique_id=&quot;10338&quot;&gt;&lt;property id=&quot;20148&quot; value=&quot;5&quot;/&gt;&lt;property id=&quot;20300&quot; value=&quot;Slide 31 - &amp;quot;- Trò chơi  2 : Bé khéo tay. - Qui tăc 1-1-1-1-2-3; 2-1-1 &amp;quot;&quot;/&gt;&lt;property id=&quot;20307&quot; value=&quot;290&quot;/&gt;&lt;/object&gt;&lt;object type=&quot;3&quot; unique_id=&quot;10339&quot;&gt;&lt;property id=&quot;20148&quot; value=&quot;5&quot;/&gt;&lt;property id=&quot;20300&quot; value=&quot;Slide 33 - &amp;quot;3. Kết thúc: Nhận xét tuyên dương chuyển hoạt động cho trẻ hát bài  ‘’Cháu yêu cô chú công nhân’’.  &amp;quot;&quot;/&gt;&lt;property id=&quot;20307&quot; value=&quot;291&quot;/&gt;&lt;/object&gt;&lt;object type=&quot;3&quot; unique_id=&quot;10935&quot;&gt;&lt;property id=&quot;20148&quot; value=&quot;5&quot;/&gt;&lt;property id=&quot;20300&quot; value=&quot;Slide 7 - &amp;quot;* Sắp xếp theo yêu cầu - Lần1: Theo quy tắc 1-1-1. &amp;quot;&quot;/&gt;&lt;property id=&quot;20307&quot; value=&quot;298&quot;/&gt;&lt;/object&gt;&lt;object type=&quot;3&quot; unique_id=&quot;10938&quot;&gt;&lt;property id=&quot;20148&quot; value=&quot;5&quot;/&gt;&lt;property id=&quot;20300&quot; value=&quot;Slide 15 - &amp;quot;+ Các con nhìn lên màn hình và cho cô biết ở nhóm thứ nhất có mấy bông hoa?(1 bông hoa) tương ứng với thẻ số mấy? &quot;/&gt;&lt;property id=&quot;20307&quot; value=&quot;302&quot;/&gt;&lt;/object&gt;&lt;object type=&quot;3&quot; unique_id=&quot;10939&quot;&gt;&lt;property id=&quot;20148&quot; value=&quot;5&quot;/&gt;&lt;property id=&quot;20300&quot; value=&quot;Slide 21 - &amp;quot;+ Ai có nhận xét gì về cách sắp xếp này? - Các con chỉ tay vào bảng và đọc cùng cô cách sắp xếp nào? - Hoa hoa- qu&quot;/&gt;&lt;property id=&quot;20307&quot; value=&quot;306&quot;/&gt;&lt;/object&gt;&lt;object type=&quot;3&quot; unique_id=&quot;10941&quot;&gt;&lt;property id=&quot;20148&quot; value=&quot;5&quot;/&gt;&lt;property id=&quot;20300&quot; value=&quot;Slide 22 - &amp;quot;+ Các con nhìn lên màn hình và cho cô biết ở nhóm thứ nhất có mấy bông hoa?(2 bông hoa) tương ứng với thẻ số mấy? &quot;/&gt;&lt;property id=&quot;20307&quot; value=&quot;304&quot;/&gt;&lt;/object&gt;&lt;object type=&quot;3&quot; unique_id=&quot;10942&quot;&gt;&lt;property id=&quot;20148&quot; value=&quot;5&quot;/&gt;&lt;property id=&quot;20300&quot; value=&quot;Slide 23 - &amp;quot;+  Đây là cách sắp xếp của mấy đối tượng?  =&amp;gt; Đây là cách sắp xếp của 4 đối tượng theo quy tắc 2-1-1-1. đó là 2 bô&quot;/&gt;&lt;property id=&quot;20307&quot; value=&quot;308&quot;/&gt;&lt;/object&gt;&lt;object type=&quot;3&quot; unique_id=&quot;11103&quot;&gt;&lt;property id=&quot;20148&quot; value=&quot;5&quot;/&gt;&lt;property id=&quot;20300&quot; value=&quot;Slide 8 - &amp;quot;* Sắp xếp theo yêu cầu - Lần1: Theo quy tắc 1-1-1. &amp;quot;&quot;/&gt;&lt;property id=&quot;20307&quot; value=&quot;310&quot;/&gt;&lt;/object&gt;&lt;object type=&quot;3&quot; unique_id=&quot;11264&quot;&gt;&lt;property id=&quot;20148&quot; value=&quot;5&quot;/&gt;&lt;property id=&quot;20300&quot; value=&quot;Slide 10 - &amp;quot;+ Đây là cách sắp xếp của mấy đối tượng?(3 đối tượng) + Đây là cách sắp xếp của 3 đối tượng theo qui tắc 1-1-1. &amp;quot;&quot;/&gt;&lt;property id=&quot;20307&quot; value=&quot;312&quot;/&gt;&lt;/object&gt;&lt;object type=&quot;3&quot; unique_id=&quot;11465&quot;&gt;&lt;property id=&quot;20148&quot; value=&quot;5&quot;/&gt;&lt;property id=&quot;20300&quot; value=&quot;Slide 32 - &amp;quot;- Trò chơi  2 : Bé khéo tay. - Qui tăc 1-1-1-1-2-3; 2-1-1 &amp;quot;&quot;/&gt;&lt;property id=&quot;20307&quot; value=&quot;3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265</Words>
  <Application>Microsoft Office PowerPoint</Application>
  <PresentationFormat>Widescreen</PresentationFormat>
  <Paragraphs>24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+ Ai có nhận xét gì về cách sắp xếp trên màn hình  + Cô đã sắp xếp những gì? + Đây là cách sắp xếp của mấy đối tượng?  + Cô đã sắp xếp như thế nào? </vt:lpstr>
      <vt:lpstr> -&gt;Cô chốt lại : Cô xếp 3 loại hoa, lọ và quả theo quy tắc hoa-lọ-quả nghĩa là 1 hoa, 1 lọ, 1quả rồi lại đến 1 hoa, 1 lọ, 1quả …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92</cp:revision>
  <dcterms:created xsi:type="dcterms:W3CDTF">2018-11-07T02:34:51Z</dcterms:created>
  <dcterms:modified xsi:type="dcterms:W3CDTF">2021-04-12T02:46:26Z</dcterms:modified>
</cp:coreProperties>
</file>