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9338B3-B901-4498-A535-07A8887B7B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192EA43-84FD-448D-9269-2571A1F8A8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F05FE7-31ED-41B8-A938-D73F5F162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7F97-A02B-46FC-AA42-F7541502EA3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51F99D-D21C-490F-82DC-8F3D2760E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8A856F-9939-43D8-8528-FD209BCB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B4BA7-6D83-4CEA-816C-85E289AA7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26753-F88B-4BCD-9469-A34B4B9F8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71A91DF-73B4-401A-B14C-001DF030D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6990CB-11EF-4C44-B1B8-7BD3ED78B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7F97-A02B-46FC-AA42-F7541502EA3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4A26F4-B347-4E80-847C-6D04A846B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913A38-E1BA-43F8-8ED9-64BF3078E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B4BA7-6D83-4CEA-816C-85E289AA7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84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033B9BD-A529-4032-B8D3-AD507A73DD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160959-55EA-4E69-9498-244D43FE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1B1B43-6A79-4910-B858-4B740AD7F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7F97-A02B-46FC-AA42-F7541502EA3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1BD5F2-B23E-4FFA-82D7-AD89F48D6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80F01E-666D-4AE2-A95F-48C56D4E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B4BA7-6D83-4CEA-816C-85E289AA7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81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A1538A-4E94-4F3E-B160-4B5B7231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549783-F580-4938-AF33-C08B518F7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58454B-B84B-478F-914A-A0AE9EEC7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7F97-A02B-46FC-AA42-F7541502EA3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631A4D-BD80-405A-B375-82106828E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42F975-F71B-4471-A7D5-D94EB80AD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B4BA7-6D83-4CEA-816C-85E289AA7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05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7B70B8-12F4-45DF-A343-D48FBC05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8BBF44-6336-42E9-AEBB-FFC06DE7C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D57CEB-EF7B-431D-B807-A51D25E52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7F97-A02B-46FC-AA42-F7541502EA3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E3108F-1EF4-434B-A5C4-F249A3E26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A1A828-414F-4F01-9F19-2391404C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B4BA7-6D83-4CEA-816C-85E289AA7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3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92BF65-6FDF-4EAB-A87D-97ABBA690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0E19F2-70BB-4FBB-8BA3-73B613D213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0E7CFF-21DD-4248-9A3D-9CECAE48F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0E084AF-FD02-4446-9D9C-BC55F7307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7F97-A02B-46FC-AA42-F7541502EA3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8DCE62-8584-4BF8-BCD9-A04CF1D49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F73F6DF-3400-436F-A340-53E23DCA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B4BA7-6D83-4CEA-816C-85E289AA7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25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7005FF-A756-42C8-A7D8-7712ACBF1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5D83EE-ED1E-46F1-9063-30AB58251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3FD1E8E-2384-4DA2-8008-371D7D663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E57E78F-C333-454B-B8C0-2F87E76EC2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B317EC1-002C-4ACB-84D6-ECDF559CD6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D9D7FF6-3174-42EE-AE67-E6342E10B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7F97-A02B-46FC-AA42-F7541502EA3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CB30EC9-4FD6-4286-A79B-74F958C1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DD99F57-1F5B-4B66-956F-1E2B61F9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B4BA7-6D83-4CEA-816C-85E289AA7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80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2665C0-B29F-4D11-BC8F-85DBEB88D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D6647F7-FA9E-4CFB-B7E3-118DC2D10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7F97-A02B-46FC-AA42-F7541502EA3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C04F2-1C62-4C16-A2C5-EA714250E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BA903F3-15F3-42A9-9EF5-ED41D62E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B4BA7-6D83-4CEA-816C-85E289AA7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08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5A1375D-2EAA-474F-8B88-227C0646B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7F97-A02B-46FC-AA42-F7541502EA3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828D023-A950-473B-841C-773431F3A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B6D39B6-02B9-4C3C-BEF6-BBD969E16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B4BA7-6D83-4CEA-816C-85E289AA7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76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A0C2D2-B2E6-4D1C-B5CC-3FC8FB121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20B529-6A0F-484C-ABCF-7215663E7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969DEC-5F73-496B-AA50-63DDF073E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CA5E15-4C46-4D20-B444-204538209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7F97-A02B-46FC-AA42-F7541502EA3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005FFD-A512-42B6-A8B8-AF7E2ED8E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BE209C-D5BF-4E3D-AB5E-C1085D1F9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B4BA7-6D83-4CEA-816C-85E289AA7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41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9A370E-BB42-4900-9745-0EB01F74C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F0D26D1-BC18-4DDB-AF49-7B4F2FC0A7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E8BAFBE-A00E-48B3-83D2-44E8357A3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9100BD-D0C8-49B4-A35B-5C7244A8C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7F97-A02B-46FC-AA42-F7541502EA3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977B2A-BF25-4116-95D0-392438831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05CBA33-26B2-44E2-9199-0CA04FBB9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B4BA7-6D83-4CEA-816C-85E289AA7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9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233C924-F052-4B4D-B4FB-5CC8E6514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51AE14-1B2D-4B35-8889-8F7567F3F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0FB9EB-5241-4315-AD55-90DCEE9F0C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97F97-A02B-46FC-AA42-F7541502EA3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9D4565-BAFD-4ECF-9B20-65D9809676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A063DC-9C1A-471F-B3CF-5DDB60BD8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B4BA7-6D83-4CEA-816C-85E289AA7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64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4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3DC952-BECC-498B-B3DC-66F9ADC890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FF3F032-C2FE-483D-A9FD-5027186D0C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bnd huyện gia lâm Trường mầm non hoa sữa (9)">
            <a:hlinkClick r:id="" action="ppaction://media"/>
            <a:extLst>
              <a:ext uri="{FF2B5EF4-FFF2-40B4-BE49-F238E27FC236}">
                <a16:creationId xmlns:a16="http://schemas.microsoft.com/office/drawing/2014/main" xmlns="" id="{24DBB61F-DF23-4D19-98B4-AEE6229743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Nhạc Không Lời Thư Giãn Đầu Óc Tuyệt Hay - Nhạc Piano Nhẹ Nhàng Giúp Giảm Stress Cực Hiệu Quả (online-audio-converter (mp3cu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B31B61C6-4204-418D-B064-A5B9D24444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7192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3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42424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A7F0A9-8534-456D-80BF-B9A224AFC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i bước vào các ô">
            <a:hlinkClick r:id="" action="ppaction://media"/>
            <a:extLst>
              <a:ext uri="{FF2B5EF4-FFF2-40B4-BE49-F238E27FC236}">
                <a16:creationId xmlns:a16="http://schemas.microsoft.com/office/drawing/2014/main" xmlns="" id="{28839733-F12D-417D-B877-05AF3C6C7C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84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83D3E74-475B-44A8-8C4B-02E6E784FE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234" y="251791"/>
            <a:ext cx="1128113" cy="1139688"/>
          </a:xfrm>
          <a:prstGeom prst="rect">
            <a:avLst/>
          </a:prstGeom>
        </p:spPr>
      </p:pic>
      <p:pic>
        <p:nvPicPr>
          <p:cNvPr id="7" name="Nhạc Không Lời Thư Giãn Đầu Óc Tuyệt Hay - Nhạc Piano Nhẹ Nhàng Giúp Giảm Stress Cực Hiệu Quả (online-audio-converter (mp3cu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103F3D58-09B7-497E-9647-4C52578720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7082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1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0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6061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Custom</PresentationFormat>
  <Paragraphs>0</Paragraphs>
  <Slides>2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</dc:creator>
  <cp:lastModifiedBy>AD</cp:lastModifiedBy>
  <cp:revision>1</cp:revision>
  <dcterms:created xsi:type="dcterms:W3CDTF">2021-12-15T15:38:16Z</dcterms:created>
  <dcterms:modified xsi:type="dcterms:W3CDTF">2021-12-16T11:10:45Z</dcterms:modified>
</cp:coreProperties>
</file>