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9" r:id="rId4"/>
    <p:sldId id="264" r:id="rId5"/>
    <p:sldId id="265" r:id="rId6"/>
    <p:sldId id="266" r:id="rId7"/>
    <p:sldId id="267" r:id="rId8"/>
    <p:sldId id="269" r:id="rId9"/>
    <p:sldId id="270" r:id="rId10"/>
    <p:sldId id="262" r:id="rId11"/>
    <p:sldId id="263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5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74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F47DCC7-D5D2-4496-B99F-DDB7E152B2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66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9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3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4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7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40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6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2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0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2CE09-A9B5-41DA-B828-EC7E151E427D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7447B-2403-4937-9049-90722F57A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2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27.jp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68FCC9-720D-430B-BAF4-5A923558C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FC7D4-B749-43AE-98D4-7A91BBB58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951" y="-50745"/>
            <a:ext cx="184785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5C1A3-1F69-4878-8479-49DABECBF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0149" y="987241"/>
            <a:ext cx="1773649" cy="15642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F82A69-6C01-4633-BBBD-236FFA16FB45}"/>
              </a:ext>
            </a:extLst>
          </p:cNvPr>
          <p:cNvGrpSpPr/>
          <p:nvPr/>
        </p:nvGrpSpPr>
        <p:grpSpPr>
          <a:xfrm>
            <a:off x="3215146" y="196219"/>
            <a:ext cx="6362700" cy="790298"/>
            <a:chOff x="3325359" y="-28605"/>
            <a:chExt cx="6362700" cy="79029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2E04C0-AF98-40EB-9A1F-2F5AEE74C0D2}"/>
                </a:ext>
              </a:extLst>
            </p:cNvPr>
            <p:cNvSpPr txBox="1"/>
            <p:nvPr/>
          </p:nvSpPr>
          <p:spPr>
            <a:xfrm>
              <a:off x="3325359" y="-28605"/>
              <a:ext cx="6362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GIÁO DỤC VÀ ĐÀO TẠO HUYỆN GIA LÂM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3F308F-A9DC-40C0-96A6-5CDFBA7A82F3}"/>
                </a:ext>
              </a:extLst>
            </p:cNvPr>
            <p:cNvSpPr txBox="1"/>
            <p:nvPr/>
          </p:nvSpPr>
          <p:spPr>
            <a:xfrm>
              <a:off x="4494324" y="361583"/>
              <a:ext cx="43338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TRƯỜNG MẦM NON HOA SỮA</a:t>
              </a:r>
              <a:endParaRPr lang="en-US" sz="2000" dirty="0">
                <a:solidFill>
                  <a:srgbClr val="FF0000"/>
                </a:solidFill>
                <a:latin typeface="Calibri Light" panose="020F0302020204030204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34CAA16-7132-4EA7-BA00-9D5C8D3D0737}"/>
              </a:ext>
            </a:extLst>
          </p:cNvPr>
          <p:cNvSpPr txBox="1"/>
          <p:nvPr/>
        </p:nvSpPr>
        <p:spPr>
          <a:xfrm>
            <a:off x="2989889" y="2538771"/>
            <a:ext cx="6813213" cy="5232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TCKNXH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77BE5E-46CC-4796-BB8B-DAE0BFB15CD3}"/>
              </a:ext>
            </a:extLst>
          </p:cNvPr>
          <p:cNvSpPr txBox="1"/>
          <p:nvPr/>
        </p:nvSpPr>
        <p:spPr>
          <a:xfrm>
            <a:off x="3715488" y="4128644"/>
            <a:ext cx="4761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 </a:t>
            </a:r>
            <a:r>
              <a:rPr lang="vi-V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14914E-0EB1-4E3D-AAA6-A7009211E137}"/>
              </a:ext>
            </a:extLst>
          </p:cNvPr>
          <p:cNvSpPr/>
          <p:nvPr/>
        </p:nvSpPr>
        <p:spPr>
          <a:xfrm>
            <a:off x="650204" y="3054033"/>
            <a:ext cx="11253538" cy="18542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US" sz="32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03102" y="6123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9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0">
        <p14:ferris dir="l"/>
      </p:transition>
    </mc:Choice>
    <mc:Fallback xmlns="">
      <p:transition spd="slow" advTm="266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</p:bldLst>
  </p:timing>
  <p:extLst mod="1">
    <p:ext uri="{E180D4A7-C9FB-4DFB-919C-405C955672EB}">
      <p14:showEvtLst xmlns:p14="http://schemas.microsoft.com/office/powerpoint/2010/main">
        <p14:playEvt time="89" objId="3"/>
        <p14:stopEvt time="1824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2"/>
          <p:cNvSpPr>
            <a:spLocks noChangeArrowheads="1" noChangeShapeType="1" noTextEdit="1"/>
          </p:cNvSpPr>
          <p:nvPr/>
        </p:nvSpPr>
        <p:spPr bwMode="auto">
          <a:xfrm>
            <a:off x="4724400" y="1524000"/>
            <a:ext cx="2362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5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Trò chơi 1: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48132" name="Picture 4" descr="Froc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5600"/>
            <a:ext cx="1676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 descr="wds03m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3810000" cy="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wds03m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43400" y="6324600"/>
            <a:ext cx="3429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wds03m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00100" y="3169262"/>
            <a:ext cx="2514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6" name="Picture 8" descr="wds03m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50253" y="3165724"/>
            <a:ext cx="2590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7" name="Picture 9" descr="Pictur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25" y="17100"/>
            <a:ext cx="17272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Pictur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" y="5105943"/>
            <a:ext cx="17272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9" name="Picture 11" descr="Pictur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61852" y="28939"/>
            <a:ext cx="1719262" cy="172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Picture 12" descr="Picture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43878" y="5102768"/>
            <a:ext cx="17272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1" name="Picture 13" descr="Froc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895600"/>
            <a:ext cx="1676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WordArt 14"/>
          <p:cNvSpPr>
            <a:spLocks noChangeArrowheads="1" noChangeShapeType="1" noTextEdit="1"/>
          </p:cNvSpPr>
          <p:nvPr/>
        </p:nvSpPr>
        <p:spPr bwMode="auto">
          <a:xfrm>
            <a:off x="2677885" y="2362200"/>
            <a:ext cx="6884125" cy="1447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gradFill rotWithShape="1">
                  <a:gsLst>
                    <a:gs pos="0">
                      <a:srgbClr val="9933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10" dirty="0" smtClean="0">
                <a:gradFill rotWithShape="1">
                  <a:gsLst>
                    <a:gs pos="0">
                      <a:srgbClr val="9933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gradFill rotWithShape="1">
                  <a:gsLst>
                    <a:gs pos="0">
                      <a:srgbClr val="9933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10" dirty="0" smtClean="0">
                <a:gradFill rotWithShape="1">
                  <a:gsLst>
                    <a:gs pos="0">
                      <a:srgbClr val="9933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gradFill rotWithShape="1">
                  <a:gsLst>
                    <a:gs pos="0">
                      <a:srgbClr val="993366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b="1" kern="10" dirty="0">
              <a:gradFill rotWithShape="1">
                <a:gsLst>
                  <a:gs pos="0">
                    <a:srgbClr val="993366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44" name="Picture 16" descr="Borboleta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10659">
            <a:off x="10456987" y="631032"/>
            <a:ext cx="6858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5" name="Picture 17" descr="Borboleta_4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36" y="633101"/>
            <a:ext cx="762000" cy="7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6" name="Picture 18" descr="Borboleta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3" y="5493293"/>
            <a:ext cx="433388" cy="47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7" name="Picture 19" descr="Borboleta_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6400" y="5181601"/>
            <a:ext cx="91440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8" name="Picture 20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69526"/>
            <a:ext cx="16017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9" name="Picture 21" descr="Picture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06" y="4320382"/>
            <a:ext cx="1601788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6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81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7" presetClass="entr" presetSubtype="4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ict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1594" y="-3969"/>
            <a:ext cx="1924050" cy="19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5" name="Picture 3" descr="Pict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4870450"/>
            <a:ext cx="1979613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Pict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391775" y="58783"/>
            <a:ext cx="17446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Picture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32595" y="5025232"/>
            <a:ext cx="1958975" cy="196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!c_lit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16" y="223157"/>
            <a:ext cx="6019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!c_lit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62943" y="3052763"/>
            <a:ext cx="43434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!c_lit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3338" y="3516313"/>
            <a:ext cx="43434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!c_lit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86416" y="6400800"/>
            <a:ext cx="6019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2" name="WordArt 10"/>
          <p:cNvSpPr>
            <a:spLocks noChangeArrowheads="1" noChangeShapeType="1" noTextEdit="1"/>
          </p:cNvSpPr>
          <p:nvPr/>
        </p:nvSpPr>
        <p:spPr bwMode="auto">
          <a:xfrm>
            <a:off x="2438400" y="2057400"/>
            <a:ext cx="73914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FF">
                        <a:alpha val="50000"/>
                      </a:srgbClr>
                    </a:gs>
                    <a:gs pos="50000">
                      <a:srgbClr val="006600"/>
                    </a:gs>
                    <a:gs pos="100000">
                      <a:srgbClr val="00FFF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Nói</a:t>
            </a:r>
            <a:r>
              <a:rPr lang="en-US" sz="3600" b="1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FF">
                        <a:alpha val="50000"/>
                      </a:srgbClr>
                    </a:gs>
                    <a:gs pos="50000">
                      <a:srgbClr val="006600"/>
                    </a:gs>
                    <a:gs pos="100000">
                      <a:srgbClr val="00FFF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FF">
                        <a:alpha val="50000"/>
                      </a:srgbClr>
                    </a:gs>
                    <a:gs pos="50000">
                      <a:srgbClr val="006600"/>
                    </a:gs>
                    <a:gs pos="100000">
                      <a:srgbClr val="00FFF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nhanh</a:t>
            </a:r>
            <a:r>
              <a:rPr lang="en-US" sz="3600" b="1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FF">
                        <a:alpha val="50000"/>
                      </a:srgbClr>
                    </a:gs>
                    <a:gs pos="50000">
                      <a:srgbClr val="006600"/>
                    </a:gs>
                    <a:gs pos="100000">
                      <a:srgbClr val="00FFF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FF">
                        <a:alpha val="50000"/>
                      </a:srgbClr>
                    </a:gs>
                    <a:gs pos="50000">
                      <a:srgbClr val="006600"/>
                    </a:gs>
                    <a:gs pos="100000">
                      <a:srgbClr val="00FFF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tên</a:t>
            </a:r>
            <a:r>
              <a:rPr lang="en-US" sz="3600" b="1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FF">
                        <a:alpha val="50000"/>
                      </a:srgbClr>
                    </a:gs>
                    <a:gs pos="50000">
                      <a:srgbClr val="006600"/>
                    </a:gs>
                    <a:gs pos="100000">
                      <a:srgbClr val="00FFF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FFFF">
                        <a:alpha val="50000"/>
                      </a:srgbClr>
                    </a:gs>
                    <a:gs pos="50000">
                      <a:srgbClr val="006600"/>
                    </a:gs>
                    <a:gs pos="100000">
                      <a:srgbClr val="00FFFF">
                        <a:alpha val="50000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bạn</a:t>
            </a:r>
            <a:endParaRPr lang="en-US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FFFF">
                      <a:alpha val="50000"/>
                    </a:srgbClr>
                  </a:gs>
                  <a:gs pos="50000">
                    <a:srgbClr val="006600"/>
                  </a:gs>
                  <a:gs pos="100000">
                    <a:srgbClr val="00FFFF">
                      <a:alpha val="50000"/>
                    </a:srgbClr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9999FF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9163" name="WordArt 11"/>
          <p:cNvSpPr>
            <a:spLocks noChangeArrowheads="1" noChangeShapeType="1" noTextEdit="1"/>
          </p:cNvSpPr>
          <p:nvPr/>
        </p:nvSpPr>
        <p:spPr bwMode="auto">
          <a:xfrm>
            <a:off x="3810000" y="762000"/>
            <a:ext cx="3048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65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Trò chơi 2:</a:t>
            </a:r>
            <a:endParaRPr lang="en-US" sz="36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5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3668E-6 L 0.18067 -0.21608 L 0.36181 -1.93668E-6 L 0.18067 0.21655 L 0 -1.93668E-6 Z " pathEditMode="relative" rAng="0" ptsTypes="FFFFF">
                                      <p:cBhvr>
                                        <p:cTn id="14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8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90476E-6 L -0.1875 -0.21613 L -0.37396 -1.90476E-6 L -0.1875 0.2166 L -1.66667E-6 -1.90476E-6 Z " pathEditMode="relative" rAng="0" ptsTypes="FFFFF">
                                      <p:cBhvr>
                                        <p:cTn id="17" dur="10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9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C1333-125B-4FAD-8A3C-79C486793C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393AFA-9828-4AEF-8BA3-88673700BDC6}"/>
              </a:ext>
            </a:extLst>
          </p:cNvPr>
          <p:cNvSpPr/>
          <p:nvPr/>
        </p:nvSpPr>
        <p:spPr>
          <a:xfrm>
            <a:off x="2547318" y="1986260"/>
            <a:ext cx="70973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Xin </a:t>
            </a:r>
            <a:r>
              <a:rPr lang="en-US" sz="4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Chào</a:t>
            </a:r>
            <a:r>
              <a:rPr lang="en-US" sz="44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và</a:t>
            </a:r>
            <a:r>
              <a:rPr lang="en-US" sz="44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Hẹn</a:t>
            </a:r>
            <a:r>
              <a:rPr lang="en-US" sz="44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Gặp</a:t>
            </a:r>
            <a:r>
              <a:rPr lang="en-US" sz="44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4400" b="0" cap="none" spc="0" dirty="0" err="1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Lại</a:t>
            </a:r>
            <a:r>
              <a:rPr lang="en-US" sz="4400" b="0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!!!</a:t>
            </a:r>
            <a:endParaRPr lang="en-US" sz="4400" b="0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568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6655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2180">
        <p15:prstTrans prst="fracture"/>
      </p:transition>
    </mc:Choice>
    <mc:Fallback xmlns="">
      <p:transition spd="slow" advTm="42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93603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476" y="1219609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19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5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148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550" y="30099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0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9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30194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9" name="Picture 11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3335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13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34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2" name="Picture 14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4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3" name="Picture 15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46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4" name="Picture 16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95875" y="54959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5" name="Picture 17" descr="hoa ho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86300"/>
            <a:ext cx="2133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6" name="Picture 18" descr="hoa h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567" y="4734741"/>
            <a:ext cx="2590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7" name="Picture 19" descr="nh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-104773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8" name="Picture 20" descr="nh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"/>
            <a:ext cx="7620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10" name="WordArt 22" descr="Paper bag"/>
          <p:cNvSpPr>
            <a:spLocks noChangeArrowheads="1" noChangeShapeType="1" noTextEdit="1"/>
          </p:cNvSpPr>
          <p:nvPr/>
        </p:nvSpPr>
        <p:spPr bwMode="auto">
          <a:xfrm>
            <a:off x="1187359" y="2189389"/>
            <a:ext cx="8804366" cy="16829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TC: Ai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7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5451" y="339635"/>
            <a:ext cx="62571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704"/>
          <a:stretch/>
        </p:blipFill>
        <p:spPr>
          <a:xfrm>
            <a:off x="946512" y="970577"/>
            <a:ext cx="10483488" cy="55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0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451" y="339635"/>
            <a:ext cx="625710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18034" y="970576"/>
            <a:ext cx="9155931" cy="5887423"/>
            <a:chOff x="1518034" y="970576"/>
            <a:chExt cx="9155931" cy="58874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034" y="970576"/>
              <a:ext cx="9155931" cy="588742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967445" y="2203269"/>
              <a:ext cx="625710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MG </a:t>
              </a:r>
              <a:r>
                <a:rPr lang="en-US" sz="45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45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endParaRPr 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4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429" y="326571"/>
            <a:ext cx="826878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542" y="1035891"/>
            <a:ext cx="4601631" cy="552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9429" y="326571"/>
            <a:ext cx="826878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0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7360" y="326571"/>
            <a:ext cx="96273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 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25" y="1567815"/>
            <a:ext cx="5279572" cy="407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6" y="1567815"/>
            <a:ext cx="5368835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9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45" y="584970"/>
            <a:ext cx="5368290" cy="5400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" y="584969"/>
            <a:ext cx="5695406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2" y="694959"/>
            <a:ext cx="5782490" cy="556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15" y="694959"/>
            <a:ext cx="5515247" cy="55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119</Words>
  <Application>Microsoft Office PowerPoint</Application>
  <PresentationFormat>Widescreen</PresentationFormat>
  <Paragraphs>18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2021-11-19T14:02:50Z</dcterms:created>
  <dcterms:modified xsi:type="dcterms:W3CDTF">2022-09-26T14:48:16Z</dcterms:modified>
</cp:coreProperties>
</file>