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4" r:id="rId3"/>
    <p:sldId id="262" r:id="rId4"/>
    <p:sldId id="256" r:id="rId5"/>
    <p:sldId id="261" r:id="rId6"/>
    <p:sldId id="273" r:id="rId7"/>
    <p:sldId id="276" r:id="rId8"/>
    <p:sldId id="278" r:id="rId9"/>
    <p:sldId id="279" r:id="rId10"/>
    <p:sldId id="28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2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B9AC-163A-46A8-B8AB-007D4F325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1C4C45-C349-4D10-AC1B-65503D48F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8EF7A9-DC46-4461-83DC-D196D7A1041B}"/>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5" name="Footer Placeholder 4">
            <a:extLst>
              <a:ext uri="{FF2B5EF4-FFF2-40B4-BE49-F238E27FC236}">
                <a16:creationId xmlns:a16="http://schemas.microsoft.com/office/drawing/2014/main" id="{CEEE8728-88E5-4BA5-8C37-7A0E7E985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84C1E-4BD9-4997-8A3E-A322C1B2D16A}"/>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297831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445C-9436-49BA-B176-7BCF100934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866E2E-E3ED-4D1A-BC23-0F18696D2A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E2D7A-ADB3-45E4-B7E4-7EFA1950A2CD}"/>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5" name="Footer Placeholder 4">
            <a:extLst>
              <a:ext uri="{FF2B5EF4-FFF2-40B4-BE49-F238E27FC236}">
                <a16:creationId xmlns:a16="http://schemas.microsoft.com/office/drawing/2014/main" id="{01505CE5-F8EE-4213-BB5D-408FE1FC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65E4B-DF89-40EF-886F-DD5963F8C67A}"/>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103327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1BB72-B9AB-4D3D-8125-40C3CB73C8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657CC1-17F7-42D3-9948-5996FB067C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93486-ECD1-4758-92F4-F36C6ED4E2BF}"/>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5" name="Footer Placeholder 4">
            <a:extLst>
              <a:ext uri="{FF2B5EF4-FFF2-40B4-BE49-F238E27FC236}">
                <a16:creationId xmlns:a16="http://schemas.microsoft.com/office/drawing/2014/main" id="{C4F220C5-A3F7-411C-ABEA-D7365C483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3CBCA-F6C2-40FD-96FC-27FB32DC63A4}"/>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176956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8618-7F5E-4EBB-BA7F-AD3D21463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4EFF0-4A7A-4C12-9FD2-CC13242AF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0F22A-0A10-4D77-9289-3B87587EE7DC}"/>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5" name="Footer Placeholder 4">
            <a:extLst>
              <a:ext uri="{FF2B5EF4-FFF2-40B4-BE49-F238E27FC236}">
                <a16:creationId xmlns:a16="http://schemas.microsoft.com/office/drawing/2014/main" id="{AA75415B-F348-4591-92BB-A8E04C0D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CA58C-49BA-4706-8B0F-69E7AA739B70}"/>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53060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383E-2746-49D1-AC0D-F1FA0916E5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4376EC-BEFA-441A-A5CE-9F7C3BA29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9D44E-555E-43A8-8AB7-0732A0147DCE}"/>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5" name="Footer Placeholder 4">
            <a:extLst>
              <a:ext uri="{FF2B5EF4-FFF2-40B4-BE49-F238E27FC236}">
                <a16:creationId xmlns:a16="http://schemas.microsoft.com/office/drawing/2014/main" id="{06CC2C9E-B6FE-4751-BCA0-923DBF5B6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1AAD4-8FE5-40F0-B4E8-26AD6D852668}"/>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397693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0833-9DA7-4600-91D6-E53FC2834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C378F-A261-46E4-82A8-CC1A622FB1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C3631-2242-4E1D-A75B-AD703FEB5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0FD0E-5194-4F27-8FD6-538083C1A741}"/>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6" name="Footer Placeholder 5">
            <a:extLst>
              <a:ext uri="{FF2B5EF4-FFF2-40B4-BE49-F238E27FC236}">
                <a16:creationId xmlns:a16="http://schemas.microsoft.com/office/drawing/2014/main" id="{1A98F9B8-9382-4015-B7B1-DE8E97E31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E4A62-85D9-4600-A1EF-B2BF3782AC62}"/>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13239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9E1D-43EF-46BB-8AD4-5CB54C230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B9735-DE93-4AA5-AB7A-3ACB762EB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F3409-3F23-4EA2-9F11-871A75B6DE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626997-F8A5-4CA7-B1F8-95140C382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BD382-6EF4-446F-959E-B0F86DC19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763246-1DFE-4326-A056-14D736BEFCFA}"/>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8" name="Footer Placeholder 7">
            <a:extLst>
              <a:ext uri="{FF2B5EF4-FFF2-40B4-BE49-F238E27FC236}">
                <a16:creationId xmlns:a16="http://schemas.microsoft.com/office/drawing/2014/main" id="{99D2EC99-6B8B-4AD7-830C-ED0318730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609389-9A07-4A9C-B5E7-F061DEE74AD7}"/>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195988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6163-110A-4D48-9B76-ED2E10BCE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C87E1-6312-4203-9633-A8BB24CE2781}"/>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4" name="Footer Placeholder 3">
            <a:extLst>
              <a:ext uri="{FF2B5EF4-FFF2-40B4-BE49-F238E27FC236}">
                <a16:creationId xmlns:a16="http://schemas.microsoft.com/office/drawing/2014/main" id="{2451DB8E-12E1-4D8E-B732-6F593EF382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635AF-F958-42B4-9783-EC2DBFFB869B}"/>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415920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77E30-F7D7-40A3-A1E1-4FD3A0354074}"/>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3" name="Footer Placeholder 2">
            <a:extLst>
              <a:ext uri="{FF2B5EF4-FFF2-40B4-BE49-F238E27FC236}">
                <a16:creationId xmlns:a16="http://schemas.microsoft.com/office/drawing/2014/main" id="{FD9E0121-302A-47A9-B535-8247D87B4A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45CA52-BF60-4AB0-9EC3-AA2CF1CDE658}"/>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275696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CD24-139E-4AF2-A95F-F282F2A5B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C6E3F0-CE3D-4F13-BB00-28AF70D17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E36F-1C3D-4B94-A65C-3FD41C5F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3003C-D6DF-4A02-B28A-CD5F40533450}"/>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6" name="Footer Placeholder 5">
            <a:extLst>
              <a:ext uri="{FF2B5EF4-FFF2-40B4-BE49-F238E27FC236}">
                <a16:creationId xmlns:a16="http://schemas.microsoft.com/office/drawing/2014/main" id="{148C63B4-79C0-44D1-9CE6-DFF2305D3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808CA-6E85-4135-B719-68F78DE0A9EF}"/>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68758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0CBC3-CB13-4823-A594-BF73C875C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76793-4689-4AE9-ABB2-1D82370FE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177D90-1D3B-4D0D-B338-B75961F73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276A8-F113-4E14-B73B-071C6BA52A67}"/>
              </a:ext>
            </a:extLst>
          </p:cNvPr>
          <p:cNvSpPr>
            <a:spLocks noGrp="1"/>
          </p:cNvSpPr>
          <p:nvPr>
            <p:ph type="dt" sz="half" idx="10"/>
          </p:nvPr>
        </p:nvSpPr>
        <p:spPr/>
        <p:txBody>
          <a:bodyPr/>
          <a:lstStyle/>
          <a:p>
            <a:fld id="{A242F33B-1FDD-4532-9B28-0CA82D818BAC}" type="datetimeFigureOut">
              <a:rPr lang="en-US" smtClean="0"/>
              <a:t>11/3/2022</a:t>
            </a:fld>
            <a:endParaRPr lang="en-US"/>
          </a:p>
        </p:txBody>
      </p:sp>
      <p:sp>
        <p:nvSpPr>
          <p:cNvPr id="6" name="Footer Placeholder 5">
            <a:extLst>
              <a:ext uri="{FF2B5EF4-FFF2-40B4-BE49-F238E27FC236}">
                <a16:creationId xmlns:a16="http://schemas.microsoft.com/office/drawing/2014/main" id="{20932AA5-59BB-4057-8EB8-61CEE43E9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FE4E5-4A20-44D8-A49A-9F35F182532C}"/>
              </a:ext>
            </a:extLst>
          </p:cNvPr>
          <p:cNvSpPr>
            <a:spLocks noGrp="1"/>
          </p:cNvSpPr>
          <p:nvPr>
            <p:ph type="sldNum" sz="quarter" idx="12"/>
          </p:nvPr>
        </p:nvSpPr>
        <p:spPr/>
        <p:txBody>
          <a:bodyPr/>
          <a:lstStyle/>
          <a:p>
            <a:fld id="{1AA2C96B-3414-4834-BE11-ABAA64D49A0B}" type="slidenum">
              <a:rPr lang="en-US" smtClean="0"/>
              <a:t>‹#›</a:t>
            </a:fld>
            <a:endParaRPr lang="en-US"/>
          </a:p>
        </p:txBody>
      </p:sp>
    </p:spTree>
    <p:extLst>
      <p:ext uri="{BB962C8B-B14F-4D97-AF65-F5344CB8AC3E}">
        <p14:creationId xmlns:p14="http://schemas.microsoft.com/office/powerpoint/2010/main" val="427432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2A0796-ADA0-4735-9267-728BC029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001A06-6E21-4A6D-BDF3-0F2A326B6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04FB2-FE53-40A2-B59D-99F851D3A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2F33B-1FDD-4532-9B28-0CA82D818BAC}" type="datetimeFigureOut">
              <a:rPr lang="en-US" smtClean="0"/>
              <a:t>11/3/2022</a:t>
            </a:fld>
            <a:endParaRPr lang="en-US"/>
          </a:p>
        </p:txBody>
      </p:sp>
      <p:sp>
        <p:nvSpPr>
          <p:cNvPr id="5" name="Footer Placeholder 4">
            <a:extLst>
              <a:ext uri="{FF2B5EF4-FFF2-40B4-BE49-F238E27FC236}">
                <a16:creationId xmlns:a16="http://schemas.microsoft.com/office/drawing/2014/main" id="{744EC5F6-311D-4E41-B807-2A5235961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379CB9-AA8F-4402-90DD-70FA52AC0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C96B-3414-4834-BE11-ABAA64D49A0B}" type="slidenum">
              <a:rPr lang="en-US" smtClean="0"/>
              <a:t>‹#›</a:t>
            </a:fld>
            <a:endParaRPr lang="en-US"/>
          </a:p>
        </p:txBody>
      </p:sp>
    </p:spTree>
    <p:extLst>
      <p:ext uri="{BB962C8B-B14F-4D97-AF65-F5344CB8AC3E}">
        <p14:creationId xmlns:p14="http://schemas.microsoft.com/office/powerpoint/2010/main" val="240752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ền Phim Hoạt Hình đơn Giản Bảo Vệ Virus, Y Tá, Covid 19, Thuốc Khử Trùng  Hình nền Vector để tải xuống miễn phí">
            <a:extLst>
              <a:ext uri="{FF2B5EF4-FFF2-40B4-BE49-F238E27FC236}">
                <a16:creationId xmlns:a16="http://schemas.microsoft.com/office/drawing/2014/main" id="{90104B45-A1FD-4A8A-AD04-ABED3EB55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F4B1DA-7ECC-40E7-A6C8-AB078AEDED01}"/>
              </a:ext>
            </a:extLst>
          </p:cNvPr>
          <p:cNvPicPr>
            <a:picLocks noChangeAspect="1"/>
          </p:cNvPicPr>
          <p:nvPr/>
        </p:nvPicPr>
        <p:blipFill>
          <a:blip r:embed="rId3"/>
          <a:stretch>
            <a:fillRect/>
          </a:stretch>
        </p:blipFill>
        <p:spPr>
          <a:xfrm>
            <a:off x="7438051" y="759919"/>
            <a:ext cx="2194750" cy="1865538"/>
          </a:xfrm>
          <a:prstGeom prst="rect">
            <a:avLst/>
          </a:prstGeom>
        </p:spPr>
      </p:pic>
      <p:grpSp>
        <p:nvGrpSpPr>
          <p:cNvPr id="6" name="Group 5">
            <a:extLst>
              <a:ext uri="{FF2B5EF4-FFF2-40B4-BE49-F238E27FC236}">
                <a16:creationId xmlns:a16="http://schemas.microsoft.com/office/drawing/2014/main" id="{5376A316-C2A1-4D8F-A5BF-9FD882B56498}"/>
              </a:ext>
            </a:extLst>
          </p:cNvPr>
          <p:cNvGrpSpPr/>
          <p:nvPr/>
        </p:nvGrpSpPr>
        <p:grpSpPr>
          <a:xfrm>
            <a:off x="5362575" y="0"/>
            <a:ext cx="6362700" cy="800220"/>
            <a:chOff x="3409950" y="171450"/>
            <a:chExt cx="6362700" cy="800220"/>
          </a:xfrm>
        </p:grpSpPr>
        <p:sp>
          <p:nvSpPr>
            <p:cNvPr id="7" name="TextBox 6">
              <a:extLst>
                <a:ext uri="{FF2B5EF4-FFF2-40B4-BE49-F238E27FC236}">
                  <a16:creationId xmlns:a16="http://schemas.microsoft.com/office/drawing/2014/main" id="{B799B1FF-C8EA-408E-A1E4-153F9DC10C0E}"/>
                </a:ext>
              </a:extLst>
            </p:cNvPr>
            <p:cNvSpPr txBox="1"/>
            <p:nvPr/>
          </p:nvSpPr>
          <p:spPr>
            <a:xfrm>
              <a:off x="3409950" y="171450"/>
              <a:ext cx="6362700" cy="400110"/>
            </a:xfrm>
            <a:prstGeom prst="rect">
              <a:avLst/>
            </a:prstGeom>
            <a:noFill/>
          </p:spPr>
          <p:txBody>
            <a:bodyPr wrap="square" rtlCol="0">
              <a:spAutoFit/>
            </a:bodyPr>
            <a:lstStyle/>
            <a:p>
              <a:pPr>
                <a:defRPr/>
              </a:pPr>
              <a:r>
                <a:rPr lang="en-US" sz="2000" b="1" dirty="0">
                  <a:solidFill>
                    <a:srgbClr val="4472C4">
                      <a:lumMod val="50000"/>
                    </a:srgbClr>
                  </a:solidFill>
                  <a:latin typeface="Times New Roman" panose="02020603050405020304" pitchFamily="18" charset="0"/>
                  <a:cs typeface="Times New Roman" panose="02020603050405020304" pitchFamily="18" charset="0"/>
                </a:rPr>
                <a:t>PHÒNG GIÁO DỤC VÀ ĐÀO TẠO HUYỆN GIA LÂM</a:t>
              </a:r>
            </a:p>
          </p:txBody>
        </p:sp>
        <p:sp>
          <p:nvSpPr>
            <p:cNvPr id="8" name="TextBox 7">
              <a:extLst>
                <a:ext uri="{FF2B5EF4-FFF2-40B4-BE49-F238E27FC236}">
                  <a16:creationId xmlns:a16="http://schemas.microsoft.com/office/drawing/2014/main" id="{11342421-98A2-4AD2-A74E-11ED7BAC586A}"/>
                </a:ext>
              </a:extLst>
            </p:cNvPr>
            <p:cNvSpPr txBox="1"/>
            <p:nvPr/>
          </p:nvSpPr>
          <p:spPr>
            <a:xfrm>
              <a:off x="4600575" y="571560"/>
              <a:ext cx="4333875" cy="400110"/>
            </a:xfrm>
            <a:prstGeom prst="rect">
              <a:avLst/>
            </a:prstGeom>
            <a:noFill/>
          </p:spPr>
          <p:txBody>
            <a:bodyPr wrap="square" rtlCol="0">
              <a:spAutoFit/>
            </a:bodyPr>
            <a:lstStyle/>
            <a:p>
              <a:pPr>
                <a:defRPr/>
              </a:pPr>
              <a:r>
                <a:rPr lang="vi-VN" sz="2000" dirty="0">
                  <a:solidFill>
                    <a:srgbClr val="FF0000"/>
                  </a:solidFill>
                  <a:latin typeface="Times New Roman" panose="02020603050405020304" pitchFamily="18" charset="0"/>
                </a:rPr>
                <a:t>TRƯỜNG MẦM NON HOA SỮA</a:t>
              </a:r>
              <a:endParaRPr lang="en-US" sz="2000" dirty="0">
                <a:solidFill>
                  <a:srgbClr val="FF0000"/>
                </a:solidFill>
                <a:latin typeface="Calibri Light" panose="020F0302020204030204"/>
              </a:endParaRPr>
            </a:p>
          </p:txBody>
        </p:sp>
      </p:grpSp>
      <p:grpSp>
        <p:nvGrpSpPr>
          <p:cNvPr id="9" name="Group 8">
            <a:extLst>
              <a:ext uri="{FF2B5EF4-FFF2-40B4-BE49-F238E27FC236}">
                <a16:creationId xmlns:a16="http://schemas.microsoft.com/office/drawing/2014/main" id="{538D98EE-0D8E-41C0-91B5-CF2082A37A77}"/>
              </a:ext>
            </a:extLst>
          </p:cNvPr>
          <p:cNvGrpSpPr/>
          <p:nvPr/>
        </p:nvGrpSpPr>
        <p:grpSpPr>
          <a:xfrm>
            <a:off x="2735524" y="2848332"/>
            <a:ext cx="11166288" cy="2451542"/>
            <a:chOff x="859099" y="3590590"/>
            <a:chExt cx="11166288" cy="2451542"/>
          </a:xfrm>
        </p:grpSpPr>
        <p:sp>
          <p:nvSpPr>
            <p:cNvPr id="10" name="Rectangle 9">
              <a:extLst>
                <a:ext uri="{FF2B5EF4-FFF2-40B4-BE49-F238E27FC236}">
                  <a16:creationId xmlns:a16="http://schemas.microsoft.com/office/drawing/2014/main" id="{94A3FCBD-8336-4AB7-A933-9D114F092853}"/>
                </a:ext>
              </a:extLst>
            </p:cNvPr>
            <p:cNvSpPr/>
            <p:nvPr/>
          </p:nvSpPr>
          <p:spPr>
            <a:xfrm>
              <a:off x="859099" y="3590590"/>
              <a:ext cx="11166288" cy="1785104"/>
            </a:xfrm>
            <a:prstGeom prst="rect">
              <a:avLst/>
            </a:prstGeom>
            <a:noFill/>
          </p:spPr>
          <p:txBody>
            <a:bodyPr wrap="square" lIns="91440" tIns="45720" rIns="91440" bIns="45720">
              <a:spAutoFit/>
            </a:bodyPr>
            <a:lstStyle/>
            <a:p>
              <a:pPr algn="ctr">
                <a:defRPr/>
              </a:pPr>
              <a:endParaRPr lang="vi-VN" sz="3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a:p>
              <a:pPr algn="ctr">
                <a:defRPr/>
              </a:pPr>
              <a:r>
                <a:rPr lang="vi-VN" sz="4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Khám Phá:</a:t>
              </a:r>
            </a:p>
            <a:p>
              <a:pPr algn="ctr">
                <a:defRPr/>
              </a:pPr>
              <a:r>
                <a:rPr lang="vi-VN" sz="4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rPr>
                <a:t> “Thí nghiệm: Đánh bay vi khuẩn”</a:t>
              </a:r>
              <a:endParaRPr lang="en-US" sz="4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521D62D-F560-4FDF-A861-A552A060A2C2}"/>
                </a:ext>
              </a:extLst>
            </p:cNvPr>
            <p:cNvSpPr txBox="1"/>
            <p:nvPr/>
          </p:nvSpPr>
          <p:spPr>
            <a:xfrm>
              <a:off x="3972663" y="5518912"/>
              <a:ext cx="4761023" cy="523220"/>
            </a:xfrm>
            <a:prstGeom prst="rect">
              <a:avLst/>
            </a:prstGeom>
            <a:noFill/>
          </p:spPr>
          <p:txBody>
            <a:bodyPr wrap="square" rtlCol="0">
              <a:spAutoFit/>
            </a:bodyPr>
            <a:lstStyle/>
            <a:p>
              <a:pPr algn="ctr">
                <a:defRPr/>
              </a:pPr>
              <a:r>
                <a:rPr lang="vi-VN" sz="2800" b="1" dirty="0">
                  <a:solidFill>
                    <a:srgbClr val="C00000"/>
                  </a:solidFill>
                  <a:latin typeface="Times New Roman" panose="02020603050405020304" pitchFamily="18" charset="0"/>
                  <a:cs typeface="Times New Roman" panose="02020603050405020304" pitchFamily="18" charset="0"/>
                </a:rPr>
                <a:t>Lứa tuổi: 3 – 4 tuổi</a:t>
              </a:r>
              <a:endParaRPr lang="en-US" sz="2800" b="1" dirty="0">
                <a:solidFill>
                  <a:srgbClr val="C00000"/>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2E9C6174-C403-490F-8790-95BAB43F03BB}"/>
              </a:ext>
            </a:extLst>
          </p:cNvPr>
          <p:cNvSpPr txBox="1"/>
          <p:nvPr/>
        </p:nvSpPr>
        <p:spPr>
          <a:xfrm>
            <a:off x="4912060" y="2776006"/>
            <a:ext cx="6813213" cy="523220"/>
          </a:xfrm>
          <a:prstGeom prst="rect">
            <a:avLst/>
          </a:prstGeom>
          <a:noFill/>
        </p:spPr>
        <p:txBody>
          <a:bodyPr wrap="square" rtlCol="0">
            <a:prstTxWarp prst="textDeflate">
              <a:avLst/>
            </a:prstTxWarp>
            <a:spAutoFit/>
          </a:bodyPr>
          <a:lstStyle/>
          <a:p>
            <a:r>
              <a:rPr lang="en-US" sz="2400" b="1" dirty="0">
                <a:solidFill>
                  <a:srgbClr val="FF0000"/>
                </a:solidFill>
                <a:latin typeface="Times New Roman" panose="02020603050405020304" pitchFamily="18" charset="0"/>
                <a:cs typeface="Times New Roman" panose="02020603050405020304" pitchFamily="18" charset="0"/>
              </a:rPr>
              <a:t>LĨNH VỰC PHÁT TRIỂN </a:t>
            </a:r>
            <a:r>
              <a:rPr lang="vi-VN" sz="2400" b="1" dirty="0">
                <a:solidFill>
                  <a:srgbClr val="FF0000"/>
                </a:solidFill>
                <a:latin typeface="Times New Roman" panose="02020603050405020304" pitchFamily="18" charset="0"/>
                <a:cs typeface="Times New Roman" panose="02020603050405020304" pitchFamily="18" charset="0"/>
              </a:rPr>
              <a:t>NHẬN THỨC</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2" descr="Les Enfants Mignons Se Battent Avec Le Coronavirus Les Enfants De Caractère  De Dessin Animé Attaquent Covid19 Personnes Et Protection Contre Des Virus  Et Des Bactéries Concept De Mode De Vie Sain">
            <a:extLst>
              <a:ext uri="{FF2B5EF4-FFF2-40B4-BE49-F238E27FC236}">
                <a16:creationId xmlns:a16="http://schemas.microsoft.com/office/drawing/2014/main" id="{9A3537FE-B3CA-493C-90AF-9963A51D6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949" y="5410488"/>
            <a:ext cx="3881437" cy="137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6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par>
                                <p:cTn id="27" presetID="4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ppt_w</p:attrName>
                                        </p:attrNameLst>
                                      </p:cBhvr>
                                      <p:tavLst>
                                        <p:tav tm="0" fmla="#ppt_w*sin(2.5*pi*$)">
                                          <p:val>
                                            <p:fltVal val="0"/>
                                          </p:val>
                                        </p:tav>
                                        <p:tav tm="100000">
                                          <p:val>
                                            <p:fltVal val="1"/>
                                          </p:val>
                                        </p:tav>
                                      </p:tavLst>
                                    </p:anim>
                                    <p:anim calcmode="lin" valueType="num">
                                      <p:cBhvr>
                                        <p:cTn id="3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C0C33-2D0F-5944-681C-0A7AA4AE2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87"/>
            <a:ext cx="12264788" cy="6962775"/>
          </a:xfrm>
          <a:prstGeom prst="rect">
            <a:avLst/>
          </a:prstGeom>
        </p:spPr>
      </p:pic>
      <p:sp>
        <p:nvSpPr>
          <p:cNvPr id="6" name="Rectangle 5">
            <a:extLst>
              <a:ext uri="{FF2B5EF4-FFF2-40B4-BE49-F238E27FC236}">
                <a16:creationId xmlns:a16="http://schemas.microsoft.com/office/drawing/2014/main" id="{9A0E56EC-3B4C-9E2B-E7A1-5AF6C49FC471}"/>
              </a:ext>
            </a:extLst>
          </p:cNvPr>
          <p:cNvSpPr/>
          <p:nvPr/>
        </p:nvSpPr>
        <p:spPr>
          <a:xfrm>
            <a:off x="2305050" y="2000250"/>
            <a:ext cx="7343775"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Trẻ</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thực</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hiện</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thí</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nghiệm</a:t>
            </a:r>
            <a:endPar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2" name="Nhạc Không Lời Thư Giãn Đầu Óc Tuyệt Hay Nhẹ Nhàng Giúp Giảm Stres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0299" y="6311710"/>
            <a:ext cx="203200" cy="203200"/>
          </a:xfrm>
          <a:prstGeom prst="rect">
            <a:avLst/>
          </a:prstGeom>
        </p:spPr>
      </p:pic>
    </p:spTree>
    <p:extLst>
      <p:ext uri="{BB962C8B-B14F-4D97-AF65-F5344CB8AC3E}">
        <p14:creationId xmlns:p14="http://schemas.microsoft.com/office/powerpoint/2010/main" val="273270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3877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5253">
                <p:cTn id="11"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nh Họa Khái Niệm Coronavirus Hoặc Covid19 Nền Virus Ở Vũ Hán Từ Trung  Quốc Vector Minh Họa Hình minh họa Sẵn có - Tải xuống Hình ảnh Ngay bây giờ  - iStock">
            <a:extLst>
              <a:ext uri="{FF2B5EF4-FFF2-40B4-BE49-F238E27FC236}">
                <a16:creationId xmlns:a16="http://schemas.microsoft.com/office/drawing/2014/main" id="{F0168C2D-FE9B-4FAD-8121-E23E54FD9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DD8193-F548-4027-8AFB-24B50E73506F}"/>
              </a:ext>
            </a:extLst>
          </p:cNvPr>
          <p:cNvSpPr/>
          <p:nvPr/>
        </p:nvSpPr>
        <p:spPr>
          <a:xfrm>
            <a:off x="1304924" y="1643360"/>
            <a:ext cx="5172075" cy="1446550"/>
          </a:xfrm>
          <a:prstGeom prst="rect">
            <a:avLst/>
          </a:prstGeom>
          <a:noFill/>
        </p:spPr>
        <p:txBody>
          <a:bodyPr wrap="square" lIns="91440" tIns="45720" rIns="91440" bIns="45720">
            <a:spAutoFit/>
          </a:bodyPr>
          <a:lstStyle/>
          <a:p>
            <a:pPr algn="ctr"/>
            <a:r>
              <a:rPr lang="vi-VN" sz="4400" b="1" dirty="0">
                <a:ln w="22225">
                  <a:solidFill>
                    <a:schemeClr val="accent2"/>
                  </a:solidFill>
                  <a:prstDash val="solid"/>
                </a:ln>
                <a:solidFill>
                  <a:srgbClr val="FFFF00"/>
                </a:solidFill>
                <a:latin typeface="Times New Roman" panose="02020603050405020304" pitchFamily="18" charset="0"/>
                <a:cs typeface="Times New Roman" panose="02020603050405020304" pitchFamily="18" charset="0"/>
              </a:rPr>
              <a:t>Xin chào và hẹn gặp lại tất cả các con !</a:t>
            </a:r>
            <a:endParaRPr lang="en-US" sz="4400" b="1" dirty="0">
              <a:ln w="22225">
                <a:solidFill>
                  <a:schemeClr val="accent2"/>
                </a:solidFill>
                <a:prstDash val="solid"/>
              </a:ln>
              <a:solidFill>
                <a:srgbClr val="FFFF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939259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4" presetClass="emph" presetSubtype="0" fill="hold" grpId="1"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vid19-19 or coronavirus background banner doctor">
            <a:extLst>
              <a:ext uri="{FF2B5EF4-FFF2-40B4-BE49-F238E27FC236}">
                <a16:creationId xmlns:a16="http://schemas.microsoft.com/office/drawing/2014/main" id="{D5069A5C-6B56-4083-B6F7-E89A4B967E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00"/>
          <a:stretch/>
        </p:blipFill>
        <p:spPr bwMode="auto">
          <a:xfrm>
            <a:off x="0" y="3639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76B8B02-42FA-47B4-AFC5-18C8BDC4F471}"/>
              </a:ext>
            </a:extLst>
          </p:cNvPr>
          <p:cNvPicPr>
            <a:picLocks noChangeAspect="1"/>
          </p:cNvPicPr>
          <p:nvPr/>
        </p:nvPicPr>
        <p:blipFill>
          <a:blip r:embed="rId6"/>
          <a:stretch>
            <a:fillRect/>
          </a:stretch>
        </p:blipFill>
        <p:spPr>
          <a:xfrm>
            <a:off x="10906126" y="75724"/>
            <a:ext cx="1047750" cy="972026"/>
          </a:xfrm>
          <a:prstGeom prst="rect">
            <a:avLst/>
          </a:prstGeom>
        </p:spPr>
      </p:pic>
      <p:sp>
        <p:nvSpPr>
          <p:cNvPr id="6" name="Rectangle 5">
            <a:extLst>
              <a:ext uri="{FF2B5EF4-FFF2-40B4-BE49-F238E27FC236}">
                <a16:creationId xmlns:a16="http://schemas.microsoft.com/office/drawing/2014/main" id="{F03B10DD-1650-4E26-9A1C-A6A9B394A0E3}"/>
              </a:ext>
            </a:extLst>
          </p:cNvPr>
          <p:cNvSpPr/>
          <p:nvPr/>
        </p:nvSpPr>
        <p:spPr>
          <a:xfrm>
            <a:off x="4530897" y="1976735"/>
            <a:ext cx="5187638" cy="227754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Hát</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vận</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động</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Dân</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vũ</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rửa</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tay</a:t>
            </a:r>
            <a:r>
              <a:rPr kumimoji="0" lang="en-US" sz="4400" b="1" i="0" u="none" strike="noStrike" kern="1200" cap="none" spc="0" normalizeH="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a:t>
            </a:r>
            <a:endParaRPr kumimoji="0" lang="vi-VN"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pic>
        <p:nvPicPr>
          <p:cNvPr id="2" name="DieuDanVuRuaTay-V (mp3cut.ne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507259" y="5674815"/>
            <a:ext cx="203200" cy="203200"/>
          </a:xfrm>
          <a:prstGeom prst="rect">
            <a:avLst/>
          </a:prstGeom>
        </p:spPr>
      </p:pic>
    </p:spTree>
    <p:custDataLst>
      <p:tags r:id="rId1"/>
    </p:custDataLst>
    <p:extLst>
      <p:ext uri="{BB962C8B-B14F-4D97-AF65-F5344CB8AC3E}">
        <p14:creationId xmlns:p14="http://schemas.microsoft.com/office/powerpoint/2010/main" val="1822812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666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vid19-19 or coronavirus background banner doctor">
            <a:extLst>
              <a:ext uri="{FF2B5EF4-FFF2-40B4-BE49-F238E27FC236}">
                <a16:creationId xmlns:a16="http://schemas.microsoft.com/office/drawing/2014/main" id="{D5069A5C-6B56-4083-B6F7-E89A4B967E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76B8B02-42FA-47B4-AFC5-18C8BDC4F471}"/>
              </a:ext>
            </a:extLst>
          </p:cNvPr>
          <p:cNvPicPr>
            <a:picLocks noChangeAspect="1"/>
          </p:cNvPicPr>
          <p:nvPr/>
        </p:nvPicPr>
        <p:blipFill>
          <a:blip r:embed="rId4"/>
          <a:stretch>
            <a:fillRect/>
          </a:stretch>
        </p:blipFill>
        <p:spPr>
          <a:xfrm>
            <a:off x="10906126" y="75724"/>
            <a:ext cx="1047750" cy="972026"/>
          </a:xfrm>
          <a:prstGeom prst="rect">
            <a:avLst/>
          </a:prstGeom>
        </p:spPr>
      </p:pic>
      <p:sp>
        <p:nvSpPr>
          <p:cNvPr id="6" name="Rectangle 5">
            <a:extLst>
              <a:ext uri="{FF2B5EF4-FFF2-40B4-BE49-F238E27FC236}">
                <a16:creationId xmlns:a16="http://schemas.microsoft.com/office/drawing/2014/main" id="{F03B10DD-1650-4E26-9A1C-A6A9B394A0E3}"/>
              </a:ext>
            </a:extLst>
          </p:cNvPr>
          <p:cNvSpPr/>
          <p:nvPr/>
        </p:nvSpPr>
        <p:spPr>
          <a:xfrm>
            <a:off x="3214084" y="843260"/>
            <a:ext cx="6659195" cy="2277547"/>
          </a:xfrm>
          <a:prstGeom prst="rect">
            <a:avLst/>
          </a:prstGeom>
          <a:noFill/>
        </p:spPr>
        <p:txBody>
          <a:bodyPr wrap="none" lIns="91440" tIns="45720" rIns="91440" bIns="45720">
            <a:spAutoFit/>
          </a:bodyPr>
          <a:lstStyle/>
          <a:p>
            <a:pPr algn="ctr"/>
            <a:r>
              <a:rPr lang="vi-VN"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Chúng mình phải làm gì</a:t>
            </a:r>
          </a:p>
          <a:p>
            <a:pPr algn="ctr"/>
            <a:r>
              <a:rPr lang="vi-V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để cơ thể luôn khỏe </a:t>
            </a:r>
            <a:r>
              <a:rPr lang="vi-VN"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mạnh?</a:t>
            </a:r>
            <a:endParaRPr lang="vi-V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
    </p:custDataLst>
    <p:extLst>
      <p:ext uri="{BB962C8B-B14F-4D97-AF65-F5344CB8AC3E}">
        <p14:creationId xmlns:p14="http://schemas.microsoft.com/office/powerpoint/2010/main" val="2819681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2" name="Picture 4" descr="Chế độ dinh dưỡng cho trẻ em trong mùa dịch Covid-19 - Cổng Thông Tin Hội  Liên hiệp Phụ nữ Việt Nam">
            <a:extLst>
              <a:ext uri="{FF2B5EF4-FFF2-40B4-BE49-F238E27FC236}">
                <a16:creationId xmlns:a16="http://schemas.microsoft.com/office/drawing/2014/main" id="{755EA2ED-2119-45AC-9DB8-5F49DB5B5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28613"/>
            <a:ext cx="4548187" cy="2690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Thông báo tuyển dụng giáo viên Thể dục | Trang thông tin chính thức của  trường THCS&amp;THPT Lương Thế Vinh, Hà Nội">
            <a:extLst>
              <a:ext uri="{FF2B5EF4-FFF2-40B4-BE49-F238E27FC236}">
                <a16:creationId xmlns:a16="http://schemas.microsoft.com/office/drawing/2014/main" id="{6B601AA0-7FBA-4D2B-AC02-3521E86D5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087" y="328613"/>
            <a:ext cx="4548188" cy="2690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Vệ Sinh Cá Nhân&amp;quot; Tiếng Anh là gì: Các Ví Dụ Anh Việt">
            <a:extLst>
              <a:ext uri="{FF2B5EF4-FFF2-40B4-BE49-F238E27FC236}">
                <a16:creationId xmlns:a16="http://schemas.microsoft.com/office/drawing/2014/main" id="{F8DF2792-075C-4BD0-84AA-5B3EE9A7A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571875"/>
            <a:ext cx="4548187" cy="283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Rửa tay: từ Diệt khuẩn đến Thanh tẩy tâm hồn">
            <a:extLst>
              <a:ext uri="{FF2B5EF4-FFF2-40B4-BE49-F238E27FC236}">
                <a16:creationId xmlns:a16="http://schemas.microsoft.com/office/drawing/2014/main" id="{F55A0C24-7783-4CE6-BD0E-AFE137B93B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088" y="3571875"/>
            <a:ext cx="4548187" cy="283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380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wheel(1)">
                                      <p:cBhvr>
                                        <p:cTn id="14" dur="2000"/>
                                        <p:tgtEl>
                                          <p:spTgt spid="20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p:cTn id="19" dur="500" fill="hold"/>
                                        <p:tgtEl>
                                          <p:spTgt spid="2056"/>
                                        </p:tgtEl>
                                        <p:attrNameLst>
                                          <p:attrName>ppt_w</p:attrName>
                                        </p:attrNameLst>
                                      </p:cBhvr>
                                      <p:tavLst>
                                        <p:tav tm="0">
                                          <p:val>
                                            <p:fltVal val="0"/>
                                          </p:val>
                                        </p:tav>
                                        <p:tav tm="100000">
                                          <p:val>
                                            <p:strVal val="#ppt_w"/>
                                          </p:val>
                                        </p:tav>
                                      </p:tavLst>
                                    </p:anim>
                                    <p:anim calcmode="lin" valueType="num">
                                      <p:cBhvr>
                                        <p:cTn id="20" dur="500" fill="hold"/>
                                        <p:tgtEl>
                                          <p:spTgt spid="2056"/>
                                        </p:tgtEl>
                                        <p:attrNameLst>
                                          <p:attrName>ppt_h</p:attrName>
                                        </p:attrNameLst>
                                      </p:cBhvr>
                                      <p:tavLst>
                                        <p:tav tm="0">
                                          <p:val>
                                            <p:fltVal val="0"/>
                                          </p:val>
                                        </p:tav>
                                        <p:tav tm="100000">
                                          <p:val>
                                            <p:strVal val="#ppt_h"/>
                                          </p:val>
                                        </p:tav>
                                      </p:tavLst>
                                    </p:anim>
                                    <p:animEffect transition="in" filter="fade">
                                      <p:cBhvr>
                                        <p:cTn id="21" dur="500"/>
                                        <p:tgtEl>
                                          <p:spTgt spid="205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060"/>
                                        </p:tgtEl>
                                        <p:attrNameLst>
                                          <p:attrName>style.visibility</p:attrName>
                                        </p:attrNameLst>
                                      </p:cBhvr>
                                      <p:to>
                                        <p:strVal val="visible"/>
                                      </p:to>
                                    </p:set>
                                    <p:anim calcmode="lin" valueType="num">
                                      <p:cBhvr>
                                        <p:cTn id="26" dur="1000" fill="hold"/>
                                        <p:tgtEl>
                                          <p:spTgt spid="2060"/>
                                        </p:tgtEl>
                                        <p:attrNameLst>
                                          <p:attrName>ppt_w</p:attrName>
                                        </p:attrNameLst>
                                      </p:cBhvr>
                                      <p:tavLst>
                                        <p:tav tm="0">
                                          <p:val>
                                            <p:fltVal val="0"/>
                                          </p:val>
                                        </p:tav>
                                        <p:tav tm="100000">
                                          <p:val>
                                            <p:strVal val="#ppt_w"/>
                                          </p:val>
                                        </p:tav>
                                      </p:tavLst>
                                    </p:anim>
                                    <p:anim calcmode="lin" valueType="num">
                                      <p:cBhvr>
                                        <p:cTn id="27" dur="1000" fill="hold"/>
                                        <p:tgtEl>
                                          <p:spTgt spid="2060"/>
                                        </p:tgtEl>
                                        <p:attrNameLst>
                                          <p:attrName>ppt_h</p:attrName>
                                        </p:attrNameLst>
                                      </p:cBhvr>
                                      <p:tavLst>
                                        <p:tav tm="0">
                                          <p:val>
                                            <p:fltVal val="0"/>
                                          </p:val>
                                        </p:tav>
                                        <p:tav tm="100000">
                                          <p:val>
                                            <p:strVal val="#ppt_h"/>
                                          </p:val>
                                        </p:tav>
                                      </p:tavLst>
                                    </p:anim>
                                    <p:anim calcmode="lin" valueType="num">
                                      <p:cBhvr>
                                        <p:cTn id="28" dur="1000" fill="hold"/>
                                        <p:tgtEl>
                                          <p:spTgt spid="2060"/>
                                        </p:tgtEl>
                                        <p:attrNameLst>
                                          <p:attrName>style.rotation</p:attrName>
                                        </p:attrNameLst>
                                      </p:cBhvr>
                                      <p:tavLst>
                                        <p:tav tm="0">
                                          <p:val>
                                            <p:fltVal val="90"/>
                                          </p:val>
                                        </p:tav>
                                        <p:tav tm="100000">
                                          <p:val>
                                            <p:fltVal val="0"/>
                                          </p:val>
                                        </p:tav>
                                      </p:tavLst>
                                    </p:anim>
                                    <p:animEffect transition="in" filter="fade">
                                      <p:cBhvr>
                                        <p:cTn id="29" dur="1000"/>
                                        <p:tgtEl>
                                          <p:spTgt spid="206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206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nh Họa Khái Niệm Coronavirus Hoặc Covid19 Nền Virus Ở Vũ Hán Từ Trung  Quốc Vector Minh Họa Hình minh họa Sẵn có - Tải xuống Hình ảnh Ngay bây giờ  - iStock">
            <a:extLst>
              <a:ext uri="{FF2B5EF4-FFF2-40B4-BE49-F238E27FC236}">
                <a16:creationId xmlns:a16="http://schemas.microsoft.com/office/drawing/2014/main" id="{F0168C2D-FE9B-4FAD-8121-E23E54FD9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8E898B-432C-4074-A00F-3FD8152ECF5F}"/>
              </a:ext>
            </a:extLst>
          </p:cNvPr>
          <p:cNvSpPr/>
          <p:nvPr/>
        </p:nvSpPr>
        <p:spPr>
          <a:xfrm>
            <a:off x="1314450" y="1862435"/>
            <a:ext cx="6724650" cy="2123658"/>
          </a:xfrm>
          <a:prstGeom prst="rect">
            <a:avLst/>
          </a:prstGeom>
          <a:noFill/>
        </p:spPr>
        <p:txBody>
          <a:bodyPr wrap="square" lIns="91440" tIns="45720" rIns="91440" bIns="45720">
            <a:spAutoFit/>
          </a:bodyPr>
          <a:lstStyle/>
          <a:p>
            <a:pPr algn="ct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vi-VN"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rửa</a:t>
            </a:r>
            <a:r>
              <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tay</a:t>
            </a:r>
            <a:endParaRPr lang="en-US" sz="6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4860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8" name="Picture 4" descr="Nước rửa tay Lifebuoy bảo vệ 500g giá tốt tại Bách hoá XANH">
            <a:extLst>
              <a:ext uri="{FF2B5EF4-FFF2-40B4-BE49-F238E27FC236}">
                <a16:creationId xmlns:a16="http://schemas.microsoft.com/office/drawing/2014/main" id="{E90FFB7C-8A18-4156-BC6A-195AE4119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r="31334"/>
          <a:stretch/>
        </p:blipFill>
        <p:spPr bwMode="auto">
          <a:xfrm>
            <a:off x="923925" y="285749"/>
            <a:ext cx="4324350" cy="62865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2CC448-D90C-4BAE-B8EB-8861FD94CF05}"/>
              </a:ext>
            </a:extLst>
          </p:cNvPr>
          <p:cNvSpPr/>
          <p:nvPr/>
        </p:nvSpPr>
        <p:spPr>
          <a:xfrm>
            <a:off x="6096000" y="1781175"/>
            <a:ext cx="5848350" cy="32575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0" i="0" dirty="0">
                <a:solidFill>
                  <a:srgbClr val="FF0000"/>
                </a:solidFill>
                <a:effectLst/>
                <a:latin typeface="Times New Roman" panose="02020603050405020304" pitchFamily="18" charset="0"/>
                <a:cs typeface="Times New Roman" panose="02020603050405020304" pitchFamily="18" charset="0"/>
              </a:rPr>
              <a:t> </a:t>
            </a:r>
            <a:endParaRPr lang="vi-VN" b="0" i="0" dirty="0">
              <a:solidFill>
                <a:srgbClr val="FF0000"/>
              </a:solidFill>
              <a:effectLst/>
              <a:latin typeface="Times New Roman" panose="02020603050405020304" pitchFamily="18" charset="0"/>
              <a:cs typeface="Times New Roman" panose="02020603050405020304" pitchFamily="18" charset="0"/>
            </a:endParaRPr>
          </a:p>
          <a:p>
            <a:pPr lvl="0" algn="ctr"/>
            <a:endParaRPr lang="vi-VN" sz="3600" dirty="0">
              <a:solidFill>
                <a:srgbClr val="FF0000"/>
              </a:solidFill>
              <a:latin typeface="Times New Roman" panose="02020603050405020304" pitchFamily="18" charset="0"/>
              <a:cs typeface="Times New Roman" panose="02020603050405020304" pitchFamily="18" charset="0"/>
            </a:endParaRPr>
          </a:p>
          <a:p>
            <a:pPr lvl="0" algn="ctr"/>
            <a:r>
              <a:rPr lang="vi-VN" sz="3600" dirty="0">
                <a:solidFill>
                  <a:srgbClr val="FF0000"/>
                </a:solidFill>
                <a:latin typeface="+mj-lt"/>
              </a:rPr>
              <a:t>Dùng để làm sạch da, diệt vi khuẩn tối ưu và bảo vệ da khỏi vi khuẩn có hại.</a:t>
            </a:r>
            <a:endParaRPr lang="en-US" sz="3600" dirty="0">
              <a:solidFill>
                <a:srgbClr val="FF0000"/>
              </a:solidFill>
              <a:latin typeface="+mj-lt"/>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134040DA-1465-49BF-B7E6-C16DFD15FAA1}"/>
              </a:ext>
            </a:extLst>
          </p:cNvPr>
          <p:cNvSpPr/>
          <p:nvPr/>
        </p:nvSpPr>
        <p:spPr>
          <a:xfrm>
            <a:off x="5324475" y="3076575"/>
            <a:ext cx="771525"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9232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08EA7-CF29-9C15-6CDA-38AAFC63D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58025"/>
          </a:xfrm>
          <a:prstGeom prst="rect">
            <a:avLst/>
          </a:prstGeom>
        </p:spPr>
      </p:pic>
      <p:sp>
        <p:nvSpPr>
          <p:cNvPr id="6" name="Rectangle 5">
            <a:extLst>
              <a:ext uri="{FF2B5EF4-FFF2-40B4-BE49-F238E27FC236}">
                <a16:creationId xmlns:a16="http://schemas.microsoft.com/office/drawing/2014/main" id="{EC0A63D4-07E2-E65F-6992-00F3D95C2E06}"/>
              </a:ext>
            </a:extLst>
          </p:cNvPr>
          <p:cNvSpPr/>
          <p:nvPr/>
        </p:nvSpPr>
        <p:spPr>
          <a:xfrm>
            <a:off x="1495425" y="2367171"/>
            <a:ext cx="8610600"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Khám</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phá</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các</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nguyên</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vật</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liệu</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làm</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thí</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nghiệm</a:t>
            </a:r>
            <a:endPar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75016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08EA7-CF29-9C15-6CDA-38AAFC63D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58025"/>
          </a:xfrm>
          <a:prstGeom prst="rect">
            <a:avLst/>
          </a:prstGeom>
        </p:spPr>
      </p:pic>
      <p:sp>
        <p:nvSpPr>
          <p:cNvPr id="6" name="Rectangle 5">
            <a:extLst>
              <a:ext uri="{FF2B5EF4-FFF2-40B4-BE49-F238E27FC236}">
                <a16:creationId xmlns:a16="http://schemas.microsoft.com/office/drawing/2014/main" id="{EC0A63D4-07E2-E65F-6992-00F3D95C2E06}"/>
              </a:ext>
            </a:extLst>
          </p:cNvPr>
          <p:cNvSpPr/>
          <p:nvPr/>
        </p:nvSpPr>
        <p:spPr>
          <a:xfrm>
            <a:off x="1495425" y="2367171"/>
            <a:ext cx="8610600"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Khám</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phá</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quy</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trình</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các</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bước</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làm</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thí</a:t>
            </a:r>
            <a:r>
              <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nghiệm</a:t>
            </a:r>
            <a:endPar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19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C0C33-2D0F-5944-681C-0A7AA4AE2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87"/>
            <a:ext cx="12264788" cy="6962775"/>
          </a:xfrm>
          <a:prstGeom prst="rect">
            <a:avLst/>
          </a:prstGeom>
        </p:spPr>
      </p:pic>
      <p:sp>
        <p:nvSpPr>
          <p:cNvPr id="6" name="Rectangle 5">
            <a:extLst>
              <a:ext uri="{FF2B5EF4-FFF2-40B4-BE49-F238E27FC236}">
                <a16:creationId xmlns:a16="http://schemas.microsoft.com/office/drawing/2014/main" id="{9A0E56EC-3B4C-9E2B-E7A1-5AF6C49FC471}"/>
              </a:ext>
            </a:extLst>
          </p:cNvPr>
          <p:cNvSpPr/>
          <p:nvPr/>
        </p:nvSpPr>
        <p:spPr>
          <a:xfrm>
            <a:off x="2305050" y="2000250"/>
            <a:ext cx="7343775"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Trẻ</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thực</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hiện</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thí</a:t>
            </a:r>
            <a:r>
              <a:rPr kumimoji="0" lang="en-US" sz="66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nghiệm</a:t>
            </a:r>
            <a:endParaRPr kumimoji="0" lang="en-US" sz="6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2" name="Nhạc Không Lời Thư Giãn Đầu Óc Tuyệt Hay Nhẹ Nhàng Giúp Giảm Stres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0299" y="6311710"/>
            <a:ext cx="203200" cy="203200"/>
          </a:xfrm>
          <a:prstGeom prst="rect">
            <a:avLst/>
          </a:prstGeom>
        </p:spPr>
      </p:pic>
    </p:spTree>
    <p:extLst>
      <p:ext uri="{BB962C8B-B14F-4D97-AF65-F5344CB8AC3E}">
        <p14:creationId xmlns:p14="http://schemas.microsoft.com/office/powerpoint/2010/main" val="1674810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3877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2323">
                <p:cTn id="11"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3"/>
</p:tagLst>
</file>

<file path=ppt/tags/tag2.xml><?xml version="1.0" encoding="utf-8"?>
<p:tagLst xmlns:a="http://schemas.openxmlformats.org/drawingml/2006/main" xmlns:r="http://schemas.openxmlformats.org/officeDocument/2006/relationships" xmlns:p="http://schemas.openxmlformats.org/presentationml/2006/main">
  <p:tag name="TIMING" val="|12.3"/>
</p:tagLst>
</file>

<file path=ppt/tags/tag3.xml><?xml version="1.0" encoding="utf-8"?>
<p:tagLst xmlns:a="http://schemas.openxmlformats.org/drawingml/2006/main" xmlns:r="http://schemas.openxmlformats.org/officeDocument/2006/relationships" xmlns:p="http://schemas.openxmlformats.org/presentationml/2006/main">
  <p:tag name="TIMING" val="|1.2|4.5|2.3|3.6|2.2"/>
</p:tagLst>
</file>

<file path=ppt/tags/tag4.xml><?xml version="1.0" encoding="utf-8"?>
<p:tagLst xmlns:a="http://schemas.openxmlformats.org/drawingml/2006/main" xmlns:r="http://schemas.openxmlformats.org/officeDocument/2006/relationships" xmlns:p="http://schemas.openxmlformats.org/presentationml/2006/main">
  <p:tag name="TIMING" val="|4.4"/>
</p:tagLst>
</file>

<file path=ppt/tags/tag5.xml><?xml version="1.0" encoding="utf-8"?>
<p:tagLst xmlns:a="http://schemas.openxmlformats.org/drawingml/2006/main" xmlns:r="http://schemas.openxmlformats.org/officeDocument/2006/relationships" xmlns:p="http://schemas.openxmlformats.org/presentationml/2006/main">
  <p:tag name="TIMING" val="|1.1|9.6|2"/>
</p:tagLst>
</file>

<file path=ppt/tags/tag6.xml><?xml version="1.0" encoding="utf-8"?>
<p:tagLst xmlns:a="http://schemas.openxmlformats.org/drawingml/2006/main" xmlns:r="http://schemas.openxmlformats.org/officeDocument/2006/relationships" xmlns:p="http://schemas.openxmlformats.org/presentationml/2006/main">
  <p:tag name="TIMING" val="|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109</Words>
  <Application>Microsoft Office PowerPoint</Application>
  <PresentationFormat>Widescreen</PresentationFormat>
  <Paragraphs>21</Paragraphs>
  <Slides>11</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Ngọc Thi An</dc:creator>
  <cp:lastModifiedBy>Adminstrator</cp:lastModifiedBy>
  <cp:revision>24</cp:revision>
  <dcterms:created xsi:type="dcterms:W3CDTF">2021-12-22T03:31:07Z</dcterms:created>
  <dcterms:modified xsi:type="dcterms:W3CDTF">2022-11-03T01:20:29Z</dcterms:modified>
</cp:coreProperties>
</file>