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66" r:id="rId5"/>
    <p:sldId id="267" r:id="rId6"/>
    <p:sldId id="268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8033-599E-9279-D251-A51E37E6F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6146D-AED7-227A-0B50-7F8A2AA05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0544-B7D0-D2CB-0578-820C68E6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212F7-0B22-7211-BBF8-BB8ABA33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5EA7A-91AC-7033-0AB1-CEE2E54C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CDD5-530E-385A-5A66-D573ACC6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E12E7-96E5-B26D-32B3-6CC1C3683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46E9D-D9AB-EB7E-C7EB-5B988EFA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E7455-DFF1-FE48-16CC-68100D64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BA71-D2F2-183F-1B45-0671CF7E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E876A-D13A-1A6B-213E-813A45AD6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11832-A134-A5CC-4C19-C9C98F172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89B24-7EE3-10ED-56F3-2616775A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70C3B-1C75-2F87-1B04-3E2E32EF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D6CF-7A47-AA05-DCF6-0DF4A78B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952E-1ED5-342E-848D-63AA8E37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C48F-1D00-D00D-BC18-05DCDA50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F47E-A430-70FF-B133-0BED914F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6E226-58D8-F618-B92C-03C03606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81BC3-827A-5BE8-30E2-27946A00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CE11-231F-ACD8-6BED-C95DE065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55F5F-B83C-916A-0060-AA11145E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22F3-4BF4-622B-70FF-25258093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3A61F-062F-A97A-89DA-0DD10BBF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4FEF4-7640-7BDA-1E44-32F1C431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1380-E3E5-941B-BCC5-2D202229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6177-6C8A-7CD1-171A-CFDE0ABDB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EB5AD-ACE5-603D-6DCB-B066E776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80D15-7A5A-2F5B-E126-16A74430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5F2E2-9A5A-3D9A-68DC-0CE43225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7C924-B5BC-1771-4644-95F35431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8ED4-4D21-479E-AF38-DA3D75BB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D8E6-C18C-485B-9EF3-ABE094903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1FD69-FB98-CFCF-6F8B-76913871E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6B74-48B8-47D9-1B20-7BAD0AF8F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5451A-BCE9-806D-5D62-940F3D451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21042-FDF0-7058-F1D2-5D2A4384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790B6-29BE-5ADF-C113-2B4310A6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D52D2-71D6-FDEF-F277-A959B4B4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E76E-84CE-C9C0-F539-32B6E7EA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03804-361C-629A-4C2D-284AF97C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8CE54-D085-D624-20C4-1EDA1479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E1F35-F1DD-7467-1D8D-6A4F00C1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CF4EF-ECD0-2074-5596-F6DFFE90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A298E-71A9-4CFB-7681-69D67968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AEEA9-830D-0BA1-BCA8-FC651694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1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5A5C-E66C-63B7-2A1F-15F1D2C3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EB3B-FB14-AB21-1CE1-44F58AB6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647B5-7B24-89A3-EEE2-D5989FD36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CE4E1-7853-C18D-7FE7-5FC20634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A4437-F983-5609-01A6-66152EB8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EF69E-7FA2-A018-6146-421C86F3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95512-2DF4-D190-1323-C00360C7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D3946-283B-F63C-3982-A604E7201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1F64F-E5A6-D9C6-EB73-3890DB413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973C5-9399-7684-3CEC-FE85910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1A6E4-DE5F-D335-2CBC-42571562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AFCF6-979E-2635-0083-72459B5E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1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37815-319C-EAF6-61B0-D4E23210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F42C0-8445-20B6-9C70-07C49A71E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BF051-7D5D-D60D-3361-E1D79964F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3D55-4581-404D-A197-8CF420258EFD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461C-C0FE-517B-5C70-1B3B1C59B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8A1C1-C1FB-A21D-BBD4-C77D8E426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22A12-C55B-4A40-BEF6-D918DCCCF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hyperlink" Target="http://www.animfactory.net/animations/nature/mushrooms/mushrooms_happy_md_clr.gif" TargetMode="External"/><Relationship Id="rId9" Type="http://schemas.openxmlformats.org/officeDocument/2006/relationships/image" Target="http://dl5.glitter-graphics.net/pub/1147/1147995rrtg4xz41u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h ảnh dạy học\Hinh nen dep\SLGG_2008.jpg">
            <a:extLst>
              <a:ext uri="{FF2B5EF4-FFF2-40B4-BE49-F238E27FC236}">
                <a16:creationId xmlns:a16="http://schemas.microsoft.com/office/drawing/2014/main" id="{7257AC45-637F-2329-453C-B15726A4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0E8D993-AA29-70B6-178D-A6C7F9631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826FAA8-6A60-39EF-D9FB-044DDCDF6B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7150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3ABC2B82-D95E-419B-65D9-4B380589A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150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56D83CF-076F-A8BE-D3B9-2033C3A7B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15000"/>
            <a:ext cx="121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>
            <a:extLst>
              <a:ext uri="{FF2B5EF4-FFF2-40B4-BE49-F238E27FC236}">
                <a16:creationId xmlns:a16="http://schemas.microsoft.com/office/drawing/2014/main" id="{516C3683-3298-0B9D-7438-81577EEB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1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TRƯỜNG MẦM NON HOA SỮA</a:t>
            </a:r>
          </a:p>
        </p:txBody>
      </p:sp>
      <p:pic>
        <p:nvPicPr>
          <p:cNvPr id="3080" name="Picture 9">
            <a:hlinkClick r:id="rId4"/>
            <a:extLst>
              <a:ext uri="{FF2B5EF4-FFF2-40B4-BE49-F238E27FC236}">
                <a16:creationId xmlns:a16="http://schemas.microsoft.com/office/drawing/2014/main" id="{9CDC186B-1093-CE2E-2B08-860A815CE7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>
            <a:extLst>
              <a:ext uri="{FF2B5EF4-FFF2-40B4-BE49-F238E27FC236}">
                <a16:creationId xmlns:a16="http://schemas.microsoft.com/office/drawing/2014/main" id="{E6D15E23-6D9A-9F8F-D46E-DD832E764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1"/>
            <a:ext cx="898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>
            <a:extLst>
              <a:ext uri="{FF2B5EF4-FFF2-40B4-BE49-F238E27FC236}">
                <a16:creationId xmlns:a16="http://schemas.microsoft.com/office/drawing/2014/main" id="{DD966820-44C4-32F9-DDB2-E6CA54406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76" y="1"/>
            <a:ext cx="898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>
            <a:hlinkClick r:id="rId4"/>
            <a:extLst>
              <a:ext uri="{FF2B5EF4-FFF2-40B4-BE49-F238E27FC236}">
                <a16:creationId xmlns:a16="http://schemas.microsoft.com/office/drawing/2014/main" id="{FB482AAA-D3F5-5064-2A84-07BBE9A854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715000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>
            <a:extLst>
              <a:ext uri="{FF2B5EF4-FFF2-40B4-BE49-F238E27FC236}">
                <a16:creationId xmlns:a16="http://schemas.microsoft.com/office/drawing/2014/main" id="{E770FF5A-CD4C-B441-9BF2-503C50BC96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>
            <a:extLst>
              <a:ext uri="{FF2B5EF4-FFF2-40B4-BE49-F238E27FC236}">
                <a16:creationId xmlns:a16="http://schemas.microsoft.com/office/drawing/2014/main" id="{78221738-F497-1898-763C-AF953A3779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438400"/>
            <a:ext cx="76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>
            <a:extLst>
              <a:ext uri="{FF2B5EF4-FFF2-40B4-BE49-F238E27FC236}">
                <a16:creationId xmlns:a16="http://schemas.microsoft.com/office/drawing/2014/main" id="{5D6D93BD-367B-D5A8-3F06-2732A22E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10500" y="-1562100"/>
            <a:ext cx="76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>
            <a:extLst>
              <a:ext uri="{FF2B5EF4-FFF2-40B4-BE49-F238E27FC236}">
                <a16:creationId xmlns:a16="http://schemas.microsoft.com/office/drawing/2014/main" id="{FAD7697E-BFA5-DF4A-23B3-B884F6FD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324100" y="-800100"/>
            <a:ext cx="76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WordArt 17">
            <a:extLst>
              <a:ext uri="{FF2B5EF4-FFF2-40B4-BE49-F238E27FC236}">
                <a16:creationId xmlns:a16="http://schemas.microsoft.com/office/drawing/2014/main" id="{C487915B-7688-C7AF-5C2D-73CB9C0612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24100" y="1635125"/>
            <a:ext cx="7848600" cy="200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A7141000-923B-EF9A-74A8-3A5FF5EE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1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PHÒNG GIÁO DỤC VÀ ĐÀO TẠO HUYỆN GIA LÂM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74954-FC5F-1476-C65B-DFF584DDE655}"/>
              </a:ext>
            </a:extLst>
          </p:cNvPr>
          <p:cNvSpPr txBox="1"/>
          <p:nvPr/>
        </p:nvSpPr>
        <p:spPr>
          <a:xfrm>
            <a:off x="2398107" y="3396130"/>
            <a:ext cx="7532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r>
              <a:rPr lang="vi-VN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0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5AF6ADED-5625-0EFC-CC6C-94C3226D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95888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</a:rPr>
              <a:t> : </a:t>
            </a:r>
            <a:r>
              <a:rPr lang="en-US" altLang="en-US" sz="3600" b="1" dirty="0" err="1">
                <a:solidFill>
                  <a:srgbClr val="0000FF"/>
                </a:solidFill>
              </a:rPr>
              <a:t>Mẫu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giáo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nhỡ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F24E8-BD00-AA78-54D2-5C7AF821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22" y="1756976"/>
            <a:ext cx="3567679" cy="321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9409F-8AAD-856A-BD57-1CCC4FC41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51" y="1725171"/>
            <a:ext cx="3191486" cy="32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912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ẹ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01087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D9E1-4589-AABB-EC17-BD8308C3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6B12-6E27-6228-61EB-5024E6FA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38AB9-D6E1-8D89-EB69-9270F82EB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0"/>
            <a:ext cx="12004645" cy="6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8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52E6-2DF0-9551-51A8-A9D0EA98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069C3-8556-DFDC-C19F-D593C7C02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35" y="176170"/>
            <a:ext cx="11761365" cy="6509856"/>
          </a:xfrm>
        </p:spPr>
      </p:pic>
    </p:spTree>
    <p:extLst>
      <p:ext uri="{BB962C8B-B14F-4D97-AF65-F5344CB8AC3E}">
        <p14:creationId xmlns:p14="http://schemas.microsoft.com/office/powerpoint/2010/main" val="127674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FE75-47C5-C6E8-132F-71CED503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88AEC-7326-6BF4-A96B-8DC9CE614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16" y="243281"/>
            <a:ext cx="11350304" cy="6493079"/>
          </a:xfrm>
        </p:spPr>
      </p:pic>
    </p:spTree>
    <p:extLst>
      <p:ext uri="{BB962C8B-B14F-4D97-AF65-F5344CB8AC3E}">
        <p14:creationId xmlns:p14="http://schemas.microsoft.com/office/powerpoint/2010/main" val="399667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4900-401A-FB4E-00AA-2C0B0EE9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36ECB4-AA93-9628-6202-FA18986FD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17" y="142614"/>
            <a:ext cx="11914096" cy="6560190"/>
          </a:xfrm>
        </p:spPr>
      </p:pic>
    </p:spTree>
    <p:extLst>
      <p:ext uri="{BB962C8B-B14F-4D97-AF65-F5344CB8AC3E}">
        <p14:creationId xmlns:p14="http://schemas.microsoft.com/office/powerpoint/2010/main" val="242122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34A1-078E-8B53-14C3-2E18DEA8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3E6350-C0E8-EFD7-4A70-94DCAF043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180" y="137231"/>
            <a:ext cx="11322307" cy="6355644"/>
          </a:xfrm>
        </p:spPr>
      </p:pic>
    </p:spTree>
    <p:extLst>
      <p:ext uri="{BB962C8B-B14F-4D97-AF65-F5344CB8AC3E}">
        <p14:creationId xmlns:p14="http://schemas.microsoft.com/office/powerpoint/2010/main" val="74095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806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6D9E1-4589-AABB-EC17-BD8308C3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96B12-6E27-6228-61EB-5024E6FA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38AB9-D6E1-8D89-EB69-9270F82EB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0"/>
            <a:ext cx="12004645" cy="67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7D04A9FE-5C6D-31C6-F39A-E710CDF2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378B0C0-6D69-54FE-4017-85027293E631}"/>
              </a:ext>
            </a:extLst>
          </p:cNvPr>
          <p:cNvSpPr txBox="1">
            <a:spLocks noChangeArrowheads="1"/>
          </p:cNvSpPr>
          <p:nvPr/>
        </p:nvSpPr>
        <p:spPr>
          <a:xfrm>
            <a:off x="2203508" y="1288409"/>
            <a:ext cx="7784983" cy="428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503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2022-10-14T09:39:36Z</dcterms:created>
  <dcterms:modified xsi:type="dcterms:W3CDTF">2022-10-14T09:55:18Z</dcterms:modified>
</cp:coreProperties>
</file>