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64" r:id="rId2"/>
    <p:sldId id="267" r:id="rId3"/>
    <p:sldId id="256" r:id="rId4"/>
    <p:sldId id="259" r:id="rId5"/>
    <p:sldId id="261" r:id="rId6"/>
    <p:sldId id="265" r:id="rId7"/>
    <p:sldId id="276" r:id="rId8"/>
    <p:sldId id="266" r:id="rId9"/>
    <p:sldId id="268" r:id="rId10"/>
    <p:sldId id="269" r:id="rId11"/>
    <p:sldId id="270" r:id="rId12"/>
    <p:sldId id="271" r:id="rId13"/>
    <p:sldId id="288" r:id="rId14"/>
    <p:sldId id="257" r:id="rId15"/>
    <p:sldId id="277" r:id="rId16"/>
    <p:sldId id="272" r:id="rId17"/>
    <p:sldId id="280" r:id="rId18"/>
    <p:sldId id="273" r:id="rId19"/>
    <p:sldId id="281" r:id="rId20"/>
    <p:sldId id="275" r:id="rId21"/>
    <p:sldId id="282" r:id="rId22"/>
    <p:sldId id="274" r:id="rId23"/>
    <p:sldId id="283" r:id="rId24"/>
    <p:sldId id="278" r:id="rId25"/>
  </p:sldIdLst>
  <p:sldSz cx="12192000" cy="6858000"/>
  <p:notesSz cx="6858000" cy="9144000"/>
  <p:custDataLst>
    <p:tags r:id="rId2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FFCCFF"/>
    <a:srgbClr val="00FFFF"/>
    <a:srgbClr val="CC6600"/>
    <a:srgbClr val="993300"/>
    <a:srgbClr val="00CC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2449" autoAdjust="0"/>
  </p:normalViewPr>
  <p:slideViewPr>
    <p:cSldViewPr snapToGrid="0">
      <p:cViewPr>
        <p:scale>
          <a:sx n="70" d="100"/>
          <a:sy n="70" d="100"/>
        </p:scale>
        <p:origin x="-2154" y="-11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E656A8-32D8-4AF1-949B-AA315708FA0A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B37A93-33AC-4B25-BE4E-9AFA429379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44444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B37A93-33AC-4B25-BE4E-9AFA4293792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96111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B37A93-33AC-4B25-BE4E-9AFA4293792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26313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CA93E07-D4EF-4C5A-A29D-1055ADF74D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14D257F-8B04-484D-8AA2-2BC57B65E7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ED08ED2-7315-4537-8603-EC2B632FE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67DEC-6084-420C-8974-7DEC6B2CB407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4C23653-D2B2-4DC9-B346-8CA6BAF4C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5B811EF-2997-411A-B132-0DC20DCE7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1F35B-7ED1-4E26-92E7-B03A251271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92417105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FEA74B7-8F5A-4388-B7DE-7D057AA4A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31E00DDF-CA08-4A83-9BDA-67ABC61B10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3E380B9-5575-4CED-961E-1CF5959A8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67DEC-6084-420C-8974-7DEC6B2CB407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6B5EF52-BB52-4B9E-AB1A-DEF37AA09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CABF6DF-7FEB-4355-B291-3E7D6DBBC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1F35B-7ED1-4E26-92E7-B03A251271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84538640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57FA9350-FF45-402C-93E1-BE9B968CDF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D708A63C-E8A5-41E7-AA48-841D501DE3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9CE12A6-8EBA-4922-83ED-A78FDCF61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67DEC-6084-420C-8974-7DEC6B2CB407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BBC7244-4C15-47A9-B447-8FB694AD1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4AC6F95-60F7-4A24-840C-BA8B5E410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1F35B-7ED1-4E26-92E7-B03A251271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4072660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5BA59D5-E1BE-4B9E-8B90-8FDD968A6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4CA07A1-0DD8-4FC1-81C3-6EDDB235BD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BE4C639-D18C-43E3-8BA9-E4F12390A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67DEC-6084-420C-8974-7DEC6B2CB407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2E80B80-0FAC-48DE-9FA8-807B31CCA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C9C3101-612E-44ED-94B7-8F8315A76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1F35B-7ED1-4E26-92E7-B03A251271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4214154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116549E-230C-473B-B9CF-131B0B719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DEA5D66-8DB4-416A-9643-9E890CF4EE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15AEFB9-CFEA-4C4A-9433-35E894FED3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67DEC-6084-420C-8974-7DEC6B2CB407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FC9AAE1-DA55-4C03-A3DE-E07D4519F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3F876D6-029F-47B0-A0F7-8BC840D34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1F35B-7ED1-4E26-92E7-B03A251271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5364880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27A4D9E-F9BD-4783-9E5E-16EFED285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C4F1441-140F-4322-B001-680C6BFE36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49DB203B-87B2-468E-A13A-26EF37197A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E9352C1-1F42-4927-824A-5087E6752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67DEC-6084-420C-8974-7DEC6B2CB407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2AD4228-21D0-4D1D-8DA6-6064B20E1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DD490C6-E4C0-4901-AFC5-2A7E14F47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1F35B-7ED1-4E26-92E7-B03A251271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9000249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D6B8C4F-D849-4D29-B6C4-A7ABFD4F7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536CFA3-F42B-4FCE-B78A-060E8FF140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42CB0E45-E9B1-4CE3-8D8F-43DC902D22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51B534D9-B557-46BB-8512-D01C289A2D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2EFD2197-5806-4C07-B0A4-05A25B50C5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26F935A6-3399-429F-96C5-4846059BE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67DEC-6084-420C-8974-7DEC6B2CB407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FEA3F95F-437A-438B-BD39-4B84B448F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3DCEDFEF-5291-474B-9FFF-DE90C285B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1F35B-7ED1-4E26-92E7-B03A251271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3427169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B6B7659-2C78-42AB-811E-AF9DCC5AA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9799DAC1-5B66-4117-9064-70D4E85E9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67DEC-6084-420C-8974-7DEC6B2CB407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45601D0A-1213-4E14-BF45-BD9B075A0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5E29FEC6-DACC-44D6-9A33-9E3427D92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1F35B-7ED1-4E26-92E7-B03A251271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1798915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484347AF-81D1-4816-9261-883BAFAB8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67DEC-6084-420C-8974-7DEC6B2CB407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FF93F194-7F96-4720-B93B-6C69EFAA6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0270E94A-584D-4E6B-B562-EEF0FE1A7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1F35B-7ED1-4E26-92E7-B03A251271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4984753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B9832A5-8374-4558-8FA1-A7D09A8A1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669CB2E-5F57-48E2-8C7D-E7A037A6C9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79CD96A-26D4-4346-B0FF-FCF1DE2A1A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CCB2B1E-EFBF-446A-92BC-43D5B0008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67DEC-6084-420C-8974-7DEC6B2CB407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4CF785F-BF15-48B9-B00F-B7F0C9903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D2B6838-9B16-4096-9E10-6D6F5982A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1F35B-7ED1-4E26-92E7-B03A251271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0673054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B559ED7-8295-418A-B68B-FC168F5CF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A9936531-AEA8-43D9-9842-23FB7F933E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11E62866-A36A-4754-B66B-50F7985A8E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9666903-D1F9-4C5B-B899-F93D14F57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67DEC-6084-420C-8974-7DEC6B2CB407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F635C24-E538-492A-AA6C-D826E8A59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BA846C1-B191-42B0-8A16-5EADD425A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1F35B-7ED1-4E26-92E7-B03A251271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7148092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166EE5AF-DF83-4FFC-A691-F18C44227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5BA461B-C9BD-4B2B-AFC3-11E6EF0ED8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57E016A-1B93-4E47-875C-77D93B6A66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767DEC-6084-420C-8974-7DEC6B2CB407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74AE8C8-AB3D-4096-AF84-7654B327E2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407FC11-A470-431D-BDE5-2DD6A54C28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21F35B-7ED1-4E26-92E7-B03A251271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07691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38.png"/><Relationship Id="rId3" Type="http://schemas.openxmlformats.org/officeDocument/2006/relationships/audio" Target="file:///C:\Users\Administrator\Downloads\Compressed\am%20thanh%20dung%20sai%20chen%20vao%20giao%20an\sai-6.mp3" TargetMode="External"/><Relationship Id="rId7" Type="http://schemas.openxmlformats.org/officeDocument/2006/relationships/image" Target="../media/image34.png"/><Relationship Id="rId12" Type="http://schemas.openxmlformats.org/officeDocument/2006/relationships/image" Target="../media/image37.png"/><Relationship Id="rId2" Type="http://schemas.openxmlformats.org/officeDocument/2006/relationships/audio" Target="file:///C:\Users\Administrator\Downloads\Compressed\am%20thanh%20dung%20sai%20chen%20vao%20giao%20an\dung-6.mp3" TargetMode="External"/><Relationship Id="rId1" Type="http://schemas.openxmlformats.org/officeDocument/2006/relationships/audio" Target="file:///C:\Users\Administrator\Downloads\Compressed\am%20thanh%20dung%20sai%20chen%20vao%20giao%20an\qua-tuyet-voi.mp3" TargetMode="External"/><Relationship Id="rId6" Type="http://schemas.openxmlformats.org/officeDocument/2006/relationships/image" Target="../media/image13.jpeg"/><Relationship Id="rId11" Type="http://schemas.openxmlformats.org/officeDocument/2006/relationships/image" Target="../media/image36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35.png"/><Relationship Id="rId4" Type="http://schemas.openxmlformats.org/officeDocument/2006/relationships/video" Target="file:///C:\Users\Administrator\Downloads\dong%20ho%205%20giay.wmv" TargetMode="External"/><Relationship Id="rId9" Type="http://schemas.openxmlformats.org/officeDocument/2006/relationships/image" Target="../media/image33.jpeg"/><Relationship Id="rId1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13" Type="http://schemas.openxmlformats.org/officeDocument/2006/relationships/image" Target="../media/image42.png"/><Relationship Id="rId3" Type="http://schemas.openxmlformats.org/officeDocument/2006/relationships/audio" Target="file:///C:\Users\Administrator\Downloads\Compressed\am%20thanh%20dung%20sai%20chen%20vao%20giao%20an\sai-roi-ban-oi-.mp3" TargetMode="External"/><Relationship Id="rId7" Type="http://schemas.openxmlformats.org/officeDocument/2006/relationships/image" Target="../media/image13.jpeg"/><Relationship Id="rId12" Type="http://schemas.openxmlformats.org/officeDocument/2006/relationships/image" Target="../media/image41.png"/><Relationship Id="rId17" Type="http://schemas.openxmlformats.org/officeDocument/2006/relationships/image" Target="../media/image25.png"/><Relationship Id="rId2" Type="http://schemas.openxmlformats.org/officeDocument/2006/relationships/audio" Target="file:///E:\FFOutput\c&#242;i%20xe.mp3" TargetMode="External"/><Relationship Id="rId16" Type="http://schemas.openxmlformats.org/officeDocument/2006/relationships/image" Target="../media/image44.png"/><Relationship Id="rId1" Type="http://schemas.openxmlformats.org/officeDocument/2006/relationships/audio" Target="file:///C:\Users\Administrator\Downloads\Compressed\am%20thanh%20dung%20sai%20chen%20vao%20giao%20an\dung-roi-ban-gioi-lam.mp3" TargetMode="Externa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40.png"/><Relationship Id="rId5" Type="http://schemas.openxmlformats.org/officeDocument/2006/relationships/video" Target="file:///C:\Users\Administrator\Downloads\dong%20ho%205%20giay.wmv" TargetMode="External"/><Relationship Id="rId15" Type="http://schemas.openxmlformats.org/officeDocument/2006/relationships/image" Target="../media/image43.png"/><Relationship Id="rId10" Type="http://schemas.openxmlformats.org/officeDocument/2006/relationships/image" Target="../media/image33.jpeg"/><Relationship Id="rId4" Type="http://schemas.openxmlformats.org/officeDocument/2006/relationships/audio" Target="file:///C:\Users\Administrator\Downloads\Compressed\am%20thanh%20dung%20sai%20chen%20vao%20giao%20an\dung-6.mp3" TargetMode="External"/><Relationship Id="rId9" Type="http://schemas.openxmlformats.org/officeDocument/2006/relationships/image" Target="../media/image23.png"/><Relationship Id="rId1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7.png"/><Relationship Id="rId2" Type="http://schemas.openxmlformats.org/officeDocument/2006/relationships/audio" Target="file:///C:\Users\Administrator\Desktop\CHUY&#7874;N%20&#272;&#7896;I%20H&#204;NH.mp3" TargetMode="External"/><Relationship Id="rId1" Type="http://schemas.openxmlformats.org/officeDocument/2006/relationships/audio" Target="file:///C:\Users\Administrator\Desktop\NH&#7840;C%20THI%20&#272;UA.mp3" TargetMode="Externa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Administrator\Desktop\nhac%20kg\mo%20man%20nhanh\mo%20man%20nhanh.wmv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gi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3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dministrator\Desktop\file%20nhac%20chu%20cai\cong%20chua%20chao.mp3" TargetMode="External"/><Relationship Id="rId6" Type="http://schemas.openxmlformats.org/officeDocument/2006/relationships/image" Target="../media/image52.gif"/><Relationship Id="rId5" Type="http://schemas.openxmlformats.org/officeDocument/2006/relationships/image" Target="../media/image51.png"/><Relationship Id="rId4" Type="http://schemas.openxmlformats.org/officeDocument/2006/relationships/image" Target="../media/image50.gif"/><Relationship Id="rId9" Type="http://schemas.openxmlformats.org/officeDocument/2006/relationships/image" Target="../media/image55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13" Type="http://schemas.openxmlformats.org/officeDocument/2006/relationships/image" Target="../media/image62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7.jpeg"/><Relationship Id="rId12" Type="http://schemas.openxmlformats.org/officeDocument/2006/relationships/slide" Target="slide17.xml"/><Relationship Id="rId2" Type="http://schemas.openxmlformats.org/officeDocument/2006/relationships/audio" Target="file:///E:\FFOutput\CHUY&#7874;N%20&#272;&#7896;I%20H&#204;NH%2000_00_00-00_00_16.mp3" TargetMode="External"/><Relationship Id="rId1" Type="http://schemas.openxmlformats.org/officeDocument/2006/relationships/audio" Target="file:///C:\Users\Administrator\Desktop\file%20nhac%20chu%20cai\Ca_y%20xanh%20u.mp3" TargetMode="External"/><Relationship Id="rId6" Type="http://schemas.openxmlformats.org/officeDocument/2006/relationships/audio" Target="../media/audio2.wav"/><Relationship Id="rId11" Type="http://schemas.openxmlformats.org/officeDocument/2006/relationships/image" Target="../media/image61.jpeg"/><Relationship Id="rId5" Type="http://schemas.openxmlformats.org/officeDocument/2006/relationships/audio" Target="../media/audio4.wav"/><Relationship Id="rId10" Type="http://schemas.openxmlformats.org/officeDocument/2006/relationships/image" Target="../media/image60.jpeg"/><Relationship Id="rId4" Type="http://schemas.openxmlformats.org/officeDocument/2006/relationships/audio" Target="../media/audio1.wav"/><Relationship Id="rId9" Type="http://schemas.openxmlformats.org/officeDocument/2006/relationships/image" Target="../media/image59.jpeg"/><Relationship Id="rId14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6.wav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5.wav"/><Relationship Id="rId6" Type="http://schemas.openxmlformats.org/officeDocument/2006/relationships/image" Target="../media/image64.png"/><Relationship Id="rId5" Type="http://schemas.openxmlformats.org/officeDocument/2006/relationships/image" Target="../media/image63.gif"/><Relationship Id="rId4" Type="http://schemas.openxmlformats.org/officeDocument/2006/relationships/image" Target="../media/image57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audio" Target="../media/audio1.wav"/><Relationship Id="rId7" Type="http://schemas.openxmlformats.org/officeDocument/2006/relationships/image" Target="../media/image66.jpeg"/><Relationship Id="rId12" Type="http://schemas.openxmlformats.org/officeDocument/2006/relationships/image" Target="../media/image6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dministrator\Desktop\file%20nhac%20chu%20cai\Bo_ng%20hoa%20u_.mp3" TargetMode="External"/><Relationship Id="rId6" Type="http://schemas.openxmlformats.org/officeDocument/2006/relationships/image" Target="../media/image65.jpeg"/><Relationship Id="rId11" Type="http://schemas.openxmlformats.org/officeDocument/2006/relationships/slide" Target="slide19.xml"/><Relationship Id="rId5" Type="http://schemas.openxmlformats.org/officeDocument/2006/relationships/audio" Target="../media/audio2.wav"/><Relationship Id="rId10" Type="http://schemas.openxmlformats.org/officeDocument/2006/relationships/image" Target="../media/image69.png"/><Relationship Id="rId4" Type="http://schemas.openxmlformats.org/officeDocument/2006/relationships/audio" Target="../media/audio4.wav"/><Relationship Id="rId9" Type="http://schemas.openxmlformats.org/officeDocument/2006/relationships/image" Target="../media/image6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4.png"/><Relationship Id="rId2" Type="http://schemas.openxmlformats.org/officeDocument/2006/relationships/audio" Target="../media/audio5.wav"/><Relationship Id="rId1" Type="http://schemas.openxmlformats.org/officeDocument/2006/relationships/audio" Target="file:///C:\Users\Administrator\Downloads\Compressed\am%20thanh%20dung%20sai%20chen%20vao%20giao%20an\qua-tuyet-voi.mp3" TargetMode="External"/><Relationship Id="rId6" Type="http://schemas.openxmlformats.org/officeDocument/2006/relationships/image" Target="../media/image72.png"/><Relationship Id="rId5" Type="http://schemas.openxmlformats.org/officeDocument/2006/relationships/image" Target="../media/image71.gif"/><Relationship Id="rId4" Type="http://schemas.openxmlformats.org/officeDocument/2006/relationships/image" Target="../media/image7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FFOutput\vuon%20co%20tich.mp3" TargetMode="External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gif"/><Relationship Id="rId13" Type="http://schemas.openxmlformats.org/officeDocument/2006/relationships/image" Target="../media/image62.jpeg"/><Relationship Id="rId3" Type="http://schemas.openxmlformats.org/officeDocument/2006/relationships/audio" Target="../media/audio1.wav"/><Relationship Id="rId7" Type="http://schemas.openxmlformats.org/officeDocument/2006/relationships/image" Target="../media/image74.gif"/><Relationship Id="rId12" Type="http://schemas.openxmlformats.org/officeDocument/2006/relationships/slide" Target="slide21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dministrator\Desktop\file%20nhac%20chu%20cai\Qua_%20ta_o%20u.mp3" TargetMode="External"/><Relationship Id="rId6" Type="http://schemas.openxmlformats.org/officeDocument/2006/relationships/image" Target="../media/image73.jpeg"/><Relationship Id="rId11" Type="http://schemas.openxmlformats.org/officeDocument/2006/relationships/image" Target="../media/image78.gif"/><Relationship Id="rId5" Type="http://schemas.openxmlformats.org/officeDocument/2006/relationships/audio" Target="../media/audio2.wav"/><Relationship Id="rId10" Type="http://schemas.openxmlformats.org/officeDocument/2006/relationships/image" Target="../media/image77.gif"/><Relationship Id="rId4" Type="http://schemas.openxmlformats.org/officeDocument/2006/relationships/audio" Target="../media/audio4.wav"/><Relationship Id="rId9" Type="http://schemas.openxmlformats.org/officeDocument/2006/relationships/image" Target="../media/image76.gi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4.png"/><Relationship Id="rId2" Type="http://schemas.openxmlformats.org/officeDocument/2006/relationships/audio" Target="file:///C:\Users\Administrator\Downloads\Compressed\am%20thanh%20dung%20sai%20chen%20vao%20giao%20an\dung-roi-ban-gioi-lam.mp3" TargetMode="External"/><Relationship Id="rId1" Type="http://schemas.openxmlformats.org/officeDocument/2006/relationships/audio" Target="../media/audio5.wav"/><Relationship Id="rId6" Type="http://schemas.openxmlformats.org/officeDocument/2006/relationships/image" Target="../media/image80.jpeg"/><Relationship Id="rId5" Type="http://schemas.openxmlformats.org/officeDocument/2006/relationships/image" Target="../media/image79.jpeg"/><Relationship Id="rId4" Type="http://schemas.openxmlformats.org/officeDocument/2006/relationships/audio" Target="../media/audio3.wav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jpeg"/><Relationship Id="rId3" Type="http://schemas.openxmlformats.org/officeDocument/2006/relationships/audio" Target="../media/audio1.wav"/><Relationship Id="rId7" Type="http://schemas.openxmlformats.org/officeDocument/2006/relationships/image" Target="../media/image57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dministrator\Desktop\file%20nhac%20chu%20cai\Ca_%20ro__t%20u_.mp3" TargetMode="External"/><Relationship Id="rId6" Type="http://schemas.openxmlformats.org/officeDocument/2006/relationships/image" Target="../media/image82.jpeg"/><Relationship Id="rId5" Type="http://schemas.openxmlformats.org/officeDocument/2006/relationships/audio" Target="../media/audio2.wav"/><Relationship Id="rId10" Type="http://schemas.openxmlformats.org/officeDocument/2006/relationships/image" Target="../media/image62.jpeg"/><Relationship Id="rId4" Type="http://schemas.openxmlformats.org/officeDocument/2006/relationships/audio" Target="../media/audio4.wav"/><Relationship Id="rId9" Type="http://schemas.openxmlformats.org/officeDocument/2006/relationships/slide" Target="slide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audio" Target="../media/audio6.wav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5.wav"/><Relationship Id="rId6" Type="http://schemas.openxmlformats.org/officeDocument/2006/relationships/image" Target="../media/image64.png"/><Relationship Id="rId5" Type="http://schemas.openxmlformats.org/officeDocument/2006/relationships/image" Target="../media/image63.gif"/><Relationship Id="rId4" Type="http://schemas.openxmlformats.org/officeDocument/2006/relationships/image" Target="../media/image57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gif"/><Relationship Id="rId3" Type="http://schemas.openxmlformats.org/officeDocument/2006/relationships/image" Target="../media/image84.gif"/><Relationship Id="rId7" Type="http://schemas.openxmlformats.org/officeDocument/2006/relationships/image" Target="../media/image53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FFOutput\VeMienCoTich-HoaiBang_p69j%2000_02_01-00_03_19.mp3" TargetMode="External"/><Relationship Id="rId6" Type="http://schemas.openxmlformats.org/officeDocument/2006/relationships/image" Target="../media/image78.gif"/><Relationship Id="rId5" Type="http://schemas.openxmlformats.org/officeDocument/2006/relationships/image" Target="../media/image77.gif"/><Relationship Id="rId4" Type="http://schemas.openxmlformats.org/officeDocument/2006/relationships/image" Target="../media/image52.gif"/><Relationship Id="rId9" Type="http://schemas.openxmlformats.org/officeDocument/2006/relationships/image" Target="../media/image8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12" Type="http://schemas.openxmlformats.org/officeDocument/2006/relationships/image" Target="../media/image8.jpeg"/><Relationship Id="rId2" Type="http://schemas.openxmlformats.org/officeDocument/2006/relationships/audio" Target="file:///C:\Users\Administrator\Desktop\file%20nhac%20chu%20cai\&#273;&#7889;%20u.mp3" TargetMode="External"/><Relationship Id="rId1" Type="http://schemas.openxmlformats.org/officeDocument/2006/relationships/audio" Target="file:///C:\Users\Administrator\Desktop\file%20nhac%20chu%20cai\&#273;&#7889;%20&#432;.mp3" TargetMode="External"/><Relationship Id="rId6" Type="http://schemas.openxmlformats.org/officeDocument/2006/relationships/image" Target="../media/image4.png"/><Relationship Id="rId11" Type="http://schemas.openxmlformats.org/officeDocument/2006/relationships/slide" Target="slide5.xml"/><Relationship Id="rId5" Type="http://schemas.openxmlformats.org/officeDocument/2006/relationships/audio" Target="../media/audio1.wav"/><Relationship Id="rId10" Type="http://schemas.openxmlformats.org/officeDocument/2006/relationships/slide" Target="slide4.xml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dministrator\Desktop\CHUY&#7874;N%20&#272;&#7896;I%20H&#204;NH.mp3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video" Target="file:///C:\Users\Administrator\Downloads\dong%20ho%205%20giay.wmv" TargetMode="External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" Type="http://schemas.openxmlformats.org/officeDocument/2006/relationships/audio" Target="file:///C:\Users\Administrator\Downloads\Compressed\am%20thanh%20dung%20sai%20chen%20vao%20giao%20an\sai-mat-roi.mp3" TargetMode="External"/><Relationship Id="rId16" Type="http://schemas.openxmlformats.org/officeDocument/2006/relationships/image" Target="../media/image24.png"/><Relationship Id="rId1" Type="http://schemas.openxmlformats.org/officeDocument/2006/relationships/audio" Target="file:///E:\FFOutput\c&#242;i%20xe.mp3" TargetMode="Externa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jpe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23.png"/><Relationship Id="rId3" Type="http://schemas.openxmlformats.org/officeDocument/2006/relationships/audio" Target="file:///C:\Users\Administrator\Downloads\Compressed\am%20thanh%20dung%20sai%20chen%20vao%20giao%20an\sai-2.mp3" TargetMode="External"/><Relationship Id="rId7" Type="http://schemas.openxmlformats.org/officeDocument/2006/relationships/image" Target="../media/image26.png"/><Relationship Id="rId12" Type="http://schemas.openxmlformats.org/officeDocument/2006/relationships/image" Target="../media/image31.jpeg"/><Relationship Id="rId2" Type="http://schemas.openxmlformats.org/officeDocument/2006/relationships/audio" Target="file:///C:\Users\Administrator\Downloads\Compressed\am%20thanh%20dung%20sai%20chen%20vao%20giao%20an\dung-roi-ban-gioi-lam.mp3" TargetMode="External"/><Relationship Id="rId16" Type="http://schemas.openxmlformats.org/officeDocument/2006/relationships/image" Target="../media/image25.png"/><Relationship Id="rId1" Type="http://schemas.openxmlformats.org/officeDocument/2006/relationships/audio" Target="file:///C:\Users\Administrator\Downloads\Compressed\am%20thanh%20dung%20sai%20chen%20vao%20giao%20an\sai-6.mp3" TargetMode="External"/><Relationship Id="rId6" Type="http://schemas.openxmlformats.org/officeDocument/2006/relationships/image" Target="../media/image13.jpeg"/><Relationship Id="rId11" Type="http://schemas.openxmlformats.org/officeDocument/2006/relationships/image" Target="../media/image30.png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33.jpeg"/><Relationship Id="rId10" Type="http://schemas.openxmlformats.org/officeDocument/2006/relationships/image" Target="../media/image29.png"/><Relationship Id="rId4" Type="http://schemas.openxmlformats.org/officeDocument/2006/relationships/video" Target="file:///C:\Users\Administrator\Downloads\dong%20ho%205%20giay.wmv" TargetMode="External"/><Relationship Id="rId9" Type="http://schemas.openxmlformats.org/officeDocument/2006/relationships/image" Target="../media/image28.png"/><Relationship Id="rId1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DC73BE80-95B2-41F2-A67C-EABDD553C233}"/>
              </a:ext>
            </a:extLst>
          </p:cNvPr>
          <p:cNvSpPr txBox="1"/>
          <p:nvPr/>
        </p:nvSpPr>
        <p:spPr>
          <a:xfrm>
            <a:off x="1560513" y="892175"/>
            <a:ext cx="8270875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PHÒNG GD &amp; ĐT HUYỆN GIA LÂM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sz="2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ỜNG MẦM NON HOA SỮA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***********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7E9E85CC-7CA5-44E0-A4EB-FFD4F97490AD}"/>
              </a:ext>
            </a:extLst>
          </p:cNvPr>
          <p:cNvSpPr txBox="1"/>
          <p:nvPr/>
        </p:nvSpPr>
        <p:spPr>
          <a:xfrm>
            <a:off x="3925888" y="4521200"/>
            <a:ext cx="3718197" cy="80021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sz="28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ợng</a:t>
            </a:r>
            <a:r>
              <a:rPr lang="en-US" sz="28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5-6 </a:t>
            </a:r>
            <a:r>
              <a:rPr lang="en-US" sz="28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800" b="1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F3139EE-48EB-4FFE-A97C-A344E1DB7BAF}"/>
              </a:ext>
            </a:extLst>
          </p:cNvPr>
          <p:cNvSpPr txBox="1"/>
          <p:nvPr/>
        </p:nvSpPr>
        <p:spPr>
          <a:xfrm>
            <a:off x="2476013" y="3430991"/>
            <a:ext cx="7392921" cy="8617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12700">
                  <a:solidFill>
                    <a:srgbClr val="FF00FF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 TÀI: TRÒ CH</a:t>
            </a:r>
            <a:r>
              <a:rPr lang="vi-VN" sz="3200" b="1" dirty="0">
                <a:ln w="12700">
                  <a:solidFill>
                    <a:srgbClr val="FF00FF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200" b="1" dirty="0">
                <a:ln w="12700">
                  <a:solidFill>
                    <a:srgbClr val="FF00FF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CHỮ CÁI: </a:t>
            </a:r>
            <a:r>
              <a:rPr lang="en-US" sz="3200" b="1">
                <a:ln w="12700">
                  <a:solidFill>
                    <a:srgbClr val="FF00FF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  <a:r>
              <a:rPr lang="en-US" sz="3200" b="1" smtClean="0">
                <a:ln w="12700">
                  <a:solidFill>
                    <a:srgbClr val="FF00FF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.VnAvant" pitchFamily="34" charset="0"/>
                <a:cs typeface="Times New Roman" panose="02020603050405020304" pitchFamily="18" charset="0"/>
              </a:rPr>
              <a:t>u, ­ ”</a:t>
            </a:r>
            <a:endParaRPr lang="en-US" sz="3200" b="1" dirty="0">
              <a:ln w="12700">
                <a:solidFill>
                  <a:srgbClr val="FF00FF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.VnAvant" pitchFamily="34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n>
                <a:solidFill>
                  <a:srgbClr val="FF00FF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CB04841-23F8-492B-B6DF-A3601D06ADAC}"/>
              </a:ext>
            </a:extLst>
          </p:cNvPr>
          <p:cNvSpPr txBox="1"/>
          <p:nvPr/>
        </p:nvSpPr>
        <p:spPr>
          <a:xfrm>
            <a:off x="1385982" y="2386911"/>
            <a:ext cx="9719777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 ÁN: PHÁT TRIỂN NGÔN NGỮ</a:t>
            </a:r>
          </a:p>
        </p:txBody>
      </p:sp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0BA8FB82-A990-4805-AE3E-00546B2C4352}"/>
              </a:ext>
            </a:extLst>
          </p:cNvPr>
          <p:cNvGrpSpPr/>
          <p:nvPr/>
        </p:nvGrpSpPr>
        <p:grpSpPr>
          <a:xfrm>
            <a:off x="3199888" y="3316406"/>
            <a:ext cx="4163034" cy="2069910"/>
            <a:chOff x="3199888" y="3316406"/>
            <a:chExt cx="4163034" cy="2069910"/>
          </a:xfrm>
        </p:grpSpPr>
        <p:pic>
          <p:nvPicPr>
            <p:cNvPr id="3" name="Picture 2">
              <a:extLst>
                <a:ext uri="{FF2B5EF4-FFF2-40B4-BE49-F238E27FC236}">
                  <a16:creationId xmlns="" xmlns:a16="http://schemas.microsoft.com/office/drawing/2014/main" id="{479AE043-BFC1-4DF9-8983-8F0DA9399B0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412033">
              <a:off x="3199888" y="3316406"/>
              <a:ext cx="4131213" cy="206991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18DBDAB2-386A-45FE-97EE-CE28D9129A28}"/>
                </a:ext>
              </a:extLst>
            </p:cNvPr>
            <p:cNvSpPr/>
            <p:nvPr/>
          </p:nvSpPr>
          <p:spPr>
            <a:xfrm>
              <a:off x="4841642" y="3751196"/>
              <a:ext cx="739305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sz="7200" b="1" smtClean="0">
                  <a:solidFill>
                    <a:srgbClr val="FFFF00"/>
                  </a:solidFill>
                  <a:latin typeface=".VnAvant" panose="020B7200000000000000" pitchFamily="34" charset="0"/>
                  <a:cs typeface="Times New Roman" panose="02020603050405020304" pitchFamily="18" charset="0"/>
                </a:rPr>
                <a:t>u</a:t>
              </a:r>
              <a:endParaRPr lang="en-US" altLang="en-US" sz="7200" b="1" dirty="0">
                <a:solidFill>
                  <a:srgbClr val="FFFF00"/>
                </a:solidFill>
                <a:latin typeface=".VnAvant" panose="020B7200000000000000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6" name="Picture 17">
              <a:extLst>
                <a:ext uri="{FF2B5EF4-FFF2-40B4-BE49-F238E27FC236}">
                  <a16:creationId xmlns="" xmlns:a16="http://schemas.microsoft.com/office/drawing/2014/main" id="{ED57B8BE-A362-4B24-9C76-00987AFB9C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624173" flipH="1">
              <a:off x="6753180" y="3674066"/>
              <a:ext cx="609742" cy="694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44C9A431-C9B8-45A4-A0C8-0AEC45D3BA07}"/>
              </a:ext>
            </a:extLst>
          </p:cNvPr>
          <p:cNvGrpSpPr/>
          <p:nvPr/>
        </p:nvGrpSpPr>
        <p:grpSpPr>
          <a:xfrm>
            <a:off x="-232533" y="4503164"/>
            <a:ext cx="4788335" cy="2371652"/>
            <a:chOff x="-232533" y="4503164"/>
            <a:chExt cx="4788335" cy="2371652"/>
          </a:xfrm>
        </p:grpSpPr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81088B32-B192-4B66-9F19-BE3FDB7E05B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78338">
              <a:off x="-232533" y="4503164"/>
              <a:ext cx="4788335" cy="2371652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D03A9570-5D38-4E76-898E-496783EDCF11}"/>
                </a:ext>
              </a:extLst>
            </p:cNvPr>
            <p:cNvSpPr/>
            <p:nvPr/>
          </p:nvSpPr>
          <p:spPr>
            <a:xfrm>
              <a:off x="1636225" y="5205656"/>
              <a:ext cx="739305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sz="7200" b="1" smtClean="0">
                  <a:solidFill>
                    <a:srgbClr val="C00000"/>
                  </a:solidFill>
                  <a:latin typeface=".VnAvant" panose="020B7200000000000000" pitchFamily="34" charset="0"/>
                  <a:cs typeface="Times New Roman" panose="02020603050405020304" pitchFamily="18" charset="0"/>
                </a:rPr>
                <a:t>­</a:t>
              </a:r>
              <a:endParaRPr lang="en-US" altLang="en-US" sz="7200" b="1" dirty="0">
                <a:solidFill>
                  <a:srgbClr val="C00000"/>
                </a:solidFill>
                <a:latin typeface=".VnAvant" panose="020B7200000000000000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5" name="Picture 17">
              <a:extLst>
                <a:ext uri="{FF2B5EF4-FFF2-40B4-BE49-F238E27FC236}">
                  <a16:creationId xmlns="" xmlns:a16="http://schemas.microsoft.com/office/drawing/2014/main" id="{413D9E8F-A9A5-4231-BBC1-DF7CCB4A46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624173" flipH="1">
              <a:off x="3771010" y="5039794"/>
              <a:ext cx="609742" cy="694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26CA8F98-D499-45BE-B817-AB2977C94B0F}"/>
              </a:ext>
            </a:extLst>
          </p:cNvPr>
          <p:cNvGrpSpPr/>
          <p:nvPr/>
        </p:nvGrpSpPr>
        <p:grpSpPr>
          <a:xfrm>
            <a:off x="7384575" y="4834339"/>
            <a:ext cx="4455606" cy="2220377"/>
            <a:chOff x="7384575" y="4834339"/>
            <a:chExt cx="4455606" cy="2220377"/>
          </a:xfrm>
        </p:grpSpPr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EC14C7A8-4BDF-414B-AD01-4C71F44F6C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4575" y="4834339"/>
              <a:ext cx="4455606" cy="2220377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27211836-209F-44DB-9CDB-409A453410E8}"/>
                </a:ext>
              </a:extLst>
            </p:cNvPr>
            <p:cNvSpPr/>
            <p:nvPr/>
          </p:nvSpPr>
          <p:spPr>
            <a:xfrm>
              <a:off x="9218409" y="5205655"/>
              <a:ext cx="793807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sz="7200" b="1" dirty="0">
                  <a:solidFill>
                    <a:srgbClr val="002060"/>
                  </a:solidFill>
                  <a:latin typeface=".VnAvant" panose="020B7200000000000000" pitchFamily="34" charset="0"/>
                  <a:cs typeface="Times New Roman" panose="02020603050405020304" pitchFamily="18" charset="0"/>
                </a:rPr>
                <a:t>a</a:t>
              </a:r>
            </a:p>
          </p:txBody>
        </p:sp>
      </p:grpSp>
      <p:pic>
        <p:nvPicPr>
          <p:cNvPr id="13" name="qua-tuyet-vo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1"/>
          <a:stretch>
            <a:fillRect/>
          </a:stretch>
        </p:blipFill>
        <p:spPr>
          <a:xfrm>
            <a:off x="5943600" y="3276600"/>
            <a:ext cx="304800" cy="304800"/>
          </a:xfrm>
          <a:prstGeom prst="rect">
            <a:avLst/>
          </a:prstGeom>
        </p:spPr>
      </p:pic>
      <p:pic>
        <p:nvPicPr>
          <p:cNvPr id="20" name="dung-6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2"/>
          <a:stretch>
            <a:fillRect/>
          </a:stretch>
        </p:blipFill>
        <p:spPr>
          <a:xfrm>
            <a:off x="5943600" y="3276600"/>
            <a:ext cx="304800" cy="304800"/>
          </a:xfrm>
          <a:prstGeom prst="rect">
            <a:avLst/>
          </a:prstGeom>
        </p:spPr>
      </p:pic>
      <p:pic>
        <p:nvPicPr>
          <p:cNvPr id="21" name="sai-6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3"/>
          <a:stretch>
            <a:fillRect/>
          </a:stretch>
        </p:blipFill>
        <p:spPr>
          <a:xfrm>
            <a:off x="5943600" y="3276600"/>
            <a:ext cx="304800" cy="304800"/>
          </a:xfrm>
          <a:prstGeom prst="rect">
            <a:avLst/>
          </a:prstGeom>
        </p:spPr>
      </p:pic>
      <p:pic>
        <p:nvPicPr>
          <p:cNvPr id="23" name="dong ho 5 giay.wmv">
            <a:hlinkClick r:id="" action="ppaction://media"/>
          </p:cNvPr>
          <p:cNvPicPr>
            <a:picLocks noRot="1" noChangeAspect="1"/>
          </p:cNvPicPr>
          <p:nvPr>
            <a:videoFile r:link="rId4"/>
          </p:nvPr>
        </p:nvPicPr>
        <p:blipFill>
          <a:blip r:embed="rId14"/>
          <a:stretch>
            <a:fillRect/>
          </a:stretch>
        </p:blipFill>
        <p:spPr>
          <a:xfrm>
            <a:off x="9174329" y="0"/>
            <a:ext cx="3017671" cy="16974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118997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3.7037E-7 L 1.02696 -0.2831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341" y="-1416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9326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5929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7.40741E-7 L 0.73542 -0.10255 " pathEditMode="relative" rAng="0" ptsTypes="AA">
                                      <p:cBhvr>
                                        <p:cTn id="15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771" y="-5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19 0.02083 L -0.01719 0.02083 C -0.0138 0.02014 -0.01055 0.01875 -0.00716 0.01875 C -0.00195 0.01875 -1.45833E-6 0.02037 0.00404 0.02268 C 0.0082 0.02199 0.0125 0.02291 0.01641 0.02083 C 0.01771 0.02014 0.0181 0.01689 0.01862 0.01481 C 0.01966 0.01088 0.02097 0.00277 0.02097 0.00277 C 0.02057 -0.00301 0.02031 -0.00903 0.01979 -0.01505 C 0.01953 -0.01713 0.0194 -0.01945 0.01862 -0.02107 C 0.01784 -0.02292 0.01628 -0.02338 0.01524 -0.025 C 0.01406 -0.02686 0.01315 -0.02917 0.01198 -0.03102 C 0.01029 -0.03334 0.00182 -0.04422 0.00078 -0.04491 L -0.0026 -0.04699 C -0.00377 -0.04885 -0.00456 -0.05139 -0.00599 -0.05278 C -0.00807 -0.05486 -0.01276 -0.05672 -0.01276 -0.05672 C -0.01614 -0.05625 -0.01966 -0.05695 -0.02278 -0.05486 C -0.02409 -0.05394 -0.02422 -0.0507 -0.025 -0.04885 C -0.02604 -0.04676 -0.02734 -0.04491 -0.02838 -0.04283 C -0.02877 -0.04028 -0.02917 -0.0375 -0.02956 -0.03496 C -0.02982 -0.03287 -0.0306 -0.03102 -0.0306 -0.02894 C -0.0306 -0.02338 -0.02956 -0.01713 -0.02734 -0.01297 C -0.0263 -0.01135 -0.025 -0.01042 -0.02396 -0.00903 C -0.01979 0.00185 -0.02396 -0.00741 -0.01836 0.00092 C -0.0151 0.00555 -0.01497 0.00694 -0.01276 0.01273 C -0.01237 0.01481 -0.01211 0.01689 -0.01159 0.01875 C -0.01107 0.02083 -0.00898 0.02245 -0.00937 0.02477 C -0.00976 0.02662 -0.01159 0.02477 -0.01276 0.02477 L -0.00482 0.01666 " pathEditMode="relative" ptsTypes="AAAAAAAAAAAAAAAAAAAAAAAAAAAA">
                                      <p:cBhvr>
                                        <p:cTn id="2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76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0" dur="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vide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8060476D-12FD-447B-97A8-71A1F5F3BBA8}"/>
              </a:ext>
            </a:extLst>
          </p:cNvPr>
          <p:cNvGrpSpPr/>
          <p:nvPr/>
        </p:nvGrpSpPr>
        <p:grpSpPr>
          <a:xfrm>
            <a:off x="4036806" y="3089780"/>
            <a:ext cx="3952925" cy="2032624"/>
            <a:chOff x="4036806" y="3089780"/>
            <a:chExt cx="3952925" cy="2032624"/>
          </a:xfrm>
        </p:grpSpPr>
        <p:pic>
          <p:nvPicPr>
            <p:cNvPr id="3" name="Picture 2">
              <a:extLst>
                <a:ext uri="{FF2B5EF4-FFF2-40B4-BE49-F238E27FC236}">
                  <a16:creationId xmlns="" xmlns:a16="http://schemas.microsoft.com/office/drawing/2014/main" id="{D6986644-511E-4257-BFC5-DEA10BBA09A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9541" t="18215" r="8442" b="13388"/>
            <a:stretch>
              <a:fillRect/>
            </a:stretch>
          </p:blipFill>
          <p:spPr>
            <a:xfrm rot="21340275" flipH="1">
              <a:off x="4036806" y="3089780"/>
              <a:ext cx="3952925" cy="2032624"/>
            </a:xfrm>
            <a:prstGeom prst="rect">
              <a:avLst/>
            </a:prstGeom>
          </p:spPr>
        </p:pic>
        <p:pic>
          <p:nvPicPr>
            <p:cNvPr id="9" name="Picture 17">
              <a:extLst>
                <a:ext uri="{FF2B5EF4-FFF2-40B4-BE49-F238E27FC236}">
                  <a16:creationId xmlns="" xmlns:a16="http://schemas.microsoft.com/office/drawing/2014/main" id="{04AABE2B-BD81-43E5-99DA-303875CC6A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624173" flipH="1">
              <a:off x="7285442" y="3617052"/>
              <a:ext cx="609742" cy="694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D33D143D-ED7A-496B-9939-09049095C3E4}"/>
                </a:ext>
              </a:extLst>
            </p:cNvPr>
            <p:cNvSpPr txBox="1"/>
            <p:nvPr/>
          </p:nvSpPr>
          <p:spPr>
            <a:xfrm rot="21414562">
              <a:off x="5215734" y="3538735"/>
              <a:ext cx="838691" cy="14003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500" b="1" smtClean="0">
                  <a:solidFill>
                    <a:srgbClr val="00CC00"/>
                  </a:solidFill>
                  <a:latin typeface=".VnAvant" panose="020B7200000000000000" pitchFamily="34" charset="0"/>
                </a:rPr>
                <a:t>u</a:t>
              </a:r>
              <a:endParaRPr lang="en-US" sz="8500" b="1" dirty="0">
                <a:solidFill>
                  <a:srgbClr val="00CC00"/>
                </a:solidFill>
                <a:latin typeface=".VnAvant" panose="020B7200000000000000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44C9A431-C9B8-45A4-A0C8-0AEC45D3BA07}"/>
              </a:ext>
            </a:extLst>
          </p:cNvPr>
          <p:cNvGrpSpPr/>
          <p:nvPr/>
        </p:nvGrpSpPr>
        <p:grpSpPr>
          <a:xfrm>
            <a:off x="-232533" y="4503164"/>
            <a:ext cx="4788335" cy="2371652"/>
            <a:chOff x="-232533" y="4503164"/>
            <a:chExt cx="4788335" cy="2371652"/>
          </a:xfrm>
        </p:grpSpPr>
        <p:pic>
          <p:nvPicPr>
            <p:cNvPr id="23" name="Picture 22">
              <a:extLst>
                <a:ext uri="{FF2B5EF4-FFF2-40B4-BE49-F238E27FC236}">
                  <a16:creationId xmlns="" xmlns:a16="http://schemas.microsoft.com/office/drawing/2014/main" id="{81088B32-B192-4B66-9F19-BE3FDB7E05B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78338">
              <a:off x="-232533" y="4503164"/>
              <a:ext cx="4788335" cy="2371652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="" xmlns:a16="http://schemas.microsoft.com/office/drawing/2014/main" id="{D03A9570-5D38-4E76-898E-496783EDCF11}"/>
                </a:ext>
              </a:extLst>
            </p:cNvPr>
            <p:cNvSpPr/>
            <p:nvPr/>
          </p:nvSpPr>
          <p:spPr>
            <a:xfrm>
              <a:off x="1636225" y="5055528"/>
              <a:ext cx="877163" cy="147732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sz="9000" b="1" smtClean="0">
                  <a:solidFill>
                    <a:srgbClr val="C00000"/>
                  </a:solidFill>
                  <a:latin typeface=".VnAvant" panose="020B7200000000000000" pitchFamily="34" charset="0"/>
                  <a:cs typeface="Times New Roman" panose="02020603050405020304" pitchFamily="18" charset="0"/>
                </a:rPr>
                <a:t>­</a:t>
              </a:r>
              <a:endParaRPr lang="en-US" altLang="en-US" sz="9000" b="1" dirty="0">
                <a:solidFill>
                  <a:srgbClr val="C00000"/>
                </a:solidFill>
                <a:latin typeface=".VnAvant" panose="020B7200000000000000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25" name="Picture 17">
              <a:extLst>
                <a:ext uri="{FF2B5EF4-FFF2-40B4-BE49-F238E27FC236}">
                  <a16:creationId xmlns="" xmlns:a16="http://schemas.microsoft.com/office/drawing/2014/main" id="{413D9E8F-A9A5-4231-BBC1-DF7CCB4A46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624173" flipH="1">
              <a:off x="3771010" y="5039794"/>
              <a:ext cx="609742" cy="694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6" name="dung-roi-ban-gioi-lam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1"/>
          <a:stretch>
            <a:fillRect/>
          </a:stretch>
        </p:blipFill>
        <p:spPr>
          <a:xfrm>
            <a:off x="5943600" y="3276600"/>
            <a:ext cx="304800" cy="304800"/>
          </a:xfrm>
          <a:prstGeom prst="rect">
            <a:avLst/>
          </a:prstGeom>
        </p:spPr>
      </p:pic>
      <p:pic>
        <p:nvPicPr>
          <p:cNvPr id="17" name="còi xe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2"/>
          <a:stretch>
            <a:fillRect/>
          </a:stretch>
        </p:blipFill>
        <p:spPr>
          <a:xfrm>
            <a:off x="5943600" y="3276600"/>
            <a:ext cx="304800" cy="304800"/>
          </a:xfrm>
          <a:prstGeom prst="rect">
            <a:avLst/>
          </a:prstGeom>
        </p:spPr>
      </p:pic>
      <p:pic>
        <p:nvPicPr>
          <p:cNvPr id="18" name="sai-roi-ban-oi-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3"/>
          <a:stretch>
            <a:fillRect/>
          </a:stretch>
        </p:blipFill>
        <p:spPr>
          <a:xfrm>
            <a:off x="5943600" y="3276600"/>
            <a:ext cx="304800" cy="30480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0BB7F97E-FDE3-4AF0-8F5E-B5878C17B67B}"/>
              </a:ext>
            </a:extLst>
          </p:cNvPr>
          <p:cNvGrpSpPr/>
          <p:nvPr/>
        </p:nvGrpSpPr>
        <p:grpSpPr>
          <a:xfrm>
            <a:off x="6797739" y="4745964"/>
            <a:ext cx="4666632" cy="2325539"/>
            <a:chOff x="6797739" y="4745964"/>
            <a:chExt cx="4666632" cy="2325539"/>
          </a:xfrm>
        </p:grpSpPr>
        <p:pic>
          <p:nvPicPr>
            <p:cNvPr id="7" name="Picture 6">
              <a:extLst>
                <a:ext uri="{FF2B5EF4-FFF2-40B4-BE49-F238E27FC236}">
                  <a16:creationId xmlns="" xmlns:a16="http://schemas.microsoft.com/office/drawing/2014/main" id="{2BC7CCDF-DF36-4F62-A5CF-8D944AB76A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224121">
              <a:off x="6797739" y="4745964"/>
              <a:ext cx="4666632" cy="2325539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33A7B01C-BBB4-4052-942D-E834F3108FDB}"/>
                </a:ext>
              </a:extLst>
            </p:cNvPr>
            <p:cNvSpPr txBox="1"/>
            <p:nvPr/>
          </p:nvSpPr>
          <p:spPr>
            <a:xfrm rot="21414562">
              <a:off x="8710107" y="5227880"/>
              <a:ext cx="841897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0" b="1" dirty="0">
                  <a:solidFill>
                    <a:srgbClr val="FFFF00"/>
                  </a:solidFill>
                  <a:latin typeface=".VnAvant" panose="020B7200000000000000" pitchFamily="34" charset="0"/>
                </a:rPr>
                <a:t>«</a:t>
              </a:r>
            </a:p>
          </p:txBody>
        </p:sp>
      </p:grpSp>
      <p:pic>
        <p:nvPicPr>
          <p:cNvPr id="26" name="còi xe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5"/>
          <a:stretch>
            <a:fillRect/>
          </a:stretch>
        </p:blipFill>
        <p:spPr>
          <a:xfrm>
            <a:off x="5943600" y="3276600"/>
            <a:ext cx="304800" cy="304800"/>
          </a:xfrm>
          <a:prstGeom prst="rect">
            <a:avLst/>
          </a:prstGeom>
        </p:spPr>
      </p:pic>
      <p:pic>
        <p:nvPicPr>
          <p:cNvPr id="27" name="dung-6.mp3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16"/>
          <a:stretch>
            <a:fillRect/>
          </a:stretch>
        </p:blipFill>
        <p:spPr>
          <a:xfrm>
            <a:off x="5943600" y="3276600"/>
            <a:ext cx="304800" cy="304800"/>
          </a:xfrm>
          <a:prstGeom prst="rect">
            <a:avLst/>
          </a:prstGeom>
        </p:spPr>
      </p:pic>
      <p:pic>
        <p:nvPicPr>
          <p:cNvPr id="20" name="dong ho 5 giay.wmv">
            <a:hlinkClick r:id="" action="ppaction://media"/>
          </p:cNvPr>
          <p:cNvPicPr>
            <a:picLocks noRot="1" noChangeAspect="1"/>
          </p:cNvPicPr>
          <p:nvPr>
            <a:videoFile r:link="rId5"/>
          </p:nvPr>
        </p:nvPicPr>
        <p:blipFill>
          <a:blip r:embed="rId17"/>
          <a:stretch>
            <a:fillRect/>
          </a:stretch>
        </p:blipFill>
        <p:spPr>
          <a:xfrm>
            <a:off x="9174329" y="0"/>
            <a:ext cx="3017671" cy="16974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274833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92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4156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2.96296E-6 L 0.66485 -0.09907 " pathEditMode="relative" rAng="0" ptsTypes="AA">
                                      <p:cBhvr>
                                        <p:cTn id="10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42" y="-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49 0.0257 L -0.0349 0.0257 C -0.04727 0.02338 -0.04167 0.0257 -0.05169 0.01991 L -0.05833 0.01574 L -0.06172 0.01389 C -0.06289 0.0125 -0.06419 0.01181 -0.06511 0.00996 C -0.06732 0.00487 -0.0655 -0.00324 -0.06511 -0.0081 C -0.06472 -0.01666 -0.06458 -0.02523 -0.06393 -0.03402 C -0.0638 -0.03611 -0.0638 -0.03865 -0.06289 -0.03981 C -0.06094 -0.04236 -0.05833 -0.04259 -0.05612 -0.04398 L -0.0461 -0.04976 L -0.04271 -0.05185 L -0.03932 -0.0537 C -0.03555 -0.05324 -0.03177 -0.05301 -0.02813 -0.05185 C -0.02578 -0.05115 -0.02136 -0.04791 -0.02136 -0.04791 L -0.01472 -0.03981 C -0.01354 -0.03865 -0.01263 -0.03657 -0.01133 -0.03588 L -0.00794 -0.03402 C -0.00547 -0.02963 -0.00391 -0.02754 -0.00235 -0.02199 C -0.00182 -0.02013 -0.00156 -0.01805 -0.00117 -0.01597 C -0.00156 -0.01203 -0.0013 -0.00763 -0.00235 -0.00416 C -0.003 -0.00185 -0.00469 -0.00162 -0.00573 -4.07407E-6 C -0.01133 0.00811 -0.00651 0.0044 -0.0125 0.00787 C -0.01472 0.01181 -0.01745 0.01505 -0.01914 0.01991 C -0.01992 0.02176 -0.02031 0.02454 -0.02136 0.0257 C -0.02344 0.02801 -0.02813 0.02987 -0.02813 0.02987 C -0.03763 0.02755 -0.03373 0.02639 -0.0349 0.0257 Z " pathEditMode="relative" ptsTypes="AAAAAAAAAAAAAAAAAAAAAAAAAAA">
                                      <p:cBhvr>
                                        <p:cTn id="1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3587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9326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3.7037E-7 L 1.02696 -0.2831 " pathEditMode="relative" rAng="0" ptsTypes="AA">
                                      <p:cBhvr>
                                        <p:cTn id="27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341" y="-1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>
                <p:cTn id="2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4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video>
              <p:cMediaNode>
                <p:cTn id="3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C8A8DD5-C62B-43BE-8A1F-9031240F2001}"/>
              </a:ext>
            </a:extLst>
          </p:cNvPr>
          <p:cNvSpPr txBox="1"/>
          <p:nvPr/>
        </p:nvSpPr>
        <p:spPr>
          <a:xfrm>
            <a:off x="2023922" y="857253"/>
            <a:ext cx="8144153" cy="26964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ln w="12700">
                  <a:solidFill>
                    <a:srgbClr val="FF00FF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</a:t>
            </a:r>
            <a:r>
              <a:rPr lang="vi-VN" sz="6000" b="1" dirty="0">
                <a:ln w="12700">
                  <a:solidFill>
                    <a:srgbClr val="FF00FF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6000" b="1" dirty="0">
                <a:ln w="12700">
                  <a:solidFill>
                    <a:srgbClr val="FF00FF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I:</a:t>
            </a:r>
          </a:p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ln w="12700">
                  <a:solidFill>
                    <a:srgbClr val="FF00FF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CHÌA KHÓA THẦN KÌ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3190E52-165F-4B9F-82B1-EBC642CA4F2F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651843">
            <a:off x="5078184" y="3418604"/>
            <a:ext cx="2871451" cy="2875870"/>
          </a:xfrm>
          <a:prstGeom prst="rect">
            <a:avLst/>
          </a:prstGeom>
        </p:spPr>
      </p:pic>
      <p:pic>
        <p:nvPicPr>
          <p:cNvPr id="5" name="NHẠC THI ĐU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9792267" y="5182690"/>
            <a:ext cx="1112293" cy="739347"/>
          </a:xfrm>
          <a:prstGeom prst="rect">
            <a:avLst/>
          </a:prstGeom>
        </p:spPr>
      </p:pic>
      <p:pic>
        <p:nvPicPr>
          <p:cNvPr id="6" name="CHUYỂN ĐỘI HÌNH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/>
          <a:stretch>
            <a:fillRect/>
          </a:stretch>
        </p:blipFill>
        <p:spPr>
          <a:xfrm>
            <a:off x="1084997" y="5430338"/>
            <a:ext cx="913262" cy="59093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43016070"/>
      </p:ext>
    </p:extLst>
  </p:cSld>
  <p:clrMapOvr>
    <a:masterClrMapping/>
  </p:clrMapOvr>
  <p:transition>
    <p:sndAc>
      <p:stSnd>
        <p:snd r:embed="rId4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07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308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o man nhanh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400050" y="-228600"/>
            <a:ext cx="12992100" cy="73152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3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g chua chao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5943599" y="3276599"/>
            <a:ext cx="421943" cy="421943"/>
          </a:xfrm>
          <a:prstGeom prst="rect">
            <a:avLst/>
          </a:prstGeom>
        </p:spPr>
      </p:pic>
      <p:pic>
        <p:nvPicPr>
          <p:cNvPr id="1026" name="Picture 2" descr="HÃ¬nh áº£nh cÃ³ liÃªn quan">
            <a:extLst>
              <a:ext uri="{FF2B5EF4-FFF2-40B4-BE49-F238E27FC236}">
                <a16:creationId xmlns="" xmlns:a16="http://schemas.microsoft.com/office/drawing/2014/main" id="{4497B84D-A142-4707-BDDF-A452120AD9F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959" y="308857"/>
            <a:ext cx="5602492" cy="63610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4075B71-758A-4BB6-A5B6-A32BFDD06E35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10243">
            <a:off x="159334" y="397672"/>
            <a:ext cx="1574212" cy="11482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F03B53CA-47B2-45F3-AA39-99ABD11ECFF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EFFFC"/>
              </a:clrFrom>
              <a:clrTo>
                <a:srgbClr val="FEFFFC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20081">
            <a:off x="10906248" y="5299414"/>
            <a:ext cx="1310534" cy="12654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4CAE8014-0ACA-4D98-A090-672EA8E9A4A4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56402">
            <a:off x="9483145" y="5399146"/>
            <a:ext cx="1811607" cy="1321408"/>
          </a:xfrm>
          <a:prstGeom prst="rect">
            <a:avLst/>
          </a:prstGeom>
        </p:spPr>
      </p:pic>
      <p:pic>
        <p:nvPicPr>
          <p:cNvPr id="8" name="Picture 7" descr="giphy.gif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 rot="18133265">
            <a:off x="9607314" y="1437435"/>
            <a:ext cx="1602979" cy="115214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737472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0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A7D7A3F9-7505-45EF-B245-3EEB70EE03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9254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D9BBB79-6957-47FA-B50F-D2FA0F697A9E}"/>
              </a:ext>
            </a:extLst>
          </p:cNvPr>
          <p:cNvSpPr txBox="1"/>
          <p:nvPr/>
        </p:nvSpPr>
        <p:spPr>
          <a:xfrm>
            <a:off x="3188537" y="1330781"/>
            <a:ext cx="5814926" cy="26964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ln w="12700">
                  <a:solidFill>
                    <a:srgbClr val="FF00FF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</a:t>
            </a:r>
            <a:r>
              <a:rPr lang="vi-VN" sz="6000" b="1" dirty="0">
                <a:ln w="12700">
                  <a:solidFill>
                    <a:srgbClr val="FF00FF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6000" b="1" dirty="0">
                <a:ln w="12700">
                  <a:solidFill>
                    <a:srgbClr val="FF00FF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I:</a:t>
            </a:r>
          </a:p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ln w="12700">
                  <a:solidFill>
                    <a:srgbClr val="FF00FF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 NHANH TRÍ</a:t>
            </a:r>
          </a:p>
        </p:txBody>
      </p:sp>
    </p:spTree>
    <p:extLst>
      <p:ext uri="{BB962C8B-B14F-4D97-AF65-F5344CB8AC3E}">
        <p14:creationId xmlns="" xmlns:p14="http://schemas.microsoft.com/office/powerpoint/2010/main" val="2943682774"/>
      </p:ext>
    </p:extLst>
  </p:cSld>
  <p:clrMapOvr>
    <a:masterClrMapping/>
  </p:clrMapOvr>
  <p:transition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B03D612-EC28-4837-875B-66E0F8718D1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865"/>
            <a:ext cx="12192000" cy="689704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1E87C7F2-FB64-4545-B408-75D917AF4EBF}"/>
              </a:ext>
            </a:extLst>
          </p:cNvPr>
          <p:cNvSpPr/>
          <p:nvPr/>
        </p:nvSpPr>
        <p:spPr>
          <a:xfrm>
            <a:off x="0" y="3038356"/>
            <a:ext cx="12230813" cy="290950"/>
          </a:xfrm>
          <a:prstGeom prst="rect">
            <a:avLst/>
          </a:prstGeom>
          <a:solidFill>
            <a:srgbClr val="CC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="" xmlns:a16="http://schemas.microsoft.com/office/drawing/2014/main" id="{670A284F-2801-444F-A3CB-59F98BFF685F}"/>
              </a:ext>
            </a:extLst>
          </p:cNvPr>
          <p:cNvSpPr/>
          <p:nvPr/>
        </p:nvSpPr>
        <p:spPr>
          <a:xfrm>
            <a:off x="-19407" y="6617337"/>
            <a:ext cx="12230813" cy="290950"/>
          </a:xfrm>
          <a:prstGeom prst="rect">
            <a:avLst/>
          </a:prstGeom>
          <a:solidFill>
            <a:srgbClr val="CC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="" xmlns:a16="http://schemas.microsoft.com/office/drawing/2014/main" id="{3C0629A9-CDDF-452E-A76A-43FD0E7E7693}"/>
              </a:ext>
            </a:extLst>
          </p:cNvPr>
          <p:cNvGrpSpPr/>
          <p:nvPr/>
        </p:nvGrpSpPr>
        <p:grpSpPr>
          <a:xfrm>
            <a:off x="-225194" y="-575701"/>
            <a:ext cx="3522842" cy="4465491"/>
            <a:chOff x="-41978" y="-359927"/>
            <a:chExt cx="3629142" cy="4368942"/>
          </a:xfrm>
        </p:grpSpPr>
        <p:grpSp>
          <p:nvGrpSpPr>
            <p:cNvPr id="16" name="Group 15">
              <a:extLst>
                <a:ext uri="{FF2B5EF4-FFF2-40B4-BE49-F238E27FC236}">
                  <a16:creationId xmlns="" xmlns:a16="http://schemas.microsoft.com/office/drawing/2014/main" id="{52273186-96A6-4FD3-B6DE-B24E1D358486}"/>
                </a:ext>
              </a:extLst>
            </p:cNvPr>
            <p:cNvGrpSpPr/>
            <p:nvPr/>
          </p:nvGrpSpPr>
          <p:grpSpPr>
            <a:xfrm>
              <a:off x="-41978" y="-359927"/>
              <a:ext cx="3629142" cy="4368942"/>
              <a:chOff x="-286751" y="-497305"/>
              <a:chExt cx="3605464" cy="5042710"/>
            </a:xfrm>
          </p:grpSpPr>
          <p:pic>
            <p:nvPicPr>
              <p:cNvPr id="3" name="Picture 2">
                <a:extLst>
                  <a:ext uri="{FF2B5EF4-FFF2-40B4-BE49-F238E27FC236}">
                    <a16:creationId xmlns="" xmlns:a16="http://schemas.microsoft.com/office/drawing/2014/main" id="{329656BA-F40A-4223-82A3-970E131DA0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clrChange>
                  <a:clrFrom>
                    <a:srgbClr val="CDFFE2"/>
                  </a:clrFrom>
                  <a:clrTo>
                    <a:srgbClr val="CDFFE2">
                      <a:alpha val="0"/>
                    </a:srgbClr>
                  </a:clrTo>
                </a:clrChange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286751" y="-497305"/>
                <a:ext cx="3605464" cy="5042710"/>
              </a:xfrm>
              <a:prstGeom prst="rect">
                <a:avLst/>
              </a:prstGeom>
            </p:spPr>
          </p:pic>
          <p:sp>
            <p:nvSpPr>
              <p:cNvPr id="14" name="Rectangle 13">
                <a:extLst>
                  <a:ext uri="{FF2B5EF4-FFF2-40B4-BE49-F238E27FC236}">
                    <a16:creationId xmlns="" xmlns:a16="http://schemas.microsoft.com/office/drawing/2014/main" id="{0D53CBF9-5F0F-42A5-AA6F-6E0EE29E4ECC}"/>
                  </a:ext>
                </a:extLst>
              </p:cNvPr>
              <p:cNvSpPr/>
              <p:nvPr/>
            </p:nvSpPr>
            <p:spPr>
              <a:xfrm>
                <a:off x="1033320" y="378157"/>
                <a:ext cx="945314" cy="17725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9600" b="1" smtClean="0">
                    <a:solidFill>
                      <a:srgbClr val="C00000"/>
                    </a:solidFill>
                    <a:latin typeface=".VnAvant" panose="020B7200000000000000" pitchFamily="34" charset="0"/>
                  </a:rPr>
                  <a:t>u</a:t>
                </a:r>
                <a:endParaRPr lang="en-US" sz="9600" b="1" dirty="0">
                  <a:solidFill>
                    <a:srgbClr val="C00000"/>
                  </a:solidFill>
                  <a:latin typeface=".VnAvant" panose="020B7200000000000000" pitchFamily="34" charset="0"/>
                </a:endParaRPr>
              </a:p>
            </p:txBody>
          </p:sp>
        </p:grpSp>
        <p:sp>
          <p:nvSpPr>
            <p:cNvPr id="25" name="Rectangle 24">
              <a:extLst>
                <a:ext uri="{FF2B5EF4-FFF2-40B4-BE49-F238E27FC236}">
                  <a16:creationId xmlns="" xmlns:a16="http://schemas.microsoft.com/office/drawing/2014/main" id="{DA6CD88C-4CD9-431E-8FA9-768255F696C6}"/>
                </a:ext>
              </a:extLst>
            </p:cNvPr>
            <p:cNvSpPr/>
            <p:nvPr/>
          </p:nvSpPr>
          <p:spPr>
            <a:xfrm>
              <a:off x="618560" y="2735037"/>
              <a:ext cx="545284" cy="8130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800" b="1" dirty="0">
                  <a:solidFill>
                    <a:srgbClr val="7030A0"/>
                  </a:solidFill>
                  <a:latin typeface=".VnAvant" panose="020B7200000000000000" pitchFamily="34" charset="0"/>
                </a:rPr>
                <a:t>1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="" xmlns:a16="http://schemas.microsoft.com/office/drawing/2014/main" id="{5B7F49CE-C0BB-49E9-8688-33D79A7B7018}"/>
              </a:ext>
            </a:extLst>
          </p:cNvPr>
          <p:cNvGrpSpPr/>
          <p:nvPr/>
        </p:nvGrpSpPr>
        <p:grpSpPr>
          <a:xfrm>
            <a:off x="5513920" y="510546"/>
            <a:ext cx="2125607" cy="3165543"/>
            <a:chOff x="5466192" y="790686"/>
            <a:chExt cx="2189746" cy="3097100"/>
          </a:xfrm>
        </p:grpSpPr>
        <p:grpSp>
          <p:nvGrpSpPr>
            <p:cNvPr id="17" name="Group 16">
              <a:extLst>
                <a:ext uri="{FF2B5EF4-FFF2-40B4-BE49-F238E27FC236}">
                  <a16:creationId xmlns="" xmlns:a16="http://schemas.microsoft.com/office/drawing/2014/main" id="{93F23CB8-8A92-4242-9B34-BFCDD02D5139}"/>
                </a:ext>
              </a:extLst>
            </p:cNvPr>
            <p:cNvGrpSpPr/>
            <p:nvPr/>
          </p:nvGrpSpPr>
          <p:grpSpPr>
            <a:xfrm>
              <a:off x="5466192" y="790686"/>
              <a:ext cx="2189746" cy="3097100"/>
              <a:chOff x="2998564" y="1041758"/>
              <a:chExt cx="2189746" cy="3097100"/>
            </a:xfrm>
          </p:grpSpPr>
          <p:pic>
            <p:nvPicPr>
              <p:cNvPr id="10" name="Picture 9">
                <a:extLst>
                  <a:ext uri="{FF2B5EF4-FFF2-40B4-BE49-F238E27FC236}">
                    <a16:creationId xmlns="" xmlns:a16="http://schemas.microsoft.com/office/drawing/2014/main" id="{11FFD94B-5E4C-4E55-9D97-E85055E426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clrChange>
                  <a:clrFrom>
                    <a:srgbClr val="CDFFE2"/>
                  </a:clrFrom>
                  <a:clrTo>
                    <a:srgbClr val="CDFFE2">
                      <a:alpha val="0"/>
                    </a:srgbClr>
                  </a:clrTo>
                </a:clrChange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98564" y="1041758"/>
                <a:ext cx="2189746" cy="3097100"/>
              </a:xfrm>
              <a:prstGeom prst="rect">
                <a:avLst/>
              </a:prstGeom>
            </p:spPr>
          </p:pic>
          <p:sp>
            <p:nvSpPr>
              <p:cNvPr id="13" name="Rectangle 12">
                <a:extLst>
                  <a:ext uri="{FF2B5EF4-FFF2-40B4-BE49-F238E27FC236}">
                    <a16:creationId xmlns="" xmlns:a16="http://schemas.microsoft.com/office/drawing/2014/main" id="{8FD21F82-2E9C-4996-9449-02DBC5CF6E42}"/>
                  </a:ext>
                </a:extLst>
              </p:cNvPr>
              <p:cNvSpPr/>
              <p:nvPr/>
            </p:nvSpPr>
            <p:spPr>
              <a:xfrm>
                <a:off x="3535887" y="1239220"/>
                <a:ext cx="951522" cy="15357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9600" b="1" smtClean="0">
                    <a:solidFill>
                      <a:srgbClr val="C00000"/>
                    </a:solidFill>
                    <a:latin typeface=".VnAvant" panose="020B7200000000000000" pitchFamily="34" charset="0"/>
                  </a:rPr>
                  <a:t>u</a:t>
                </a:r>
                <a:endParaRPr lang="en-US" sz="9600" b="1" dirty="0">
                  <a:solidFill>
                    <a:srgbClr val="C00000"/>
                  </a:solidFill>
                  <a:latin typeface=".VnAvant" panose="020B7200000000000000" pitchFamily="34" charset="0"/>
                </a:endParaRPr>
              </a:p>
            </p:txBody>
          </p:sp>
        </p:grpSp>
        <p:sp>
          <p:nvSpPr>
            <p:cNvPr id="26" name="Rectangle 25">
              <a:extLst>
                <a:ext uri="{FF2B5EF4-FFF2-40B4-BE49-F238E27FC236}">
                  <a16:creationId xmlns="" xmlns:a16="http://schemas.microsoft.com/office/drawing/2014/main" id="{29EC855A-5963-4C47-A47F-64488A4BA4BB}"/>
                </a:ext>
              </a:extLst>
            </p:cNvPr>
            <p:cNvSpPr/>
            <p:nvPr/>
          </p:nvSpPr>
          <p:spPr>
            <a:xfrm>
              <a:off x="5730872" y="2888977"/>
              <a:ext cx="545284" cy="8130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800" b="1" dirty="0">
                  <a:solidFill>
                    <a:srgbClr val="7030A0"/>
                  </a:solidFill>
                  <a:latin typeface=".VnAvant" panose="020B7200000000000000" pitchFamily="34" charset="0"/>
                </a:rPr>
                <a:t>3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="" xmlns:a16="http://schemas.microsoft.com/office/drawing/2014/main" id="{0E507FB5-9592-4D06-8F33-F1AD3CED69C8}"/>
              </a:ext>
            </a:extLst>
          </p:cNvPr>
          <p:cNvGrpSpPr/>
          <p:nvPr/>
        </p:nvGrpSpPr>
        <p:grpSpPr>
          <a:xfrm>
            <a:off x="3356530" y="1138989"/>
            <a:ext cx="1692253" cy="2406533"/>
            <a:chOff x="3308442" y="1436114"/>
            <a:chExt cx="1696760" cy="2333380"/>
          </a:xfrm>
        </p:grpSpPr>
        <p:grpSp>
          <p:nvGrpSpPr>
            <p:cNvPr id="19" name="Group 18">
              <a:extLst>
                <a:ext uri="{FF2B5EF4-FFF2-40B4-BE49-F238E27FC236}">
                  <a16:creationId xmlns="" xmlns:a16="http://schemas.microsoft.com/office/drawing/2014/main" id="{5B94152F-EAC0-4E02-9166-60A4C75BF68F}"/>
                </a:ext>
              </a:extLst>
            </p:cNvPr>
            <p:cNvGrpSpPr/>
            <p:nvPr/>
          </p:nvGrpSpPr>
          <p:grpSpPr>
            <a:xfrm>
              <a:off x="3368910" y="1436114"/>
              <a:ext cx="1636292" cy="2333380"/>
              <a:chOff x="10555708" y="1805478"/>
              <a:chExt cx="1636292" cy="2333380"/>
            </a:xfrm>
          </p:grpSpPr>
          <p:pic>
            <p:nvPicPr>
              <p:cNvPr id="20" name="Picture 19">
                <a:extLst>
                  <a:ext uri="{FF2B5EF4-FFF2-40B4-BE49-F238E27FC236}">
                    <a16:creationId xmlns="" xmlns:a16="http://schemas.microsoft.com/office/drawing/2014/main" id="{47A6B39A-EC45-477F-BCB5-95391DAC06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clrChange>
                  <a:clrFrom>
                    <a:srgbClr val="CDFFE2"/>
                  </a:clrFrom>
                  <a:clrTo>
                    <a:srgbClr val="CDFFE2">
                      <a:alpha val="0"/>
                    </a:srgbClr>
                  </a:clrTo>
                </a:clrChange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55708" y="1824544"/>
                <a:ext cx="1636292" cy="2314314"/>
              </a:xfrm>
              <a:prstGeom prst="rect">
                <a:avLst/>
              </a:prstGeom>
            </p:spPr>
          </p:pic>
          <p:sp>
            <p:nvSpPr>
              <p:cNvPr id="21" name="Rectangle 20">
                <a:extLst>
                  <a:ext uri="{FF2B5EF4-FFF2-40B4-BE49-F238E27FC236}">
                    <a16:creationId xmlns="" xmlns:a16="http://schemas.microsoft.com/office/drawing/2014/main" id="{D169041A-0B48-4D40-A166-2C118C1E2281}"/>
                  </a:ext>
                </a:extLst>
              </p:cNvPr>
              <p:cNvSpPr/>
              <p:nvPr/>
            </p:nvSpPr>
            <p:spPr>
              <a:xfrm>
                <a:off x="10904439" y="1805478"/>
                <a:ext cx="946093" cy="14773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9000" b="1" smtClean="0">
                    <a:solidFill>
                      <a:srgbClr val="C00000"/>
                    </a:solidFill>
                    <a:latin typeface=".VnAvant" panose="020B7200000000000000" pitchFamily="34" charset="0"/>
                  </a:rPr>
                  <a:t>e</a:t>
                </a:r>
                <a:endParaRPr lang="en-US" sz="9000" b="1" dirty="0">
                  <a:solidFill>
                    <a:srgbClr val="C00000"/>
                  </a:solidFill>
                  <a:latin typeface=".VnAvant" panose="020B7200000000000000" pitchFamily="34" charset="0"/>
                </a:endParaRPr>
              </a:p>
            </p:txBody>
          </p:sp>
        </p:grpSp>
        <p:sp>
          <p:nvSpPr>
            <p:cNvPr id="27" name="Rectangle 26">
              <a:extLst>
                <a:ext uri="{FF2B5EF4-FFF2-40B4-BE49-F238E27FC236}">
                  <a16:creationId xmlns="" xmlns:a16="http://schemas.microsoft.com/office/drawing/2014/main" id="{3483BCD2-631D-40BE-81C4-0744F703D8ED}"/>
                </a:ext>
              </a:extLst>
            </p:cNvPr>
            <p:cNvSpPr/>
            <p:nvPr/>
          </p:nvSpPr>
          <p:spPr>
            <a:xfrm>
              <a:off x="3308442" y="2837101"/>
              <a:ext cx="545284" cy="8130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800" b="1" dirty="0">
                  <a:solidFill>
                    <a:srgbClr val="7030A0"/>
                  </a:solidFill>
                  <a:latin typeface=".VnAvant" panose="020B7200000000000000" pitchFamily="34" charset="0"/>
                </a:rPr>
                <a:t>2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="" xmlns:a16="http://schemas.microsoft.com/office/drawing/2014/main" id="{CDB63D21-383C-4A16-AEF1-169FBE56F2F1}"/>
              </a:ext>
            </a:extLst>
          </p:cNvPr>
          <p:cNvGrpSpPr/>
          <p:nvPr/>
        </p:nvGrpSpPr>
        <p:grpSpPr>
          <a:xfrm>
            <a:off x="7831550" y="521449"/>
            <a:ext cx="2125607" cy="3165542"/>
            <a:chOff x="7770513" y="794402"/>
            <a:chExt cx="2189746" cy="3097100"/>
          </a:xfrm>
        </p:grpSpPr>
        <p:grpSp>
          <p:nvGrpSpPr>
            <p:cNvPr id="15" name="Group 14">
              <a:extLst>
                <a:ext uri="{FF2B5EF4-FFF2-40B4-BE49-F238E27FC236}">
                  <a16:creationId xmlns="" xmlns:a16="http://schemas.microsoft.com/office/drawing/2014/main" id="{93005835-3633-4630-8050-0CC49A04BF18}"/>
                </a:ext>
              </a:extLst>
            </p:cNvPr>
            <p:cNvGrpSpPr/>
            <p:nvPr/>
          </p:nvGrpSpPr>
          <p:grpSpPr>
            <a:xfrm>
              <a:off x="7770513" y="794402"/>
              <a:ext cx="2189746" cy="3097100"/>
              <a:chOff x="5338380" y="924245"/>
              <a:chExt cx="2189746" cy="3097100"/>
            </a:xfrm>
          </p:grpSpPr>
          <p:pic>
            <p:nvPicPr>
              <p:cNvPr id="7" name="Picture 6">
                <a:extLst>
                  <a:ext uri="{FF2B5EF4-FFF2-40B4-BE49-F238E27FC236}">
                    <a16:creationId xmlns="" xmlns:a16="http://schemas.microsoft.com/office/drawing/2014/main" id="{99905D37-C3D9-42E9-8B53-895DCF547B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clrChange>
                  <a:clrFrom>
                    <a:srgbClr val="CDFFE2"/>
                  </a:clrFrom>
                  <a:clrTo>
                    <a:srgbClr val="CDFFE2">
                      <a:alpha val="0"/>
                    </a:srgbClr>
                  </a:clrTo>
                </a:clrChange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38380" y="924245"/>
                <a:ext cx="2189746" cy="3097100"/>
              </a:xfrm>
              <a:prstGeom prst="rect">
                <a:avLst/>
              </a:prstGeom>
            </p:spPr>
          </p:pic>
          <p:sp>
            <p:nvSpPr>
              <p:cNvPr id="12" name="Rectangle 11">
                <a:extLst>
                  <a:ext uri="{FF2B5EF4-FFF2-40B4-BE49-F238E27FC236}">
                    <a16:creationId xmlns="" xmlns:a16="http://schemas.microsoft.com/office/drawing/2014/main" id="{3FAF5507-C28C-452F-B6FD-AB44480D44EA}"/>
                  </a:ext>
                </a:extLst>
              </p:cNvPr>
              <p:cNvSpPr/>
              <p:nvPr/>
            </p:nvSpPr>
            <p:spPr>
              <a:xfrm>
                <a:off x="6006371" y="1162987"/>
                <a:ext cx="973343" cy="15696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9600" b="1" dirty="0">
                    <a:solidFill>
                      <a:srgbClr val="C00000"/>
                    </a:solidFill>
                    <a:latin typeface=".VnAvant" panose="020B7200000000000000" pitchFamily="34" charset="0"/>
                  </a:rPr>
                  <a:t>o</a:t>
                </a:r>
              </a:p>
            </p:txBody>
          </p:sp>
        </p:grpSp>
        <p:sp>
          <p:nvSpPr>
            <p:cNvPr id="28" name="Rectangle 27">
              <a:extLst>
                <a:ext uri="{FF2B5EF4-FFF2-40B4-BE49-F238E27FC236}">
                  <a16:creationId xmlns="" xmlns:a16="http://schemas.microsoft.com/office/drawing/2014/main" id="{BB01F353-6C4A-4A9D-A1EE-39D428E35438}"/>
                </a:ext>
              </a:extLst>
            </p:cNvPr>
            <p:cNvSpPr/>
            <p:nvPr/>
          </p:nvSpPr>
          <p:spPr>
            <a:xfrm>
              <a:off x="8095165" y="2915950"/>
              <a:ext cx="545284" cy="8130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800" b="1" dirty="0">
                  <a:solidFill>
                    <a:srgbClr val="7030A0"/>
                  </a:solidFill>
                  <a:latin typeface=".VnAvant" panose="020B7200000000000000" pitchFamily="34" charset="0"/>
                </a:rPr>
                <a:t>4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="" xmlns:a16="http://schemas.microsoft.com/office/drawing/2014/main" id="{C83C3F35-6075-4F59-BA82-6FFB8AEF912E}"/>
              </a:ext>
            </a:extLst>
          </p:cNvPr>
          <p:cNvGrpSpPr/>
          <p:nvPr/>
        </p:nvGrpSpPr>
        <p:grpSpPr>
          <a:xfrm>
            <a:off x="10352682" y="1279990"/>
            <a:ext cx="1636295" cy="2250106"/>
            <a:chOff x="10507777" y="1573472"/>
            <a:chExt cx="1636292" cy="2314314"/>
          </a:xfrm>
        </p:grpSpPr>
        <p:grpSp>
          <p:nvGrpSpPr>
            <p:cNvPr id="18" name="Group 17">
              <a:extLst>
                <a:ext uri="{FF2B5EF4-FFF2-40B4-BE49-F238E27FC236}">
                  <a16:creationId xmlns="" xmlns:a16="http://schemas.microsoft.com/office/drawing/2014/main" id="{C52412DB-7B65-4D87-9192-5210D653CD65}"/>
                </a:ext>
              </a:extLst>
            </p:cNvPr>
            <p:cNvGrpSpPr/>
            <p:nvPr/>
          </p:nvGrpSpPr>
          <p:grpSpPr>
            <a:xfrm>
              <a:off x="10507777" y="1573472"/>
              <a:ext cx="1636292" cy="2314314"/>
              <a:chOff x="10555708" y="1824544"/>
              <a:chExt cx="1636292" cy="2314314"/>
            </a:xfrm>
          </p:grpSpPr>
          <p:pic>
            <p:nvPicPr>
              <p:cNvPr id="9" name="Picture 8">
                <a:extLst>
                  <a:ext uri="{FF2B5EF4-FFF2-40B4-BE49-F238E27FC236}">
                    <a16:creationId xmlns="" xmlns:a16="http://schemas.microsoft.com/office/drawing/2014/main" id="{BFEEADC2-D225-4FD9-8308-972521E8D40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clrChange>
                  <a:clrFrom>
                    <a:srgbClr val="CDFFE2"/>
                  </a:clrFrom>
                  <a:clrTo>
                    <a:srgbClr val="CDFFE2">
                      <a:alpha val="0"/>
                    </a:srgbClr>
                  </a:clrTo>
                </a:clrChange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55708" y="1824544"/>
                <a:ext cx="1636292" cy="2314314"/>
              </a:xfrm>
              <a:prstGeom prst="rect">
                <a:avLst/>
              </a:prstGeom>
            </p:spPr>
          </p:pic>
          <p:sp>
            <p:nvSpPr>
              <p:cNvPr id="11" name="Rectangle 10">
                <a:extLst>
                  <a:ext uri="{FF2B5EF4-FFF2-40B4-BE49-F238E27FC236}">
                    <a16:creationId xmlns="" xmlns:a16="http://schemas.microsoft.com/office/drawing/2014/main" id="{E7DA6B13-3A6B-4CDF-BFD1-1EF216BB4E54}"/>
                  </a:ext>
                </a:extLst>
              </p:cNvPr>
              <p:cNvSpPr/>
              <p:nvPr/>
            </p:nvSpPr>
            <p:spPr>
              <a:xfrm>
                <a:off x="10920043" y="1918892"/>
                <a:ext cx="861131" cy="14878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8800" b="1" smtClean="0">
                    <a:solidFill>
                      <a:srgbClr val="C00000"/>
                    </a:solidFill>
                    <a:latin typeface=".VnAvant" panose="020B7200000000000000" pitchFamily="34" charset="0"/>
                  </a:rPr>
                  <a:t>u</a:t>
                </a:r>
                <a:endParaRPr lang="en-US" sz="8800" b="1" dirty="0">
                  <a:solidFill>
                    <a:srgbClr val="C00000"/>
                  </a:solidFill>
                  <a:latin typeface=".VnAvant" panose="020B7200000000000000" pitchFamily="34" charset="0"/>
                </a:endParaRPr>
              </a:p>
            </p:txBody>
          </p:sp>
        </p:grpSp>
        <p:sp>
          <p:nvSpPr>
            <p:cNvPr id="29" name="Rectangle 28">
              <a:extLst>
                <a:ext uri="{FF2B5EF4-FFF2-40B4-BE49-F238E27FC236}">
                  <a16:creationId xmlns="" xmlns:a16="http://schemas.microsoft.com/office/drawing/2014/main" id="{8C754068-28DE-44B3-A7A5-1C3E3E4712DD}"/>
                </a:ext>
              </a:extLst>
            </p:cNvPr>
            <p:cNvSpPr/>
            <p:nvPr/>
          </p:nvSpPr>
          <p:spPr>
            <a:xfrm>
              <a:off x="10592792" y="2934747"/>
              <a:ext cx="545284" cy="8130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800" b="1" dirty="0">
                  <a:solidFill>
                    <a:srgbClr val="7030A0"/>
                  </a:solidFill>
                  <a:latin typeface=".VnAvant" panose="020B7200000000000000" pitchFamily="34" charset="0"/>
                </a:rPr>
                <a:t>5</a:t>
              </a:r>
            </a:p>
          </p:txBody>
        </p:sp>
      </p:grpSp>
      <p:sp>
        <p:nvSpPr>
          <p:cNvPr id="31" name="Rectangle 30">
            <a:hlinkClick r:id="rId12" action="ppaction://hlinksldjump"/>
            <a:extLst>
              <a:ext uri="{FF2B5EF4-FFF2-40B4-BE49-F238E27FC236}">
                <a16:creationId xmlns="" xmlns:a16="http://schemas.microsoft.com/office/drawing/2014/main" id="{B23C3416-A3D1-4E80-A2EB-929FE255676D}"/>
              </a:ext>
            </a:extLst>
          </p:cNvPr>
          <p:cNvSpPr/>
          <p:nvPr/>
        </p:nvSpPr>
        <p:spPr>
          <a:xfrm>
            <a:off x="11566358" y="6272462"/>
            <a:ext cx="625642" cy="58553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Đ</a:t>
            </a:r>
            <a:endParaRPr lang="en-US" dirty="0"/>
          </a:p>
        </p:txBody>
      </p:sp>
      <p:sp>
        <p:nvSpPr>
          <p:cNvPr id="39" name="Oval 102"/>
          <p:cNvSpPr>
            <a:spLocks noChangeArrowheads="1"/>
          </p:cNvSpPr>
          <p:nvPr/>
        </p:nvSpPr>
        <p:spPr bwMode="auto">
          <a:xfrm>
            <a:off x="11386820" y="171994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00">
                <a:solidFill>
                  <a:srgbClr val="FF3300"/>
                </a:solidFill>
                <a:latin typeface=".VnBodoniH" pitchFamily="34" charset="0"/>
              </a:rPr>
              <a:t>HÕt giê</a:t>
            </a:r>
          </a:p>
        </p:txBody>
      </p:sp>
      <p:sp>
        <p:nvSpPr>
          <p:cNvPr id="40" name="Oval 103"/>
          <p:cNvSpPr>
            <a:spLocks noChangeArrowheads="1"/>
          </p:cNvSpPr>
          <p:nvPr/>
        </p:nvSpPr>
        <p:spPr bwMode="auto">
          <a:xfrm>
            <a:off x="11386820" y="171994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FF3300"/>
                </a:solidFill>
                <a:latin typeface=".VnBodoniH" pitchFamily="34" charset="0"/>
              </a:rPr>
              <a:t>1</a:t>
            </a:r>
          </a:p>
        </p:txBody>
      </p:sp>
      <p:sp>
        <p:nvSpPr>
          <p:cNvPr id="41" name="Oval 104"/>
          <p:cNvSpPr>
            <a:spLocks noChangeArrowheads="1"/>
          </p:cNvSpPr>
          <p:nvPr/>
        </p:nvSpPr>
        <p:spPr bwMode="auto">
          <a:xfrm>
            <a:off x="11386820" y="171994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2</a:t>
            </a:r>
          </a:p>
        </p:txBody>
      </p:sp>
      <p:sp>
        <p:nvSpPr>
          <p:cNvPr id="42" name="Oval 105"/>
          <p:cNvSpPr>
            <a:spLocks noChangeArrowheads="1"/>
          </p:cNvSpPr>
          <p:nvPr/>
        </p:nvSpPr>
        <p:spPr bwMode="auto">
          <a:xfrm>
            <a:off x="11386820" y="171994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3</a:t>
            </a:r>
          </a:p>
        </p:txBody>
      </p:sp>
      <p:sp>
        <p:nvSpPr>
          <p:cNvPr id="43" name="Oval 106"/>
          <p:cNvSpPr>
            <a:spLocks noChangeArrowheads="1"/>
          </p:cNvSpPr>
          <p:nvPr/>
        </p:nvSpPr>
        <p:spPr bwMode="auto">
          <a:xfrm>
            <a:off x="11386820" y="171994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4</a:t>
            </a:r>
          </a:p>
        </p:txBody>
      </p:sp>
      <p:sp>
        <p:nvSpPr>
          <p:cNvPr id="44" name="Oval 107"/>
          <p:cNvSpPr>
            <a:spLocks noChangeArrowheads="1"/>
          </p:cNvSpPr>
          <p:nvPr/>
        </p:nvSpPr>
        <p:spPr bwMode="auto">
          <a:xfrm>
            <a:off x="11386820" y="171994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5</a:t>
            </a:r>
          </a:p>
        </p:txBody>
      </p:sp>
      <p:sp>
        <p:nvSpPr>
          <p:cNvPr id="45" name="Oval 108"/>
          <p:cNvSpPr>
            <a:spLocks noChangeArrowheads="1"/>
          </p:cNvSpPr>
          <p:nvPr/>
        </p:nvSpPr>
        <p:spPr bwMode="auto">
          <a:xfrm>
            <a:off x="11386820" y="171994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6</a:t>
            </a:r>
          </a:p>
        </p:txBody>
      </p:sp>
      <p:sp>
        <p:nvSpPr>
          <p:cNvPr id="46" name="Oval 109"/>
          <p:cNvSpPr>
            <a:spLocks noChangeArrowheads="1"/>
          </p:cNvSpPr>
          <p:nvPr/>
        </p:nvSpPr>
        <p:spPr bwMode="auto">
          <a:xfrm>
            <a:off x="11386820" y="171994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7</a:t>
            </a:r>
          </a:p>
        </p:txBody>
      </p:sp>
      <p:sp>
        <p:nvSpPr>
          <p:cNvPr id="47" name="Oval 110"/>
          <p:cNvSpPr>
            <a:spLocks noChangeArrowheads="1"/>
          </p:cNvSpPr>
          <p:nvPr/>
        </p:nvSpPr>
        <p:spPr bwMode="auto">
          <a:xfrm>
            <a:off x="11386820" y="171994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8</a:t>
            </a:r>
          </a:p>
        </p:txBody>
      </p:sp>
      <p:sp>
        <p:nvSpPr>
          <p:cNvPr id="48" name="Oval 111"/>
          <p:cNvSpPr>
            <a:spLocks noChangeArrowheads="1"/>
          </p:cNvSpPr>
          <p:nvPr/>
        </p:nvSpPr>
        <p:spPr bwMode="auto">
          <a:xfrm>
            <a:off x="11386820" y="171994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9</a:t>
            </a:r>
          </a:p>
        </p:txBody>
      </p:sp>
      <p:sp>
        <p:nvSpPr>
          <p:cNvPr id="49" name="Oval 112"/>
          <p:cNvSpPr>
            <a:spLocks noChangeArrowheads="1"/>
          </p:cNvSpPr>
          <p:nvPr/>
        </p:nvSpPr>
        <p:spPr bwMode="auto">
          <a:xfrm>
            <a:off x="11386820" y="171994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FF3300"/>
                </a:solidFill>
                <a:latin typeface=".VnBodoniH" pitchFamily="34" charset="0"/>
              </a:rPr>
              <a:t>10</a:t>
            </a:r>
          </a:p>
        </p:txBody>
      </p:sp>
      <p:sp>
        <p:nvSpPr>
          <p:cNvPr id="50" name="Oval 113"/>
          <p:cNvSpPr>
            <a:spLocks noChangeArrowheads="1"/>
          </p:cNvSpPr>
          <p:nvPr/>
        </p:nvSpPr>
        <p:spPr bwMode="auto">
          <a:xfrm>
            <a:off x="11323320" y="171994"/>
            <a:ext cx="685800" cy="609600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4800">
              <a:latin typeface=".VnBodoniH" pitchFamily="34" charset="0"/>
            </a:endParaRPr>
          </a:p>
        </p:txBody>
      </p:sp>
      <p:pic>
        <p:nvPicPr>
          <p:cNvPr id="51" name="Ca_y xanh u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331991" y="0"/>
            <a:ext cx="660644" cy="812042"/>
          </a:xfrm>
          <a:prstGeom prst="rect">
            <a:avLst/>
          </a:prstGeom>
        </p:spPr>
      </p:pic>
      <p:pic>
        <p:nvPicPr>
          <p:cNvPr id="53" name="CHUYỂN ĐỘI HÌNH 00_00_00-00_00_16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4"/>
          <a:stretch>
            <a:fillRect/>
          </a:stretch>
        </p:blipFill>
        <p:spPr>
          <a:xfrm>
            <a:off x="10583838" y="6205717"/>
            <a:ext cx="866634" cy="56076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61565571"/>
      </p:ext>
    </p:extLst>
  </p:cSld>
  <p:clrMapOvr>
    <a:masterClrMapping/>
  </p:clrMapOvr>
  <p:transition spd="med">
    <p:sndAc>
      <p:stSnd>
        <p:snd r:embed="rId4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" presetClass="exit" presetSubtype="16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4" presetClass="exit" presetSubtype="16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4" presetClass="exit" presetSubtype="16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4" presetClass="exit" presetSubtype="32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4" presetClass="exit" presetSubtype="16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4" presetClass="exit" presetSubtype="16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4" presetClass="exit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4" presetClass="exit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4" presetClass="exit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4" presetClass="exit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53" presetClass="entr" presetSubtype="0" repeatCount="300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500"/>
                            </p:stCondLst>
                            <p:childTnLst>
                              <p:par>
                                <p:cTn id="44" presetID="1" presetClass="exit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7500"/>
                            </p:stCondLst>
                            <p:childTnLst>
                              <p:par>
                                <p:cTn id="47" presetID="1" presetClass="exit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0.03263 L -0.76836 0.50811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24" y="27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07407E-6 L -0.16953 0.50394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77" y="2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59 0.05069 L 0.48972 0.51226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909" y="2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6" dur="9088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audio>
              <p:cMediaNode>
                <p:cTn id="8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"/>
                </p:tgtEl>
              </p:cMediaNode>
            </p:audio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2" dur="16072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audio>
              <p:cMediaNode>
                <p:cTn id="9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"/>
                </p:tgtEl>
              </p:cMediaNode>
            </p:audio>
          </p:childTnLst>
        </p:cTn>
      </p:par>
    </p:tnLst>
    <p:bldLst>
      <p:bldP spid="39" grpId="0" build="allAtOnce" animBg="1"/>
      <p:bldP spid="5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5B03D612-EC28-4837-875B-66E0F8718D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865"/>
            <a:ext cx="12192000" cy="6897040"/>
          </a:xfrm>
          <a:prstGeom prst="rect">
            <a:avLst/>
          </a:prstGeom>
        </p:spPr>
      </p:pic>
      <p:pic>
        <p:nvPicPr>
          <p:cNvPr id="2" name="Picture 1" descr="GocGiaiTriDong.gif"/>
          <p:cNvPicPr>
            <a:picLocks noChangeAspect="1"/>
          </p:cNvPicPr>
          <p:nvPr/>
        </p:nvPicPr>
        <p:blipFill>
          <a:blip r:embed="rId5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46516" y="911542"/>
            <a:ext cx="8046718" cy="5946458"/>
          </a:xfrm>
          <a:prstGeom prst="rect">
            <a:avLst/>
          </a:prstGeom>
        </p:spPr>
      </p:pic>
      <p:pic>
        <p:nvPicPr>
          <p:cNvPr id="6" name="j0211430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j0214098.wav"/>
          </p:nvPr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87200" y="6553200"/>
            <a:ext cx="304800" cy="304800"/>
          </a:xfrm>
          <a:prstGeom prst="rect">
            <a:avLst/>
          </a:prstGeom>
        </p:spPr>
      </p:pic>
      <p:sp>
        <p:nvSpPr>
          <p:cNvPr id="7" name="AutoShape 14">
            <a:hlinkClick r:id="" action="ppaction://noaction" highlightClick="1">
              <a:snd r:embed="rId7" name="Cac be tra loi dung roi day khen cac be nao 2.wav"/>
            </a:hlinkClick>
          </p:cNvPr>
          <p:cNvSpPr>
            <a:spLocks noChangeArrowheads="1"/>
          </p:cNvSpPr>
          <p:nvPr/>
        </p:nvSpPr>
        <p:spPr bwMode="auto">
          <a:xfrm>
            <a:off x="10887559" y="6096000"/>
            <a:ext cx="762000" cy="762000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800" b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ransition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oup 53">
            <a:extLst>
              <a:ext uri="{FF2B5EF4-FFF2-40B4-BE49-F238E27FC236}">
                <a16:creationId xmlns="" xmlns:a16="http://schemas.microsoft.com/office/drawing/2014/main" id="{7F62260E-F568-4122-9831-571E65873A5A}"/>
              </a:ext>
            </a:extLst>
          </p:cNvPr>
          <p:cNvGrpSpPr/>
          <p:nvPr/>
        </p:nvGrpSpPr>
        <p:grpSpPr>
          <a:xfrm>
            <a:off x="104499" y="6308104"/>
            <a:ext cx="11983002" cy="545865"/>
            <a:chOff x="69666" y="3503295"/>
            <a:chExt cx="11983002" cy="545865"/>
          </a:xfrm>
        </p:grpSpPr>
        <p:pic>
          <p:nvPicPr>
            <p:cNvPr id="55" name="Picture 54">
              <a:extLst>
                <a:ext uri="{FF2B5EF4-FFF2-40B4-BE49-F238E27FC236}">
                  <a16:creationId xmlns="" xmlns:a16="http://schemas.microsoft.com/office/drawing/2014/main" id="{63C60126-DCC5-4200-9DD3-46BA74AC32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clrChange>
                <a:clrFrom>
                  <a:srgbClr val="F7FFFA"/>
                </a:clrFrom>
                <a:clrTo>
                  <a:srgbClr val="F7FFFA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31644" t="77207" r="9509" b="12253"/>
            <a:stretch/>
          </p:blipFill>
          <p:spPr>
            <a:xfrm>
              <a:off x="8969835" y="3503295"/>
              <a:ext cx="3082833" cy="530087"/>
            </a:xfrm>
            <a:prstGeom prst="rect">
              <a:avLst/>
            </a:prstGeom>
          </p:spPr>
        </p:pic>
        <p:pic>
          <p:nvPicPr>
            <p:cNvPr id="56" name="Picture 55">
              <a:extLst>
                <a:ext uri="{FF2B5EF4-FFF2-40B4-BE49-F238E27FC236}">
                  <a16:creationId xmlns="" xmlns:a16="http://schemas.microsoft.com/office/drawing/2014/main" id="{B7C2BD71-961E-4F24-983B-D46E80F95E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clrChange>
                <a:clrFrom>
                  <a:srgbClr val="F7FFFA"/>
                </a:clrFrom>
                <a:clrTo>
                  <a:srgbClr val="F7FFFA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31644" t="77207" r="9509" b="12253"/>
            <a:stretch/>
          </p:blipFill>
          <p:spPr>
            <a:xfrm>
              <a:off x="69666" y="3510320"/>
              <a:ext cx="3082833" cy="530087"/>
            </a:xfrm>
            <a:prstGeom prst="rect">
              <a:avLst/>
            </a:prstGeom>
          </p:spPr>
        </p:pic>
        <p:pic>
          <p:nvPicPr>
            <p:cNvPr id="57" name="Picture 56">
              <a:extLst>
                <a:ext uri="{FF2B5EF4-FFF2-40B4-BE49-F238E27FC236}">
                  <a16:creationId xmlns="" xmlns:a16="http://schemas.microsoft.com/office/drawing/2014/main" id="{EE2182C0-2EE2-4DF6-B407-34254E48BB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clrChange>
                <a:clrFrom>
                  <a:srgbClr val="F7FFFA"/>
                </a:clrFrom>
                <a:clrTo>
                  <a:srgbClr val="F7FFFA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31644" t="77207" r="9509" b="12253"/>
            <a:stretch/>
          </p:blipFill>
          <p:spPr>
            <a:xfrm>
              <a:off x="3082833" y="3510320"/>
              <a:ext cx="3082833" cy="530087"/>
            </a:xfrm>
            <a:prstGeom prst="rect">
              <a:avLst/>
            </a:prstGeom>
          </p:spPr>
        </p:pic>
        <p:pic>
          <p:nvPicPr>
            <p:cNvPr id="58" name="Picture 57">
              <a:extLst>
                <a:ext uri="{FF2B5EF4-FFF2-40B4-BE49-F238E27FC236}">
                  <a16:creationId xmlns="" xmlns:a16="http://schemas.microsoft.com/office/drawing/2014/main" id="{49CC65B0-0A23-4ACF-9597-4C669E1CDA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clrChange>
                <a:clrFrom>
                  <a:srgbClr val="F7FFFA"/>
                </a:clrFrom>
                <a:clrTo>
                  <a:srgbClr val="F7FFFA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31644" t="77207" r="9509" b="12253"/>
            <a:stretch/>
          </p:blipFill>
          <p:spPr>
            <a:xfrm>
              <a:off x="6096000" y="3519073"/>
              <a:ext cx="3082833" cy="530087"/>
            </a:xfrm>
            <a:prstGeom prst="rect">
              <a:avLst/>
            </a:prstGeom>
          </p:spPr>
        </p:pic>
      </p:grpSp>
      <p:grpSp>
        <p:nvGrpSpPr>
          <p:cNvPr id="53" name="Group 52">
            <a:extLst>
              <a:ext uri="{FF2B5EF4-FFF2-40B4-BE49-F238E27FC236}">
                <a16:creationId xmlns="" xmlns:a16="http://schemas.microsoft.com/office/drawing/2014/main" id="{DE53C953-33CF-49F5-BC8E-58BA7C985B28}"/>
              </a:ext>
            </a:extLst>
          </p:cNvPr>
          <p:cNvGrpSpPr/>
          <p:nvPr/>
        </p:nvGrpSpPr>
        <p:grpSpPr>
          <a:xfrm>
            <a:off x="157597" y="2945493"/>
            <a:ext cx="11983002" cy="545865"/>
            <a:chOff x="69666" y="3503295"/>
            <a:chExt cx="11983002" cy="545865"/>
          </a:xfrm>
        </p:grpSpPr>
        <p:pic>
          <p:nvPicPr>
            <p:cNvPr id="49" name="Picture 48">
              <a:extLst>
                <a:ext uri="{FF2B5EF4-FFF2-40B4-BE49-F238E27FC236}">
                  <a16:creationId xmlns="" xmlns:a16="http://schemas.microsoft.com/office/drawing/2014/main" id="{85A53939-1492-4FAF-AF8B-2F4518E881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clrChange>
                <a:clrFrom>
                  <a:srgbClr val="F7FFFA"/>
                </a:clrFrom>
                <a:clrTo>
                  <a:srgbClr val="F7FFFA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31644" t="77207" r="9509" b="12253"/>
            <a:stretch/>
          </p:blipFill>
          <p:spPr>
            <a:xfrm>
              <a:off x="8969835" y="3503295"/>
              <a:ext cx="3082833" cy="530087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="" xmlns:a16="http://schemas.microsoft.com/office/drawing/2014/main" id="{5D930C93-F77C-41F3-B75A-5A525FE359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clrChange>
                <a:clrFrom>
                  <a:srgbClr val="F7FFFA"/>
                </a:clrFrom>
                <a:clrTo>
                  <a:srgbClr val="F7FFFA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31644" t="77207" r="9509" b="12253"/>
            <a:stretch/>
          </p:blipFill>
          <p:spPr>
            <a:xfrm>
              <a:off x="69666" y="3510320"/>
              <a:ext cx="3082833" cy="530087"/>
            </a:xfrm>
            <a:prstGeom prst="rect">
              <a:avLst/>
            </a:prstGeom>
          </p:spPr>
        </p:pic>
        <p:pic>
          <p:nvPicPr>
            <p:cNvPr id="51" name="Picture 50">
              <a:extLst>
                <a:ext uri="{FF2B5EF4-FFF2-40B4-BE49-F238E27FC236}">
                  <a16:creationId xmlns="" xmlns:a16="http://schemas.microsoft.com/office/drawing/2014/main" id="{42040CA9-0DC3-40B9-9CF9-1F7BF230F6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clrChange>
                <a:clrFrom>
                  <a:srgbClr val="F7FFFA"/>
                </a:clrFrom>
                <a:clrTo>
                  <a:srgbClr val="F7FFFA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31644" t="77207" r="9509" b="12253"/>
            <a:stretch/>
          </p:blipFill>
          <p:spPr>
            <a:xfrm>
              <a:off x="3082833" y="3510320"/>
              <a:ext cx="3082833" cy="530087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="" xmlns:a16="http://schemas.microsoft.com/office/drawing/2014/main" id="{E667C1E6-9D13-47DF-9B2D-4197544CDA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clrChange>
                <a:clrFrom>
                  <a:srgbClr val="F7FFFA"/>
                </a:clrFrom>
                <a:clrTo>
                  <a:srgbClr val="F7FFFA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31644" t="77207" r="9509" b="12253"/>
            <a:stretch/>
          </p:blipFill>
          <p:spPr>
            <a:xfrm>
              <a:off x="6096000" y="3519073"/>
              <a:ext cx="3082833" cy="530087"/>
            </a:xfrm>
            <a:prstGeom prst="rect">
              <a:avLst/>
            </a:prstGeom>
          </p:spPr>
        </p:pic>
      </p:grpSp>
      <p:grpSp>
        <p:nvGrpSpPr>
          <p:cNvPr id="59" name="Group 58">
            <a:extLst>
              <a:ext uri="{FF2B5EF4-FFF2-40B4-BE49-F238E27FC236}">
                <a16:creationId xmlns="" xmlns:a16="http://schemas.microsoft.com/office/drawing/2014/main" id="{B60190B4-2222-458B-9B7B-91FE50BE556F}"/>
              </a:ext>
            </a:extLst>
          </p:cNvPr>
          <p:cNvGrpSpPr/>
          <p:nvPr/>
        </p:nvGrpSpPr>
        <p:grpSpPr>
          <a:xfrm>
            <a:off x="321617" y="219235"/>
            <a:ext cx="2492837" cy="3264526"/>
            <a:chOff x="-5190" y="154129"/>
            <a:chExt cx="2492837" cy="3264526"/>
          </a:xfrm>
        </p:grpSpPr>
        <p:grpSp>
          <p:nvGrpSpPr>
            <p:cNvPr id="9" name="Group 8">
              <a:extLst>
                <a:ext uri="{FF2B5EF4-FFF2-40B4-BE49-F238E27FC236}">
                  <a16:creationId xmlns="" xmlns:a16="http://schemas.microsoft.com/office/drawing/2014/main" id="{F891A308-DE7A-4DA8-8049-2CD0FDAFEB50}"/>
                </a:ext>
              </a:extLst>
            </p:cNvPr>
            <p:cNvGrpSpPr/>
            <p:nvPr/>
          </p:nvGrpSpPr>
          <p:grpSpPr>
            <a:xfrm>
              <a:off x="-5190" y="154129"/>
              <a:ext cx="2492837" cy="3225309"/>
              <a:chOff x="91337" y="686684"/>
              <a:chExt cx="1974474" cy="2792218"/>
            </a:xfrm>
          </p:grpSpPr>
          <p:pic>
            <p:nvPicPr>
              <p:cNvPr id="5" name="Picture 4">
                <a:extLst>
                  <a:ext uri="{FF2B5EF4-FFF2-40B4-BE49-F238E27FC236}">
                    <a16:creationId xmlns="" xmlns:a16="http://schemas.microsoft.com/office/drawing/2014/main" id="{78A80D38-2917-4A4D-88FA-119109EB7C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clrChange>
                  <a:clrFrom>
                    <a:srgbClr val="000000">
                      <a:alpha val="0"/>
                    </a:srgbClr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337" y="686684"/>
                <a:ext cx="1974474" cy="2792218"/>
              </a:xfrm>
              <a:prstGeom prst="rect">
                <a:avLst/>
              </a:prstGeom>
            </p:spPr>
          </p:pic>
          <p:grpSp>
            <p:nvGrpSpPr>
              <p:cNvPr id="8" name="Group 7">
                <a:extLst>
                  <a:ext uri="{FF2B5EF4-FFF2-40B4-BE49-F238E27FC236}">
                    <a16:creationId xmlns="" xmlns:a16="http://schemas.microsoft.com/office/drawing/2014/main" id="{7EF111C7-9993-4929-8FB4-14282A9DC085}"/>
                  </a:ext>
                </a:extLst>
              </p:cNvPr>
              <p:cNvGrpSpPr/>
              <p:nvPr/>
            </p:nvGrpSpPr>
            <p:grpSpPr>
              <a:xfrm>
                <a:off x="623377" y="803839"/>
                <a:ext cx="943581" cy="1278954"/>
                <a:chOff x="7364962" y="772891"/>
                <a:chExt cx="943581" cy="1278954"/>
              </a:xfrm>
            </p:grpSpPr>
            <p:sp>
              <p:nvSpPr>
                <p:cNvPr id="7" name="Oval 6">
                  <a:extLst>
                    <a:ext uri="{FF2B5EF4-FFF2-40B4-BE49-F238E27FC236}">
                      <a16:creationId xmlns="" xmlns:a16="http://schemas.microsoft.com/office/drawing/2014/main" id="{A154D40B-7B9F-469B-9242-C2927713A860}"/>
                    </a:ext>
                  </a:extLst>
                </p:cNvPr>
                <p:cNvSpPr/>
                <p:nvPr/>
              </p:nvSpPr>
              <p:spPr>
                <a:xfrm>
                  <a:off x="7364962" y="901019"/>
                  <a:ext cx="943581" cy="1029412"/>
                </a:xfrm>
                <a:prstGeom prst="ellipse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" name="Rectangle 5">
                  <a:extLst>
                    <a:ext uri="{FF2B5EF4-FFF2-40B4-BE49-F238E27FC236}">
                      <a16:creationId xmlns="" xmlns:a16="http://schemas.microsoft.com/office/drawing/2014/main" id="{D47404CB-997E-4204-947B-935D653FA717}"/>
                    </a:ext>
                  </a:extLst>
                </p:cNvPr>
                <p:cNvSpPr/>
                <p:nvPr/>
              </p:nvSpPr>
              <p:spPr>
                <a:xfrm>
                  <a:off x="7470959" y="772891"/>
                  <a:ext cx="694765" cy="12789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9000" b="1" smtClean="0">
                      <a:solidFill>
                        <a:srgbClr val="FF0000"/>
                      </a:solidFill>
                      <a:latin typeface=".VnAvant" panose="020B7200000000000000" pitchFamily="34" charset="0"/>
                    </a:rPr>
                    <a:t>­</a:t>
                  </a:r>
                  <a:endParaRPr lang="en-US" sz="9000" b="1" dirty="0">
                    <a:solidFill>
                      <a:srgbClr val="FF0000"/>
                    </a:solidFill>
                    <a:latin typeface=".VnAvant" panose="020B7200000000000000" pitchFamily="34" charset="0"/>
                  </a:endParaRPr>
                </a:p>
              </p:txBody>
            </p:sp>
          </p:grpSp>
        </p:grpSp>
        <p:sp>
          <p:nvSpPr>
            <p:cNvPr id="40" name="Rectangle 39">
              <a:extLst>
                <a:ext uri="{FF2B5EF4-FFF2-40B4-BE49-F238E27FC236}">
                  <a16:creationId xmlns="" xmlns:a16="http://schemas.microsoft.com/office/drawing/2014/main" id="{355C5629-6BAF-42FF-81F4-FD1FF2BD7AC0}"/>
                </a:ext>
              </a:extLst>
            </p:cNvPr>
            <p:cNvSpPr/>
            <p:nvPr/>
          </p:nvSpPr>
          <p:spPr>
            <a:xfrm>
              <a:off x="415996" y="2587658"/>
              <a:ext cx="529312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800" b="1" dirty="0">
                  <a:solidFill>
                    <a:srgbClr val="7030A0"/>
                  </a:solidFill>
                  <a:latin typeface=".VnAvant" panose="020B7200000000000000" pitchFamily="34" charset="0"/>
                </a:rPr>
                <a:t>1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="" xmlns:a16="http://schemas.microsoft.com/office/drawing/2014/main" id="{E8E1D08F-8038-4C44-8B06-5456F29EB53F}"/>
              </a:ext>
            </a:extLst>
          </p:cNvPr>
          <p:cNvGrpSpPr/>
          <p:nvPr/>
        </p:nvGrpSpPr>
        <p:grpSpPr>
          <a:xfrm>
            <a:off x="2918835" y="742122"/>
            <a:ext cx="1980859" cy="2696817"/>
            <a:chOff x="2918835" y="742122"/>
            <a:chExt cx="1980859" cy="2696817"/>
          </a:xfrm>
        </p:grpSpPr>
        <p:grpSp>
          <p:nvGrpSpPr>
            <p:cNvPr id="10" name="Group 9">
              <a:extLst>
                <a:ext uri="{FF2B5EF4-FFF2-40B4-BE49-F238E27FC236}">
                  <a16:creationId xmlns="" xmlns:a16="http://schemas.microsoft.com/office/drawing/2014/main" id="{F5E38DCD-FF68-4F98-ADD4-4B9CB6DFEFE8}"/>
                </a:ext>
              </a:extLst>
            </p:cNvPr>
            <p:cNvGrpSpPr/>
            <p:nvPr/>
          </p:nvGrpSpPr>
          <p:grpSpPr>
            <a:xfrm>
              <a:off x="2918835" y="742122"/>
              <a:ext cx="1980859" cy="2686878"/>
              <a:chOff x="91337" y="686684"/>
              <a:chExt cx="1974474" cy="2792218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="" xmlns:a16="http://schemas.microsoft.com/office/drawing/2014/main" id="{1FFE5167-6219-4695-AE8A-723AE9FF89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clrChange>
                  <a:clrFrom>
                    <a:srgbClr val="000000">
                      <a:alpha val="0"/>
                    </a:srgbClr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337" y="686684"/>
                <a:ext cx="1974474" cy="2792218"/>
              </a:xfrm>
              <a:prstGeom prst="rect">
                <a:avLst/>
              </a:prstGeom>
            </p:spPr>
          </p:pic>
          <p:grpSp>
            <p:nvGrpSpPr>
              <p:cNvPr id="12" name="Group 11">
                <a:extLst>
                  <a:ext uri="{FF2B5EF4-FFF2-40B4-BE49-F238E27FC236}">
                    <a16:creationId xmlns="" xmlns:a16="http://schemas.microsoft.com/office/drawing/2014/main" id="{8B6523C0-9F73-46A0-BA40-CD85B42F559C}"/>
                  </a:ext>
                </a:extLst>
              </p:cNvPr>
              <p:cNvGrpSpPr/>
              <p:nvPr/>
            </p:nvGrpSpPr>
            <p:grpSpPr>
              <a:xfrm>
                <a:off x="652024" y="790521"/>
                <a:ext cx="943581" cy="1247388"/>
                <a:chOff x="7393609" y="759573"/>
                <a:chExt cx="943581" cy="1247388"/>
              </a:xfrm>
            </p:grpSpPr>
            <p:sp>
              <p:nvSpPr>
                <p:cNvPr id="13" name="Oval 12">
                  <a:extLst>
                    <a:ext uri="{FF2B5EF4-FFF2-40B4-BE49-F238E27FC236}">
                      <a16:creationId xmlns="" xmlns:a16="http://schemas.microsoft.com/office/drawing/2014/main" id="{967448A4-57FF-46B3-AAD4-58CAF68B6212}"/>
                    </a:ext>
                  </a:extLst>
                </p:cNvPr>
                <p:cNvSpPr/>
                <p:nvPr/>
              </p:nvSpPr>
              <p:spPr>
                <a:xfrm>
                  <a:off x="7393609" y="873713"/>
                  <a:ext cx="943581" cy="1029412"/>
                </a:xfrm>
                <a:prstGeom prst="ellipse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Rectangle 13">
                  <a:extLst>
                    <a:ext uri="{FF2B5EF4-FFF2-40B4-BE49-F238E27FC236}">
                      <a16:creationId xmlns="" xmlns:a16="http://schemas.microsoft.com/office/drawing/2014/main" id="{58CB90B2-7C8E-4F0D-9677-B661508349D8}"/>
                    </a:ext>
                  </a:extLst>
                </p:cNvPr>
                <p:cNvSpPr/>
                <p:nvPr/>
              </p:nvSpPr>
              <p:spPr>
                <a:xfrm>
                  <a:off x="7472242" y="759573"/>
                  <a:ext cx="736922" cy="124738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7200" b="1" smtClean="0">
                      <a:solidFill>
                        <a:srgbClr val="FF0000"/>
                      </a:solidFill>
                      <a:latin typeface=".VnAvant" panose="020B7200000000000000" pitchFamily="34" charset="0"/>
                    </a:rPr>
                    <a:t>­</a:t>
                  </a:r>
                  <a:endParaRPr lang="en-US" sz="7200" b="1" dirty="0">
                    <a:solidFill>
                      <a:srgbClr val="FF0000"/>
                    </a:solidFill>
                    <a:latin typeface=".VnAvant" panose="020B7200000000000000" pitchFamily="34" charset="0"/>
                  </a:endParaRPr>
                </a:p>
              </p:txBody>
            </p:sp>
          </p:grpSp>
        </p:grpSp>
        <p:sp>
          <p:nvSpPr>
            <p:cNvPr id="41" name="Rectangle 40">
              <a:extLst>
                <a:ext uri="{FF2B5EF4-FFF2-40B4-BE49-F238E27FC236}">
                  <a16:creationId xmlns="" xmlns:a16="http://schemas.microsoft.com/office/drawing/2014/main" id="{7F9B6C8C-B8AA-4366-A1DB-2F0CCBE59CAB}"/>
                </a:ext>
              </a:extLst>
            </p:cNvPr>
            <p:cNvSpPr/>
            <p:nvPr/>
          </p:nvSpPr>
          <p:spPr>
            <a:xfrm>
              <a:off x="2953020" y="2607942"/>
              <a:ext cx="529312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800" b="1" dirty="0">
                  <a:solidFill>
                    <a:srgbClr val="7030A0"/>
                  </a:solidFill>
                  <a:latin typeface=".VnAvant" panose="020B7200000000000000" pitchFamily="34" charset="0"/>
                </a:rPr>
                <a:t>2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="" xmlns:a16="http://schemas.microsoft.com/office/drawing/2014/main" id="{FACAB1EF-0BC8-4DC0-B3EC-C5150BD7E1E8}"/>
              </a:ext>
            </a:extLst>
          </p:cNvPr>
          <p:cNvGrpSpPr/>
          <p:nvPr/>
        </p:nvGrpSpPr>
        <p:grpSpPr>
          <a:xfrm>
            <a:off x="5134376" y="203691"/>
            <a:ext cx="2492837" cy="3225309"/>
            <a:chOff x="5134376" y="203691"/>
            <a:chExt cx="2492837" cy="3225309"/>
          </a:xfrm>
        </p:grpSpPr>
        <p:grpSp>
          <p:nvGrpSpPr>
            <p:cNvPr id="15" name="Group 14">
              <a:extLst>
                <a:ext uri="{FF2B5EF4-FFF2-40B4-BE49-F238E27FC236}">
                  <a16:creationId xmlns="" xmlns:a16="http://schemas.microsoft.com/office/drawing/2014/main" id="{1D9B092D-62B6-4168-8221-0AE606222850}"/>
                </a:ext>
              </a:extLst>
            </p:cNvPr>
            <p:cNvGrpSpPr/>
            <p:nvPr/>
          </p:nvGrpSpPr>
          <p:grpSpPr>
            <a:xfrm>
              <a:off x="5134376" y="203691"/>
              <a:ext cx="2492837" cy="3225309"/>
              <a:chOff x="91337" y="686684"/>
              <a:chExt cx="1974474" cy="2792218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="" xmlns:a16="http://schemas.microsoft.com/office/drawing/2014/main" id="{AA96A54F-003F-4FD1-825E-0047B5B7C1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clrChange>
                  <a:clrFrom>
                    <a:srgbClr val="000000">
                      <a:alpha val="0"/>
                    </a:srgbClr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337" y="686684"/>
                <a:ext cx="1974474" cy="2792218"/>
              </a:xfrm>
              <a:prstGeom prst="rect">
                <a:avLst/>
              </a:prstGeom>
            </p:spPr>
          </p:pic>
          <p:grpSp>
            <p:nvGrpSpPr>
              <p:cNvPr id="17" name="Group 16">
                <a:extLst>
                  <a:ext uri="{FF2B5EF4-FFF2-40B4-BE49-F238E27FC236}">
                    <a16:creationId xmlns="" xmlns:a16="http://schemas.microsoft.com/office/drawing/2014/main" id="{9F21DC63-9CCC-420C-B608-9CA0D063D974}"/>
                  </a:ext>
                </a:extLst>
              </p:cNvPr>
              <p:cNvGrpSpPr/>
              <p:nvPr/>
            </p:nvGrpSpPr>
            <p:grpSpPr>
              <a:xfrm>
                <a:off x="623377" y="803839"/>
                <a:ext cx="943581" cy="1278954"/>
                <a:chOff x="7364962" y="772891"/>
                <a:chExt cx="943581" cy="1278954"/>
              </a:xfrm>
            </p:grpSpPr>
            <p:sp>
              <p:nvSpPr>
                <p:cNvPr id="18" name="Oval 17">
                  <a:extLst>
                    <a:ext uri="{FF2B5EF4-FFF2-40B4-BE49-F238E27FC236}">
                      <a16:creationId xmlns="" xmlns:a16="http://schemas.microsoft.com/office/drawing/2014/main" id="{761E9D3A-5D47-40CA-9E81-AC63143D8D2D}"/>
                    </a:ext>
                  </a:extLst>
                </p:cNvPr>
                <p:cNvSpPr/>
                <p:nvPr/>
              </p:nvSpPr>
              <p:spPr>
                <a:xfrm>
                  <a:off x="7364962" y="901019"/>
                  <a:ext cx="943581" cy="1029412"/>
                </a:xfrm>
                <a:prstGeom prst="ellipse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="" xmlns:a16="http://schemas.microsoft.com/office/drawing/2014/main" id="{44D0709D-B43B-4F0A-8BDA-380481697FE8}"/>
                    </a:ext>
                  </a:extLst>
                </p:cNvPr>
                <p:cNvSpPr/>
                <p:nvPr/>
              </p:nvSpPr>
              <p:spPr>
                <a:xfrm>
                  <a:off x="7446306" y="772891"/>
                  <a:ext cx="731586" cy="12789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9000" b="1" smtClean="0">
                      <a:solidFill>
                        <a:srgbClr val="FF0000"/>
                      </a:solidFill>
                      <a:latin typeface=".VnAvant" panose="020B7200000000000000" pitchFamily="34" charset="0"/>
                    </a:rPr>
                    <a:t>ª</a:t>
                  </a:r>
                  <a:endParaRPr lang="en-US" sz="9000" b="1" dirty="0">
                    <a:solidFill>
                      <a:srgbClr val="FF0000"/>
                    </a:solidFill>
                    <a:latin typeface=".VnAvant" panose="020B7200000000000000" pitchFamily="34" charset="0"/>
                  </a:endParaRPr>
                </a:p>
              </p:txBody>
            </p:sp>
          </p:grpSp>
        </p:grpSp>
        <p:sp>
          <p:nvSpPr>
            <p:cNvPr id="42" name="Rectangle 41">
              <a:extLst>
                <a:ext uri="{FF2B5EF4-FFF2-40B4-BE49-F238E27FC236}">
                  <a16:creationId xmlns="" xmlns:a16="http://schemas.microsoft.com/office/drawing/2014/main" id="{68A1B8AA-CA87-4420-B182-73CD242729CF}"/>
                </a:ext>
              </a:extLst>
            </p:cNvPr>
            <p:cNvSpPr/>
            <p:nvPr/>
          </p:nvSpPr>
          <p:spPr>
            <a:xfrm>
              <a:off x="5379352" y="2587252"/>
              <a:ext cx="529312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800" b="1" dirty="0">
                  <a:solidFill>
                    <a:srgbClr val="7030A0"/>
                  </a:solidFill>
                  <a:latin typeface=".VnAvant" panose="020B7200000000000000" pitchFamily="34" charset="0"/>
                </a:rPr>
                <a:t>3</a:t>
              </a: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="" xmlns:a16="http://schemas.microsoft.com/office/drawing/2014/main" id="{F103EB49-E8A8-4E39-A401-D8727DFE20E6}"/>
              </a:ext>
            </a:extLst>
          </p:cNvPr>
          <p:cNvGrpSpPr/>
          <p:nvPr/>
        </p:nvGrpSpPr>
        <p:grpSpPr>
          <a:xfrm>
            <a:off x="7713506" y="701644"/>
            <a:ext cx="1980859" cy="2767835"/>
            <a:chOff x="7713506" y="701644"/>
            <a:chExt cx="1980859" cy="2767835"/>
          </a:xfrm>
        </p:grpSpPr>
        <p:grpSp>
          <p:nvGrpSpPr>
            <p:cNvPr id="30" name="Group 29">
              <a:extLst>
                <a:ext uri="{FF2B5EF4-FFF2-40B4-BE49-F238E27FC236}">
                  <a16:creationId xmlns="" xmlns:a16="http://schemas.microsoft.com/office/drawing/2014/main" id="{E51CE3B0-2C8F-487B-9483-D7EB531D4864}"/>
                </a:ext>
              </a:extLst>
            </p:cNvPr>
            <p:cNvGrpSpPr/>
            <p:nvPr/>
          </p:nvGrpSpPr>
          <p:grpSpPr>
            <a:xfrm>
              <a:off x="7713506" y="701644"/>
              <a:ext cx="1980859" cy="2686878"/>
              <a:chOff x="91337" y="686684"/>
              <a:chExt cx="1974474" cy="2792218"/>
            </a:xfrm>
          </p:grpSpPr>
          <p:pic>
            <p:nvPicPr>
              <p:cNvPr id="31" name="Picture 30">
                <a:extLst>
                  <a:ext uri="{FF2B5EF4-FFF2-40B4-BE49-F238E27FC236}">
                    <a16:creationId xmlns="" xmlns:a16="http://schemas.microsoft.com/office/drawing/2014/main" id="{BE2908FE-67DE-4A53-AAC7-4FB2F27C67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clrChange>
                  <a:clrFrom>
                    <a:srgbClr val="000000">
                      <a:alpha val="0"/>
                    </a:srgbClr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337" y="686684"/>
                <a:ext cx="1974474" cy="2792218"/>
              </a:xfrm>
              <a:prstGeom prst="rect">
                <a:avLst/>
              </a:prstGeom>
            </p:spPr>
          </p:pic>
          <p:grpSp>
            <p:nvGrpSpPr>
              <p:cNvPr id="32" name="Group 31">
                <a:extLst>
                  <a:ext uri="{FF2B5EF4-FFF2-40B4-BE49-F238E27FC236}">
                    <a16:creationId xmlns="" xmlns:a16="http://schemas.microsoft.com/office/drawing/2014/main" id="{DF415E52-DE1D-42C9-A820-223F4A8E2EF3}"/>
                  </a:ext>
                </a:extLst>
              </p:cNvPr>
              <p:cNvGrpSpPr/>
              <p:nvPr/>
            </p:nvGrpSpPr>
            <p:grpSpPr>
              <a:xfrm>
                <a:off x="623377" y="686684"/>
                <a:ext cx="943581" cy="1375325"/>
                <a:chOff x="7364962" y="655736"/>
                <a:chExt cx="943581" cy="1375325"/>
              </a:xfrm>
            </p:grpSpPr>
            <p:sp>
              <p:nvSpPr>
                <p:cNvPr id="33" name="Oval 32">
                  <a:extLst>
                    <a:ext uri="{FF2B5EF4-FFF2-40B4-BE49-F238E27FC236}">
                      <a16:creationId xmlns="" xmlns:a16="http://schemas.microsoft.com/office/drawing/2014/main" id="{96A6C1D2-1630-446C-AEDC-B8937F8A7E46}"/>
                    </a:ext>
                  </a:extLst>
                </p:cNvPr>
                <p:cNvSpPr/>
                <p:nvPr/>
              </p:nvSpPr>
              <p:spPr>
                <a:xfrm>
                  <a:off x="7364962" y="901019"/>
                  <a:ext cx="943581" cy="1029412"/>
                </a:xfrm>
                <a:prstGeom prst="ellipse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Rectangle 33">
                  <a:extLst>
                    <a:ext uri="{FF2B5EF4-FFF2-40B4-BE49-F238E27FC236}">
                      <a16:creationId xmlns="" xmlns:a16="http://schemas.microsoft.com/office/drawing/2014/main" id="{18ED1E2D-ADA7-4A8F-BE97-13F750D6E2C0}"/>
                    </a:ext>
                  </a:extLst>
                </p:cNvPr>
                <p:cNvSpPr/>
                <p:nvPr/>
              </p:nvSpPr>
              <p:spPr>
                <a:xfrm>
                  <a:off x="7402181" y="655736"/>
                  <a:ext cx="839184" cy="137532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8000" b="1" dirty="0">
                      <a:solidFill>
                        <a:srgbClr val="FF0000"/>
                      </a:solidFill>
                      <a:latin typeface=".VnAvant" panose="020B7200000000000000" pitchFamily="34" charset="0"/>
                    </a:rPr>
                    <a:t>e</a:t>
                  </a:r>
                </a:p>
              </p:txBody>
            </p:sp>
          </p:grpSp>
        </p:grpSp>
        <p:sp>
          <p:nvSpPr>
            <p:cNvPr id="43" name="Rectangle 42">
              <a:extLst>
                <a:ext uri="{FF2B5EF4-FFF2-40B4-BE49-F238E27FC236}">
                  <a16:creationId xmlns="" xmlns:a16="http://schemas.microsoft.com/office/drawing/2014/main" id="{82DCAC60-439A-4A50-990C-4D2A83204340}"/>
                </a:ext>
              </a:extLst>
            </p:cNvPr>
            <p:cNvSpPr/>
            <p:nvPr/>
          </p:nvSpPr>
          <p:spPr>
            <a:xfrm>
              <a:off x="7754904" y="2638482"/>
              <a:ext cx="529312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800" b="1" dirty="0">
                  <a:solidFill>
                    <a:srgbClr val="7030A0"/>
                  </a:solidFill>
                  <a:latin typeface=".VnAvant" panose="020B7200000000000000" pitchFamily="34" charset="0"/>
                </a:rPr>
                <a:t>4</a:t>
              </a: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="" xmlns:a16="http://schemas.microsoft.com/office/drawing/2014/main" id="{11E9415E-C0D2-4FF1-8BE4-5897143D4D67}"/>
              </a:ext>
            </a:extLst>
          </p:cNvPr>
          <p:cNvGrpSpPr/>
          <p:nvPr/>
        </p:nvGrpSpPr>
        <p:grpSpPr>
          <a:xfrm>
            <a:off x="9884371" y="1537252"/>
            <a:ext cx="1671526" cy="1932227"/>
            <a:chOff x="9884371" y="1537252"/>
            <a:chExt cx="1671526" cy="1932227"/>
          </a:xfrm>
        </p:grpSpPr>
        <p:grpSp>
          <p:nvGrpSpPr>
            <p:cNvPr id="35" name="Group 34">
              <a:extLst>
                <a:ext uri="{FF2B5EF4-FFF2-40B4-BE49-F238E27FC236}">
                  <a16:creationId xmlns="" xmlns:a16="http://schemas.microsoft.com/office/drawing/2014/main" id="{BD2E183F-98AB-494D-9383-15E0E63AE05B}"/>
                </a:ext>
              </a:extLst>
            </p:cNvPr>
            <p:cNvGrpSpPr/>
            <p:nvPr/>
          </p:nvGrpSpPr>
          <p:grpSpPr>
            <a:xfrm>
              <a:off x="10053545" y="1537252"/>
              <a:ext cx="1502352" cy="1891748"/>
              <a:chOff x="91337" y="686684"/>
              <a:chExt cx="1974474" cy="2792218"/>
            </a:xfrm>
          </p:grpSpPr>
          <p:pic>
            <p:nvPicPr>
              <p:cNvPr id="36" name="Picture 35">
                <a:extLst>
                  <a:ext uri="{FF2B5EF4-FFF2-40B4-BE49-F238E27FC236}">
                    <a16:creationId xmlns="" xmlns:a16="http://schemas.microsoft.com/office/drawing/2014/main" id="{2A076D1D-9012-4B8F-A9A0-2DEAC006D9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clrChange>
                  <a:clrFrom>
                    <a:srgbClr val="000000">
                      <a:alpha val="0"/>
                    </a:srgbClr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337" y="686684"/>
                <a:ext cx="1974474" cy="2792218"/>
              </a:xfrm>
              <a:prstGeom prst="rect">
                <a:avLst/>
              </a:prstGeom>
            </p:spPr>
          </p:pic>
          <p:grpSp>
            <p:nvGrpSpPr>
              <p:cNvPr id="37" name="Group 36">
                <a:extLst>
                  <a:ext uri="{FF2B5EF4-FFF2-40B4-BE49-F238E27FC236}">
                    <a16:creationId xmlns="" xmlns:a16="http://schemas.microsoft.com/office/drawing/2014/main" id="{2F38EE10-D4CC-4ABD-9CCC-84E40B35D9A6}"/>
                  </a:ext>
                </a:extLst>
              </p:cNvPr>
              <p:cNvGrpSpPr/>
              <p:nvPr/>
            </p:nvGrpSpPr>
            <p:grpSpPr>
              <a:xfrm>
                <a:off x="623377" y="765254"/>
                <a:ext cx="943581" cy="1362834"/>
                <a:chOff x="7364962" y="734306"/>
                <a:chExt cx="943581" cy="1362834"/>
              </a:xfrm>
            </p:grpSpPr>
            <p:sp>
              <p:nvSpPr>
                <p:cNvPr id="38" name="Oval 37">
                  <a:extLst>
                    <a:ext uri="{FF2B5EF4-FFF2-40B4-BE49-F238E27FC236}">
                      <a16:creationId xmlns="" xmlns:a16="http://schemas.microsoft.com/office/drawing/2014/main" id="{03068E71-DE76-4669-821B-57A371460DE8}"/>
                    </a:ext>
                  </a:extLst>
                </p:cNvPr>
                <p:cNvSpPr/>
                <p:nvPr/>
              </p:nvSpPr>
              <p:spPr>
                <a:xfrm>
                  <a:off x="7364962" y="901019"/>
                  <a:ext cx="943581" cy="1029412"/>
                </a:xfrm>
                <a:prstGeom prst="ellipse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Rectangle 38">
                  <a:extLst>
                    <a:ext uri="{FF2B5EF4-FFF2-40B4-BE49-F238E27FC236}">
                      <a16:creationId xmlns="" xmlns:a16="http://schemas.microsoft.com/office/drawing/2014/main" id="{92B2F4E1-8BE1-4D4C-8175-15E7756854C0}"/>
                    </a:ext>
                  </a:extLst>
                </p:cNvPr>
                <p:cNvSpPr/>
                <p:nvPr/>
              </p:nvSpPr>
              <p:spPr>
                <a:xfrm>
                  <a:off x="7407025" y="734306"/>
                  <a:ext cx="788348" cy="136283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5400" b="1" smtClean="0">
                      <a:solidFill>
                        <a:srgbClr val="FF0000"/>
                      </a:solidFill>
                      <a:latin typeface=".VnAvant" panose="020B7200000000000000" pitchFamily="34" charset="0"/>
                    </a:rPr>
                    <a:t>­</a:t>
                  </a:r>
                  <a:endParaRPr lang="en-US" sz="5400" b="1" dirty="0">
                    <a:solidFill>
                      <a:srgbClr val="FF0000"/>
                    </a:solidFill>
                    <a:latin typeface=".VnAvant" panose="020B7200000000000000" pitchFamily="34" charset="0"/>
                  </a:endParaRPr>
                </a:p>
              </p:txBody>
            </p:sp>
          </p:grpSp>
        </p:grpSp>
        <p:sp>
          <p:nvSpPr>
            <p:cNvPr id="44" name="Rectangle 43">
              <a:extLst>
                <a:ext uri="{FF2B5EF4-FFF2-40B4-BE49-F238E27FC236}">
                  <a16:creationId xmlns="" xmlns:a16="http://schemas.microsoft.com/office/drawing/2014/main" id="{F7626DF0-A749-44C0-A4AC-2AA6E8181109}"/>
                </a:ext>
              </a:extLst>
            </p:cNvPr>
            <p:cNvSpPr/>
            <p:nvPr/>
          </p:nvSpPr>
          <p:spPr>
            <a:xfrm>
              <a:off x="9884371" y="2638482"/>
              <a:ext cx="529312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800" b="1" dirty="0">
                  <a:solidFill>
                    <a:srgbClr val="7030A0"/>
                  </a:solidFill>
                  <a:latin typeface=".VnAvant" panose="020B7200000000000000" pitchFamily="34" charset="0"/>
                </a:rPr>
                <a:t>5</a:t>
              </a:r>
            </a:p>
          </p:txBody>
        </p:sp>
      </p:grpSp>
      <p:sp>
        <p:nvSpPr>
          <p:cNvPr id="47" name="Rectangle 46">
            <a:hlinkClick r:id="rId11" action="ppaction://hlinksldjump"/>
            <a:extLst>
              <a:ext uri="{FF2B5EF4-FFF2-40B4-BE49-F238E27FC236}">
                <a16:creationId xmlns="" xmlns:a16="http://schemas.microsoft.com/office/drawing/2014/main" id="{B23C3416-A3D1-4E80-A2EB-929FE255676D}"/>
              </a:ext>
            </a:extLst>
          </p:cNvPr>
          <p:cNvSpPr/>
          <p:nvPr/>
        </p:nvSpPr>
        <p:spPr>
          <a:xfrm>
            <a:off x="11566358" y="6272462"/>
            <a:ext cx="625642" cy="58553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Đ</a:t>
            </a:r>
            <a:endParaRPr lang="en-US" dirty="0"/>
          </a:p>
        </p:txBody>
      </p:sp>
      <p:sp>
        <p:nvSpPr>
          <p:cNvPr id="48" name="Oval 102"/>
          <p:cNvSpPr>
            <a:spLocks noChangeArrowheads="1"/>
          </p:cNvSpPr>
          <p:nvPr/>
        </p:nvSpPr>
        <p:spPr bwMode="auto">
          <a:xfrm>
            <a:off x="11306266" y="111034"/>
            <a:ext cx="775062" cy="663195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00">
                <a:solidFill>
                  <a:srgbClr val="FF3300"/>
                </a:solidFill>
                <a:latin typeface=".VnBodoniH" pitchFamily="34" charset="0"/>
              </a:rPr>
              <a:t>HÕt giê</a:t>
            </a:r>
          </a:p>
        </p:txBody>
      </p:sp>
      <p:sp>
        <p:nvSpPr>
          <p:cNvPr id="64" name="Oval 103"/>
          <p:cNvSpPr>
            <a:spLocks noChangeArrowheads="1"/>
          </p:cNvSpPr>
          <p:nvPr/>
        </p:nvSpPr>
        <p:spPr bwMode="auto">
          <a:xfrm>
            <a:off x="11306266" y="111034"/>
            <a:ext cx="775062" cy="663195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FF3300"/>
                </a:solidFill>
                <a:latin typeface=".VnBodoniH" pitchFamily="34" charset="0"/>
              </a:rPr>
              <a:t>1</a:t>
            </a:r>
          </a:p>
        </p:txBody>
      </p:sp>
      <p:sp>
        <p:nvSpPr>
          <p:cNvPr id="65" name="Oval 104"/>
          <p:cNvSpPr>
            <a:spLocks noChangeArrowheads="1"/>
          </p:cNvSpPr>
          <p:nvPr/>
        </p:nvSpPr>
        <p:spPr bwMode="auto">
          <a:xfrm>
            <a:off x="11306266" y="111034"/>
            <a:ext cx="775062" cy="663195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2</a:t>
            </a:r>
          </a:p>
        </p:txBody>
      </p:sp>
      <p:sp>
        <p:nvSpPr>
          <p:cNvPr id="66" name="Oval 105"/>
          <p:cNvSpPr>
            <a:spLocks noChangeArrowheads="1"/>
          </p:cNvSpPr>
          <p:nvPr/>
        </p:nvSpPr>
        <p:spPr bwMode="auto">
          <a:xfrm>
            <a:off x="11306266" y="111034"/>
            <a:ext cx="775062" cy="663195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3</a:t>
            </a:r>
          </a:p>
        </p:txBody>
      </p:sp>
      <p:sp>
        <p:nvSpPr>
          <p:cNvPr id="67" name="Oval 106"/>
          <p:cNvSpPr>
            <a:spLocks noChangeArrowheads="1"/>
          </p:cNvSpPr>
          <p:nvPr/>
        </p:nvSpPr>
        <p:spPr bwMode="auto">
          <a:xfrm>
            <a:off x="11306266" y="111034"/>
            <a:ext cx="775062" cy="663195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4</a:t>
            </a:r>
          </a:p>
        </p:txBody>
      </p:sp>
      <p:sp>
        <p:nvSpPr>
          <p:cNvPr id="68" name="Oval 107"/>
          <p:cNvSpPr>
            <a:spLocks noChangeArrowheads="1"/>
          </p:cNvSpPr>
          <p:nvPr/>
        </p:nvSpPr>
        <p:spPr bwMode="auto">
          <a:xfrm>
            <a:off x="11306266" y="111034"/>
            <a:ext cx="775062" cy="663195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5</a:t>
            </a:r>
          </a:p>
        </p:txBody>
      </p:sp>
      <p:sp>
        <p:nvSpPr>
          <p:cNvPr id="69" name="Oval 108"/>
          <p:cNvSpPr>
            <a:spLocks noChangeArrowheads="1"/>
          </p:cNvSpPr>
          <p:nvPr/>
        </p:nvSpPr>
        <p:spPr bwMode="auto">
          <a:xfrm>
            <a:off x="11306266" y="111034"/>
            <a:ext cx="775062" cy="663195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6</a:t>
            </a:r>
          </a:p>
        </p:txBody>
      </p:sp>
      <p:sp>
        <p:nvSpPr>
          <p:cNvPr id="70" name="Oval 109"/>
          <p:cNvSpPr>
            <a:spLocks noChangeArrowheads="1"/>
          </p:cNvSpPr>
          <p:nvPr/>
        </p:nvSpPr>
        <p:spPr bwMode="auto">
          <a:xfrm>
            <a:off x="11306266" y="111034"/>
            <a:ext cx="775062" cy="663195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7</a:t>
            </a:r>
          </a:p>
        </p:txBody>
      </p:sp>
      <p:sp>
        <p:nvSpPr>
          <p:cNvPr id="71" name="Oval 110"/>
          <p:cNvSpPr>
            <a:spLocks noChangeArrowheads="1"/>
          </p:cNvSpPr>
          <p:nvPr/>
        </p:nvSpPr>
        <p:spPr bwMode="auto">
          <a:xfrm>
            <a:off x="11306266" y="111034"/>
            <a:ext cx="775062" cy="663195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8</a:t>
            </a:r>
          </a:p>
        </p:txBody>
      </p:sp>
      <p:sp>
        <p:nvSpPr>
          <p:cNvPr id="72" name="Oval 111"/>
          <p:cNvSpPr>
            <a:spLocks noChangeArrowheads="1"/>
          </p:cNvSpPr>
          <p:nvPr/>
        </p:nvSpPr>
        <p:spPr bwMode="auto">
          <a:xfrm>
            <a:off x="11306266" y="111034"/>
            <a:ext cx="775062" cy="663195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9</a:t>
            </a:r>
          </a:p>
        </p:txBody>
      </p:sp>
      <p:sp>
        <p:nvSpPr>
          <p:cNvPr id="73" name="Oval 112"/>
          <p:cNvSpPr>
            <a:spLocks noChangeArrowheads="1"/>
          </p:cNvSpPr>
          <p:nvPr/>
        </p:nvSpPr>
        <p:spPr bwMode="auto">
          <a:xfrm>
            <a:off x="11306266" y="111034"/>
            <a:ext cx="775062" cy="663195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FF3300"/>
                </a:solidFill>
                <a:latin typeface=".VnBodoniH" pitchFamily="34" charset="0"/>
              </a:rPr>
              <a:t>10</a:t>
            </a:r>
          </a:p>
        </p:txBody>
      </p:sp>
      <p:sp>
        <p:nvSpPr>
          <p:cNvPr id="74" name="Oval 113"/>
          <p:cNvSpPr>
            <a:spLocks noChangeArrowheads="1"/>
          </p:cNvSpPr>
          <p:nvPr/>
        </p:nvSpPr>
        <p:spPr bwMode="auto">
          <a:xfrm>
            <a:off x="11242766" y="111035"/>
            <a:ext cx="775062" cy="690154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4800">
              <a:latin typeface=".VnBodoniH" pitchFamily="34" charset="0"/>
            </a:endParaRPr>
          </a:p>
        </p:txBody>
      </p:sp>
      <p:pic>
        <p:nvPicPr>
          <p:cNvPr id="75" name="Bo_ng hoa u_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79943" y="164909"/>
            <a:ext cx="682850" cy="83933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54734230"/>
      </p:ext>
    </p:extLst>
  </p:cSld>
  <p:clrMapOvr>
    <a:masterClrMapping/>
  </p:clrMapOvr>
  <p:transition spd="med"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" presetClass="exit" presetSubtype="16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4" presetClass="exit" presetSubtype="16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4" presetClass="exit" presetSubtype="16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4" presetClass="exit" presetSubtype="32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4" presetClass="exit" presetSubtype="16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4" presetClass="exit" presetSubtype="16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4" presetClass="exit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4" presetClass="exit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4" presetClass="exit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4" presetClass="exit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53" presetClass="entr" presetSubtype="0" repeatCount="300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500"/>
                            </p:stCondLst>
                            <p:childTnLst>
                              <p:par>
                                <p:cTn id="44" presetID="1" presetClass="exit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7500"/>
                            </p:stCondLst>
                            <p:childTnLst>
                              <p:par>
                                <p:cTn id="47" presetID="1" presetClass="exit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59259E-6 L 0.60872 0.49444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430" y="2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3.7037E-7 L 0.20287 0.49537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43" y="24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-0.59362 0.4963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688" y="2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6" dur="9689" fill="hold"/>
                                        <p:tgtEl>
                                          <p:spTgt spid="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audio>
              <p:cMediaNode>
                <p:cTn id="8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5"/>
                </p:tgtEl>
              </p:cMediaNode>
            </p:audio>
          </p:childTnLst>
        </p:cTn>
      </p:par>
    </p:tnLst>
    <p:bldLst>
      <p:bldP spid="48" grpId="0" build="allAtOnce" animBg="1"/>
      <p:bldP spid="7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miley_0228_easy-gbpics.de.gif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78925" y="1649466"/>
            <a:ext cx="6128126" cy="4307197"/>
          </a:xfrm>
          <a:prstGeom prst="rect">
            <a:avLst/>
          </a:prstGeom>
        </p:spPr>
      </p:pic>
      <p:pic>
        <p:nvPicPr>
          <p:cNvPr id="3" name="qua-tuyet-vo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11887200" y="6553200"/>
            <a:ext cx="304800" cy="304800"/>
          </a:xfrm>
          <a:prstGeom prst="rect">
            <a:avLst/>
          </a:prstGeom>
        </p:spPr>
      </p:pic>
      <p:pic>
        <p:nvPicPr>
          <p:cNvPr id="4" name="j021184.wav">
            <a:hlinkClick r:id="" action="ppaction://media"/>
          </p:cNvPr>
          <p:cNvPicPr>
            <a:picLocks noRot="1" noChangeAspect="1" noChangeArrowheads="1"/>
          </p:cNvPicPr>
          <p:nvPr>
            <a:wavAudioFile r:embed="rId2" name="j0214098.wav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2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474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vuon co tich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5943600" y="3276600"/>
            <a:ext cx="304800" cy="3048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EF7375BB-EF54-4D32-B699-57FA54FC53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8965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10059277"/>
      </p:ext>
    </p:extLst>
  </p:cSld>
  <p:clrMapOvr>
    <a:masterClrMapping/>
  </p:clrMapOvr>
  <p:transition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39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0E0792F-2DFF-4B5E-AE62-A00857F3ED3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CDFFE2"/>
              </a:clrFrom>
              <a:clrTo>
                <a:srgbClr val="CDFFE2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728" t="10000" r="5912" b="11666"/>
          <a:stretch/>
        </p:blipFill>
        <p:spPr>
          <a:xfrm>
            <a:off x="-122421" y="-151285"/>
            <a:ext cx="6861458" cy="7160570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62DBD372-E843-4BCE-99F4-607CE859C584}"/>
              </a:ext>
            </a:extLst>
          </p:cNvPr>
          <p:cNvGrpSpPr/>
          <p:nvPr/>
        </p:nvGrpSpPr>
        <p:grpSpPr>
          <a:xfrm>
            <a:off x="563012" y="2257878"/>
            <a:ext cx="1171334" cy="2127579"/>
            <a:chOff x="563012" y="2257878"/>
            <a:chExt cx="1171334" cy="2127579"/>
          </a:xfrm>
        </p:grpSpPr>
        <p:pic>
          <p:nvPicPr>
            <p:cNvPr id="7" name="Picture 6">
              <a:extLst>
                <a:ext uri="{FF2B5EF4-FFF2-40B4-BE49-F238E27FC236}">
                  <a16:creationId xmlns="" xmlns:a16="http://schemas.microsoft.com/office/drawing/2014/main" id="{BFBCAF09-928B-4791-8FD5-6078D590263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012" y="2400299"/>
              <a:ext cx="1171334" cy="1284819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33596F7B-7678-43DF-BEFA-0D90387D5608}"/>
                </a:ext>
              </a:extLst>
            </p:cNvPr>
            <p:cNvSpPr/>
            <p:nvPr/>
          </p:nvSpPr>
          <p:spPr>
            <a:xfrm>
              <a:off x="696422" y="2257878"/>
              <a:ext cx="904513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9600" b="1" smtClean="0">
                  <a:solidFill>
                    <a:srgbClr val="FFFF00"/>
                  </a:solidFill>
                  <a:latin typeface=".VnAvant" panose="020B7200000000000000" pitchFamily="34" charset="0"/>
                </a:rPr>
                <a:t>u</a:t>
              </a:r>
              <a:endParaRPr lang="en-US" sz="9600" b="1" dirty="0">
                <a:solidFill>
                  <a:srgbClr val="FFFF00"/>
                </a:solidFill>
                <a:latin typeface=".VnAvant" panose="020B7200000000000000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56A790E1-D07E-4269-ABC5-245AD6B593F3}"/>
                </a:ext>
              </a:extLst>
            </p:cNvPr>
            <p:cNvSpPr/>
            <p:nvPr/>
          </p:nvSpPr>
          <p:spPr>
            <a:xfrm>
              <a:off x="866462" y="3554460"/>
              <a:ext cx="529312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800" b="1" dirty="0">
                  <a:solidFill>
                    <a:srgbClr val="002060"/>
                  </a:solidFill>
                  <a:latin typeface=".VnAvant" panose="020B7200000000000000" pitchFamily="34" charset="0"/>
                </a:rPr>
                <a:t>1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9D115AF1-80E0-4BAE-AD89-1013E8FCE5F5}"/>
              </a:ext>
            </a:extLst>
          </p:cNvPr>
          <p:cNvGrpSpPr/>
          <p:nvPr/>
        </p:nvGrpSpPr>
        <p:grpSpPr>
          <a:xfrm>
            <a:off x="2601200" y="0"/>
            <a:ext cx="2058445" cy="2835626"/>
            <a:chOff x="2601200" y="0"/>
            <a:chExt cx="2058445" cy="2835626"/>
          </a:xfrm>
        </p:grpSpPr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ED2E844B-D568-4095-AF56-BFE6E10D899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1200" y="0"/>
              <a:ext cx="2058445" cy="2257878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AD810404-9917-4F88-9942-D503A9F61615}"/>
                </a:ext>
              </a:extLst>
            </p:cNvPr>
            <p:cNvSpPr/>
            <p:nvPr/>
          </p:nvSpPr>
          <p:spPr>
            <a:xfrm>
              <a:off x="2914118" y="0"/>
              <a:ext cx="951008" cy="23698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800" b="1" smtClean="0">
                  <a:solidFill>
                    <a:srgbClr val="FFFF00"/>
                  </a:solidFill>
                  <a:latin typeface=".VnAvant" panose="020B7200000000000000" pitchFamily="34" charset="0"/>
                </a:rPr>
                <a:t>u</a:t>
              </a:r>
              <a:endParaRPr lang="en-US" sz="14800" b="1" dirty="0">
                <a:solidFill>
                  <a:srgbClr val="FFFF00"/>
                </a:solidFill>
                <a:latin typeface=".VnAvant" panose="020B7200000000000000" pitchFamily="34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DF48E262-A754-43CB-8C71-FA470A328AA5}"/>
                </a:ext>
              </a:extLst>
            </p:cNvPr>
            <p:cNvSpPr/>
            <p:nvPr/>
          </p:nvSpPr>
          <p:spPr>
            <a:xfrm>
              <a:off x="3245888" y="2004629"/>
              <a:ext cx="529312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800" b="1" dirty="0">
                  <a:solidFill>
                    <a:srgbClr val="002060"/>
                  </a:solidFill>
                  <a:latin typeface=".VnAvant" panose="020B7200000000000000" pitchFamily="34" charset="0"/>
                </a:rPr>
                <a:t>2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994F0A3B-A1A8-4AC1-A58E-C1B6D5C253E0}"/>
              </a:ext>
            </a:extLst>
          </p:cNvPr>
          <p:cNvGrpSpPr/>
          <p:nvPr/>
        </p:nvGrpSpPr>
        <p:grpSpPr>
          <a:xfrm>
            <a:off x="5027942" y="1644709"/>
            <a:ext cx="1430133" cy="2364525"/>
            <a:chOff x="5027942" y="1644709"/>
            <a:chExt cx="1430133" cy="2364525"/>
          </a:xfrm>
        </p:grpSpPr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E27C8BD5-BC15-46E4-B1D4-3C2AD1C6A61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7942" y="1743276"/>
              <a:ext cx="1430133" cy="1568692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D2D3121F-193A-42DB-838B-3AADE2F2D949}"/>
                </a:ext>
              </a:extLst>
            </p:cNvPr>
            <p:cNvSpPr/>
            <p:nvPr/>
          </p:nvSpPr>
          <p:spPr>
            <a:xfrm>
              <a:off x="5161353" y="1644709"/>
              <a:ext cx="904513" cy="18620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1500" b="1" smtClean="0">
                  <a:solidFill>
                    <a:srgbClr val="FFFF00"/>
                  </a:solidFill>
                  <a:latin typeface=".VnAvant" panose="020B7200000000000000" pitchFamily="34" charset="0"/>
                </a:rPr>
                <a:t>u</a:t>
              </a:r>
              <a:endParaRPr lang="en-US" sz="11500" b="1" dirty="0">
                <a:solidFill>
                  <a:srgbClr val="FFFF00"/>
                </a:solidFill>
                <a:latin typeface=".VnAvant" panose="020B7200000000000000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="" xmlns:a16="http://schemas.microsoft.com/office/drawing/2014/main" id="{DAC67A21-CD30-47EF-8EE1-8CAA8809EEFB}"/>
                </a:ext>
              </a:extLst>
            </p:cNvPr>
            <p:cNvSpPr/>
            <p:nvPr/>
          </p:nvSpPr>
          <p:spPr>
            <a:xfrm>
              <a:off x="5417564" y="3178237"/>
              <a:ext cx="529312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800" b="1" dirty="0">
                  <a:solidFill>
                    <a:srgbClr val="002060"/>
                  </a:solidFill>
                  <a:latin typeface=".VnAvant" panose="020B7200000000000000" pitchFamily="34" charset="0"/>
                </a:rPr>
                <a:t>3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C0C473DE-1BD3-43B0-91EA-58F6766ACFCF}"/>
              </a:ext>
            </a:extLst>
          </p:cNvPr>
          <p:cNvGrpSpPr/>
          <p:nvPr/>
        </p:nvGrpSpPr>
        <p:grpSpPr>
          <a:xfrm>
            <a:off x="2903837" y="3468067"/>
            <a:ext cx="1171334" cy="2002653"/>
            <a:chOff x="2903837" y="3468067"/>
            <a:chExt cx="1171334" cy="2002653"/>
          </a:xfrm>
        </p:grpSpPr>
        <p:pic>
          <p:nvPicPr>
            <p:cNvPr id="10" name="Picture 9">
              <a:extLst>
                <a:ext uri="{FF2B5EF4-FFF2-40B4-BE49-F238E27FC236}">
                  <a16:creationId xmlns="" xmlns:a16="http://schemas.microsoft.com/office/drawing/2014/main" id="{8E1D3BA9-4044-4249-A96A-1774741C982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3837" y="3506757"/>
              <a:ext cx="1171334" cy="1284819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="" xmlns:a16="http://schemas.microsoft.com/office/drawing/2014/main" id="{B489CA65-A73B-4119-960A-FBF99D8AA05E}"/>
                </a:ext>
              </a:extLst>
            </p:cNvPr>
            <p:cNvSpPr/>
            <p:nvPr/>
          </p:nvSpPr>
          <p:spPr>
            <a:xfrm>
              <a:off x="3000819" y="3468067"/>
              <a:ext cx="904513" cy="14003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8500" b="1" dirty="0">
                  <a:solidFill>
                    <a:srgbClr val="FFFF00"/>
                  </a:solidFill>
                  <a:latin typeface=".VnAvant" panose="020B7200000000000000" pitchFamily="34" charset="0"/>
                </a:rPr>
                <a:t>¨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="" xmlns:a16="http://schemas.microsoft.com/office/drawing/2014/main" id="{6927C799-3ACE-4ADD-8F43-CA4166FC397D}"/>
                </a:ext>
              </a:extLst>
            </p:cNvPr>
            <p:cNvSpPr/>
            <p:nvPr/>
          </p:nvSpPr>
          <p:spPr>
            <a:xfrm>
              <a:off x="3134922" y="4639723"/>
              <a:ext cx="529312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800" b="1" dirty="0">
                  <a:solidFill>
                    <a:srgbClr val="002060"/>
                  </a:solidFill>
                  <a:latin typeface=".VnAvant" panose="020B7200000000000000" pitchFamily="34" charset="0"/>
                </a:rPr>
                <a:t>4</a:t>
              </a:r>
            </a:p>
          </p:txBody>
        </p:sp>
      </p:grpSp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4C81EE38-6C8D-4A40-BFBF-D53394DE998E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13772" y="153596"/>
            <a:ext cx="2928220" cy="2374026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="" xmlns:a16="http://schemas.microsoft.com/office/drawing/2014/main" id="{D233CC29-7DF9-43D0-902F-F33E86E16262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5" y="314526"/>
            <a:ext cx="1428750" cy="1428750"/>
          </a:xfrm>
          <a:prstGeom prst="rect">
            <a:avLst/>
          </a:prstGeom>
        </p:spPr>
      </p:pic>
      <p:sp>
        <p:nvSpPr>
          <p:cNvPr id="22" name="Rectangle 21">
            <a:hlinkClick r:id="rId12" action="ppaction://hlinksldjump"/>
            <a:extLst>
              <a:ext uri="{FF2B5EF4-FFF2-40B4-BE49-F238E27FC236}">
                <a16:creationId xmlns="" xmlns:a16="http://schemas.microsoft.com/office/drawing/2014/main" id="{B23C3416-A3D1-4E80-A2EB-929FE255676D}"/>
              </a:ext>
            </a:extLst>
          </p:cNvPr>
          <p:cNvSpPr/>
          <p:nvPr/>
        </p:nvSpPr>
        <p:spPr>
          <a:xfrm>
            <a:off x="11566358" y="6272462"/>
            <a:ext cx="625642" cy="58553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Đ</a:t>
            </a:r>
            <a:endParaRPr lang="en-US" dirty="0"/>
          </a:p>
        </p:txBody>
      </p:sp>
      <p:sp>
        <p:nvSpPr>
          <p:cNvPr id="23" name="Oval 102"/>
          <p:cNvSpPr>
            <a:spLocks noChangeArrowheads="1"/>
          </p:cNvSpPr>
          <p:nvPr/>
        </p:nvSpPr>
        <p:spPr bwMode="auto">
          <a:xfrm>
            <a:off x="11212647" y="154576"/>
            <a:ext cx="848723" cy="820783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00">
                <a:solidFill>
                  <a:srgbClr val="FF3300"/>
                </a:solidFill>
                <a:latin typeface=".VnBodoniH" pitchFamily="34" charset="0"/>
              </a:rPr>
              <a:t>HÕt giê</a:t>
            </a:r>
          </a:p>
        </p:txBody>
      </p:sp>
      <p:sp>
        <p:nvSpPr>
          <p:cNvPr id="24" name="Oval 103"/>
          <p:cNvSpPr>
            <a:spLocks noChangeArrowheads="1"/>
          </p:cNvSpPr>
          <p:nvPr/>
        </p:nvSpPr>
        <p:spPr bwMode="auto">
          <a:xfrm>
            <a:off x="11212647" y="154576"/>
            <a:ext cx="848723" cy="820783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FF3300"/>
                </a:solidFill>
                <a:latin typeface=".VnBodoniH" pitchFamily="34" charset="0"/>
              </a:rPr>
              <a:t>1</a:t>
            </a:r>
          </a:p>
        </p:txBody>
      </p:sp>
      <p:sp>
        <p:nvSpPr>
          <p:cNvPr id="25" name="Oval 104"/>
          <p:cNvSpPr>
            <a:spLocks noChangeArrowheads="1"/>
          </p:cNvSpPr>
          <p:nvPr/>
        </p:nvSpPr>
        <p:spPr bwMode="auto">
          <a:xfrm>
            <a:off x="11212647" y="154576"/>
            <a:ext cx="848723" cy="820783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2</a:t>
            </a:r>
          </a:p>
        </p:txBody>
      </p:sp>
      <p:sp>
        <p:nvSpPr>
          <p:cNvPr id="26" name="Oval 105"/>
          <p:cNvSpPr>
            <a:spLocks noChangeArrowheads="1"/>
          </p:cNvSpPr>
          <p:nvPr/>
        </p:nvSpPr>
        <p:spPr bwMode="auto">
          <a:xfrm>
            <a:off x="11212647" y="154576"/>
            <a:ext cx="848723" cy="820783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3</a:t>
            </a:r>
          </a:p>
        </p:txBody>
      </p:sp>
      <p:sp>
        <p:nvSpPr>
          <p:cNvPr id="27" name="Oval 106"/>
          <p:cNvSpPr>
            <a:spLocks noChangeArrowheads="1"/>
          </p:cNvSpPr>
          <p:nvPr/>
        </p:nvSpPr>
        <p:spPr bwMode="auto">
          <a:xfrm>
            <a:off x="11212647" y="154576"/>
            <a:ext cx="848723" cy="820783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4</a:t>
            </a:r>
          </a:p>
        </p:txBody>
      </p:sp>
      <p:sp>
        <p:nvSpPr>
          <p:cNvPr id="28" name="Oval 107"/>
          <p:cNvSpPr>
            <a:spLocks noChangeArrowheads="1"/>
          </p:cNvSpPr>
          <p:nvPr/>
        </p:nvSpPr>
        <p:spPr bwMode="auto">
          <a:xfrm>
            <a:off x="11212647" y="154576"/>
            <a:ext cx="848723" cy="820783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5</a:t>
            </a:r>
          </a:p>
        </p:txBody>
      </p:sp>
      <p:sp>
        <p:nvSpPr>
          <p:cNvPr id="29" name="Oval 108"/>
          <p:cNvSpPr>
            <a:spLocks noChangeArrowheads="1"/>
          </p:cNvSpPr>
          <p:nvPr/>
        </p:nvSpPr>
        <p:spPr bwMode="auto">
          <a:xfrm>
            <a:off x="11212647" y="154576"/>
            <a:ext cx="848723" cy="820783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6</a:t>
            </a:r>
          </a:p>
        </p:txBody>
      </p:sp>
      <p:sp>
        <p:nvSpPr>
          <p:cNvPr id="30" name="Oval 109"/>
          <p:cNvSpPr>
            <a:spLocks noChangeArrowheads="1"/>
          </p:cNvSpPr>
          <p:nvPr/>
        </p:nvSpPr>
        <p:spPr bwMode="auto">
          <a:xfrm>
            <a:off x="11212647" y="154576"/>
            <a:ext cx="848723" cy="820783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7</a:t>
            </a:r>
          </a:p>
        </p:txBody>
      </p:sp>
      <p:sp>
        <p:nvSpPr>
          <p:cNvPr id="31" name="Oval 110"/>
          <p:cNvSpPr>
            <a:spLocks noChangeArrowheads="1"/>
          </p:cNvSpPr>
          <p:nvPr/>
        </p:nvSpPr>
        <p:spPr bwMode="auto">
          <a:xfrm>
            <a:off x="11212647" y="154576"/>
            <a:ext cx="848723" cy="820783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8</a:t>
            </a:r>
          </a:p>
        </p:txBody>
      </p:sp>
      <p:sp>
        <p:nvSpPr>
          <p:cNvPr id="32" name="Oval 111"/>
          <p:cNvSpPr>
            <a:spLocks noChangeArrowheads="1"/>
          </p:cNvSpPr>
          <p:nvPr/>
        </p:nvSpPr>
        <p:spPr bwMode="auto">
          <a:xfrm>
            <a:off x="11212647" y="154576"/>
            <a:ext cx="848723" cy="820783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9</a:t>
            </a:r>
          </a:p>
        </p:txBody>
      </p:sp>
      <p:sp>
        <p:nvSpPr>
          <p:cNvPr id="33" name="Oval 112"/>
          <p:cNvSpPr>
            <a:spLocks noChangeArrowheads="1"/>
          </p:cNvSpPr>
          <p:nvPr/>
        </p:nvSpPr>
        <p:spPr bwMode="auto">
          <a:xfrm>
            <a:off x="11212647" y="154576"/>
            <a:ext cx="848723" cy="820783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FF3300"/>
                </a:solidFill>
                <a:latin typeface=".VnBodoniH" pitchFamily="34" charset="0"/>
              </a:rPr>
              <a:t>10</a:t>
            </a:r>
          </a:p>
        </p:txBody>
      </p:sp>
      <p:sp>
        <p:nvSpPr>
          <p:cNvPr id="34" name="Oval 113"/>
          <p:cNvSpPr>
            <a:spLocks noChangeArrowheads="1"/>
          </p:cNvSpPr>
          <p:nvPr/>
        </p:nvSpPr>
        <p:spPr bwMode="auto">
          <a:xfrm>
            <a:off x="11149147" y="154576"/>
            <a:ext cx="848723" cy="854147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4800">
              <a:latin typeface=".VnBodoniH" pitchFamily="34" charset="0"/>
            </a:endParaRPr>
          </a:p>
        </p:txBody>
      </p:sp>
      <p:pic>
        <p:nvPicPr>
          <p:cNvPr id="36" name="Qua_ ta_o u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21639" y="1379560"/>
            <a:ext cx="682850" cy="83933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0434602"/>
      </p:ext>
    </p:extLst>
  </p:cSld>
  <p:clrMapOvr>
    <a:masterClrMapping/>
  </p:clrMapOvr>
  <p:transition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" presetClass="exit" presetSubtype="16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4" presetClass="exit" presetSubtype="16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4" presetClass="exit" presetSubtype="16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4" presetClass="exit" presetSubtype="32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4" presetClass="exit" presetSubtype="16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4" presetClass="exit" presetSubtype="16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4" presetClass="exit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4" presetClass="exit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4" presetClass="exit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4" presetClass="exit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53" presetClass="entr" presetSubtype="0" repeatCount="300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500"/>
                            </p:stCondLst>
                            <p:childTnLst>
                              <p:par>
                                <p:cTn id="44" presetID="1" presetClass="exit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7500"/>
                            </p:stCondLst>
                            <p:childTnLst>
                              <p:par>
                                <p:cTn id="47" presetID="1" presetClass="exit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4.88087E-7 L 0.21718 0.60884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" y="3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1.48148E-6 L 0.24649 0.42639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18" y="21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20148E-6 L 0.81524 0.36433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8" y="1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7" dur="9480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audio>
              <p:cMediaNode>
                <p:cTn id="7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</p:childTnLst>
        </p:cTn>
      </p:par>
    </p:tnLst>
    <p:bldLst>
      <p:bldP spid="23" grpId="0" build="allAtOnce" animBg="1"/>
      <p:bldP spid="3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áº¿t quáº£ hÃ¬nh áº£nh cho ná»n pp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2192000" cy="6862223"/>
          </a:xfrm>
          <a:prstGeom prst="rect">
            <a:avLst/>
          </a:prstGeom>
          <a:noFill/>
        </p:spPr>
      </p:pic>
      <p:pic>
        <p:nvPicPr>
          <p:cNvPr id="2" name="Picture 1" descr="Emoticons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26674" y="1053737"/>
            <a:ext cx="5399314" cy="4466681"/>
          </a:xfrm>
          <a:prstGeom prst="rect">
            <a:avLst/>
          </a:prstGeom>
        </p:spPr>
      </p:pic>
      <p:pic>
        <p:nvPicPr>
          <p:cNvPr id="4" name="j021184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j0214098.wav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dung-roi-ban-gioi-lam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/>
          <a:stretch>
            <a:fillRect/>
          </a:stretch>
        </p:blipFill>
        <p:spPr>
          <a:xfrm>
            <a:off x="11517086" y="6333309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4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5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474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DEB686EF-A84B-4722-9F83-34492CF72C5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3237"/>
            <a:ext cx="12192002" cy="692831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55855160-2C75-4C56-AF06-5B1C7543E330}"/>
              </a:ext>
            </a:extLst>
          </p:cNvPr>
          <p:cNvSpPr/>
          <p:nvPr/>
        </p:nvSpPr>
        <p:spPr>
          <a:xfrm>
            <a:off x="0" y="3038356"/>
            <a:ext cx="12230813" cy="290950"/>
          </a:xfrm>
          <a:prstGeom prst="rect">
            <a:avLst/>
          </a:prstGeom>
          <a:solidFill>
            <a:srgbClr val="CC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E746D9B3-C249-44CF-ACB8-2EA90D8BE8B5}"/>
              </a:ext>
            </a:extLst>
          </p:cNvPr>
          <p:cNvGrpSpPr/>
          <p:nvPr/>
        </p:nvGrpSpPr>
        <p:grpSpPr>
          <a:xfrm>
            <a:off x="348928" y="-3237"/>
            <a:ext cx="2401711" cy="3314071"/>
            <a:chOff x="348928" y="270032"/>
            <a:chExt cx="2401711" cy="3035057"/>
          </a:xfrm>
        </p:grpSpPr>
        <p:pic>
          <p:nvPicPr>
            <p:cNvPr id="3" name="Picture 2">
              <a:extLst>
                <a:ext uri="{FF2B5EF4-FFF2-40B4-BE49-F238E27FC236}">
                  <a16:creationId xmlns="" xmlns:a16="http://schemas.microsoft.com/office/drawing/2014/main" id="{ECCC58A4-8DB2-4DFA-AEA9-C4896084FB6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494054">
              <a:off x="348928" y="270032"/>
              <a:ext cx="2401711" cy="2637393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12B621D6-57DE-41A2-A93B-D2899AD65F2E}"/>
                </a:ext>
              </a:extLst>
            </p:cNvPr>
            <p:cNvSpPr/>
            <p:nvPr/>
          </p:nvSpPr>
          <p:spPr>
            <a:xfrm>
              <a:off x="1272623" y="1667723"/>
              <a:ext cx="553357" cy="76103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800" b="1" smtClean="0">
                  <a:solidFill>
                    <a:srgbClr val="7030A0"/>
                  </a:solidFill>
                  <a:latin typeface=".VnAvant" panose="020B7200000000000000" pitchFamily="34" charset="0"/>
                </a:rPr>
                <a:t>­</a:t>
              </a:r>
              <a:endParaRPr lang="en-US" sz="4800" b="1" dirty="0">
                <a:solidFill>
                  <a:srgbClr val="7030A0"/>
                </a:solidFill>
                <a:latin typeface=".VnAvant" panose="020B7200000000000000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="" xmlns:a16="http://schemas.microsoft.com/office/drawing/2014/main" id="{2CF953F0-F393-4199-9A83-DBBAC39219F9}"/>
                </a:ext>
              </a:extLst>
            </p:cNvPr>
            <p:cNvSpPr/>
            <p:nvPr/>
          </p:nvSpPr>
          <p:spPr>
            <a:xfrm>
              <a:off x="784371" y="2474092"/>
              <a:ext cx="529312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800" b="1" dirty="0">
                  <a:solidFill>
                    <a:srgbClr val="7030A0"/>
                  </a:solidFill>
                  <a:latin typeface=".VnAvant" panose="020B7200000000000000" pitchFamily="34" charset="0"/>
                </a:rPr>
                <a:t>1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9946E48B-A5E4-4999-A904-9A00753F0933}"/>
              </a:ext>
            </a:extLst>
          </p:cNvPr>
          <p:cNvGrpSpPr/>
          <p:nvPr/>
        </p:nvGrpSpPr>
        <p:grpSpPr>
          <a:xfrm>
            <a:off x="3334623" y="654280"/>
            <a:ext cx="1913003" cy="2572943"/>
            <a:chOff x="3334623" y="654280"/>
            <a:chExt cx="1913003" cy="2572943"/>
          </a:xfrm>
        </p:grpSpPr>
        <p:pic>
          <p:nvPicPr>
            <p:cNvPr id="8" name="Picture 7">
              <a:extLst>
                <a:ext uri="{FF2B5EF4-FFF2-40B4-BE49-F238E27FC236}">
                  <a16:creationId xmlns="" xmlns:a16="http://schemas.microsoft.com/office/drawing/2014/main" id="{F8FB6BAD-090E-4B0C-9BF2-FD63CC22428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494054">
              <a:off x="3334623" y="654280"/>
              <a:ext cx="1913003" cy="2100728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C85DAACD-5A30-4020-A851-FCCDB949C912}"/>
                </a:ext>
              </a:extLst>
            </p:cNvPr>
            <p:cNvSpPr/>
            <p:nvPr/>
          </p:nvSpPr>
          <p:spPr>
            <a:xfrm>
              <a:off x="4035202" y="1784838"/>
              <a:ext cx="591829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800" b="1" dirty="0">
                  <a:solidFill>
                    <a:srgbClr val="7030A0"/>
                  </a:solidFill>
                  <a:latin typeface=".VnAvant" panose="020B7200000000000000" pitchFamily="34" charset="0"/>
                </a:rPr>
                <a:t>©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="" xmlns:a16="http://schemas.microsoft.com/office/drawing/2014/main" id="{DAE2C975-4F25-4EC2-8DD0-3BB91D8EFDBA}"/>
                </a:ext>
              </a:extLst>
            </p:cNvPr>
            <p:cNvSpPr/>
            <p:nvPr/>
          </p:nvSpPr>
          <p:spPr>
            <a:xfrm>
              <a:off x="3599721" y="2396226"/>
              <a:ext cx="529312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800" b="1" dirty="0">
                  <a:solidFill>
                    <a:srgbClr val="7030A0"/>
                  </a:solidFill>
                  <a:latin typeface=".VnAvant" panose="020B7200000000000000" pitchFamily="34" charset="0"/>
                </a:rPr>
                <a:t>2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3B2CE147-82CD-49BD-B287-52CBB43A421B}"/>
              </a:ext>
            </a:extLst>
          </p:cNvPr>
          <p:cNvGrpSpPr/>
          <p:nvPr/>
        </p:nvGrpSpPr>
        <p:grpSpPr>
          <a:xfrm>
            <a:off x="5710147" y="640234"/>
            <a:ext cx="1913003" cy="2579966"/>
            <a:chOff x="5710147" y="640234"/>
            <a:chExt cx="1913003" cy="2579966"/>
          </a:xfrm>
        </p:grpSpPr>
        <p:pic>
          <p:nvPicPr>
            <p:cNvPr id="7" name="Picture 6">
              <a:extLst>
                <a:ext uri="{FF2B5EF4-FFF2-40B4-BE49-F238E27FC236}">
                  <a16:creationId xmlns="" xmlns:a16="http://schemas.microsoft.com/office/drawing/2014/main" id="{D2EFCDEB-26F9-47BA-B16C-E67FABD833E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494054">
              <a:off x="5710147" y="640234"/>
              <a:ext cx="1913003" cy="2100728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7B830742-B11B-4485-A222-691EC66D7406}"/>
                </a:ext>
              </a:extLst>
            </p:cNvPr>
            <p:cNvSpPr/>
            <p:nvPr/>
          </p:nvSpPr>
          <p:spPr>
            <a:xfrm>
              <a:off x="6407876" y="1797882"/>
              <a:ext cx="553357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800" b="1" smtClean="0">
                  <a:solidFill>
                    <a:srgbClr val="7030A0"/>
                  </a:solidFill>
                  <a:latin typeface=".VnAvant" panose="020B7200000000000000" pitchFamily="34" charset="0"/>
                </a:rPr>
                <a:t>­</a:t>
              </a:r>
              <a:endParaRPr lang="en-US" sz="4800" b="1" dirty="0">
                <a:solidFill>
                  <a:srgbClr val="7030A0"/>
                </a:solidFill>
                <a:latin typeface=".VnAvant" panose="020B7200000000000000" pitchFamily="34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="" xmlns:a16="http://schemas.microsoft.com/office/drawing/2014/main" id="{2C0CDCAD-159E-4772-A753-863C740DCC6E}"/>
                </a:ext>
              </a:extLst>
            </p:cNvPr>
            <p:cNvSpPr/>
            <p:nvPr/>
          </p:nvSpPr>
          <p:spPr>
            <a:xfrm>
              <a:off x="6012148" y="2389203"/>
              <a:ext cx="529312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800" b="1" dirty="0">
                  <a:solidFill>
                    <a:srgbClr val="7030A0"/>
                  </a:solidFill>
                  <a:latin typeface=".VnAvant" panose="020B7200000000000000" pitchFamily="34" charset="0"/>
                </a:rPr>
                <a:t>3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3738E8D6-3546-40A3-BFA4-44996AC55F6E}"/>
              </a:ext>
            </a:extLst>
          </p:cNvPr>
          <p:cNvGrpSpPr/>
          <p:nvPr/>
        </p:nvGrpSpPr>
        <p:grpSpPr>
          <a:xfrm>
            <a:off x="8044463" y="1433015"/>
            <a:ext cx="1358844" cy="1801612"/>
            <a:chOff x="8044463" y="1344308"/>
            <a:chExt cx="1345766" cy="1890319"/>
          </a:xfrm>
        </p:grpSpPr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F8DD8005-6157-41F4-9F35-E8794D0FB56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494054">
              <a:off x="8044463" y="1344308"/>
              <a:ext cx="1345766" cy="1477827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4FC57111-5EE0-42AE-BD19-B961C2FB55E1}"/>
                </a:ext>
              </a:extLst>
            </p:cNvPr>
            <p:cNvSpPr/>
            <p:nvPr/>
          </p:nvSpPr>
          <p:spPr>
            <a:xfrm>
              <a:off x="8440889" y="1850311"/>
              <a:ext cx="573432" cy="87191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800" b="1" smtClean="0">
                  <a:solidFill>
                    <a:srgbClr val="7030A0"/>
                  </a:solidFill>
                  <a:latin typeface=".VnAvant" panose="020B7200000000000000" pitchFamily="34" charset="0"/>
                </a:rPr>
                <a:t>e</a:t>
              </a:r>
              <a:endParaRPr lang="en-US" sz="4800" b="1" dirty="0">
                <a:solidFill>
                  <a:srgbClr val="7030A0"/>
                </a:solidFill>
                <a:latin typeface=".VnAvant" panose="020B7200000000000000" pitchFamily="34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="" xmlns:a16="http://schemas.microsoft.com/office/drawing/2014/main" id="{FED53E52-E34B-48B4-8B68-CF50B07C8C4F}"/>
                </a:ext>
              </a:extLst>
            </p:cNvPr>
            <p:cNvSpPr/>
            <p:nvPr/>
          </p:nvSpPr>
          <p:spPr>
            <a:xfrm>
              <a:off x="8096221" y="2403630"/>
              <a:ext cx="529312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800" b="1" dirty="0">
                  <a:solidFill>
                    <a:srgbClr val="7030A0"/>
                  </a:solidFill>
                  <a:latin typeface=".VnAvant" panose="020B7200000000000000" pitchFamily="34" charset="0"/>
                </a:rPr>
                <a:t>4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CD7538AC-371A-4487-AADD-5F293741C010}"/>
              </a:ext>
            </a:extLst>
          </p:cNvPr>
          <p:cNvGrpSpPr/>
          <p:nvPr/>
        </p:nvGrpSpPr>
        <p:grpSpPr>
          <a:xfrm>
            <a:off x="10203551" y="1473958"/>
            <a:ext cx="1465284" cy="1721839"/>
            <a:chOff x="10206891" y="1372886"/>
            <a:chExt cx="1345766" cy="1820563"/>
          </a:xfrm>
        </p:grpSpPr>
        <p:pic>
          <p:nvPicPr>
            <p:cNvPr id="10" name="Picture 9">
              <a:extLst>
                <a:ext uri="{FF2B5EF4-FFF2-40B4-BE49-F238E27FC236}">
                  <a16:creationId xmlns="" xmlns:a16="http://schemas.microsoft.com/office/drawing/2014/main" id="{18BE470D-D857-40D9-818F-AFC2FDF6EAF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494054">
              <a:off x="10206891" y="1372886"/>
              <a:ext cx="1345766" cy="1477827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92509A73-CBCD-4C43-8BDD-5ECFEF77F2E2}"/>
                </a:ext>
              </a:extLst>
            </p:cNvPr>
            <p:cNvSpPr/>
            <p:nvPr/>
          </p:nvSpPr>
          <p:spPr>
            <a:xfrm>
              <a:off x="10658054" y="1850311"/>
              <a:ext cx="508222" cy="8786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800" b="1" smtClean="0">
                  <a:solidFill>
                    <a:srgbClr val="7030A0"/>
                  </a:solidFill>
                  <a:latin typeface=".VnAvant" panose="020B7200000000000000" pitchFamily="34" charset="0"/>
                </a:rPr>
                <a:t>­</a:t>
              </a:r>
              <a:endParaRPr lang="en-US" sz="4800" b="1" dirty="0">
                <a:solidFill>
                  <a:srgbClr val="7030A0"/>
                </a:solidFill>
                <a:latin typeface=".VnAvant" panose="020B7200000000000000" pitchFamily="34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="" xmlns:a16="http://schemas.microsoft.com/office/drawing/2014/main" id="{5F74B2BD-1858-4F85-A857-144DABAB7E88}"/>
                </a:ext>
              </a:extLst>
            </p:cNvPr>
            <p:cNvSpPr/>
            <p:nvPr/>
          </p:nvSpPr>
          <p:spPr>
            <a:xfrm>
              <a:off x="10263693" y="2362452"/>
              <a:ext cx="529312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800" b="1" dirty="0">
                  <a:solidFill>
                    <a:srgbClr val="7030A0"/>
                  </a:solidFill>
                  <a:latin typeface=".VnAvant" panose="020B7200000000000000" pitchFamily="34" charset="0"/>
                </a:rPr>
                <a:t>5</a:t>
              </a:r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EDDE34AA-488A-4FED-B5C1-778365A25933}"/>
              </a:ext>
            </a:extLst>
          </p:cNvPr>
          <p:cNvSpPr/>
          <p:nvPr/>
        </p:nvSpPr>
        <p:spPr>
          <a:xfrm>
            <a:off x="-19407" y="6587899"/>
            <a:ext cx="12230813" cy="290950"/>
          </a:xfrm>
          <a:prstGeom prst="rect">
            <a:avLst/>
          </a:prstGeom>
          <a:solidFill>
            <a:srgbClr val="CC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hlinkClick r:id="rId9" action="ppaction://hlinksldjump"/>
            <a:extLst>
              <a:ext uri="{FF2B5EF4-FFF2-40B4-BE49-F238E27FC236}">
                <a16:creationId xmlns="" xmlns:a16="http://schemas.microsoft.com/office/drawing/2014/main" id="{B23C3416-A3D1-4E80-A2EB-929FE255676D}"/>
              </a:ext>
            </a:extLst>
          </p:cNvPr>
          <p:cNvSpPr/>
          <p:nvPr/>
        </p:nvSpPr>
        <p:spPr>
          <a:xfrm>
            <a:off x="11566358" y="6272462"/>
            <a:ext cx="625642" cy="58553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Đ</a:t>
            </a:r>
            <a:endParaRPr lang="en-US" dirty="0"/>
          </a:p>
        </p:txBody>
      </p:sp>
      <p:sp>
        <p:nvSpPr>
          <p:cNvPr id="29" name="Oval 102"/>
          <p:cNvSpPr>
            <a:spLocks noChangeArrowheads="1"/>
          </p:cNvSpPr>
          <p:nvPr/>
        </p:nvSpPr>
        <p:spPr bwMode="auto">
          <a:xfrm>
            <a:off x="11230065" y="111034"/>
            <a:ext cx="825137" cy="847301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00">
                <a:solidFill>
                  <a:srgbClr val="FF3300"/>
                </a:solidFill>
                <a:latin typeface=".VnBodoniH" pitchFamily="34" charset="0"/>
              </a:rPr>
              <a:t>HÕt giê</a:t>
            </a:r>
          </a:p>
        </p:txBody>
      </p:sp>
      <p:sp>
        <p:nvSpPr>
          <p:cNvPr id="30" name="Oval 103"/>
          <p:cNvSpPr>
            <a:spLocks noChangeArrowheads="1"/>
          </p:cNvSpPr>
          <p:nvPr/>
        </p:nvSpPr>
        <p:spPr bwMode="auto">
          <a:xfrm>
            <a:off x="11230065" y="111034"/>
            <a:ext cx="825137" cy="847301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FF3300"/>
                </a:solidFill>
                <a:latin typeface=".VnBodoniH" pitchFamily="34" charset="0"/>
              </a:rPr>
              <a:t>1</a:t>
            </a:r>
          </a:p>
        </p:txBody>
      </p:sp>
      <p:sp>
        <p:nvSpPr>
          <p:cNvPr id="31" name="Oval 104"/>
          <p:cNvSpPr>
            <a:spLocks noChangeArrowheads="1"/>
          </p:cNvSpPr>
          <p:nvPr/>
        </p:nvSpPr>
        <p:spPr bwMode="auto">
          <a:xfrm>
            <a:off x="11230065" y="111034"/>
            <a:ext cx="825137" cy="847301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2</a:t>
            </a:r>
          </a:p>
        </p:txBody>
      </p:sp>
      <p:sp>
        <p:nvSpPr>
          <p:cNvPr id="32" name="Oval 105"/>
          <p:cNvSpPr>
            <a:spLocks noChangeArrowheads="1"/>
          </p:cNvSpPr>
          <p:nvPr/>
        </p:nvSpPr>
        <p:spPr bwMode="auto">
          <a:xfrm>
            <a:off x="11230065" y="111034"/>
            <a:ext cx="825137" cy="847301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3</a:t>
            </a:r>
          </a:p>
        </p:txBody>
      </p:sp>
      <p:sp>
        <p:nvSpPr>
          <p:cNvPr id="33" name="Oval 106"/>
          <p:cNvSpPr>
            <a:spLocks noChangeArrowheads="1"/>
          </p:cNvSpPr>
          <p:nvPr/>
        </p:nvSpPr>
        <p:spPr bwMode="auto">
          <a:xfrm>
            <a:off x="11230065" y="111034"/>
            <a:ext cx="825137" cy="847301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4</a:t>
            </a:r>
          </a:p>
        </p:txBody>
      </p:sp>
      <p:sp>
        <p:nvSpPr>
          <p:cNvPr id="34" name="Oval 107"/>
          <p:cNvSpPr>
            <a:spLocks noChangeArrowheads="1"/>
          </p:cNvSpPr>
          <p:nvPr/>
        </p:nvSpPr>
        <p:spPr bwMode="auto">
          <a:xfrm>
            <a:off x="11230065" y="111034"/>
            <a:ext cx="825137" cy="847301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5</a:t>
            </a:r>
          </a:p>
        </p:txBody>
      </p:sp>
      <p:sp>
        <p:nvSpPr>
          <p:cNvPr id="35" name="Oval 108"/>
          <p:cNvSpPr>
            <a:spLocks noChangeArrowheads="1"/>
          </p:cNvSpPr>
          <p:nvPr/>
        </p:nvSpPr>
        <p:spPr bwMode="auto">
          <a:xfrm>
            <a:off x="11230065" y="111034"/>
            <a:ext cx="825137" cy="847301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6</a:t>
            </a:r>
          </a:p>
        </p:txBody>
      </p:sp>
      <p:sp>
        <p:nvSpPr>
          <p:cNvPr id="36" name="Oval 109"/>
          <p:cNvSpPr>
            <a:spLocks noChangeArrowheads="1"/>
          </p:cNvSpPr>
          <p:nvPr/>
        </p:nvSpPr>
        <p:spPr bwMode="auto">
          <a:xfrm>
            <a:off x="11230065" y="111034"/>
            <a:ext cx="825137" cy="847301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7</a:t>
            </a:r>
          </a:p>
        </p:txBody>
      </p:sp>
      <p:sp>
        <p:nvSpPr>
          <p:cNvPr id="37" name="Oval 110"/>
          <p:cNvSpPr>
            <a:spLocks noChangeArrowheads="1"/>
          </p:cNvSpPr>
          <p:nvPr/>
        </p:nvSpPr>
        <p:spPr bwMode="auto">
          <a:xfrm>
            <a:off x="11230065" y="111034"/>
            <a:ext cx="825137" cy="847301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8</a:t>
            </a:r>
          </a:p>
        </p:txBody>
      </p:sp>
      <p:sp>
        <p:nvSpPr>
          <p:cNvPr id="38" name="Oval 111"/>
          <p:cNvSpPr>
            <a:spLocks noChangeArrowheads="1"/>
          </p:cNvSpPr>
          <p:nvPr/>
        </p:nvSpPr>
        <p:spPr bwMode="auto">
          <a:xfrm>
            <a:off x="11230065" y="111034"/>
            <a:ext cx="825137" cy="847301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9</a:t>
            </a:r>
          </a:p>
        </p:txBody>
      </p:sp>
      <p:sp>
        <p:nvSpPr>
          <p:cNvPr id="39" name="Oval 112"/>
          <p:cNvSpPr>
            <a:spLocks noChangeArrowheads="1"/>
          </p:cNvSpPr>
          <p:nvPr/>
        </p:nvSpPr>
        <p:spPr bwMode="auto">
          <a:xfrm>
            <a:off x="11230065" y="111034"/>
            <a:ext cx="825137" cy="847301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FF3300"/>
                </a:solidFill>
                <a:latin typeface=".VnBodoniH" pitchFamily="34" charset="0"/>
              </a:rPr>
              <a:t>10</a:t>
            </a:r>
          </a:p>
        </p:txBody>
      </p:sp>
      <p:sp>
        <p:nvSpPr>
          <p:cNvPr id="40" name="Oval 113"/>
          <p:cNvSpPr>
            <a:spLocks noChangeArrowheads="1"/>
          </p:cNvSpPr>
          <p:nvPr/>
        </p:nvSpPr>
        <p:spPr bwMode="auto">
          <a:xfrm>
            <a:off x="11166565" y="111034"/>
            <a:ext cx="825137" cy="881743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4800">
              <a:latin typeface=".VnBodoniH" pitchFamily="34" charset="0"/>
            </a:endParaRPr>
          </a:p>
        </p:txBody>
      </p:sp>
      <p:pic>
        <p:nvPicPr>
          <p:cNvPr id="41" name="Ca_ ro__t u_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126004" y="246797"/>
            <a:ext cx="649540" cy="79839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32410510"/>
      </p:ext>
    </p:extLst>
  </p:cSld>
  <p:clrMapOvr>
    <a:masterClrMapping/>
  </p:clrMapOvr>
  <p:transition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" presetClass="exit" presetSubtype="16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4" presetClass="exit" presetSubtype="16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4" presetClass="exit" presetSubtype="16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4" presetClass="exit" presetSubtype="32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4" presetClass="exit" presetSubtype="16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4" presetClass="exit" presetSubtype="16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4" presetClass="exit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4" presetClass="exit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4" presetClass="exit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4" presetClass="exit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53" presetClass="entr" presetSubtype="0" repeatCount="300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500"/>
                            </p:stCondLst>
                            <p:childTnLst>
                              <p:par>
                                <p:cTn id="44" presetID="1" presetClass="exit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7500"/>
                            </p:stCondLst>
                            <p:childTnLst>
                              <p:par>
                                <p:cTn id="47" presetID="1" presetClass="exit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2.1374E-6 L -0.25013 0.51469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2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1721E-6 L 0.15443 0.51168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" y="2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0 L -0.05664 0.51481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39" y="25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6" dur="10394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audio>
              <p:cMediaNode>
                <p:cTn id="8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9" grpId="0" build="allAtOnce" animBg="1"/>
      <p:bldP spid="4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5B03D612-EC28-4837-875B-66E0F8718D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865"/>
            <a:ext cx="12192000" cy="6897040"/>
          </a:xfrm>
          <a:prstGeom prst="rect">
            <a:avLst/>
          </a:prstGeom>
        </p:spPr>
      </p:pic>
      <p:pic>
        <p:nvPicPr>
          <p:cNvPr id="3" name="Picture 2" descr="GocGiaiTriDong.gif"/>
          <p:cNvPicPr>
            <a:picLocks noChangeAspect="1"/>
          </p:cNvPicPr>
          <p:nvPr/>
        </p:nvPicPr>
        <p:blipFill>
          <a:blip r:embed="rId5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46516" y="911542"/>
            <a:ext cx="8046718" cy="5946458"/>
          </a:xfrm>
          <a:prstGeom prst="rect">
            <a:avLst/>
          </a:prstGeom>
        </p:spPr>
      </p:pic>
      <p:pic>
        <p:nvPicPr>
          <p:cNvPr id="4" name="j0211430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j0214098.wav"/>
          </p:nvPr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87200" y="6553200"/>
            <a:ext cx="304800" cy="304800"/>
          </a:xfrm>
          <a:prstGeom prst="rect">
            <a:avLst/>
          </a:prstGeom>
        </p:spPr>
      </p:pic>
      <p:sp>
        <p:nvSpPr>
          <p:cNvPr id="5" name="AutoShape 14">
            <a:hlinkClick r:id="" action="ppaction://noaction" highlightClick="1">
              <a:snd r:embed="rId7" name="Cac be tra loi dung roi day khen cac be nao 2.wav"/>
            </a:hlinkClick>
          </p:cNvPr>
          <p:cNvSpPr>
            <a:spLocks noChangeArrowheads="1"/>
          </p:cNvSpPr>
          <p:nvPr/>
        </p:nvSpPr>
        <p:spPr bwMode="auto">
          <a:xfrm>
            <a:off x="10931102" y="6096000"/>
            <a:ext cx="762000" cy="762000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800" b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6" name="j021184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j0214098.wav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3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474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7A0F8F39-4508-4055-A3FE-928B4D069E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2" descr="HÃ¬nh áº£nh cÃ³ liÃªn quan">
            <a:extLst>
              <a:ext uri="{FF2B5EF4-FFF2-40B4-BE49-F238E27FC236}">
                <a16:creationId xmlns="" xmlns:a16="http://schemas.microsoft.com/office/drawing/2014/main" id="{25CDAA96-8C01-4F27-82AE-89D5E7FBB12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271" y="496956"/>
            <a:ext cx="5602492" cy="63610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4C81EE38-6C8D-4A40-BFBF-D53394DE998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87051" y="-438586"/>
            <a:ext cx="2928220" cy="23740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D233CC29-7DF9-43D0-902F-F33E86E16262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85" y="-147028"/>
            <a:ext cx="1428750" cy="14287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34075B71-758A-4BB6-A5B6-A32BFDD06E35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10243">
            <a:off x="2676112" y="667638"/>
            <a:ext cx="1574212" cy="114824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4CAE8014-0ACA-4D98-A090-672EA8E9A4A4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39485">
            <a:off x="10186713" y="1227742"/>
            <a:ext cx="1811607" cy="1321408"/>
          </a:xfrm>
          <a:prstGeom prst="rect">
            <a:avLst/>
          </a:prstGeom>
        </p:spPr>
      </p:pic>
      <p:pic>
        <p:nvPicPr>
          <p:cNvPr id="12" name="Picture 11" descr="giphy.gif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 rot="18133265">
            <a:off x="9633440" y="4851196"/>
            <a:ext cx="1602979" cy="1152141"/>
          </a:xfrm>
          <a:prstGeom prst="rect">
            <a:avLst/>
          </a:prstGeom>
        </p:spPr>
      </p:pic>
      <p:pic>
        <p:nvPicPr>
          <p:cNvPr id="11" name="VeMienCoTich-HoaiBang_p69j 00_02_01-00_03_19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/>
          <a:stretch>
            <a:fillRect/>
          </a:stretch>
        </p:blipFill>
        <p:spPr>
          <a:xfrm>
            <a:off x="5943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853315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05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đố 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8263720" y="5473890"/>
            <a:ext cx="304800" cy="304800"/>
          </a:xfrm>
          <a:prstGeom prst="rect">
            <a:avLst/>
          </a:prstGeom>
        </p:spPr>
      </p:pic>
      <p:pic>
        <p:nvPicPr>
          <p:cNvPr id="24" name="đố u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/>
          <a:stretch>
            <a:fillRect/>
          </a:stretch>
        </p:blipFill>
        <p:spPr>
          <a:xfrm>
            <a:off x="2640842" y="5310117"/>
            <a:ext cx="304800" cy="304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0AED6FA-E75C-4EEC-992C-DD0AB354A67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082558F8-8662-4B24-BBCA-360D7138155C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357" y="3318057"/>
            <a:ext cx="4098700" cy="3293318"/>
          </a:xfrm>
          <a:prstGeom prst="rect">
            <a:avLst/>
          </a:prstGeom>
        </p:spPr>
      </p:pic>
      <p:sp>
        <p:nvSpPr>
          <p:cNvPr id="15" name="Rectangle 14">
            <a:hlinkClick r:id="rId10" action="ppaction://hlinksldjump"/>
            <a:extLst>
              <a:ext uri="{FF2B5EF4-FFF2-40B4-BE49-F238E27FC236}">
                <a16:creationId xmlns="" xmlns:a16="http://schemas.microsoft.com/office/drawing/2014/main" id="{48D4EE2D-C38C-4A09-83B2-BC67997D81D0}"/>
              </a:ext>
            </a:extLst>
          </p:cNvPr>
          <p:cNvSpPr/>
          <p:nvPr/>
        </p:nvSpPr>
        <p:spPr>
          <a:xfrm>
            <a:off x="0" y="6272463"/>
            <a:ext cx="625642" cy="58553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U</a:t>
            </a:r>
            <a:endParaRPr lang="en-US" dirty="0"/>
          </a:p>
        </p:txBody>
      </p:sp>
      <p:sp>
        <p:nvSpPr>
          <p:cNvPr id="16" name="Rectangle 15">
            <a:hlinkClick r:id="rId11" action="ppaction://hlinksldjump"/>
            <a:extLst>
              <a:ext uri="{FF2B5EF4-FFF2-40B4-BE49-F238E27FC236}">
                <a16:creationId xmlns="" xmlns:a16="http://schemas.microsoft.com/office/drawing/2014/main" id="{B23C3416-A3D1-4E80-A2EB-929FE255676D}"/>
              </a:ext>
            </a:extLst>
          </p:cNvPr>
          <p:cNvSpPr/>
          <p:nvPr/>
        </p:nvSpPr>
        <p:spPr>
          <a:xfrm>
            <a:off x="11566358" y="6272462"/>
            <a:ext cx="625642" cy="58553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Ư</a:t>
            </a:r>
            <a:endParaRPr lang="en-US" dirty="0"/>
          </a:p>
        </p:txBody>
      </p:sp>
      <p:pic>
        <p:nvPicPr>
          <p:cNvPr id="22" name="Picture 21" descr="hoi-cham-59.jpg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06269" y="3723437"/>
            <a:ext cx="1815152" cy="273877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86680163"/>
      </p:ext>
    </p:extLst>
  </p:cSld>
  <p:clrMapOvr>
    <a:masterClrMapping/>
  </p:clrMapOvr>
  <p:transition>
    <p:sndAc>
      <p:stSnd>
        <p:snd r:embed="rId5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304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9297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E0C90B4C-E219-4767-B081-D4EEC67A50AC}"/>
              </a:ext>
            </a:extLst>
          </p:cNvPr>
          <p:cNvSpPr txBox="1"/>
          <p:nvPr/>
        </p:nvSpPr>
        <p:spPr>
          <a:xfrm>
            <a:off x="4136642" y="-790931"/>
            <a:ext cx="3721768" cy="7755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9800" b="1" dirty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u</a:t>
            </a:r>
          </a:p>
        </p:txBody>
      </p:sp>
      <p:sp>
        <p:nvSpPr>
          <p:cNvPr id="3" name="Arrow: Right 2">
            <a:hlinkClick r:id="rId4" action="ppaction://hlinksldjump"/>
            <a:extLst>
              <a:ext uri="{FF2B5EF4-FFF2-40B4-BE49-F238E27FC236}">
                <a16:creationId xmlns="" xmlns:a16="http://schemas.microsoft.com/office/drawing/2014/main" id="{1271524F-6064-4854-8637-3E55093B9D0E}"/>
              </a:ext>
            </a:extLst>
          </p:cNvPr>
          <p:cNvSpPr/>
          <p:nvPr/>
        </p:nvSpPr>
        <p:spPr>
          <a:xfrm rot="10800000">
            <a:off x="11245516" y="6208295"/>
            <a:ext cx="946484" cy="6497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69438999"/>
      </p:ext>
    </p:extLst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E0C90B4C-E219-4767-B081-D4EEC67A50AC}"/>
              </a:ext>
            </a:extLst>
          </p:cNvPr>
          <p:cNvSpPr txBox="1"/>
          <p:nvPr/>
        </p:nvSpPr>
        <p:spPr>
          <a:xfrm>
            <a:off x="4106039" y="-448985"/>
            <a:ext cx="3721768" cy="7755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9800" b="1" dirty="0" smtClean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­</a:t>
            </a:r>
            <a:endParaRPr lang="en-US" sz="49800" b="1" dirty="0">
              <a:solidFill>
                <a:srgbClr val="FF0000"/>
              </a:solidFill>
              <a:latin typeface=".vnavant" panose="020B72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32807262"/>
      </p:ext>
    </p:extLst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4D4C4E7F-C47D-4D14-ADA2-3062E21479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761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E799795C-1866-43B6-B6A7-585DDADC351C}"/>
              </a:ext>
            </a:extLst>
          </p:cNvPr>
          <p:cNvSpPr txBox="1"/>
          <p:nvPr/>
        </p:nvSpPr>
        <p:spPr>
          <a:xfrm>
            <a:off x="2436985" y="1618379"/>
            <a:ext cx="7318029" cy="26964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ln w="12700">
                  <a:solidFill>
                    <a:srgbClr val="FF00FF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</a:t>
            </a:r>
            <a:r>
              <a:rPr lang="vi-VN" sz="6000" b="1" dirty="0">
                <a:ln w="12700">
                  <a:solidFill>
                    <a:srgbClr val="FF00FF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6000" b="1" dirty="0">
                <a:ln w="12700">
                  <a:solidFill>
                    <a:srgbClr val="FF00FF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I:</a:t>
            </a:r>
          </a:p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ln w="12700">
                  <a:solidFill>
                    <a:srgbClr val="FF00FF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 Đ</a:t>
            </a:r>
            <a:r>
              <a:rPr lang="vi-VN" sz="6000" b="1" dirty="0">
                <a:ln w="12700">
                  <a:solidFill>
                    <a:srgbClr val="FF00FF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6000" b="1" dirty="0">
                <a:ln w="12700">
                  <a:solidFill>
                    <a:srgbClr val="FF00FF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ỜNG BÍ ẨN</a:t>
            </a:r>
          </a:p>
        </p:txBody>
      </p:sp>
      <p:pic>
        <p:nvPicPr>
          <p:cNvPr id="3" name="CHUYỂN ĐỘI HÌNH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5438632" y="5091751"/>
            <a:ext cx="1494431" cy="119417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82587615"/>
      </p:ext>
    </p:extLst>
  </p:cSld>
  <p:clrMapOvr>
    <a:masterClrMapping/>
  </p:clrMapOvr>
  <p:transition>
    <p:sndAc>
      <p:stSnd>
        <p:snd r:embed="rId3" name="drumroll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0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òi x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6871648" y="3918045"/>
            <a:ext cx="304800" cy="304800"/>
          </a:xfrm>
          <a:prstGeom prst="rect">
            <a:avLst/>
          </a:prstGeom>
        </p:spPr>
      </p:pic>
      <p:pic>
        <p:nvPicPr>
          <p:cNvPr id="20" name="còi x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6858000" y="3945340"/>
            <a:ext cx="304800" cy="304800"/>
          </a:xfrm>
          <a:prstGeom prst="rect">
            <a:avLst/>
          </a:prstGeom>
        </p:spPr>
      </p:pic>
      <p:pic>
        <p:nvPicPr>
          <p:cNvPr id="21" name="sai-mat-roi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/>
          <a:stretch>
            <a:fillRect/>
          </a:stretch>
        </p:blipFill>
        <p:spPr>
          <a:xfrm>
            <a:off x="6858000" y="3945340"/>
            <a:ext cx="304800" cy="304800"/>
          </a:xfrm>
          <a:prstGeom prst="rect">
            <a:avLst/>
          </a:prstGeom>
        </p:spPr>
      </p:pic>
      <p:pic>
        <p:nvPicPr>
          <p:cNvPr id="25" name="sai">
            <a:hlinkClick r:id="" action="ppaction://media"/>
            <a:extLst>
              <a:ext uri="{FF2B5EF4-FFF2-40B4-BE49-F238E27FC236}">
                <a16:creationId xmlns="" xmlns:a16="http://schemas.microsoft.com/office/drawing/2014/main" id="{5A1C0D71-BCA4-4D84-8D28-CBEA14BC65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788" y="51847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28B3A7D7-3673-4487-868A-C519DE38A788}"/>
              </a:ext>
            </a:extLst>
          </p:cNvPr>
          <p:cNvGrpSpPr/>
          <p:nvPr/>
        </p:nvGrpSpPr>
        <p:grpSpPr>
          <a:xfrm>
            <a:off x="254268" y="4955155"/>
            <a:ext cx="4283075" cy="2133600"/>
            <a:chOff x="80963" y="4943475"/>
            <a:chExt cx="4283075" cy="2133600"/>
          </a:xfrm>
        </p:grpSpPr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917E59F7-E1E7-4E51-A13E-45F1E956CB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35840">
              <a:off x="80963" y="4943475"/>
              <a:ext cx="4283075" cy="213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1" name="TextBox 14">
              <a:extLst>
                <a:ext uri="{FF2B5EF4-FFF2-40B4-BE49-F238E27FC236}">
                  <a16:creationId xmlns="" xmlns:a16="http://schemas.microsoft.com/office/drawing/2014/main" id="{7118980C-7BA2-431E-93AF-A128C8A551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03425" y="5132388"/>
              <a:ext cx="841897" cy="1323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 sz="8000" b="1" dirty="0">
                  <a:solidFill>
                    <a:srgbClr val="FF0000"/>
                  </a:solidFill>
                  <a:latin typeface=".VnAvant" panose="020B7200000000000000" pitchFamily="34" charset="0"/>
                  <a:cs typeface="Times New Roman" panose="02020603050405020304" pitchFamily="18" charset="0"/>
                </a:rPr>
                <a:t>o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095293" y="3435447"/>
            <a:ext cx="4090810" cy="1797673"/>
            <a:chOff x="4095293" y="3435447"/>
            <a:chExt cx="4090810" cy="1797673"/>
          </a:xfrm>
        </p:grpSpPr>
        <p:pic>
          <p:nvPicPr>
            <p:cNvPr id="16" name="còi xe.mp3">
              <a:hlinkClick r:id="" action="ppaction://media"/>
            </p:cNvPr>
            <p:cNvPicPr>
              <a:picLocks noRot="1" noChangeAspect="1"/>
            </p:cNvPicPr>
            <p:nvPr>
              <a:audioFile r:link="rId1"/>
            </p:nvPr>
          </p:nvPicPr>
          <p:blipFill>
            <a:blip r:embed="rId11"/>
            <a:stretch>
              <a:fillRect/>
            </a:stretch>
          </p:blipFill>
          <p:spPr>
            <a:xfrm>
              <a:off x="6492240" y="4373880"/>
              <a:ext cx="304800" cy="304800"/>
            </a:xfrm>
            <a:prstGeom prst="rect">
              <a:avLst/>
            </a:prstGeom>
          </p:spPr>
        </p:pic>
        <p:pic>
          <p:nvPicPr>
            <p:cNvPr id="17" name="sai-mat-roi.mp3">
              <a:hlinkClick r:id="" action="ppaction://media"/>
            </p:cNvPr>
            <p:cNvPicPr>
              <a:picLocks noRot="1" noChangeAspect="1"/>
            </p:cNvPicPr>
            <p:nvPr>
              <a:audioFile r:link="rId2"/>
            </p:nvPr>
          </p:nvPicPr>
          <p:blipFill>
            <a:blip r:embed="rId12"/>
            <a:stretch>
              <a:fillRect/>
            </a:stretch>
          </p:blipFill>
          <p:spPr>
            <a:xfrm>
              <a:off x="6792098" y="4372233"/>
              <a:ext cx="304800" cy="304800"/>
            </a:xfrm>
            <a:prstGeom prst="rect">
              <a:avLst/>
            </a:prstGeom>
          </p:spPr>
        </p:pic>
        <p:pic>
          <p:nvPicPr>
            <p:cNvPr id="15" name="còi xe.mp3">
              <a:hlinkClick r:id="" action="ppaction://media"/>
            </p:cNvPr>
            <p:cNvPicPr>
              <a:picLocks noRot="1" noChangeAspect="1"/>
            </p:cNvPicPr>
            <p:nvPr>
              <a:audioFile r:link="rId1"/>
            </p:nvPr>
          </p:nvPicPr>
          <p:blipFill>
            <a:blip r:embed="rId13"/>
            <a:stretch>
              <a:fillRect/>
            </a:stretch>
          </p:blipFill>
          <p:spPr>
            <a:xfrm>
              <a:off x="5124995" y="4225835"/>
              <a:ext cx="304800" cy="304800"/>
            </a:xfrm>
            <a:prstGeom prst="rect">
              <a:avLst/>
            </a:prstGeom>
          </p:spPr>
        </p:pic>
        <p:pic>
          <p:nvPicPr>
            <p:cNvPr id="26" name="đúng">
              <a:hlinkClick r:id="" action="ppaction://media"/>
              <a:extLst>
                <a:ext uri="{FF2B5EF4-FFF2-40B4-BE49-F238E27FC236}">
                  <a16:creationId xmlns="" xmlns:a16="http://schemas.microsoft.com/office/drawing/2014/main" id="{2ACA9759-F4BA-4CD5-B4ED-1C8B6ED8ED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4013" y="4413250"/>
              <a:ext cx="60960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7" name="Group 26">
              <a:extLst>
                <a:ext uri="{FF2B5EF4-FFF2-40B4-BE49-F238E27FC236}">
                  <a16:creationId xmlns="" xmlns:a16="http://schemas.microsoft.com/office/drawing/2014/main" id="{72D983AA-637E-4430-B055-19FCC922089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95293" y="3435447"/>
              <a:ext cx="4090810" cy="1797673"/>
              <a:chOff x="4121192" y="4631753"/>
              <a:chExt cx="4090422" cy="1797778"/>
            </a:xfrm>
          </p:grpSpPr>
          <p:pic>
            <p:nvPicPr>
              <p:cNvPr id="9224" name="Picture 13">
                <a:extLst>
                  <a:ext uri="{FF2B5EF4-FFF2-40B4-BE49-F238E27FC236}">
                    <a16:creationId xmlns="" xmlns:a16="http://schemas.microsoft.com/office/drawing/2014/main" id="{49A55309-3658-4BF2-8841-16AC4FEE797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4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r="-657" b="9698"/>
              <a:stretch>
                <a:fillRect/>
              </a:stretch>
            </p:blipFill>
            <p:spPr bwMode="auto">
              <a:xfrm rot="21382197">
                <a:off x="4121192" y="4631753"/>
                <a:ext cx="4021260" cy="17977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225" name="TextBox 15">
                <a:extLst>
                  <a:ext uri="{FF2B5EF4-FFF2-40B4-BE49-F238E27FC236}">
                    <a16:creationId xmlns="" xmlns:a16="http://schemas.microsoft.com/office/drawing/2014/main" id="{53FF5A03-BE35-4F4E-852F-5C66EF8FFC9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65424" y="4881650"/>
                <a:ext cx="800143" cy="13235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r>
                  <a:rPr lang="en-US" altLang="en-US" sz="8000" b="1" smtClean="0">
                    <a:solidFill>
                      <a:schemeClr val="bg1"/>
                    </a:solidFill>
                    <a:latin typeface=".VnAvant" panose="020B7200000000000000" pitchFamily="34" charset="0"/>
                    <a:cs typeface="Times New Roman" panose="02020603050405020304" pitchFamily="18" charset="0"/>
                  </a:rPr>
                  <a:t>u</a:t>
                </a:r>
                <a:endParaRPr lang="en-US" altLang="en-US" sz="8000" b="1" dirty="0">
                  <a:solidFill>
                    <a:schemeClr val="bg1"/>
                  </a:solidFill>
                  <a:latin typeface=".VnAvant" panose="020B7200000000000000" pitchFamily="34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9226" name="Picture 17">
                <a:extLst>
                  <a:ext uri="{FF2B5EF4-FFF2-40B4-BE49-F238E27FC236}">
                    <a16:creationId xmlns="" xmlns:a16="http://schemas.microsoft.com/office/drawing/2014/main" id="{6F9AB31C-6C40-4850-9E15-D297B0AC5E1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0624173" flipH="1">
                <a:off x="7601930" y="4942304"/>
                <a:ext cx="609684" cy="6945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9222" name="Group 28">
            <a:extLst>
              <a:ext uri="{FF2B5EF4-FFF2-40B4-BE49-F238E27FC236}">
                <a16:creationId xmlns="" xmlns:a16="http://schemas.microsoft.com/office/drawing/2014/main" id="{65C74979-AF58-4D11-BCA5-65F5441DB7A7}"/>
              </a:ext>
            </a:extLst>
          </p:cNvPr>
          <p:cNvGrpSpPr>
            <a:grpSpLocks/>
          </p:cNvGrpSpPr>
          <p:nvPr/>
        </p:nvGrpSpPr>
        <p:grpSpPr bwMode="auto">
          <a:xfrm>
            <a:off x="7340396" y="4600919"/>
            <a:ext cx="4545013" cy="2032000"/>
            <a:chOff x="7677617" y="4620057"/>
            <a:chExt cx="4544289" cy="2031865"/>
          </a:xfrm>
        </p:grpSpPr>
        <p:pic>
          <p:nvPicPr>
            <p:cNvPr id="9227" name="Picture 7">
              <a:extLst>
                <a:ext uri="{FF2B5EF4-FFF2-40B4-BE49-F238E27FC236}">
                  <a16:creationId xmlns="" xmlns:a16="http://schemas.microsoft.com/office/drawing/2014/main" id="{CE9A61F1-7429-4084-B2BA-FB8EB93312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322252">
              <a:off x="7677617" y="4620057"/>
              <a:ext cx="4498594" cy="20318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8" name="Picture 9">
              <a:extLst>
                <a:ext uri="{FF2B5EF4-FFF2-40B4-BE49-F238E27FC236}">
                  <a16:creationId xmlns="" xmlns:a16="http://schemas.microsoft.com/office/drawing/2014/main" id="{F814F0F7-6676-4795-8C32-8863AE7C96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910071" flipH="1">
              <a:off x="11479563" y="4883653"/>
              <a:ext cx="742343" cy="845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9" name="TextBox 16">
              <a:extLst>
                <a:ext uri="{FF2B5EF4-FFF2-40B4-BE49-F238E27FC236}">
                  <a16:creationId xmlns="" xmlns:a16="http://schemas.microsoft.com/office/drawing/2014/main" id="{5B3E49E8-D499-4737-8AE2-72F62C6357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95757" y="4974269"/>
              <a:ext cx="800092" cy="13233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 sz="8000" b="1" smtClean="0">
                  <a:solidFill>
                    <a:srgbClr val="002060"/>
                  </a:solidFill>
                  <a:latin typeface=".VnAvant" panose="020B7200000000000000" pitchFamily="34" charset="0"/>
                  <a:cs typeface="Times New Roman" panose="02020603050405020304" pitchFamily="18" charset="0"/>
                </a:rPr>
                <a:t>­</a:t>
              </a:r>
              <a:endParaRPr lang="en-US" altLang="en-US" sz="8000" b="1" dirty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3" name="dong ho 5 giay.wmv">
            <a:hlinkClick r:id="" action="ppaction://media"/>
          </p:cNvPr>
          <p:cNvPicPr>
            <a:picLocks noRot="1" noChangeAspect="1"/>
          </p:cNvPicPr>
          <p:nvPr>
            <a:videoFile r:link="rId3"/>
          </p:nvPr>
        </p:nvPicPr>
        <p:blipFill>
          <a:blip r:embed="rId17"/>
          <a:stretch>
            <a:fillRect/>
          </a:stretch>
        </p:blipFill>
        <p:spPr>
          <a:xfrm>
            <a:off x="9174329" y="0"/>
            <a:ext cx="3017671" cy="169744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2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1.48148E-6 L 0.38307 -0.08935 " pathEditMode="relative" rAng="0" ptsTypes="AA">
                                      <p:cBhvr>
                                        <p:cTn id="12" dur="3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54" y="-4468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192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031 7.40741E-7 C -0.06992 0.05301 -0.06835 0.12685 -0.06341 0.12593 C -0.05599 0.12593 -0.05546 -0.12199 -0.04674 -0.12269 C -0.0388 -0.12269 -0.04296 0.09398 -0.03541 0.09305 C -0.02747 0.09305 -0.03177 -0.06389 -0.02317 -0.06389 C -0.01562 -0.06389 -0.01979 0.0419 -0.01302 0.0419 C -0.00651 0.0419 -0.00989 -0.03889 -0.00403 -0.03889 C -0.00065 -0.03889 -0.00039 -0.0169 -4.375E-6 7.40741E-7 " pathEditMode="relative" rAng="0" ptsTypes="AAAAAAAA">
                                      <p:cBhvr>
                                        <p:cTn id="1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16" y="16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5869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421 -0.00601 L 0.74652 -0.00601 " pathEditMode="relative" rAng="0" ptsTypes="AA">
                                      <p:cBhvr>
                                        <p:cTn id="26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1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3192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>
                <p:cTn id="2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6" dur="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vide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sai-6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10556543" y="4081818"/>
            <a:ext cx="304800" cy="304800"/>
          </a:xfrm>
          <a:prstGeom prst="rect">
            <a:avLst/>
          </a:prstGeom>
        </p:spPr>
      </p:pic>
      <p:pic>
        <p:nvPicPr>
          <p:cNvPr id="21" name="dung-roi-ban-gioi-lam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/>
          <a:stretch>
            <a:fillRect/>
          </a:stretch>
        </p:blipFill>
        <p:spPr>
          <a:xfrm>
            <a:off x="5479576" y="4382068"/>
            <a:ext cx="304800" cy="304800"/>
          </a:xfrm>
          <a:prstGeom prst="rect">
            <a:avLst/>
          </a:prstGeom>
        </p:spPr>
      </p:pic>
      <p:pic>
        <p:nvPicPr>
          <p:cNvPr id="18" name="dung-roi-ban-gioi-lam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9"/>
          <a:stretch>
            <a:fillRect/>
          </a:stretch>
        </p:blipFill>
        <p:spPr>
          <a:xfrm>
            <a:off x="7093131" y="4356462"/>
            <a:ext cx="304800" cy="304800"/>
          </a:xfrm>
          <a:prstGeom prst="rect">
            <a:avLst/>
          </a:prstGeom>
        </p:spPr>
      </p:pic>
      <p:pic>
        <p:nvPicPr>
          <p:cNvPr id="19" name="sai-2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0"/>
          <a:stretch>
            <a:fillRect/>
          </a:stretch>
        </p:blipFill>
        <p:spPr>
          <a:xfrm>
            <a:off x="6858000" y="4130040"/>
            <a:ext cx="304800" cy="304800"/>
          </a:xfrm>
          <a:prstGeom prst="rect">
            <a:avLst/>
          </a:prstGeom>
        </p:spPr>
      </p:pic>
      <p:pic>
        <p:nvPicPr>
          <p:cNvPr id="20" name="dung-roi-ban-gioi-lam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1"/>
          <a:stretch>
            <a:fillRect/>
          </a:stretch>
        </p:blipFill>
        <p:spPr>
          <a:xfrm>
            <a:off x="6927668" y="4199709"/>
            <a:ext cx="304800" cy="30480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710CAABD-EA4A-426E-AE98-9578278329C5}"/>
              </a:ext>
            </a:extLst>
          </p:cNvPr>
          <p:cNvGrpSpPr/>
          <p:nvPr/>
        </p:nvGrpSpPr>
        <p:grpSpPr>
          <a:xfrm>
            <a:off x="8174566" y="3302758"/>
            <a:ext cx="3439679" cy="1870955"/>
            <a:chOff x="4735330" y="3727269"/>
            <a:chExt cx="3999367" cy="2413996"/>
          </a:xfrm>
        </p:grpSpPr>
        <p:grpSp>
          <p:nvGrpSpPr>
            <p:cNvPr id="13" name="Group 12">
              <a:extLst>
                <a:ext uri="{FF2B5EF4-FFF2-40B4-BE49-F238E27FC236}">
                  <a16:creationId xmlns="" xmlns:a16="http://schemas.microsoft.com/office/drawing/2014/main" id="{A1000E15-1D45-4BAD-850F-FCB10E47A2A5}"/>
                </a:ext>
              </a:extLst>
            </p:cNvPr>
            <p:cNvGrpSpPr/>
            <p:nvPr/>
          </p:nvGrpSpPr>
          <p:grpSpPr>
            <a:xfrm>
              <a:off x="4735330" y="3727269"/>
              <a:ext cx="3999367" cy="2413996"/>
              <a:chOff x="4735330" y="3727269"/>
              <a:chExt cx="3999367" cy="2413996"/>
            </a:xfrm>
          </p:grpSpPr>
          <p:pic>
            <p:nvPicPr>
              <p:cNvPr id="3" name="Picture 2">
                <a:extLst>
                  <a:ext uri="{FF2B5EF4-FFF2-40B4-BE49-F238E27FC236}">
                    <a16:creationId xmlns="" xmlns:a16="http://schemas.microsoft.com/office/drawing/2014/main" id="{5CAFC80C-73B2-464B-B9D3-2C3C294C2C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l="-3750" t="16858" b="18999"/>
              <a:stretch>
                <a:fillRect/>
              </a:stretch>
            </p:blipFill>
            <p:spPr>
              <a:xfrm flipH="1">
                <a:off x="4735330" y="3727269"/>
                <a:ext cx="3999367" cy="2299062"/>
              </a:xfrm>
              <a:prstGeom prst="rect">
                <a:avLst/>
              </a:prstGeom>
            </p:spPr>
          </p:pic>
          <p:sp>
            <p:nvSpPr>
              <p:cNvPr id="10" name="Rectangle 9">
                <a:extLst>
                  <a:ext uri="{FF2B5EF4-FFF2-40B4-BE49-F238E27FC236}">
                    <a16:creationId xmlns="" xmlns:a16="http://schemas.microsoft.com/office/drawing/2014/main" id="{5C12BC88-D010-40F3-977D-46D5F14AFAB6}"/>
                  </a:ext>
                </a:extLst>
              </p:cNvPr>
              <p:cNvSpPr/>
              <p:nvPr/>
            </p:nvSpPr>
            <p:spPr>
              <a:xfrm>
                <a:off x="6167041" y="4274857"/>
                <a:ext cx="854912" cy="18664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en-US" sz="8800" b="1" smtClean="0">
                    <a:solidFill>
                      <a:srgbClr val="002060"/>
                    </a:solidFill>
                    <a:latin typeface=".VnAvant" panose="020B7200000000000000" pitchFamily="34" charset="0"/>
                    <a:cs typeface="Times New Roman" panose="02020603050405020304" pitchFamily="18" charset="0"/>
                  </a:rPr>
                  <a:t>o</a:t>
                </a:r>
                <a:endParaRPr lang="en-US" altLang="en-US" sz="8800" b="1" dirty="0">
                  <a:solidFill>
                    <a:srgbClr val="002060"/>
                  </a:solidFill>
                  <a:latin typeface=".VnAvant" panose="020B7200000000000000" pitchFamily="34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16" name="Picture 17">
              <a:extLst>
                <a:ext uri="{FF2B5EF4-FFF2-40B4-BE49-F238E27FC236}">
                  <a16:creationId xmlns="" xmlns:a16="http://schemas.microsoft.com/office/drawing/2014/main" id="{82EF927E-43C8-4E1C-A464-0132D45D27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624173" flipH="1">
              <a:off x="8039081" y="4476218"/>
              <a:ext cx="669826" cy="762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04C30FB3-238C-45A6-B861-287902E46968}"/>
              </a:ext>
            </a:extLst>
          </p:cNvPr>
          <p:cNvGrpSpPr/>
          <p:nvPr/>
        </p:nvGrpSpPr>
        <p:grpSpPr>
          <a:xfrm>
            <a:off x="4306070" y="3989619"/>
            <a:ext cx="3459506" cy="1921823"/>
            <a:chOff x="9041843" y="3308985"/>
            <a:chExt cx="2847975" cy="1428750"/>
          </a:xfrm>
        </p:grpSpPr>
        <p:pic>
          <p:nvPicPr>
            <p:cNvPr id="7" name="Picture 6">
              <a:extLst>
                <a:ext uri="{FF2B5EF4-FFF2-40B4-BE49-F238E27FC236}">
                  <a16:creationId xmlns="" xmlns:a16="http://schemas.microsoft.com/office/drawing/2014/main" id="{E64CB2DC-F618-40E6-92DE-14BA2F45EE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41843" y="3308985"/>
              <a:ext cx="2847975" cy="1428750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95E0D08B-32E8-4DD9-8833-F2AC12256F99}"/>
                </a:ext>
              </a:extLst>
            </p:cNvPr>
            <p:cNvSpPr/>
            <p:nvPr/>
          </p:nvSpPr>
          <p:spPr>
            <a:xfrm>
              <a:off x="10105786" y="3488292"/>
              <a:ext cx="854912" cy="10754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en-US" sz="8800" b="1" dirty="0">
                  <a:solidFill>
                    <a:srgbClr val="FFFF00"/>
                  </a:solidFill>
                  <a:latin typeface=".VnAvant" panose="020B7200000000000000" pitchFamily="34" charset="0"/>
                  <a:cs typeface="Times New Roman" panose="02020603050405020304" pitchFamily="18" charset="0"/>
                </a:rPr>
                <a:t>u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57F4DC0C-1AE5-4E4B-8EBE-F081A0C11D33}"/>
              </a:ext>
            </a:extLst>
          </p:cNvPr>
          <p:cNvGrpSpPr/>
          <p:nvPr/>
        </p:nvGrpSpPr>
        <p:grpSpPr>
          <a:xfrm>
            <a:off x="-144386" y="4754880"/>
            <a:ext cx="4341917" cy="2103120"/>
            <a:chOff x="-144386" y="4754880"/>
            <a:chExt cx="4341917" cy="2103120"/>
          </a:xfrm>
        </p:grpSpPr>
        <p:grpSp>
          <p:nvGrpSpPr>
            <p:cNvPr id="12" name="Group 11">
              <a:extLst>
                <a:ext uri="{FF2B5EF4-FFF2-40B4-BE49-F238E27FC236}">
                  <a16:creationId xmlns="" xmlns:a16="http://schemas.microsoft.com/office/drawing/2014/main" id="{864A4F2A-4184-474F-BDD7-346F023A9FDB}"/>
                </a:ext>
              </a:extLst>
            </p:cNvPr>
            <p:cNvGrpSpPr/>
            <p:nvPr/>
          </p:nvGrpSpPr>
          <p:grpSpPr>
            <a:xfrm>
              <a:off x="-144386" y="4754880"/>
              <a:ext cx="4341917" cy="2103120"/>
              <a:chOff x="-144386" y="4754880"/>
              <a:chExt cx="4341917" cy="2103120"/>
            </a:xfrm>
          </p:grpSpPr>
          <p:pic>
            <p:nvPicPr>
              <p:cNvPr id="5" name="Picture 4">
                <a:extLst>
                  <a:ext uri="{FF2B5EF4-FFF2-40B4-BE49-F238E27FC236}">
                    <a16:creationId xmlns="" xmlns:a16="http://schemas.microsoft.com/office/drawing/2014/main" id="{B5773BF1-E220-4B7D-B316-73CBFD7DA5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t="4107" r="1944"/>
              <a:stretch>
                <a:fillRect/>
              </a:stretch>
            </p:blipFill>
            <p:spPr>
              <a:xfrm>
                <a:off x="-144386" y="4754880"/>
                <a:ext cx="4341917" cy="2103120"/>
              </a:xfrm>
              <a:prstGeom prst="rect">
                <a:avLst/>
              </a:prstGeom>
            </p:spPr>
          </p:pic>
          <p:sp>
            <p:nvSpPr>
              <p:cNvPr id="9" name="Rectangle 8">
                <a:extLst>
                  <a:ext uri="{FF2B5EF4-FFF2-40B4-BE49-F238E27FC236}">
                    <a16:creationId xmlns="" xmlns:a16="http://schemas.microsoft.com/office/drawing/2014/main" id="{1C45BE12-3E5B-458A-93AE-3043AA1600C2}"/>
                  </a:ext>
                </a:extLst>
              </p:cNvPr>
              <p:cNvSpPr/>
              <p:nvPr/>
            </p:nvSpPr>
            <p:spPr>
              <a:xfrm>
                <a:off x="1509932" y="5080020"/>
                <a:ext cx="854912" cy="1446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en-US" sz="8800" b="1" smtClean="0">
                    <a:solidFill>
                      <a:srgbClr val="C00000"/>
                    </a:solidFill>
                    <a:latin typeface=".VnAvant" panose="020B7200000000000000" pitchFamily="34" charset="0"/>
                    <a:cs typeface="Times New Roman" panose="02020603050405020304" pitchFamily="18" charset="0"/>
                  </a:rPr>
                  <a:t>­</a:t>
                </a:r>
                <a:endParaRPr lang="en-US" altLang="en-US" sz="8800" b="1" dirty="0">
                  <a:solidFill>
                    <a:srgbClr val="C00000"/>
                  </a:solidFill>
                  <a:latin typeface=".VnAvant" panose="020B7200000000000000" pitchFamily="34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11" name="Picture 17">
              <a:extLst>
                <a:ext uri="{FF2B5EF4-FFF2-40B4-BE49-F238E27FC236}">
                  <a16:creationId xmlns="" xmlns:a16="http://schemas.microsoft.com/office/drawing/2014/main" id="{BECFD012-2933-49DC-A06B-3F694146D5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624173" flipH="1">
              <a:off x="3559923" y="5263452"/>
              <a:ext cx="609742" cy="694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4" name="dong ho 5 giay.wmv">
            <a:hlinkClick r:id="" action="ppaction://media"/>
          </p:cNvPr>
          <p:cNvPicPr>
            <a:picLocks noRot="1" noChangeAspect="1"/>
          </p:cNvPicPr>
          <p:nvPr>
            <a:videoFile r:link="rId4"/>
          </p:nvPr>
        </p:nvPicPr>
        <p:blipFill>
          <a:blip r:embed="rId16"/>
          <a:stretch>
            <a:fillRect/>
          </a:stretch>
        </p:blipFill>
        <p:spPr>
          <a:xfrm>
            <a:off x="9174329" y="0"/>
            <a:ext cx="3017671" cy="16974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101184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4 -0.01274 L 1.02344 -0.02963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52" y="-85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4156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4156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6138E-6 -1.58187E-6 L 0.66093 -0.00578 " pathEditMode="relative" rAng="0" ptsTypes="AA">
                                      <p:cBhvr>
                                        <p:cTn id="19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276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8743E-6 5.60592E-6 C -0.01003 0.00324 -0.01068 0.01018 -0.01902 0.01781 C -0.0224 0.02082 -0.02905 0.02776 -0.02905 0.02776 C -0.03426 0.04164 -0.03283 0.03516 -0.03465 0.0458 C -0.03126 0.06476 -0.02762 0.06615 -0.01785 0.07147 C -0.0129 0.05852 -0.00742 0.04834 -4.48743E-6 0.03978 C -0.00039 0.03585 -0.00026 0.03146 -0.00104 0.02776 C -0.00143 0.02591 -0.00287 0.02545 -0.00339 0.02383 C -0.00573 0.0155 -0.00365 0.01666 -0.00782 0.00995 " pathEditMode="relative" ptsTypes="ffffffffA">
                                      <p:cBhvr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2" dur="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video>
              <p:cMediaNode>
                <p:cTn id="3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vide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ISPRING_SCORM_RATE_SLIDES" val="0"/>
  <p:tag name="ISPRING_SCORM_RATE_QUIZZES" val="0"/>
  <p:tag name="ISPRING_SCORM_PASSING_SCORE" val="0.000000"/>
  <p:tag name="ISPRING_ULTRA_SCORM_COURSE_ID" val="06FED122-53D9-42B8-898F-B1EB4537A95C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Content List"/>
  <p:tag name="ISPRINGCLOUDFOLDERID" val="0"/>
  <p:tag name="ISPRINGCLOUDFOLDERPATH" val="Repository"/>
  <p:tag name="ISPRING_OUTPUT_FOLDER" val="C:\Users\luan\Desktop"/>
  <p:tag name="ISPRING_PRESENTATION_TITLE" val="tro choi e, ê"/>
  <p:tag name="ISPRING_FIRST_PUBLISH" val="1"/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2&quot;/&gt;&lt;property id=&quot;20307&quot; value=&quot;256&quot;/&gt;&lt;/object&gt;&lt;object type=&quot;3&quot; unique_id=&quot;10004&quot;&gt;&lt;property id=&quot;20148&quot; value=&quot;5&quot;/&gt;&lt;property id=&quot;20300&quot; value=&quot;Slide 6&quot;/&gt;&lt;property id=&quot;20307&quot; value=&quot;257&quot;/&gt;&lt;/object&gt;&lt;object type=&quot;3&quot; unique_id=&quot;10033&quot;&gt;&lt;property id=&quot;20148&quot; value=&quot;5&quot;/&gt;&lt;property id=&quot;20300&quot; value=&quot;Slide 5&quot;/&gt;&lt;property id=&quot;20307&quot; value=&quot;258&quot;/&gt;&lt;/object&gt;&lt;object type=&quot;3&quot; unique_id=&quot;10109&quot;&gt;&lt;property id=&quot;20148&quot; value=&quot;5&quot;/&gt;&lt;property id=&quot;20300&quot; value=&quot;Slide 1&quot;/&gt;&lt;property id=&quot;20307&quot; value=&quot;260&quot;/&gt;&lt;/object&gt;&lt;object type=&quot;3&quot; unique_id=&quot;10110&quot;&gt;&lt;property id=&quot;20148&quot; value=&quot;5&quot;/&gt;&lt;property id=&quot;20300&quot; value=&quot;Slide 3&quot;/&gt;&lt;property id=&quot;20307&quot; value=&quot;259&quot;/&gt;&lt;/object&gt;&lt;object type=&quot;3&quot; unique_id=&quot;10111&quot;&gt;&lt;property id=&quot;20148&quot; value=&quot;5&quot;/&gt;&lt;property id=&quot;20300&quot; value=&quot;Slide 4&quot;/&gt;&lt;property id=&quot;20307&quot; value=&quot;261&quot;/&gt;&lt;/object&gt;&lt;/object&gt;&lt;object type=&quot;8&quot; unique_id=&quot;10008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1899</TotalTime>
  <Words>181</Words>
  <Application>Microsoft Office PowerPoint</Application>
  <PresentationFormat>Custom</PresentationFormat>
  <Paragraphs>116</Paragraphs>
  <Slides>24</Slides>
  <Notes>2</Notes>
  <HiddenSlides>0</HiddenSlides>
  <MMClips>44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tro choi e, ê</dc:title>
  <dc:creator>luan</dc:creator>
  <cp:lastModifiedBy>Administrator</cp:lastModifiedBy>
  <cp:revision>154</cp:revision>
  <dcterms:created xsi:type="dcterms:W3CDTF">2018-10-09T15:10:51Z</dcterms:created>
  <dcterms:modified xsi:type="dcterms:W3CDTF">2018-10-30T02:52:57Z</dcterms:modified>
</cp:coreProperties>
</file>