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B788-D3D5-4601-AF3C-001ACE40E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765EF-401D-4F39-824C-D4579CB8B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90738-7016-461C-AB46-186F94F8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C6EF-8C86-4EA2-97C9-62BCBA20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E32D6-028C-433F-A8B8-18C4748F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EF53-B707-4245-9D9D-1C1C7A72F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A4E85-A5E9-4534-AD9D-168ECAAFB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4F2F4-2DFC-4B53-8DD4-6DF62750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2C5BE-C738-46CB-8F46-2DB494E4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B968F-71EE-4E92-AC71-202479C8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4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77B26-9A8B-4BEA-8B0A-B6654432A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87C0C-E5EC-497F-94DA-A133CB019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84225-6F73-4295-AF5C-135EB744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EA44-BF49-407D-B7AC-8E808ED5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0B6C6-C07F-4E78-908B-7857BB86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4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29717-E084-4E89-9EC2-E688B547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86FE-888B-4FF3-8226-BC46AFF74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0C79B-028A-4A37-8869-F7FA4967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E748A-65D2-482D-9E3A-2954DF7E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4D606-EA9F-4723-A5F1-BB61C475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5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29B7-243C-4C2F-AA69-49FB4029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A6412-06A2-45E6-A624-1B5ADE3A3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AB74-8EE9-4905-B7BF-EAFE1497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9D970-F211-4467-9172-175268510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281EA-7551-4B71-81BA-AEDD0BC5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6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4E02-3B33-4672-BEE4-025D1986E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2B572-B801-43E1-BCFD-A231E83B0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B550-F8DA-442E-9D82-8DB2AB813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07D1D-921C-41E8-931C-A794F8A4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0388F-06A8-45D8-B773-63488142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2D6FA-14FB-4C21-B8D0-2496391B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4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54321-FC70-4935-B588-0238D607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63819-86EB-4423-BD4D-316A55845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92D1D-1EEF-457A-AEE6-23AC85189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54134-D8D7-41DF-A72C-E669902F8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98DD0-699A-44C7-AEB0-3F5C9150B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6F19F-83B7-4DC8-96D4-B6F6F30C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EE60A-8AE4-4D27-A3F5-52028E09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F2414-F060-4676-A7D4-A1DACCB9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3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F85D-5CD5-4471-8B55-B3C44C7F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AB069-EB98-4F7C-BC07-76923BAD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E0B95-8EF2-4D76-8B8B-E5A9807C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16EB7-27A6-4087-9ACC-D6EC38B1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D70818-0F1D-489F-A26D-6F1FD3FA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959BAB-9EE8-4FB8-894E-44846218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EAD41-C957-450D-9FA2-7395F43D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8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1312-4C14-4B34-8B4B-5E565FA2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C1722-F387-4F4F-BD44-7832F4E9B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39EE5-E7E4-432E-82FB-1117FDBEF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08607-B09A-4D48-AFD5-8461421D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C4744-F488-47C6-90E0-5165BAAB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21762-AD2A-42CD-983D-83E38F19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6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3C90-00AB-44E4-9057-51A93EE1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5EF98-286C-42F8-902D-AA9A23771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0AC6A-1A29-4489-B174-3798AEFE9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65742-CE2E-4079-9E6E-A816B001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DAF5D-9680-4F7B-BEB9-C49A050E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EE824-7A28-4D74-B7BE-9B4E2FFE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2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1DFA2D-7F12-4BD3-8A8B-43419D10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F445B-0604-49A3-B1F8-83A070F75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4713C-BA72-4CCE-A7EF-C36F89CC8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09AC-2123-4537-9BE0-C79D7DF3C45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D42FB-3B5D-4715-A8C4-22CC31EA3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8357A-E9F0-4680-A5DE-249079C4A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79FB3-E3DB-444F-9181-1545F3F6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4B2A9-EB39-41BF-9B7D-B66C895E7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7E90A4-E942-48A8-AAAD-F13FE108E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2269" y="952103"/>
            <a:ext cx="1773649" cy="15642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306A8F-0E3D-4105-A9C5-F56CF989761E}"/>
              </a:ext>
            </a:extLst>
          </p:cNvPr>
          <p:cNvGrpSpPr/>
          <p:nvPr/>
        </p:nvGrpSpPr>
        <p:grpSpPr>
          <a:xfrm>
            <a:off x="3215146" y="196219"/>
            <a:ext cx="6362700" cy="790298"/>
            <a:chOff x="3325359" y="-28605"/>
            <a:chExt cx="6362700" cy="7902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74C217-A822-4A37-B40D-9501BAC0D1F5}"/>
                </a:ext>
              </a:extLst>
            </p:cNvPr>
            <p:cNvSpPr txBox="1"/>
            <p:nvPr/>
          </p:nvSpPr>
          <p:spPr>
            <a:xfrm>
              <a:off x="3325359" y="-28605"/>
              <a:ext cx="6362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PHÒNG GIÁO DỤC VÀ ĐÀO TẠO HUYỆN GIA LÂM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F7F451-8ACE-4CF8-8FA7-C4568FC5C05D}"/>
                </a:ext>
              </a:extLst>
            </p:cNvPr>
            <p:cNvSpPr txBox="1"/>
            <p:nvPr/>
          </p:nvSpPr>
          <p:spPr>
            <a:xfrm>
              <a:off x="4494324" y="361583"/>
              <a:ext cx="433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TRƯỜNG MẦM NON HOA SỮA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D176C6-0CD3-410F-B29A-AAB16CC0155F}"/>
              </a:ext>
            </a:extLst>
          </p:cNvPr>
          <p:cNvSpPr txBox="1"/>
          <p:nvPr/>
        </p:nvSpPr>
        <p:spPr>
          <a:xfrm>
            <a:off x="2870368" y="2508635"/>
            <a:ext cx="6813213" cy="5232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TCKNXH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2C521-761B-4D5D-8056-CD82DCEF45E8}"/>
              </a:ext>
            </a:extLst>
          </p:cNvPr>
          <p:cNvSpPr txBox="1"/>
          <p:nvPr/>
        </p:nvSpPr>
        <p:spPr>
          <a:xfrm>
            <a:off x="3715488" y="4141278"/>
            <a:ext cx="4761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tuổi: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tuổi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79906-4C93-4DB1-9559-343D6A45B710}"/>
              </a:ext>
            </a:extLst>
          </p:cNvPr>
          <p:cNvSpPr/>
          <p:nvPr/>
        </p:nvSpPr>
        <p:spPr>
          <a:xfrm>
            <a:off x="2850706" y="3243930"/>
            <a:ext cx="6490585" cy="6461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 năng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eKhoeBeNgoan-BaoAn-2450142">
            <a:hlinkClick r:id="" action="ppaction://media"/>
            <a:extLst>
              <a:ext uri="{FF2B5EF4-FFF2-40B4-BE49-F238E27FC236}">
                <a16:creationId xmlns:a16="http://schemas.microsoft.com/office/drawing/2014/main" id="{3D7E7E93-5A4B-46B5-BCCC-64BF342B2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539" end="190116.6875"/>
                  <p14:fade out="3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1700" y="6291667"/>
            <a:ext cx="406400" cy="4064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72252C5-4750-4498-AD36-4A3E9ED72D0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5149">
        <p:blinds dir="vert"/>
      </p:transition>
    </mc:Choice>
    <mc:Fallback>
      <p:transition spd="slow" advTm="1514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2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stopEvt time="15147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E99DB6-7258-407C-ACED-86D9C9040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A502F-DBA5-4CDF-9B53-C98422528485}"/>
              </a:ext>
            </a:extLst>
          </p:cNvPr>
          <p:cNvSpPr txBox="1"/>
          <p:nvPr/>
        </p:nvSpPr>
        <p:spPr>
          <a:xfrm>
            <a:off x="2543175" y="1078131"/>
            <a:ext cx="4638675" cy="470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4" descr="Đôi tất chân cotton in hình dễ thương cho nam nữ | Shopee Việt Nam">
            <a:extLst>
              <a:ext uri="{FF2B5EF4-FFF2-40B4-BE49-F238E27FC236}">
                <a16:creationId xmlns:a16="http://schemas.microsoft.com/office/drawing/2014/main" id="{69C589CE-670D-4E79-A618-4C1560EB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1657350"/>
            <a:ext cx="4300538" cy="370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C84081-D9E6-4759-88B0-88309AB76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0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490">
        <p:split orient="vert"/>
      </p:transition>
    </mc:Choice>
    <mc:Fallback>
      <p:transition spd="slow" advTm="314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A3A92-C1EB-4185-9B5C-5D64713AE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B124300-B336-43B4-9D34-B18B1E078551}"/>
              </a:ext>
            </a:extLst>
          </p:cNvPr>
          <p:cNvGrpSpPr/>
          <p:nvPr/>
        </p:nvGrpSpPr>
        <p:grpSpPr>
          <a:xfrm>
            <a:off x="2695576" y="1986260"/>
            <a:ext cx="7562850" cy="2866430"/>
            <a:chOff x="2695576" y="1986260"/>
            <a:chExt cx="7562850" cy="28664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E239E0-C7A8-4FB7-970D-4C72876276F0}"/>
                </a:ext>
              </a:extLst>
            </p:cNvPr>
            <p:cNvSpPr/>
            <p:nvPr/>
          </p:nvSpPr>
          <p:spPr>
            <a:xfrm>
              <a:off x="2695576" y="1986260"/>
              <a:ext cx="756285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Kĩ năng</a:t>
              </a:r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0" cap="none" spc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vi-VN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0" cap="none" spc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2" descr="Một đôi Vớ Hình ảnh | Định dạng hình ảnh PSD 401412933| vn.lovepik.com">
              <a:extLst>
                <a:ext uri="{FF2B5EF4-FFF2-40B4-BE49-F238E27FC236}">
                  <a16:creationId xmlns:a16="http://schemas.microsoft.com/office/drawing/2014/main" id="{6A6D161D-1966-48A2-9566-A8424CC9D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436" y="2909590"/>
              <a:ext cx="2798864" cy="19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0999FD-FF01-44A1-899E-E27CFA7AD7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90171"/>
      </p:ext>
    </p:extLst>
  </p:cSld>
  <p:clrMapOvr>
    <a:masterClrMapping/>
  </p:clrMapOvr>
  <p:transition spd="slow" advTm="11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sống- Cách đi tất - đôi tất kỳ diệu 00_00_44-00_04_49">
            <a:hlinkClick r:id="" action="ppaction://media"/>
            <a:extLst>
              <a:ext uri="{FF2B5EF4-FFF2-40B4-BE49-F238E27FC236}">
                <a16:creationId xmlns:a16="http://schemas.microsoft.com/office/drawing/2014/main" id="{4352C860-AE2A-494F-B708-03FEEED823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6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" y="66675"/>
            <a:ext cx="12039600" cy="6715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BDB38-8B82-4C2E-850B-F0C362084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2445" y="333375"/>
            <a:ext cx="1190005" cy="10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3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6|2.3|2.1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67</Words>
  <Application>Microsoft Office PowerPoint</Application>
  <PresentationFormat>Widescreen</PresentationFormat>
  <Paragraphs>12</Paragraphs>
  <Slides>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Ngọc Thi An</dc:creator>
  <cp:lastModifiedBy>Trần Ngọc Thi An</cp:lastModifiedBy>
  <cp:revision>3</cp:revision>
  <dcterms:created xsi:type="dcterms:W3CDTF">2021-11-19T07:58:16Z</dcterms:created>
  <dcterms:modified xsi:type="dcterms:W3CDTF">2022-02-10T02:54:58Z</dcterms:modified>
</cp:coreProperties>
</file>