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sldIdLst>
    <p:sldId id="304" r:id="rId3"/>
    <p:sldId id="257" r:id="rId4"/>
    <p:sldId id="265" r:id="rId5"/>
    <p:sldId id="285" r:id="rId6"/>
    <p:sldId id="258" r:id="rId7"/>
    <p:sldId id="259" r:id="rId8"/>
    <p:sldId id="291" r:id="rId9"/>
    <p:sldId id="260" r:id="rId10"/>
    <p:sldId id="288" r:id="rId11"/>
    <p:sldId id="261" r:id="rId12"/>
    <p:sldId id="289" r:id="rId13"/>
    <p:sldId id="262" r:id="rId14"/>
    <p:sldId id="290" r:id="rId15"/>
    <p:sldId id="263" r:id="rId16"/>
    <p:sldId id="292" r:id="rId17"/>
    <p:sldId id="303" r:id="rId18"/>
    <p:sldId id="264" r:id="rId19"/>
    <p:sldId id="298" r:id="rId20"/>
    <p:sldId id="299" r:id="rId21"/>
    <p:sldId id="300" r:id="rId22"/>
    <p:sldId id="301" r:id="rId23"/>
    <p:sldId id="302" r:id="rId24"/>
    <p:sldId id="266" r:id="rId25"/>
    <p:sldId id="267" r:id="rId26"/>
    <p:sldId id="268" r:id="rId27"/>
    <p:sldId id="286" r:id="rId28"/>
    <p:sldId id="287" r:id="rId29"/>
    <p:sldId id="293" r:id="rId30"/>
    <p:sldId id="296" r:id="rId31"/>
    <p:sldId id="2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FE41-957D-4FEA-9829-88B1CEAD03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C2BD98-50CD-40C8-85DF-D7F255AADE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5A5905-B648-4C47-BCD2-A07100C0FB2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42D931D-A7AF-421C-B613-BEBFF699B2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8CA4A4C-3CF3-4CAB-8F1F-AC58C64CE677}"/>
              </a:ext>
            </a:extLst>
          </p:cNvPr>
          <p:cNvSpPr>
            <a:spLocks noGrp="1"/>
          </p:cNvSpPr>
          <p:nvPr>
            <p:ph type="sldNum" sz="quarter" idx="12"/>
          </p:nvPr>
        </p:nvSpPr>
        <p:spPr/>
        <p:txBody>
          <a:bodyPr/>
          <a:lstStyle>
            <a:lvl1pPr>
              <a:defRPr/>
            </a:lvl1pPr>
          </a:lstStyle>
          <a:p>
            <a:fld id="{B6476A78-377D-4F7A-B2D7-59000AAE4FD4}" type="slidenum">
              <a:rPr lang="en-US" altLang="en-US"/>
              <a:pPr/>
              <a:t>‹#›</a:t>
            </a:fld>
            <a:endParaRPr lang="en-US" altLang="en-US"/>
          </a:p>
        </p:txBody>
      </p:sp>
    </p:spTree>
    <p:extLst>
      <p:ext uri="{BB962C8B-B14F-4D97-AF65-F5344CB8AC3E}">
        <p14:creationId xmlns:p14="http://schemas.microsoft.com/office/powerpoint/2010/main" val="1505061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CC3A-75ED-4922-8891-A804A8F851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A2D274-37A5-48E9-B8AB-CDEDB0EE6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F5967-5604-4B21-AC42-0589403CA1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DEA98A5-AA77-4E9B-B6B7-D5838A4AC02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50395F6-02C9-4142-8152-6905D126B80F}"/>
              </a:ext>
            </a:extLst>
          </p:cNvPr>
          <p:cNvSpPr>
            <a:spLocks noGrp="1"/>
          </p:cNvSpPr>
          <p:nvPr>
            <p:ph type="sldNum" sz="quarter" idx="12"/>
          </p:nvPr>
        </p:nvSpPr>
        <p:spPr/>
        <p:txBody>
          <a:bodyPr/>
          <a:lstStyle>
            <a:lvl1pPr>
              <a:defRPr/>
            </a:lvl1pPr>
          </a:lstStyle>
          <a:p>
            <a:fld id="{54DC21A1-B0D7-486E-8FC2-D512B49690EF}" type="slidenum">
              <a:rPr lang="en-US" altLang="en-US"/>
              <a:pPr/>
              <a:t>‹#›</a:t>
            </a:fld>
            <a:endParaRPr lang="en-US" altLang="en-US"/>
          </a:p>
        </p:txBody>
      </p:sp>
    </p:spTree>
    <p:extLst>
      <p:ext uri="{BB962C8B-B14F-4D97-AF65-F5344CB8AC3E}">
        <p14:creationId xmlns:p14="http://schemas.microsoft.com/office/powerpoint/2010/main" val="380414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BC1BF-C6A8-4242-8EFA-39038E1689B1}"/>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D36D18-B552-478F-AEA3-751E8A515F28}"/>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828A4-AAF1-4689-A45D-C1EE7A1C1A8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374114F-19D4-4965-B668-0B2B6B105F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323237C-3D8D-438C-BE45-F06D8EA9367A}"/>
              </a:ext>
            </a:extLst>
          </p:cNvPr>
          <p:cNvSpPr>
            <a:spLocks noGrp="1"/>
          </p:cNvSpPr>
          <p:nvPr>
            <p:ph type="sldNum" sz="quarter" idx="12"/>
          </p:nvPr>
        </p:nvSpPr>
        <p:spPr/>
        <p:txBody>
          <a:bodyPr/>
          <a:lstStyle>
            <a:lvl1pPr>
              <a:defRPr/>
            </a:lvl1pPr>
          </a:lstStyle>
          <a:p>
            <a:fld id="{0749C5AF-A4F2-4939-9EC1-A2528E0E704E}" type="slidenum">
              <a:rPr lang="en-US" altLang="en-US"/>
              <a:pPr/>
              <a:t>‹#›</a:t>
            </a:fld>
            <a:endParaRPr lang="en-US" altLang="en-US"/>
          </a:p>
        </p:txBody>
      </p:sp>
    </p:spTree>
    <p:extLst>
      <p:ext uri="{BB962C8B-B14F-4D97-AF65-F5344CB8AC3E}">
        <p14:creationId xmlns:p14="http://schemas.microsoft.com/office/powerpoint/2010/main" val="2020776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38F070-DEF2-49B4-9289-BD3424DF166A}"/>
              </a:ext>
            </a:extLst>
          </p:cNvPr>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E0C35FE-8E7C-4666-A05B-CBA5C4D887AC}"/>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2BD7920-439E-4CBA-9FD6-E07AC3F3B7E3}"/>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CC0E8C0-62BE-43B9-B38D-70F006D53ABE}"/>
              </a:ext>
            </a:extLst>
          </p:cNvPr>
          <p:cNvSpPr>
            <a:spLocks noGrp="1"/>
          </p:cNvSpPr>
          <p:nvPr>
            <p:ph type="sldNum" sz="quarter" idx="12"/>
          </p:nvPr>
        </p:nvSpPr>
        <p:spPr>
          <a:xfrm>
            <a:off x="8737600" y="6245225"/>
            <a:ext cx="2844800" cy="476250"/>
          </a:xfrm>
        </p:spPr>
        <p:txBody>
          <a:bodyPr/>
          <a:lstStyle>
            <a:lvl1pPr>
              <a:defRPr/>
            </a:lvl1pPr>
          </a:lstStyle>
          <a:p>
            <a:fld id="{05EC10CA-CF2D-4AFD-834A-DEB4E59348B4}" type="slidenum">
              <a:rPr lang="en-US" altLang="en-US"/>
              <a:pPr/>
              <a:t>‹#›</a:t>
            </a:fld>
            <a:endParaRPr lang="en-US" altLang="en-US"/>
          </a:p>
        </p:txBody>
      </p:sp>
    </p:spTree>
    <p:extLst>
      <p:ext uri="{BB962C8B-B14F-4D97-AF65-F5344CB8AC3E}">
        <p14:creationId xmlns:p14="http://schemas.microsoft.com/office/powerpoint/2010/main" val="1382956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2A50F-59AD-410A-B9AB-0020879DFA98}"/>
              </a:ext>
            </a:extLst>
          </p:cNvPr>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11D78F1-1B86-44DB-B9C7-6B4F0F73F434}"/>
              </a:ext>
            </a:extLst>
          </p:cNvPr>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CBD74F-06C5-4C7F-B110-ED42C5C59E27}"/>
              </a:ext>
            </a:extLst>
          </p:cNvPr>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CDE70C1F-8DC7-4DF6-B810-543E343C200C}"/>
              </a:ext>
            </a:extLst>
          </p:cNvPr>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55718DC4-9893-4912-B324-DB72F87A781D}"/>
              </a:ext>
            </a:extLst>
          </p:cNvPr>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B6FCBA-E962-447C-8F7B-148E5208BF0E}"/>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4A15C63-F30D-4DCE-8A17-3B644419CB11}"/>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1713733-B595-4370-BC26-8769AC3364DF}"/>
              </a:ext>
            </a:extLst>
          </p:cNvPr>
          <p:cNvSpPr>
            <a:spLocks noGrp="1"/>
          </p:cNvSpPr>
          <p:nvPr>
            <p:ph type="sldNum" sz="quarter" idx="12"/>
          </p:nvPr>
        </p:nvSpPr>
        <p:spPr>
          <a:xfrm>
            <a:off x="8737600" y="6245225"/>
            <a:ext cx="2844800" cy="476250"/>
          </a:xfrm>
        </p:spPr>
        <p:txBody>
          <a:bodyPr/>
          <a:lstStyle>
            <a:lvl1pPr>
              <a:defRPr/>
            </a:lvl1pPr>
          </a:lstStyle>
          <a:p>
            <a:fld id="{1E1BA30B-BF12-4B8E-A460-C843CBA13423}" type="slidenum">
              <a:rPr lang="en-US" altLang="en-US"/>
              <a:pPr/>
              <a:t>‹#›</a:t>
            </a:fld>
            <a:endParaRPr lang="en-US" altLang="en-US"/>
          </a:p>
        </p:txBody>
      </p:sp>
    </p:spTree>
    <p:extLst>
      <p:ext uri="{BB962C8B-B14F-4D97-AF65-F5344CB8AC3E}">
        <p14:creationId xmlns:p14="http://schemas.microsoft.com/office/powerpoint/2010/main" val="1475472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091341-A09B-46A3-94C0-6E9D9E21D5BD}"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2920928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091341-A09B-46A3-94C0-6E9D9E21D5BD}"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4130752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91341-A09B-46A3-94C0-6E9D9E21D5BD}"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3158574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091341-A09B-46A3-94C0-6E9D9E21D5BD}"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410077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091341-A09B-46A3-94C0-6E9D9E21D5BD}" type="datetimeFigureOut">
              <a:rPr lang="en-US" smtClean="0"/>
              <a:t>12/11/2021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320717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3091341-A09B-46A3-94C0-6E9D9E21D5BD}" type="datetimeFigureOut">
              <a:rPr lang="en-US" smtClean="0"/>
              <a:t>12/11/2021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209173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4822A-BE87-4349-B87A-800000D4D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0567AF-0108-4BBD-99E6-219D8EACE4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AE032-8BDF-4518-BAB3-B3EBB7F3C7E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86198A2-9FB3-49C4-8DED-73CDEAF0233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90AAC06-11FD-485E-B2F5-3D2F8977A807}"/>
              </a:ext>
            </a:extLst>
          </p:cNvPr>
          <p:cNvSpPr>
            <a:spLocks noGrp="1"/>
          </p:cNvSpPr>
          <p:nvPr>
            <p:ph type="sldNum" sz="quarter" idx="12"/>
          </p:nvPr>
        </p:nvSpPr>
        <p:spPr/>
        <p:txBody>
          <a:bodyPr/>
          <a:lstStyle>
            <a:lvl1pPr>
              <a:defRPr/>
            </a:lvl1pPr>
          </a:lstStyle>
          <a:p>
            <a:fld id="{6305C503-D6B1-4C8A-B69A-A6CF77B34CFF}" type="slidenum">
              <a:rPr lang="en-US" altLang="en-US"/>
              <a:pPr/>
              <a:t>‹#›</a:t>
            </a:fld>
            <a:endParaRPr lang="en-US" altLang="en-US"/>
          </a:p>
        </p:txBody>
      </p:sp>
    </p:spTree>
    <p:extLst>
      <p:ext uri="{BB962C8B-B14F-4D97-AF65-F5344CB8AC3E}">
        <p14:creationId xmlns:p14="http://schemas.microsoft.com/office/powerpoint/2010/main" val="3809345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3091341-A09B-46A3-94C0-6E9D9E21D5BD}" type="datetimeFigureOut">
              <a:rPr lang="en-US" smtClean="0"/>
              <a:t>12/11/2021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1636268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73091341-A09B-46A3-94C0-6E9D9E21D5BD}" type="datetimeFigureOut">
              <a:rPr lang="en-US" smtClean="0"/>
              <a:t>12/11/2021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1884452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91341-A09B-46A3-94C0-6E9D9E21D5BD}"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3634443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91341-A09B-46A3-94C0-6E9D9E21D5BD}" type="datetimeFigureOut">
              <a:rPr lang="en-US" smtClean="0"/>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873772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3091341-A09B-46A3-94C0-6E9D9E21D5BD}"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1317045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3091341-A09B-46A3-94C0-6E9D9E21D5BD}"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81843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91341-A09B-46A3-94C0-6E9D9E21D5BD}"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1558669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091341-A09B-46A3-94C0-6E9D9E21D5BD}" type="datetimeFigureOut">
              <a:rPr lang="en-US" smtClean="0"/>
              <a:t>12/11/2021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869736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3091341-A09B-46A3-94C0-6E9D9E21D5BD}" type="datetimeFigureOut">
              <a:rPr lang="en-US" smtClean="0"/>
              <a:t>12/11/2021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2903995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91341-A09B-46A3-94C0-6E9D9E21D5BD}"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146879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42E42-BF89-41D3-BD91-CFDA5A5AF4A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BFAD24-44AF-4DDB-B5A2-B469201AF1F4}"/>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B907DB8-EE59-4BE1-917F-48F5A691F4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AE02325-B8B4-4721-B458-219D35CA633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25A64F7-AC29-4D9A-AE46-B1ED295EBBDF}"/>
              </a:ext>
            </a:extLst>
          </p:cNvPr>
          <p:cNvSpPr>
            <a:spLocks noGrp="1"/>
          </p:cNvSpPr>
          <p:nvPr>
            <p:ph type="sldNum" sz="quarter" idx="12"/>
          </p:nvPr>
        </p:nvSpPr>
        <p:spPr/>
        <p:txBody>
          <a:bodyPr/>
          <a:lstStyle>
            <a:lvl1pPr>
              <a:defRPr/>
            </a:lvl1pPr>
          </a:lstStyle>
          <a:p>
            <a:fld id="{EE095AE9-DD15-4A8B-BC2D-6B628B99051C}" type="slidenum">
              <a:rPr lang="en-US" altLang="en-US"/>
              <a:pPr/>
              <a:t>‹#›</a:t>
            </a:fld>
            <a:endParaRPr lang="en-US" altLang="en-US"/>
          </a:p>
        </p:txBody>
      </p:sp>
    </p:spTree>
    <p:extLst>
      <p:ext uri="{BB962C8B-B14F-4D97-AF65-F5344CB8AC3E}">
        <p14:creationId xmlns:p14="http://schemas.microsoft.com/office/powerpoint/2010/main" val="1817017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91341-A09B-46A3-94C0-6E9D9E21D5BD}" type="datetimeFigureOut">
              <a:rPr lang="en-US" smtClean="0"/>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3391108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2EEF5-308E-4E48-948C-F549A2631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5D230F-1193-46AD-9880-1F2EB5BAAD43}"/>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44591D-1450-483A-B6DC-22B42CF94560}"/>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DD05E9-D564-441E-9008-14584D6616A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CB2814E-7160-46EB-A309-9B476A3E4B6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805B8B3-1FD5-4B1F-A842-43261D3A2935}"/>
              </a:ext>
            </a:extLst>
          </p:cNvPr>
          <p:cNvSpPr>
            <a:spLocks noGrp="1"/>
          </p:cNvSpPr>
          <p:nvPr>
            <p:ph type="sldNum" sz="quarter" idx="12"/>
          </p:nvPr>
        </p:nvSpPr>
        <p:spPr/>
        <p:txBody>
          <a:bodyPr/>
          <a:lstStyle>
            <a:lvl1pPr>
              <a:defRPr/>
            </a:lvl1pPr>
          </a:lstStyle>
          <a:p>
            <a:fld id="{015B695F-9D73-4DA4-90DC-1E80DAC47C45}" type="slidenum">
              <a:rPr lang="en-US" altLang="en-US"/>
              <a:pPr/>
              <a:t>‹#›</a:t>
            </a:fld>
            <a:endParaRPr lang="en-US" altLang="en-US"/>
          </a:p>
        </p:txBody>
      </p:sp>
    </p:spTree>
    <p:extLst>
      <p:ext uri="{BB962C8B-B14F-4D97-AF65-F5344CB8AC3E}">
        <p14:creationId xmlns:p14="http://schemas.microsoft.com/office/powerpoint/2010/main" val="312762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B0CA-9E47-4F0E-9FBE-8ABF383FD26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1BBC33-68D9-45A8-B194-83E65424B16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A544AD-4995-4817-94A1-5EB515E54AC1}"/>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82E3CD-B6D9-464C-B615-C923B127717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70A1E2-D199-4EE4-93BC-477D76F178F0}"/>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FF2790-43FC-4EC0-BB68-E14DD5A9E0C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0C9A377-930E-495A-AC5D-0832739DA70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68DEA7E-F305-429D-B15F-C20F5FD991A5}"/>
              </a:ext>
            </a:extLst>
          </p:cNvPr>
          <p:cNvSpPr>
            <a:spLocks noGrp="1"/>
          </p:cNvSpPr>
          <p:nvPr>
            <p:ph type="sldNum" sz="quarter" idx="12"/>
          </p:nvPr>
        </p:nvSpPr>
        <p:spPr/>
        <p:txBody>
          <a:bodyPr/>
          <a:lstStyle>
            <a:lvl1pPr>
              <a:defRPr/>
            </a:lvl1pPr>
          </a:lstStyle>
          <a:p>
            <a:fld id="{5249FA08-B25E-400B-BD8B-16499A345B5E}" type="slidenum">
              <a:rPr lang="en-US" altLang="en-US"/>
              <a:pPr/>
              <a:t>‹#›</a:t>
            </a:fld>
            <a:endParaRPr lang="en-US" altLang="en-US"/>
          </a:p>
        </p:txBody>
      </p:sp>
    </p:spTree>
    <p:extLst>
      <p:ext uri="{BB962C8B-B14F-4D97-AF65-F5344CB8AC3E}">
        <p14:creationId xmlns:p14="http://schemas.microsoft.com/office/powerpoint/2010/main" val="70530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8D9F-96E9-4F59-AC72-FCC5D318A5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77C851-947E-4818-B0B5-B106CB3CFAA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867EF43-60D6-4020-A25A-5135BD68256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E032673-F758-4A75-9902-0C9D63F1133C}"/>
              </a:ext>
            </a:extLst>
          </p:cNvPr>
          <p:cNvSpPr>
            <a:spLocks noGrp="1"/>
          </p:cNvSpPr>
          <p:nvPr>
            <p:ph type="sldNum" sz="quarter" idx="12"/>
          </p:nvPr>
        </p:nvSpPr>
        <p:spPr/>
        <p:txBody>
          <a:bodyPr/>
          <a:lstStyle>
            <a:lvl1pPr>
              <a:defRPr/>
            </a:lvl1pPr>
          </a:lstStyle>
          <a:p>
            <a:fld id="{0DC0B90C-A871-425B-890F-D19CAC8C6BDC}" type="slidenum">
              <a:rPr lang="en-US" altLang="en-US"/>
              <a:pPr/>
              <a:t>‹#›</a:t>
            </a:fld>
            <a:endParaRPr lang="en-US" altLang="en-US"/>
          </a:p>
        </p:txBody>
      </p:sp>
    </p:spTree>
    <p:extLst>
      <p:ext uri="{BB962C8B-B14F-4D97-AF65-F5344CB8AC3E}">
        <p14:creationId xmlns:p14="http://schemas.microsoft.com/office/powerpoint/2010/main" val="480081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F1CF0C-872D-45BF-B862-12B781DAA7B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022EE33-5661-4C01-AF81-9AE6DE53372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1731772-8D3C-48EE-8F89-C0E4F07D3DDF}"/>
              </a:ext>
            </a:extLst>
          </p:cNvPr>
          <p:cNvSpPr>
            <a:spLocks noGrp="1"/>
          </p:cNvSpPr>
          <p:nvPr>
            <p:ph type="sldNum" sz="quarter" idx="12"/>
          </p:nvPr>
        </p:nvSpPr>
        <p:spPr/>
        <p:txBody>
          <a:bodyPr/>
          <a:lstStyle>
            <a:lvl1pPr>
              <a:defRPr/>
            </a:lvl1pPr>
          </a:lstStyle>
          <a:p>
            <a:fld id="{BDA866BC-F455-4ED6-9A85-C24BA5912F8E}" type="slidenum">
              <a:rPr lang="en-US" altLang="en-US"/>
              <a:pPr/>
              <a:t>‹#›</a:t>
            </a:fld>
            <a:endParaRPr lang="en-US" altLang="en-US"/>
          </a:p>
        </p:txBody>
      </p:sp>
    </p:spTree>
    <p:extLst>
      <p:ext uri="{BB962C8B-B14F-4D97-AF65-F5344CB8AC3E}">
        <p14:creationId xmlns:p14="http://schemas.microsoft.com/office/powerpoint/2010/main" val="274765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7F1A8-8AEE-4E69-89EF-ADC3A2951FD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91163A-6B25-49B3-AFD9-9350F1BB2E4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80CCA4-7C0B-4AA5-9CF2-27E0D8F86A1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235707-0901-491F-9227-660F845FA2D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2C43610-97AE-41B9-B992-F4FA8E2F62A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87164BC-EF2C-4394-8B1A-5434C6C5B2F7}"/>
              </a:ext>
            </a:extLst>
          </p:cNvPr>
          <p:cNvSpPr>
            <a:spLocks noGrp="1"/>
          </p:cNvSpPr>
          <p:nvPr>
            <p:ph type="sldNum" sz="quarter" idx="12"/>
          </p:nvPr>
        </p:nvSpPr>
        <p:spPr/>
        <p:txBody>
          <a:bodyPr/>
          <a:lstStyle>
            <a:lvl1pPr>
              <a:defRPr/>
            </a:lvl1pPr>
          </a:lstStyle>
          <a:p>
            <a:fld id="{F49056F7-78D3-4B71-8F9E-5AF5818E2A04}" type="slidenum">
              <a:rPr lang="en-US" altLang="en-US"/>
              <a:pPr/>
              <a:t>‹#›</a:t>
            </a:fld>
            <a:endParaRPr lang="en-US" altLang="en-US"/>
          </a:p>
        </p:txBody>
      </p:sp>
    </p:spTree>
    <p:extLst>
      <p:ext uri="{BB962C8B-B14F-4D97-AF65-F5344CB8AC3E}">
        <p14:creationId xmlns:p14="http://schemas.microsoft.com/office/powerpoint/2010/main" val="1617323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9704-F8AB-4D4F-A2BD-A18537A94F0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AB01DF-6058-4A9F-B40E-3A4CEB09215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0D8508-EEBA-4CD0-82E9-A7DFC1A4F47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16758-5F99-4B00-AB1F-C2DA4E2DCBA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AEB152F-FF2B-4651-9FA2-0A56275A880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78535AB-971D-4689-AE05-950E4582CCDD}"/>
              </a:ext>
            </a:extLst>
          </p:cNvPr>
          <p:cNvSpPr>
            <a:spLocks noGrp="1"/>
          </p:cNvSpPr>
          <p:nvPr>
            <p:ph type="sldNum" sz="quarter" idx="12"/>
          </p:nvPr>
        </p:nvSpPr>
        <p:spPr/>
        <p:txBody>
          <a:bodyPr/>
          <a:lstStyle>
            <a:lvl1pPr>
              <a:defRPr/>
            </a:lvl1pPr>
          </a:lstStyle>
          <a:p>
            <a:fld id="{F86B9F5B-04F1-408E-B448-170CAFE2786B}" type="slidenum">
              <a:rPr lang="en-US" altLang="en-US"/>
              <a:pPr/>
              <a:t>‹#›</a:t>
            </a:fld>
            <a:endParaRPr lang="en-US" altLang="en-US"/>
          </a:p>
        </p:txBody>
      </p:sp>
    </p:spTree>
    <p:extLst>
      <p:ext uri="{BB962C8B-B14F-4D97-AF65-F5344CB8AC3E}">
        <p14:creationId xmlns:p14="http://schemas.microsoft.com/office/powerpoint/2010/main" val="101201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image" Target="../media/image4.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D315D00F-804B-4B0A-8C94-C9DF20E1817D}"/>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7283" name="Rectangle 3">
            <a:extLst>
              <a:ext uri="{FF2B5EF4-FFF2-40B4-BE49-F238E27FC236}">
                <a16:creationId xmlns:a16="http://schemas.microsoft.com/office/drawing/2014/main" id="{E7A887ED-A9E4-4002-A32A-F99DFEB56FE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7284" name="Rectangle 4">
            <a:extLst>
              <a:ext uri="{FF2B5EF4-FFF2-40B4-BE49-F238E27FC236}">
                <a16:creationId xmlns:a16="http://schemas.microsoft.com/office/drawing/2014/main" id="{1278F6DE-283E-4A2D-BC6E-40112B1D972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7285" name="Rectangle 5">
            <a:extLst>
              <a:ext uri="{FF2B5EF4-FFF2-40B4-BE49-F238E27FC236}">
                <a16:creationId xmlns:a16="http://schemas.microsoft.com/office/drawing/2014/main" id="{4FF1B41C-D46A-45CB-9BB8-B681BBCAAD25}"/>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97286" name="Rectangle 6">
            <a:extLst>
              <a:ext uri="{FF2B5EF4-FFF2-40B4-BE49-F238E27FC236}">
                <a16:creationId xmlns:a16="http://schemas.microsoft.com/office/drawing/2014/main" id="{3B4A9253-F1F1-47C8-A4DD-2C5039730C2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27038D5-4652-4A37-AE71-015C661E537E}" type="slidenum">
              <a:rPr lang="en-US" altLang="en-US"/>
              <a:pPr/>
              <a:t>‹#›</a:t>
            </a:fld>
            <a:endParaRPr lang="en-US" altLang="en-US"/>
          </a:p>
        </p:txBody>
      </p:sp>
    </p:spTree>
    <p:extLst>
      <p:ext uri="{BB962C8B-B14F-4D97-AF65-F5344CB8AC3E}">
        <p14:creationId xmlns:p14="http://schemas.microsoft.com/office/powerpoint/2010/main" val="1946716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lt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27038D5-4652-4A37-AE71-015C661E537E}" type="slidenum">
              <a:rPr lang="en-US" altLang="en-US" smtClean="0"/>
              <a:pPr/>
              <a:t>‹#›</a:t>
            </a:fld>
            <a:endParaRPr lang="en-US" altLang="en-US"/>
          </a:p>
        </p:txBody>
      </p:sp>
    </p:spTree>
    <p:extLst>
      <p:ext uri="{BB962C8B-B14F-4D97-AF65-F5344CB8AC3E}">
        <p14:creationId xmlns:p14="http://schemas.microsoft.com/office/powerpoint/2010/main" val="402184424"/>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5.png"/><Relationship Id="rId7" Type="http://schemas.openxmlformats.org/officeDocument/2006/relationships/oleObject" Target="../embeddings/oleObject12.bin"/><Relationship Id="rId12" Type="http://schemas.openxmlformats.org/officeDocument/2006/relationships/oleObject" Target="../embeddings/oleObject17.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image" Target="../media/image10.wmf"/><Relationship Id="rId10" Type="http://schemas.openxmlformats.org/officeDocument/2006/relationships/oleObject" Target="../embeddings/oleObject15.bin"/><Relationship Id="rId4" Type="http://schemas.openxmlformats.org/officeDocument/2006/relationships/oleObject" Target="../embeddings/oleObject10.bin"/><Relationship Id="rId9"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15.png"/><Relationship Id="rId7" Type="http://schemas.openxmlformats.org/officeDocument/2006/relationships/oleObject" Target="../embeddings/oleObject20.bin"/><Relationship Id="rId12" Type="http://schemas.openxmlformats.org/officeDocument/2006/relationships/oleObject" Target="../embeddings/oleObject25.bin"/><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image" Target="../media/image10.wmf"/><Relationship Id="rId10" Type="http://schemas.openxmlformats.org/officeDocument/2006/relationships/oleObject" Target="../embeddings/oleObject23.bin"/><Relationship Id="rId4" Type="http://schemas.openxmlformats.org/officeDocument/2006/relationships/oleObject" Target="../embeddings/oleObject18.bin"/><Relationship Id="rId9" Type="http://schemas.openxmlformats.org/officeDocument/2006/relationships/oleObject" Target="../embeddings/oleObject22.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15.png"/><Relationship Id="rId7" Type="http://schemas.openxmlformats.org/officeDocument/2006/relationships/oleObject" Target="../embeddings/oleObject28.bin"/><Relationship Id="rId12" Type="http://schemas.openxmlformats.org/officeDocument/2006/relationships/oleObject" Target="../embeddings/oleObject33.bin"/><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27.bin"/><Relationship Id="rId11" Type="http://schemas.openxmlformats.org/officeDocument/2006/relationships/oleObject" Target="../embeddings/oleObject32.bin"/><Relationship Id="rId5" Type="http://schemas.openxmlformats.org/officeDocument/2006/relationships/image" Target="../media/image10.wmf"/><Relationship Id="rId10" Type="http://schemas.openxmlformats.org/officeDocument/2006/relationships/oleObject" Target="../embeddings/oleObject31.bin"/><Relationship Id="rId4" Type="http://schemas.openxmlformats.org/officeDocument/2006/relationships/oleObject" Target="../embeddings/oleObject26.bin"/><Relationship Id="rId9"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15.png"/><Relationship Id="rId7" Type="http://schemas.openxmlformats.org/officeDocument/2006/relationships/oleObject" Target="../embeddings/oleObject36.bin"/><Relationship Id="rId12" Type="http://schemas.openxmlformats.org/officeDocument/2006/relationships/oleObject" Target="../embeddings/oleObject41.bin"/><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35.bin"/><Relationship Id="rId11" Type="http://schemas.openxmlformats.org/officeDocument/2006/relationships/oleObject" Target="../embeddings/oleObject40.bin"/><Relationship Id="rId5" Type="http://schemas.openxmlformats.org/officeDocument/2006/relationships/image" Target="../media/image10.wmf"/><Relationship Id="rId10" Type="http://schemas.openxmlformats.org/officeDocument/2006/relationships/oleObject" Target="../embeddings/oleObject39.bin"/><Relationship Id="rId4" Type="http://schemas.openxmlformats.org/officeDocument/2006/relationships/oleObject" Target="../embeddings/oleObject34.bin"/><Relationship Id="rId9" Type="http://schemas.openxmlformats.org/officeDocument/2006/relationships/oleObject" Target="../embeddings/oleObject38.bin"/></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24.png"/><Relationship Id="rId3" Type="http://schemas.openxmlformats.org/officeDocument/2006/relationships/image" Target="../media/image11.jpg"/><Relationship Id="rId7" Type="http://schemas.openxmlformats.org/officeDocument/2006/relationships/oleObject" Target="../embeddings/oleObject44.bin"/><Relationship Id="rId12" Type="http://schemas.openxmlformats.org/officeDocument/2006/relationships/oleObject" Target="../embeddings/oleObject49.bin"/><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43.bin"/><Relationship Id="rId11" Type="http://schemas.openxmlformats.org/officeDocument/2006/relationships/oleObject" Target="../embeddings/oleObject48.bin"/><Relationship Id="rId5" Type="http://schemas.openxmlformats.org/officeDocument/2006/relationships/image" Target="../media/image10.wmf"/><Relationship Id="rId10" Type="http://schemas.openxmlformats.org/officeDocument/2006/relationships/oleObject" Target="../embeddings/oleObject47.bin"/><Relationship Id="rId4" Type="http://schemas.openxmlformats.org/officeDocument/2006/relationships/oleObject" Target="../embeddings/oleObject42.bin"/><Relationship Id="rId9" Type="http://schemas.openxmlformats.org/officeDocument/2006/relationships/oleObject" Target="../embeddings/oleObject46.bin"/></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3" Type="http://schemas.openxmlformats.org/officeDocument/2006/relationships/audio" Target="../media/audio1.wav"/><Relationship Id="rId7" Type="http://schemas.openxmlformats.org/officeDocument/2006/relationships/image" Target="../media/image10.wmf"/><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9.wmf"/><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oleObject" Target="../embeddings/oleObject9.bin"/></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A957EC-678E-497A-BAA5-171FDF1D2B38}"/>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34AD7BE-169C-4B7F-96C5-5CC48799DBCD}"/>
              </a:ext>
            </a:extLst>
          </p:cNvPr>
          <p:cNvSpPr txBox="1"/>
          <p:nvPr/>
        </p:nvSpPr>
        <p:spPr>
          <a:xfrm>
            <a:off x="261871" y="128789"/>
            <a:ext cx="11668258" cy="5213928"/>
          </a:xfrm>
          <a:prstGeom prst="rect">
            <a:avLst/>
          </a:prstGeom>
          <a:noFill/>
        </p:spPr>
        <p:txBody>
          <a:bodyPr wrap="square" rtlCol="0">
            <a:sp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ỦY BAN NHÂN DÂN HUYỆN  GIA LÂM </a:t>
            </a:r>
          </a:p>
          <a:p>
            <a:pPr algn="ctr"/>
            <a:r>
              <a:rPr lang="en-US" sz="4000" b="1" dirty="0">
                <a:solidFill>
                  <a:schemeClr val="accent2"/>
                </a:solidFill>
                <a:latin typeface="Times New Roman" panose="02020603050405020304" pitchFamily="18" charset="0"/>
                <a:cs typeface="Times New Roman" panose="02020603050405020304" pitchFamily="18" charset="0"/>
              </a:rPr>
              <a:t>TRƯỜNG MẦM NON HOA SỮA </a:t>
            </a:r>
          </a:p>
          <a:p>
            <a:pPr algn="ctr"/>
            <a:endParaRPr lang="en-US" sz="40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lnSpc>
                <a:spcPct val="150000"/>
              </a:lnSpc>
            </a:pPr>
            <a:r>
              <a:rPr lang="en-US" sz="4000" b="1" dirty="0">
                <a:solidFill>
                  <a:srgbClr val="7030A0"/>
                </a:solidFill>
                <a:latin typeface="Times New Roman" panose="02020603050405020304" pitchFamily="18" charset="0"/>
                <a:cs typeface="Times New Roman" panose="02020603050405020304" pitchFamily="18" charset="0"/>
              </a:rPr>
              <a:t>LĨNH VỰC PHÁT TRIỂN NHẬN THỨC</a:t>
            </a:r>
          </a:p>
          <a:p>
            <a:pPr algn="ctr">
              <a:lnSpc>
                <a:spcPct val="150000"/>
              </a:lnSpc>
            </a:pPr>
            <a:r>
              <a:rPr lang="en-US" sz="4000" b="1"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LQVT : </a:t>
            </a:r>
            <a:r>
              <a:rPr lang="en-US" sz="4000" b="1" dirty="0" err="1">
                <a:solidFill>
                  <a:srgbClr val="FF0000"/>
                </a:solidFill>
                <a:latin typeface="Times New Roman" panose="02020603050405020304" pitchFamily="18" charset="0"/>
                <a:cs typeface="Times New Roman" panose="02020603050405020304" pitchFamily="18" charset="0"/>
              </a:rPr>
              <a:t>Tách</a:t>
            </a:r>
            <a:r>
              <a:rPr lang="en-US" sz="4000" b="1">
                <a:solidFill>
                  <a:srgbClr val="FF0000"/>
                </a:solidFill>
                <a:latin typeface="Times New Roman" panose="02020603050405020304" pitchFamily="18" charset="0"/>
                <a:cs typeface="Times New Roman" panose="02020603050405020304" pitchFamily="18" charset="0"/>
              </a:rPr>
              <a:t> gộp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phạm</a:t>
            </a:r>
            <a:r>
              <a:rPr lang="en-US" sz="4000" b="1" dirty="0">
                <a:solidFill>
                  <a:srgbClr val="FF0000"/>
                </a:solidFill>
                <a:latin typeface="Times New Roman" panose="02020603050405020304" pitchFamily="18" charset="0"/>
                <a:cs typeface="Times New Roman" panose="02020603050405020304" pitchFamily="18" charset="0"/>
              </a:rPr>
              <a:t> vi 8 </a:t>
            </a:r>
          </a:p>
          <a:p>
            <a:pPr algn="ctr">
              <a:lnSpc>
                <a:spcPct val="150000"/>
              </a:lnSpc>
            </a:pPr>
            <a:r>
              <a:rPr lang="en-US" sz="4000" b="1" dirty="0" err="1">
                <a:solidFill>
                  <a:schemeClr val="accent5">
                    <a:lumMod val="75000"/>
                  </a:schemeClr>
                </a:solidFill>
                <a:latin typeface="Times New Roman" panose="02020603050405020304" pitchFamily="18" charset="0"/>
                <a:cs typeface="Times New Roman" panose="02020603050405020304" pitchFamily="18" charset="0"/>
              </a:rPr>
              <a:t>Lớp</a:t>
            </a:r>
            <a:r>
              <a:rPr lang="en-US" sz="4000" b="1" dirty="0">
                <a:solidFill>
                  <a:schemeClr val="accent5">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75000"/>
                  </a:schemeClr>
                </a:solidFill>
                <a:latin typeface="Times New Roman" panose="02020603050405020304" pitchFamily="18" charset="0"/>
                <a:cs typeface="Times New Roman" panose="02020603050405020304" pitchFamily="18" charset="0"/>
              </a:rPr>
              <a:t>Mẫu</a:t>
            </a:r>
            <a:r>
              <a:rPr lang="en-US" sz="4000" b="1" dirty="0">
                <a:solidFill>
                  <a:schemeClr val="accent5">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75000"/>
                  </a:schemeClr>
                </a:solidFill>
                <a:latin typeface="Times New Roman" panose="02020603050405020304" pitchFamily="18" charset="0"/>
                <a:cs typeface="Times New Roman" panose="02020603050405020304" pitchFamily="18" charset="0"/>
              </a:rPr>
              <a:t>giáo</a:t>
            </a:r>
            <a:r>
              <a:rPr lang="en-US" sz="4000" b="1" dirty="0">
                <a:solidFill>
                  <a:schemeClr val="accent5">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75000"/>
                  </a:schemeClr>
                </a:solidFill>
                <a:latin typeface="Times New Roman" panose="02020603050405020304" pitchFamily="18" charset="0"/>
                <a:cs typeface="Times New Roman" panose="02020603050405020304" pitchFamily="18" charset="0"/>
              </a:rPr>
              <a:t>lớn</a:t>
            </a:r>
            <a:r>
              <a:rPr lang="en-US" sz="4000" b="1" dirty="0">
                <a:solidFill>
                  <a:schemeClr val="accent5">
                    <a:lumMod val="75000"/>
                  </a:schemeClr>
                </a:solidFill>
                <a:latin typeface="Times New Roman" panose="02020603050405020304" pitchFamily="18" charset="0"/>
                <a:cs typeface="Times New Roman" panose="02020603050405020304" pitchFamily="18" charset="0"/>
              </a:rPr>
              <a:t> C </a:t>
            </a:r>
          </a:p>
        </p:txBody>
      </p:sp>
    </p:spTree>
    <p:extLst>
      <p:ext uri="{BB962C8B-B14F-4D97-AF65-F5344CB8AC3E}">
        <p14:creationId xmlns:p14="http://schemas.microsoft.com/office/powerpoint/2010/main" val="286606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7B61A2BA-189A-4C41-B28E-D474C46B526D}"/>
              </a:ext>
            </a:extLst>
          </p:cNvPr>
          <p:cNvSpPr>
            <a:spLocks noGrp="1"/>
          </p:cNvSpPr>
          <p:nvPr>
            <p:ph type="title"/>
          </p:nvPr>
        </p:nvSpPr>
        <p:spPr/>
        <p:txBody>
          <a:bodyPr/>
          <a:lstStyle/>
          <a:p>
            <a:r>
              <a:rPr lang="en-US" dirty="0" err="1"/>
              <a:t>Nhóm</a:t>
            </a:r>
            <a:r>
              <a:rPr lang="en-US" dirty="0"/>
              <a:t> 2 </a:t>
            </a:r>
            <a:r>
              <a:rPr lang="en-US" dirty="0" err="1"/>
              <a:t>và</a:t>
            </a:r>
            <a:r>
              <a:rPr lang="en-US" dirty="0"/>
              <a:t> 6:</a:t>
            </a:r>
          </a:p>
        </p:txBody>
      </p:sp>
      <p:pic>
        <p:nvPicPr>
          <p:cNvPr id="9" name="Picture 2" descr="Kết quả hình ảnh cho quả dâu"/>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28640" y="176780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6647"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6409"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171"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3870"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2762" y="1674500"/>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931" y="1665782"/>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2777" y="1591578"/>
            <a:ext cx="916492" cy="916492"/>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10813774" y="1681668"/>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8</a:t>
            </a:r>
          </a:p>
        </p:txBody>
      </p:sp>
      <p:sp>
        <p:nvSpPr>
          <p:cNvPr id="18" name="Oval 17"/>
          <p:cNvSpPr/>
          <p:nvPr/>
        </p:nvSpPr>
        <p:spPr>
          <a:xfrm>
            <a:off x="10813774" y="3429000"/>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2</a:t>
            </a:r>
          </a:p>
        </p:txBody>
      </p:sp>
      <p:sp>
        <p:nvSpPr>
          <p:cNvPr id="19" name="Oval 18"/>
          <p:cNvSpPr/>
          <p:nvPr/>
        </p:nvSpPr>
        <p:spPr>
          <a:xfrm>
            <a:off x="10813774" y="1580689"/>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6</a:t>
            </a:r>
          </a:p>
        </p:txBody>
      </p:sp>
    </p:spTree>
    <p:extLst>
      <p:ext uri="{BB962C8B-B14F-4D97-AF65-F5344CB8AC3E}">
        <p14:creationId xmlns:p14="http://schemas.microsoft.com/office/powerpoint/2010/main" val="8883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ircle(in)">
                                      <p:cBhvr>
                                        <p:cTn id="63" dur="20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nodeType="clickEffect">
                                  <p:stCondLst>
                                    <p:cond delay="0"/>
                                  </p:stCondLst>
                                  <p:childTnLst>
                                    <p:animMotion origin="layout" path="M 0 0 L 0 0.25 E" pathEditMode="relative" ptsTypes="">
                                      <p:cBhvr>
                                        <p:cTn id="67" dur="2000" fill="hold"/>
                                        <p:tgtEl>
                                          <p:spTgt spid="16"/>
                                        </p:tgtEl>
                                        <p:attrNameLst>
                                          <p:attrName>ppt_x</p:attrName>
                                          <p:attrName>ppt_y</p:attrName>
                                        </p:attrNameLst>
                                      </p:cBhvr>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0 0 L 0 0.25 E" pathEditMode="relative" ptsTypes="">
                                      <p:cBhvr>
                                        <p:cTn id="71" dur="2000" fill="hold"/>
                                        <p:tgtEl>
                                          <p:spTgt spid="15"/>
                                        </p:tgtEl>
                                        <p:attrNameLst>
                                          <p:attrName>ppt_x</p:attrName>
                                          <p:attrName>ppt_y</p:attrName>
                                        </p:attrNameLst>
                                      </p:cBhvr>
                                    </p:animMotion>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17"/>
                                        </p:tgtEl>
                                      </p:cBhvr>
                                    </p:animEffect>
                                    <p:set>
                                      <p:cBhvr>
                                        <p:cTn id="76" dur="1" fill="hold">
                                          <p:stCondLst>
                                            <p:cond delay="499"/>
                                          </p:stCondLst>
                                        </p:cTn>
                                        <p:tgtEl>
                                          <p:spTgt spid="1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50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2" descr="Kết quả hình ảnh cho quả dâu"/>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28640" y="176780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6647"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6409"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171"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3870"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2762" y="1674500"/>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9254" y="3429000"/>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2777" y="3429000"/>
            <a:ext cx="916492" cy="916492"/>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10813774" y="1681668"/>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pic>
        <p:nvPicPr>
          <p:cNvPr id="2" name="Picture 1">
            <a:extLst>
              <a:ext uri="{FF2B5EF4-FFF2-40B4-BE49-F238E27FC236}">
                <a16:creationId xmlns:a16="http://schemas.microsoft.com/office/drawing/2014/main" id="{685F3D9E-662E-4629-B64F-30EEBB95C143}"/>
              </a:ext>
            </a:extLst>
          </p:cNvPr>
          <p:cNvPicPr>
            <a:picLocks noChangeAspect="1"/>
          </p:cNvPicPr>
          <p:nvPr/>
        </p:nvPicPr>
        <p:blipFill>
          <a:blip r:embed="rId4"/>
          <a:stretch>
            <a:fillRect/>
          </a:stretch>
        </p:blipFill>
        <p:spPr>
          <a:xfrm>
            <a:off x="858348" y="317606"/>
            <a:ext cx="10644539" cy="1322947"/>
          </a:xfrm>
          <a:prstGeom prst="rect">
            <a:avLst/>
          </a:prstGeom>
        </p:spPr>
      </p:pic>
    </p:spTree>
    <p:extLst>
      <p:ext uri="{BB962C8B-B14F-4D97-AF65-F5344CB8AC3E}">
        <p14:creationId xmlns:p14="http://schemas.microsoft.com/office/powerpoint/2010/main" val="16550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3.33333E-6 L 0.00716 -0.24977 " pathEditMode="relative" rAng="0" ptsTypes="AA">
                                      <p:cBhvr>
                                        <p:cTn id="6" dur="1000" fill="hold"/>
                                        <p:tgtEl>
                                          <p:spTgt spid="15"/>
                                        </p:tgtEl>
                                        <p:attrNameLst>
                                          <p:attrName>ppt_x</p:attrName>
                                          <p:attrName>ppt_y</p:attrName>
                                        </p:attrNameLst>
                                      </p:cBhvr>
                                      <p:rCtr x="352" y="-12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3.33333E-6 L 0.00143 -0.24977 " pathEditMode="relative" rAng="0" ptsTypes="AA">
                                      <p:cBhvr>
                                        <p:cTn id="10" dur="1000" fill="hold"/>
                                        <p:tgtEl>
                                          <p:spTgt spid="16"/>
                                        </p:tgtEl>
                                        <p:attrNameLst>
                                          <p:attrName>ppt_x</p:attrName>
                                          <p:attrName>ppt_y</p:attrName>
                                        </p:attrNameLst>
                                      </p:cBhvr>
                                      <p:rCtr x="65" y="-12500"/>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Nhóm</a:t>
            </a:r>
            <a:r>
              <a:rPr lang="en-US" dirty="0"/>
              <a:t> 3 </a:t>
            </a:r>
            <a:r>
              <a:rPr lang="en-US" dirty="0" err="1"/>
              <a:t>và</a:t>
            </a:r>
            <a:r>
              <a:rPr lang="en-US" dirty="0"/>
              <a:t> 5:</a:t>
            </a:r>
          </a:p>
        </p:txBody>
      </p:sp>
      <p:pic>
        <p:nvPicPr>
          <p:cNvPr id="7"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6446" y="1252140"/>
            <a:ext cx="1487387" cy="14873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6852" y="1237277"/>
            <a:ext cx="1538119" cy="15381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687" y="1244262"/>
            <a:ext cx="1524150" cy="15241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484" y="1219796"/>
            <a:ext cx="1519731" cy="15197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4580" y="1127212"/>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7882" y="1127211"/>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9832" y="1168070"/>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7899" y="1176598"/>
            <a:ext cx="1638469" cy="1638469"/>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p:cNvSpPr/>
          <p:nvPr/>
        </p:nvSpPr>
        <p:spPr>
          <a:xfrm>
            <a:off x="4819433" y="2962332"/>
            <a:ext cx="914400" cy="1039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8</a:t>
            </a:r>
          </a:p>
        </p:txBody>
      </p:sp>
      <p:sp>
        <p:nvSpPr>
          <p:cNvPr id="23" name="Oval 22"/>
          <p:cNvSpPr/>
          <p:nvPr/>
        </p:nvSpPr>
        <p:spPr>
          <a:xfrm>
            <a:off x="11062188" y="342804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3</a:t>
            </a:r>
          </a:p>
        </p:txBody>
      </p:sp>
      <p:sp>
        <p:nvSpPr>
          <p:cNvPr id="25" name="Oval 24"/>
          <p:cNvSpPr/>
          <p:nvPr/>
        </p:nvSpPr>
        <p:spPr>
          <a:xfrm>
            <a:off x="7781951" y="141451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5</a:t>
            </a:r>
          </a:p>
        </p:txBody>
      </p:sp>
    </p:spTree>
    <p:extLst>
      <p:ext uri="{BB962C8B-B14F-4D97-AF65-F5344CB8AC3E}">
        <p14:creationId xmlns:p14="http://schemas.microsoft.com/office/powerpoint/2010/main" val="5012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2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4.16667E-6 -2.22222E-6 L -0.0302 0.29259 " pathEditMode="relative" rAng="0" ptsTypes="AA">
                                      <p:cBhvr>
                                        <p:cTn id="61" dur="2000" fill="hold"/>
                                        <p:tgtEl>
                                          <p:spTgt spid="21"/>
                                        </p:tgtEl>
                                        <p:attrNameLst>
                                          <p:attrName>ppt_x</p:attrName>
                                          <p:attrName>ppt_y</p:attrName>
                                        </p:attrNameLst>
                                      </p:cBhvr>
                                      <p:rCtr x="-1510" y="14630"/>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54167E-6 -4.81481E-6 L -0.04701 0.30093 " pathEditMode="relative" rAng="0" ptsTypes="AA">
                                      <p:cBhvr>
                                        <p:cTn id="65" dur="2000" fill="hold"/>
                                        <p:tgtEl>
                                          <p:spTgt spid="19"/>
                                        </p:tgtEl>
                                        <p:attrNameLst>
                                          <p:attrName>ppt_x</p:attrName>
                                          <p:attrName>ppt_y</p:attrName>
                                        </p:attrNameLst>
                                      </p:cBhvr>
                                      <p:rCtr x="-2357" y="15046"/>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3.75E-6 3.7037E-6 L -0.07096 0.29976 " pathEditMode="relative" rAng="0" ptsTypes="AA">
                                      <p:cBhvr>
                                        <p:cTn id="69" dur="2000" fill="hold"/>
                                        <p:tgtEl>
                                          <p:spTgt spid="18"/>
                                        </p:tgtEl>
                                        <p:attrNameLst>
                                          <p:attrName>ppt_x</p:attrName>
                                          <p:attrName>ppt_y</p:attrName>
                                        </p:attrNameLst>
                                      </p:cBhvr>
                                      <p:rCtr x="-3555" y="14977"/>
                                    </p:animMotion>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22"/>
                                        </p:tgtEl>
                                        <p:attrNameLst>
                                          <p:attrName>ppt_x</p:attrName>
                                        </p:attrNameLst>
                                      </p:cBhvr>
                                      <p:tavLst>
                                        <p:tav tm="0">
                                          <p:val>
                                            <p:strVal val="ppt_x"/>
                                          </p:val>
                                        </p:tav>
                                        <p:tav tm="100000">
                                          <p:val>
                                            <p:strVal val="ppt_x"/>
                                          </p:val>
                                        </p:tav>
                                      </p:tavLst>
                                    </p:anim>
                                    <p:anim calcmode="lin" valueType="num">
                                      <p:cBhvr additive="base">
                                        <p:cTn id="74" dur="500"/>
                                        <p:tgtEl>
                                          <p:spTgt spid="22"/>
                                        </p:tgtEl>
                                        <p:attrNameLst>
                                          <p:attrName>ppt_y</p:attrName>
                                        </p:attrNameLst>
                                      </p:cBhvr>
                                      <p:tavLst>
                                        <p:tav tm="0">
                                          <p:val>
                                            <p:strVal val="ppt_y"/>
                                          </p:val>
                                        </p:tav>
                                        <p:tav tm="100000">
                                          <p:val>
                                            <p:strVal val="1+ppt_h/2"/>
                                          </p:val>
                                        </p:tav>
                                      </p:tavLst>
                                    </p:anim>
                                    <p:set>
                                      <p:cBhvr>
                                        <p:cTn id="75" dur="1" fill="hold">
                                          <p:stCondLst>
                                            <p:cond delay="499"/>
                                          </p:stCondLst>
                                        </p:cTn>
                                        <p:tgtEl>
                                          <p:spTgt spid="2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500" fill="hold"/>
                                        <p:tgtEl>
                                          <p:spTgt spid="25"/>
                                        </p:tgtEl>
                                        <p:attrNameLst>
                                          <p:attrName>ppt_x</p:attrName>
                                        </p:attrNameLst>
                                      </p:cBhvr>
                                      <p:tavLst>
                                        <p:tav tm="0">
                                          <p:val>
                                            <p:strVal val="#ppt_x"/>
                                          </p:val>
                                        </p:tav>
                                        <p:tav tm="100000">
                                          <p:val>
                                            <p:strVal val="#ppt_x"/>
                                          </p:val>
                                        </p:tav>
                                      </p:tavLst>
                                    </p:anim>
                                    <p:anim calcmode="lin" valueType="num">
                                      <p:cBhvr additive="base">
                                        <p:cTn id="8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6446" y="1252140"/>
            <a:ext cx="1487387" cy="14873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6852" y="1237277"/>
            <a:ext cx="1538119" cy="15381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2687" y="1244262"/>
            <a:ext cx="1524150" cy="15241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484" y="1219796"/>
            <a:ext cx="1519731" cy="15197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4580" y="1127212"/>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7379" y="3182623"/>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5848" y="3182624"/>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ết quả hình ảnh cho bánh ch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4317" y="3182625"/>
            <a:ext cx="1638469" cy="1638469"/>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p:cNvSpPr/>
          <p:nvPr/>
        </p:nvSpPr>
        <p:spPr>
          <a:xfrm>
            <a:off x="4484971" y="2962332"/>
            <a:ext cx="1248862" cy="1251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pic>
        <p:nvPicPr>
          <p:cNvPr id="3" name="Picture 2">
            <a:extLst>
              <a:ext uri="{FF2B5EF4-FFF2-40B4-BE49-F238E27FC236}">
                <a16:creationId xmlns:a16="http://schemas.microsoft.com/office/drawing/2014/main" id="{E391F7B8-41A1-43D2-89B8-95061161E486}"/>
              </a:ext>
            </a:extLst>
          </p:cNvPr>
          <p:cNvPicPr>
            <a:picLocks noChangeAspect="1"/>
          </p:cNvPicPr>
          <p:nvPr/>
        </p:nvPicPr>
        <p:blipFill>
          <a:blip r:embed="rId4"/>
          <a:stretch>
            <a:fillRect/>
          </a:stretch>
        </p:blipFill>
        <p:spPr>
          <a:xfrm>
            <a:off x="919504" y="-148134"/>
            <a:ext cx="10644539" cy="1322947"/>
          </a:xfrm>
          <a:prstGeom prst="rect">
            <a:avLst/>
          </a:prstGeom>
        </p:spPr>
      </p:pic>
    </p:spTree>
    <p:extLst>
      <p:ext uri="{BB962C8B-B14F-4D97-AF65-F5344CB8AC3E}">
        <p14:creationId xmlns:p14="http://schemas.microsoft.com/office/powerpoint/2010/main" val="174655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58333E-6 2.59259E-6 L 0.09804 -0.29421 " pathEditMode="relative" rAng="0" ptsTypes="AA">
                                      <p:cBhvr>
                                        <p:cTn id="6" dur="2000" fill="hold"/>
                                        <p:tgtEl>
                                          <p:spTgt spid="18"/>
                                        </p:tgtEl>
                                        <p:attrNameLst>
                                          <p:attrName>ppt_x</p:attrName>
                                          <p:attrName>ppt_y</p:attrName>
                                        </p:attrNameLst>
                                      </p:cBhvr>
                                      <p:rCtr x="4661" y="-12477"/>
                                    </p:animMotion>
                                  </p:childTnLst>
                                </p:cTn>
                              </p:par>
                              <p:par>
                                <p:cTn id="7" presetID="42" presetClass="path" presetSubtype="0" accel="50000" decel="50000" fill="hold" nodeType="withEffect">
                                  <p:stCondLst>
                                    <p:cond delay="0"/>
                                  </p:stCondLst>
                                  <p:childTnLst>
                                    <p:animMotion origin="layout" path="M -2.91667E-6 -4.81481E-6 L 0.06901 -0.28587 " pathEditMode="relative" rAng="0" ptsTypes="AA">
                                      <p:cBhvr>
                                        <p:cTn id="8" dur="2000" fill="hold"/>
                                        <p:tgtEl>
                                          <p:spTgt spid="19"/>
                                        </p:tgtEl>
                                        <p:attrNameLst>
                                          <p:attrName>ppt_x</p:attrName>
                                          <p:attrName>ppt_y</p:attrName>
                                        </p:attrNameLst>
                                      </p:cBhvr>
                                      <p:rCtr x="3451" y="-14306"/>
                                    </p:animMotion>
                                  </p:childTnLst>
                                </p:cTn>
                              </p:par>
                              <p:par>
                                <p:cTn id="9" presetID="42" presetClass="path" presetSubtype="0" accel="50000" decel="50000" fill="hold" nodeType="withEffect">
                                  <p:stCondLst>
                                    <p:cond delay="0"/>
                                  </p:stCondLst>
                                  <p:childTnLst>
                                    <p:animMotion origin="layout" path="M 1.875E-6 -4.81481E-6 L 0.04232 -0.28981 " pathEditMode="relative" rAng="0" ptsTypes="AA">
                                      <p:cBhvr>
                                        <p:cTn id="10" dur="2000" fill="hold"/>
                                        <p:tgtEl>
                                          <p:spTgt spid="21"/>
                                        </p:tgtEl>
                                        <p:attrNameLst>
                                          <p:attrName>ppt_x</p:attrName>
                                          <p:attrName>ppt_y</p:attrName>
                                        </p:attrNameLst>
                                      </p:cBhvr>
                                      <p:rCtr x="2109" y="-14491"/>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35DCB2C-2718-4913-AAD6-22C0AA833DC9}"/>
              </a:ext>
            </a:extLst>
          </p:cNvPr>
          <p:cNvSpPr>
            <a:spLocks noGrp="1"/>
          </p:cNvSpPr>
          <p:nvPr>
            <p:ph type="title"/>
          </p:nvPr>
        </p:nvSpPr>
        <p:spPr>
          <a:xfrm>
            <a:off x="838200" y="85397"/>
            <a:ext cx="10515600" cy="1325563"/>
          </a:xfrm>
        </p:spPr>
        <p:txBody>
          <a:bodyPr>
            <a:normAutofit/>
          </a:bodyPr>
          <a:lstStyle/>
          <a:p>
            <a:r>
              <a:rPr lang="en-US" sz="3200" dirty="0" err="1"/>
              <a:t>Nhóm</a:t>
            </a:r>
            <a:r>
              <a:rPr lang="en-US" sz="3200" dirty="0"/>
              <a:t> 4 </a:t>
            </a:r>
            <a:r>
              <a:rPr lang="en-US" sz="3200" dirty="0" err="1"/>
              <a:t>và</a:t>
            </a:r>
            <a:r>
              <a:rPr lang="en-US" sz="3200" dirty="0"/>
              <a:t> 4: </a:t>
            </a:r>
            <a:r>
              <a:rPr lang="en-US" sz="3200" dirty="0" err="1"/>
              <a:t>Cách</a:t>
            </a:r>
            <a:r>
              <a:rPr lang="en-US" sz="3200" dirty="0"/>
              <a:t> chia </a:t>
            </a:r>
            <a:r>
              <a:rPr lang="en-US" sz="3200" dirty="0" err="1"/>
              <a:t>đặc</a:t>
            </a:r>
            <a:r>
              <a:rPr lang="en-US" sz="3200" dirty="0"/>
              <a:t> </a:t>
            </a:r>
            <a:r>
              <a:rPr lang="en-US" sz="3200" dirty="0" err="1"/>
              <a:t>biệt</a:t>
            </a:r>
            <a:r>
              <a:rPr lang="en-US" sz="3200" dirty="0"/>
              <a:t>, </a:t>
            </a:r>
            <a:r>
              <a:rPr lang="en-US" sz="3200" dirty="0" err="1"/>
              <a:t>khi</a:t>
            </a:r>
            <a:r>
              <a:rPr lang="en-US" sz="3200" dirty="0"/>
              <a:t> </a:t>
            </a:r>
            <a:r>
              <a:rPr lang="en-US" sz="3200" dirty="0" err="1"/>
              <a:t>cả</a:t>
            </a:r>
            <a:r>
              <a:rPr lang="en-US" sz="3200" dirty="0"/>
              <a:t> 2 </a:t>
            </a:r>
            <a:r>
              <a:rPr lang="en-US" sz="3200" dirty="0" err="1"/>
              <a:t>nhóm</a:t>
            </a:r>
            <a:r>
              <a:rPr lang="en-US" sz="3200" dirty="0"/>
              <a:t> </a:t>
            </a:r>
            <a:r>
              <a:rPr lang="en-US" sz="3200" dirty="0" err="1"/>
              <a:t>nhỏ</a:t>
            </a:r>
            <a:r>
              <a:rPr lang="en-US" sz="3200" dirty="0"/>
              <a:t> </a:t>
            </a:r>
            <a:r>
              <a:rPr lang="en-US" sz="3200" dirty="0" err="1"/>
              <a:t>đều</a:t>
            </a:r>
            <a:r>
              <a:rPr lang="en-US" sz="3200" dirty="0"/>
              <a:t> </a:t>
            </a:r>
            <a:r>
              <a:rPr lang="en-US" sz="3200" dirty="0" err="1"/>
              <a:t>bằng</a:t>
            </a:r>
            <a:r>
              <a:rPr lang="en-US" sz="3200" dirty="0"/>
              <a:t> </a:t>
            </a:r>
            <a:r>
              <a:rPr lang="en-US" sz="3200" dirty="0" err="1"/>
              <a:t>nhau</a:t>
            </a:r>
            <a:r>
              <a:rPr lang="en-US" sz="3200" dirty="0"/>
              <a:t>, </a:t>
            </a:r>
            <a:r>
              <a:rPr lang="en-US" sz="3200" dirty="0" err="1"/>
              <a:t>và</a:t>
            </a:r>
            <a:r>
              <a:rPr lang="en-US" sz="3200" dirty="0"/>
              <a:t> </a:t>
            </a:r>
            <a:r>
              <a:rPr lang="en-US" sz="3200" dirty="0" err="1"/>
              <a:t>cùng</a:t>
            </a:r>
            <a:r>
              <a:rPr lang="en-US" sz="3200" dirty="0"/>
              <a:t> </a:t>
            </a:r>
            <a:r>
              <a:rPr lang="en-US" sz="3200" dirty="0" err="1"/>
              <a:t>bằng</a:t>
            </a:r>
            <a:r>
              <a:rPr lang="en-US" sz="3200" dirty="0"/>
              <a:t> 4</a:t>
            </a:r>
          </a:p>
        </p:txBody>
      </p:sp>
      <p:pic>
        <p:nvPicPr>
          <p:cNvPr id="4" name="Content Placeholder 3" descr="Hình ảnh có liên quan"/>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446" y="1572810"/>
            <a:ext cx="1448964" cy="1522882"/>
          </a:xfrm>
          <a:prstGeom prst="rect">
            <a:avLst/>
          </a:prstGeom>
          <a:noFill/>
          <a:ln>
            <a:noFill/>
          </a:ln>
        </p:spPr>
      </p:pic>
      <p:pic>
        <p:nvPicPr>
          <p:cNvPr id="5"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2587" y="1554142"/>
            <a:ext cx="1448964" cy="1522882"/>
          </a:xfrm>
          <a:prstGeom prst="rect">
            <a:avLst/>
          </a:prstGeom>
          <a:noFill/>
          <a:ln>
            <a:noFill/>
          </a:ln>
        </p:spPr>
      </p:pic>
      <p:pic>
        <p:nvPicPr>
          <p:cNvPr id="6"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0324" y="1572810"/>
            <a:ext cx="1448964" cy="1522882"/>
          </a:xfrm>
          <a:prstGeom prst="rect">
            <a:avLst/>
          </a:prstGeom>
          <a:noFill/>
          <a:ln>
            <a:noFill/>
          </a:ln>
        </p:spPr>
      </p:pic>
      <p:pic>
        <p:nvPicPr>
          <p:cNvPr id="7"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777" y="1572810"/>
            <a:ext cx="1448964" cy="1522882"/>
          </a:xfrm>
          <a:prstGeom prst="rect">
            <a:avLst/>
          </a:prstGeom>
          <a:noFill/>
          <a:ln>
            <a:noFill/>
          </a:ln>
        </p:spPr>
      </p:pic>
      <p:pic>
        <p:nvPicPr>
          <p:cNvPr id="8"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413" y="1572810"/>
            <a:ext cx="1448964" cy="1522882"/>
          </a:xfrm>
          <a:prstGeom prst="rect">
            <a:avLst/>
          </a:prstGeom>
          <a:noFill/>
          <a:ln>
            <a:noFill/>
          </a:ln>
        </p:spPr>
      </p:pic>
      <p:pic>
        <p:nvPicPr>
          <p:cNvPr id="9"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8326" y="1572810"/>
            <a:ext cx="1448964" cy="1522882"/>
          </a:xfrm>
          <a:prstGeom prst="rect">
            <a:avLst/>
          </a:prstGeom>
          <a:noFill/>
          <a:ln>
            <a:noFill/>
          </a:ln>
        </p:spPr>
      </p:pic>
      <p:pic>
        <p:nvPicPr>
          <p:cNvPr id="10"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6721" y="1572810"/>
            <a:ext cx="1448964" cy="1522882"/>
          </a:xfrm>
          <a:prstGeom prst="rect">
            <a:avLst/>
          </a:prstGeom>
          <a:noFill/>
          <a:ln>
            <a:noFill/>
          </a:ln>
        </p:spPr>
      </p:pic>
      <p:pic>
        <p:nvPicPr>
          <p:cNvPr id="11"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9195" y="1572810"/>
            <a:ext cx="1448964" cy="1522882"/>
          </a:xfrm>
          <a:prstGeom prst="rect">
            <a:avLst/>
          </a:prstGeom>
          <a:noFill/>
          <a:ln>
            <a:noFill/>
          </a:ln>
        </p:spPr>
      </p:pic>
      <p:sp>
        <p:nvSpPr>
          <p:cNvPr id="12" name="Oval 11"/>
          <p:cNvSpPr/>
          <p:nvPr/>
        </p:nvSpPr>
        <p:spPr>
          <a:xfrm>
            <a:off x="10941551" y="1635501"/>
            <a:ext cx="1386625" cy="1356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8</a:t>
            </a:r>
          </a:p>
        </p:txBody>
      </p:sp>
      <p:sp>
        <p:nvSpPr>
          <p:cNvPr id="13" name="Oval 12"/>
          <p:cNvSpPr/>
          <p:nvPr/>
        </p:nvSpPr>
        <p:spPr>
          <a:xfrm>
            <a:off x="5625377" y="1582606"/>
            <a:ext cx="1178710" cy="1240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4</a:t>
            </a:r>
          </a:p>
        </p:txBody>
      </p:sp>
      <p:sp>
        <p:nvSpPr>
          <p:cNvPr id="14" name="Oval 13"/>
          <p:cNvSpPr/>
          <p:nvPr/>
        </p:nvSpPr>
        <p:spPr>
          <a:xfrm>
            <a:off x="10694504" y="3780977"/>
            <a:ext cx="1171276" cy="1215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4</a:t>
            </a:r>
          </a:p>
        </p:txBody>
      </p:sp>
    </p:spTree>
    <p:extLst>
      <p:ext uri="{BB962C8B-B14F-4D97-AF65-F5344CB8AC3E}">
        <p14:creationId xmlns:p14="http://schemas.microsoft.com/office/powerpoint/2010/main" val="183885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ppt_w</p:attrName>
                                        </p:attrNameLst>
                                      </p:cBhvr>
                                      <p:tavLst>
                                        <p:tav tm="0" fmla="#ppt_w*sin(2.5*pi*$)">
                                          <p:val>
                                            <p:fltVal val="0"/>
                                          </p:val>
                                        </p:tav>
                                        <p:tav tm="100000">
                                          <p:val>
                                            <p:fltVal val="1"/>
                                          </p:val>
                                        </p:tav>
                                      </p:tavLst>
                                    </p:anim>
                                    <p:anim calcmode="lin" valueType="num">
                                      <p:cBhvr>
                                        <p:cTn id="2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8.33333E-7 5.55112E-17 L -0.05156 0.35231 " pathEditMode="relative" rAng="0" ptsTypes="AA">
                                      <p:cBhvr>
                                        <p:cTn id="57" dur="2000" fill="hold"/>
                                        <p:tgtEl>
                                          <p:spTgt spid="5"/>
                                        </p:tgtEl>
                                        <p:attrNameLst>
                                          <p:attrName>ppt_x</p:attrName>
                                          <p:attrName>ppt_y</p:attrName>
                                        </p:attrNameLst>
                                      </p:cBhvr>
                                      <p:rCtr x="-2578" y="17616"/>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3.125E-6 2.22222E-6 L -0.05937 0.35254 " pathEditMode="relative" rAng="0" ptsTypes="AA">
                                      <p:cBhvr>
                                        <p:cTn id="61" dur="2000" fill="hold"/>
                                        <p:tgtEl>
                                          <p:spTgt spid="11"/>
                                        </p:tgtEl>
                                        <p:attrNameLst>
                                          <p:attrName>ppt_x</p:attrName>
                                          <p:attrName>ppt_y</p:attrName>
                                        </p:attrNameLst>
                                      </p:cBhvr>
                                      <p:rCtr x="-2969" y="17616"/>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1.45833E-6 2.22222E-6 L -0.07396 0.35092 " pathEditMode="relative" rAng="0" ptsTypes="AA">
                                      <p:cBhvr>
                                        <p:cTn id="65" dur="2000" fill="hold"/>
                                        <p:tgtEl>
                                          <p:spTgt spid="10"/>
                                        </p:tgtEl>
                                        <p:attrNameLst>
                                          <p:attrName>ppt_x</p:attrName>
                                          <p:attrName>ppt_y</p:attrName>
                                        </p:attrNameLst>
                                      </p:cBhvr>
                                      <p:rCtr x="-3698" y="17546"/>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00756 0.00764 L -0.07579 0.34583 " pathEditMode="relative" rAng="0" ptsTypes="AA">
                                      <p:cBhvr>
                                        <p:cTn id="69" dur="2000" fill="hold"/>
                                        <p:tgtEl>
                                          <p:spTgt spid="9"/>
                                        </p:tgtEl>
                                        <p:attrNameLst>
                                          <p:attrName>ppt_x</p:attrName>
                                          <p:attrName>ppt_y</p:attrName>
                                        </p:attrNameLst>
                                      </p:cBhvr>
                                      <p:rCtr x="-3411" y="16898"/>
                                    </p:animMotion>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2"/>
                                        </p:tgtEl>
                                        <p:attrNameLst>
                                          <p:attrName>ppt_x</p:attrName>
                                        </p:attrNameLst>
                                      </p:cBhvr>
                                      <p:tavLst>
                                        <p:tav tm="0">
                                          <p:val>
                                            <p:strVal val="ppt_x"/>
                                          </p:val>
                                        </p:tav>
                                        <p:tav tm="100000">
                                          <p:val>
                                            <p:strVal val="ppt_x"/>
                                          </p:val>
                                        </p:tav>
                                      </p:tavLst>
                                    </p:anim>
                                    <p:anim calcmode="lin" valueType="num">
                                      <p:cBhvr additive="base">
                                        <p:cTn id="74" dur="500"/>
                                        <p:tgtEl>
                                          <p:spTgt spid="12"/>
                                        </p:tgtEl>
                                        <p:attrNameLst>
                                          <p:attrName>ppt_y</p:attrName>
                                        </p:attrNameLst>
                                      </p:cBhvr>
                                      <p:tavLst>
                                        <p:tav tm="0">
                                          <p:val>
                                            <p:strVal val="ppt_y"/>
                                          </p:val>
                                        </p:tav>
                                        <p:tav tm="100000">
                                          <p:val>
                                            <p:strVal val="1+ppt_h/2"/>
                                          </p:val>
                                        </p:tav>
                                      </p:tavLst>
                                    </p:anim>
                                    <p:set>
                                      <p:cBhvr>
                                        <p:cTn id="75" dur="1" fill="hold">
                                          <p:stCondLst>
                                            <p:cond delay="499"/>
                                          </p:stCondLst>
                                        </p:cTn>
                                        <p:tgtEl>
                                          <p:spTgt spid="1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additive="base">
                                        <p:cTn id="80" dur="500" fill="hold"/>
                                        <p:tgtEl>
                                          <p:spTgt spid="14"/>
                                        </p:tgtEl>
                                        <p:attrNameLst>
                                          <p:attrName>ppt_x</p:attrName>
                                        </p:attrNameLst>
                                      </p:cBhvr>
                                      <p:tavLst>
                                        <p:tav tm="0">
                                          <p:val>
                                            <p:strVal val="#ppt_x"/>
                                          </p:val>
                                        </p:tav>
                                        <p:tav tm="100000">
                                          <p:val>
                                            <p:strVal val="#ppt_x"/>
                                          </p:val>
                                        </p:tav>
                                      </p:tavLst>
                                    </p:anim>
                                    <p:anim calcmode="lin" valueType="num">
                                      <p:cBhvr additive="base">
                                        <p:cTn id="8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ppt_x"/>
                                          </p:val>
                                        </p:tav>
                                        <p:tav tm="100000">
                                          <p:val>
                                            <p:strVal val="#ppt_x"/>
                                          </p:val>
                                        </p:tav>
                                      </p:tavLst>
                                    </p:anim>
                                    <p:anim calcmode="lin" valueType="num">
                                      <p:cBhvr additive="base">
                                        <p:cTn id="8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Hình ảnh có liên quan"/>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446" y="1572810"/>
            <a:ext cx="1448964" cy="1522882"/>
          </a:xfrm>
          <a:prstGeom prst="rect">
            <a:avLst/>
          </a:prstGeom>
          <a:noFill/>
          <a:ln>
            <a:noFill/>
          </a:ln>
        </p:spPr>
      </p:pic>
      <p:pic>
        <p:nvPicPr>
          <p:cNvPr id="5"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8829978" y="3762308"/>
            <a:ext cx="1448964" cy="1522882"/>
          </a:xfrm>
          <a:prstGeom prst="rect">
            <a:avLst/>
          </a:prstGeom>
          <a:noFill/>
          <a:ln>
            <a:noFill/>
          </a:ln>
        </p:spPr>
      </p:pic>
      <p:pic>
        <p:nvPicPr>
          <p:cNvPr id="6"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0324" y="1572810"/>
            <a:ext cx="1448964" cy="1522882"/>
          </a:xfrm>
          <a:prstGeom prst="rect">
            <a:avLst/>
          </a:prstGeom>
          <a:noFill/>
          <a:ln>
            <a:noFill/>
          </a:ln>
        </p:spPr>
      </p:pic>
      <p:pic>
        <p:nvPicPr>
          <p:cNvPr id="7"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8777" y="1572810"/>
            <a:ext cx="1448964" cy="1522882"/>
          </a:xfrm>
          <a:prstGeom prst="rect">
            <a:avLst/>
          </a:prstGeom>
          <a:noFill/>
          <a:ln>
            <a:noFill/>
          </a:ln>
        </p:spPr>
      </p:pic>
      <p:pic>
        <p:nvPicPr>
          <p:cNvPr id="8"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413" y="1572810"/>
            <a:ext cx="1448964" cy="1522882"/>
          </a:xfrm>
          <a:prstGeom prst="rect">
            <a:avLst/>
          </a:prstGeom>
          <a:noFill/>
          <a:ln>
            <a:noFill/>
          </a:ln>
        </p:spPr>
      </p:pic>
      <p:pic>
        <p:nvPicPr>
          <p:cNvPr id="9"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905717" y="3780976"/>
            <a:ext cx="1448964" cy="1522882"/>
          </a:xfrm>
          <a:prstGeom prst="rect">
            <a:avLst/>
          </a:prstGeom>
          <a:noFill/>
          <a:ln>
            <a:noFill/>
          </a:ln>
        </p:spPr>
      </p:pic>
      <p:pic>
        <p:nvPicPr>
          <p:cNvPr id="10"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244112" y="3780976"/>
            <a:ext cx="1448964" cy="1522882"/>
          </a:xfrm>
          <a:prstGeom prst="rect">
            <a:avLst/>
          </a:prstGeom>
          <a:noFill/>
          <a:ln>
            <a:noFill/>
          </a:ln>
        </p:spPr>
      </p:pic>
      <p:pic>
        <p:nvPicPr>
          <p:cNvPr id="11"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476586" y="3780976"/>
            <a:ext cx="1448964" cy="1522882"/>
          </a:xfrm>
          <a:prstGeom prst="rect">
            <a:avLst/>
          </a:prstGeom>
          <a:noFill/>
          <a:ln>
            <a:noFill/>
          </a:ln>
        </p:spPr>
      </p:pic>
      <p:sp>
        <p:nvSpPr>
          <p:cNvPr id="12" name="Oval 11"/>
          <p:cNvSpPr/>
          <p:nvPr/>
        </p:nvSpPr>
        <p:spPr>
          <a:xfrm>
            <a:off x="10836270" y="1572810"/>
            <a:ext cx="1386625" cy="1356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pic>
        <p:nvPicPr>
          <p:cNvPr id="16" name="Picture 15">
            <a:extLst>
              <a:ext uri="{FF2B5EF4-FFF2-40B4-BE49-F238E27FC236}">
                <a16:creationId xmlns:a16="http://schemas.microsoft.com/office/drawing/2014/main" id="{5FBC6A22-E14C-469C-ACF7-D842B75A0524}"/>
              </a:ext>
            </a:extLst>
          </p:cNvPr>
          <p:cNvPicPr>
            <a:picLocks noChangeAspect="1"/>
          </p:cNvPicPr>
          <p:nvPr/>
        </p:nvPicPr>
        <p:blipFill>
          <a:blip r:embed="rId4"/>
          <a:stretch>
            <a:fillRect/>
          </a:stretch>
        </p:blipFill>
        <p:spPr>
          <a:xfrm>
            <a:off x="919504" y="-148134"/>
            <a:ext cx="10644539" cy="1322947"/>
          </a:xfrm>
          <a:prstGeom prst="rect">
            <a:avLst/>
          </a:prstGeom>
        </p:spPr>
      </p:pic>
    </p:spTree>
    <p:extLst>
      <p:ext uri="{BB962C8B-B14F-4D97-AF65-F5344CB8AC3E}">
        <p14:creationId xmlns:p14="http://schemas.microsoft.com/office/powerpoint/2010/main" val="12270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7.40741E-7 L 0.0405 -0.31944 " pathEditMode="relative" rAng="0" ptsTypes="AA">
                                      <p:cBhvr>
                                        <p:cTn id="6" dur="2000" fill="hold"/>
                                        <p:tgtEl>
                                          <p:spTgt spid="5"/>
                                        </p:tgtEl>
                                        <p:attrNameLst>
                                          <p:attrName>ppt_x</p:attrName>
                                          <p:attrName>ppt_y</p:attrName>
                                        </p:attrNameLst>
                                      </p:cBhvr>
                                      <p:rCtr x="2018" y="-15972"/>
                                    </p:animMotion>
                                  </p:childTnLst>
                                </p:cTn>
                              </p:par>
                              <p:par>
                                <p:cTn id="7" presetID="42" presetClass="path" presetSubtype="0" accel="50000" decel="50000" fill="hold" nodeType="withEffect">
                                  <p:stCondLst>
                                    <p:cond delay="0"/>
                                  </p:stCondLst>
                                  <p:childTnLst>
                                    <p:animMotion origin="layout" path="M 3.75E-6 1.48148E-6 L 0.05039 -0.31829 " pathEditMode="relative" rAng="0" ptsTypes="AA">
                                      <p:cBhvr>
                                        <p:cTn id="8" dur="2000" fill="hold"/>
                                        <p:tgtEl>
                                          <p:spTgt spid="11"/>
                                        </p:tgtEl>
                                        <p:attrNameLst>
                                          <p:attrName>ppt_x</p:attrName>
                                          <p:attrName>ppt_y</p:attrName>
                                        </p:attrNameLst>
                                      </p:cBhvr>
                                      <p:rCtr x="2513" y="-15926"/>
                                    </p:animMotion>
                                  </p:childTnLst>
                                </p:cTn>
                              </p:par>
                              <p:par>
                                <p:cTn id="9" presetID="42" presetClass="path" presetSubtype="0" accel="50000" decel="50000" fill="hold" nodeType="withEffect">
                                  <p:stCondLst>
                                    <p:cond delay="0"/>
                                  </p:stCondLst>
                                  <p:childTnLst>
                                    <p:animMotion origin="layout" path="M -4.375E-6 1.48148E-6 L 0.0418 -0.31829 " pathEditMode="relative" rAng="0" ptsTypes="AA">
                                      <p:cBhvr>
                                        <p:cTn id="10" dur="2000" fill="hold"/>
                                        <p:tgtEl>
                                          <p:spTgt spid="10"/>
                                        </p:tgtEl>
                                        <p:attrNameLst>
                                          <p:attrName>ppt_x</p:attrName>
                                          <p:attrName>ppt_y</p:attrName>
                                        </p:attrNameLst>
                                      </p:cBhvr>
                                      <p:rCtr x="2083" y="-15926"/>
                                    </p:animMotion>
                                  </p:childTnLst>
                                </p:cTn>
                              </p:par>
                              <p:par>
                                <p:cTn id="11" presetID="42" presetClass="path" presetSubtype="0" accel="50000" decel="50000" fill="hold" nodeType="withEffect">
                                  <p:stCondLst>
                                    <p:cond delay="0"/>
                                  </p:stCondLst>
                                  <p:childTnLst>
                                    <p:animMotion origin="layout" path="M 1.25E-6 1.48148E-6 L 0.05039 -0.32222 " pathEditMode="relative" rAng="0" ptsTypes="AA">
                                      <p:cBhvr>
                                        <p:cTn id="12" dur="2000" fill="hold"/>
                                        <p:tgtEl>
                                          <p:spTgt spid="9"/>
                                        </p:tgtEl>
                                        <p:attrNameLst>
                                          <p:attrName>ppt_x</p:attrName>
                                          <p:attrName>ppt_y</p:attrName>
                                        </p:attrNameLst>
                                      </p:cBhvr>
                                      <p:rCtr x="2513" y="-16111"/>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3377" y="536140"/>
            <a:ext cx="10999693" cy="6247864"/>
          </a:xfrm>
          <a:prstGeom prst="rect">
            <a:avLst/>
          </a:prstGeom>
        </p:spPr>
        <p:txBody>
          <a:bodyPr wrap="square">
            <a:spAutoFit/>
          </a:bodyPr>
          <a:lstStyle/>
          <a:p>
            <a:r>
              <a:rPr lang="en-US" sz="4000" b="1" dirty="0" err="1">
                <a:latin typeface="Times New Roman" panose="02020603050405020304" pitchFamily="18" charset="0"/>
                <a:cs typeface="Times New Roman" panose="02020603050405020304" pitchFamily="18" charset="0"/>
              </a:rPr>
              <a:t>Vậy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nhóm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8 </a:t>
            </a:r>
            <a:r>
              <a:rPr lang="en-US" sz="4000" b="1" dirty="0" err="1">
                <a:latin typeface="Times New Roman" panose="02020603050405020304" pitchFamily="18" charset="0"/>
                <a:cs typeface="Times New Roman" panose="02020603050405020304" pitchFamily="18" charset="0"/>
              </a:rPr>
              <a:t>đối</a:t>
            </a:r>
            <a:r>
              <a:rPr lang="en-US" sz="4000" b="1" dirty="0">
                <a:latin typeface="Times New Roman" panose="02020603050405020304" pitchFamily="18" charset="0"/>
                <a:cs typeface="Times New Roman" panose="02020603050405020304" pitchFamily="18" charset="0"/>
              </a:rPr>
              <a:t> t</a:t>
            </a:r>
            <a:r>
              <a:rPr lang="vi-VN" sz="4000" b="1" dirty="0">
                <a:latin typeface="Times New Roman" panose="02020603050405020304" pitchFamily="18" charset="0"/>
                <a:cs typeface="Times New Roman" panose="02020603050405020304" pitchFamily="18" charset="0"/>
              </a:rPr>
              <a:t>ư</a:t>
            </a:r>
            <a:r>
              <a:rPr lang="en-US" sz="4000" b="1" dirty="0" err="1">
                <a:latin typeface="Times New Roman" panose="02020603050405020304" pitchFamily="18" charset="0"/>
                <a:cs typeface="Times New Roman" panose="02020603050405020304" pitchFamily="18" charset="0"/>
              </a:rPr>
              <a:t>ợng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chúng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thành</a:t>
            </a:r>
            <a:r>
              <a:rPr lang="en-US" sz="4000" b="1" dirty="0">
                <a:latin typeface="Times New Roman" panose="02020603050405020304" pitchFamily="18" charset="0"/>
                <a:cs typeface="Times New Roman" panose="02020603050405020304" pitchFamily="18" charset="0"/>
              </a:rPr>
              <a:t> 2 </a:t>
            </a:r>
            <a:r>
              <a:rPr lang="en-US" sz="4000" b="1" dirty="0" err="1">
                <a:latin typeface="Times New Roman" panose="02020603050405020304" pitchFamily="18" charset="0"/>
                <a:cs typeface="Times New Roman" panose="02020603050405020304" pitchFamily="18" charset="0"/>
              </a:rPr>
              <a:t>phần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với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r>
              <a:rPr lang="en-US" sz="4000" b="1" dirty="0">
                <a:latin typeface="Times New Roman" panose="02020603050405020304" pitchFamily="18" charset="0"/>
                <a:cs typeface="Times New Roman" panose="02020603050405020304" pitchFamily="18" charset="0"/>
              </a:rPr>
              <a:t>:</a:t>
            </a:r>
          </a:p>
          <a:p>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Cách</a:t>
            </a:r>
            <a:r>
              <a:rPr lang="en-US" sz="4000" b="1" dirty="0">
                <a:latin typeface="Times New Roman" panose="02020603050405020304" pitchFamily="18" charset="0"/>
                <a:cs typeface="Times New Roman" panose="02020603050405020304" pitchFamily="18" charset="0"/>
              </a:rPr>
              <a:t> 1: </a:t>
            </a:r>
            <a:r>
              <a:rPr lang="en-US" sz="4000" b="1" dirty="0" err="1">
                <a:latin typeface="Times New Roman" panose="02020603050405020304" pitchFamily="18" charset="0"/>
                <a:cs typeface="Times New Roman" panose="02020603050405020304" pitchFamily="18" charset="0"/>
              </a:rPr>
              <a:t>Nhóm</a:t>
            </a:r>
            <a:r>
              <a:rPr lang="en-US" sz="4000" b="1" dirty="0">
                <a:latin typeface="Times New Roman" panose="02020603050405020304" pitchFamily="18" charset="0"/>
                <a:cs typeface="Times New Roman" panose="02020603050405020304" pitchFamily="18" charset="0"/>
              </a:rPr>
              <a:t> 1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7</a:t>
            </a:r>
          </a:p>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Cách</a:t>
            </a:r>
            <a:r>
              <a:rPr lang="en-US" sz="4000" b="1" dirty="0">
                <a:latin typeface="Times New Roman" panose="02020603050405020304" pitchFamily="18" charset="0"/>
                <a:cs typeface="Times New Roman" panose="02020603050405020304" pitchFamily="18" charset="0"/>
              </a:rPr>
              <a:t> 2: </a:t>
            </a:r>
            <a:r>
              <a:rPr lang="en-US" sz="4000" b="1" dirty="0" err="1">
                <a:latin typeface="Times New Roman" panose="02020603050405020304" pitchFamily="18" charset="0"/>
                <a:cs typeface="Times New Roman" panose="02020603050405020304" pitchFamily="18" charset="0"/>
              </a:rPr>
              <a:t>Nhóm</a:t>
            </a:r>
            <a:r>
              <a:rPr lang="en-US" sz="4000" b="1" dirty="0">
                <a:latin typeface="Times New Roman" panose="02020603050405020304" pitchFamily="18" charset="0"/>
                <a:cs typeface="Times New Roman" panose="02020603050405020304" pitchFamily="18" charset="0"/>
              </a:rPr>
              <a:t> 2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6</a:t>
            </a:r>
          </a:p>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Cách</a:t>
            </a:r>
            <a:r>
              <a:rPr lang="en-US" sz="4000" b="1" dirty="0">
                <a:latin typeface="Times New Roman" panose="02020603050405020304" pitchFamily="18" charset="0"/>
                <a:cs typeface="Times New Roman" panose="02020603050405020304" pitchFamily="18" charset="0"/>
              </a:rPr>
              <a:t> 3: </a:t>
            </a:r>
            <a:r>
              <a:rPr lang="en-US" sz="4000" b="1" dirty="0" err="1">
                <a:latin typeface="Times New Roman" panose="02020603050405020304" pitchFamily="18" charset="0"/>
                <a:cs typeface="Times New Roman" panose="02020603050405020304" pitchFamily="18" charset="0"/>
              </a:rPr>
              <a:t>Nhóm</a:t>
            </a:r>
            <a:r>
              <a:rPr lang="en-US" sz="4000" b="1" dirty="0">
                <a:latin typeface="Times New Roman" panose="02020603050405020304" pitchFamily="18" charset="0"/>
                <a:cs typeface="Times New Roman" panose="02020603050405020304" pitchFamily="18" charset="0"/>
              </a:rPr>
              <a:t> 3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5</a:t>
            </a:r>
          </a:p>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Cách</a:t>
            </a:r>
            <a:r>
              <a:rPr lang="en-US" sz="4000" b="1" dirty="0">
                <a:latin typeface="Times New Roman" panose="02020603050405020304" pitchFamily="18" charset="0"/>
                <a:cs typeface="Times New Roman" panose="02020603050405020304" pitchFamily="18" charset="0"/>
              </a:rPr>
              <a:t> 4: </a:t>
            </a:r>
            <a:r>
              <a:rPr lang="en-US" sz="4000" b="1" dirty="0" err="1">
                <a:latin typeface="Times New Roman" panose="02020603050405020304" pitchFamily="18" charset="0"/>
                <a:cs typeface="Times New Roman" panose="02020603050405020304" pitchFamily="18" charset="0"/>
              </a:rPr>
              <a:t>Nhom</a:t>
            </a:r>
            <a:r>
              <a:rPr lang="en-US" sz="4000" b="1" dirty="0">
                <a:latin typeface="Times New Roman" panose="02020603050405020304" pitchFamily="18" charset="0"/>
                <a:cs typeface="Times New Roman" panose="02020603050405020304" pitchFamily="18" charset="0"/>
              </a:rPr>
              <a:t> 4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4</a:t>
            </a:r>
          </a:p>
          <a:p>
            <a:endParaRPr lang="en-US" sz="4000" b="1" dirty="0">
              <a:latin typeface="Times New Roman" panose="02020603050405020304" pitchFamily="18" charset="0"/>
              <a:cs typeface="Times New Roman" panose="02020603050405020304" pitchFamily="18" charset="0"/>
            </a:endParaRPr>
          </a:p>
          <a:p>
            <a:r>
              <a:rPr lang="en-US" sz="4000" b="1" dirty="0" err="1">
                <a:latin typeface="Times New Roman" panose="02020603050405020304" pitchFamily="18" charset="0"/>
                <a:cs typeface="Times New Roman" panose="02020603050405020304" pitchFamily="18" charset="0"/>
              </a:rPr>
              <a:t>Vậy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nhóm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8 </a:t>
            </a:r>
            <a:r>
              <a:rPr lang="en-US" sz="4000" b="1" dirty="0" err="1">
                <a:latin typeface="Times New Roman" panose="02020603050405020304" pitchFamily="18" charset="0"/>
                <a:cs typeface="Times New Roman" panose="02020603050405020304" pitchFamily="18" charset="0"/>
              </a:rPr>
              <a:t>đối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tượng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thành</a:t>
            </a:r>
            <a:r>
              <a:rPr lang="en-US" sz="4000" b="1" dirty="0">
                <a:latin typeface="Times New Roman" panose="02020603050405020304" pitchFamily="18" charset="0"/>
                <a:cs typeface="Times New Roman" panose="02020603050405020304" pitchFamily="18" charset="0"/>
              </a:rPr>
              <a:t> 2 </a:t>
            </a:r>
            <a:r>
              <a:rPr lang="en-US" sz="4000" b="1" dirty="0" err="1">
                <a:latin typeface="Times New Roman" panose="02020603050405020304" pitchFamily="18" charset="0"/>
                <a:cs typeface="Times New Roman" panose="02020603050405020304" pitchFamily="18" charset="0"/>
              </a:rPr>
              <a:t>phần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4 </a:t>
            </a:r>
            <a:r>
              <a:rPr lang="en-US" sz="4000" b="1" dirty="0" err="1">
                <a:latin typeface="Times New Roman" panose="02020603050405020304" pitchFamily="18" charset="0"/>
                <a:cs typeface="Times New Roman" panose="02020603050405020304" pitchFamily="18" charset="0"/>
              </a:rPr>
              <a:t>cách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tách</a:t>
            </a:r>
            <a:r>
              <a:rPr lang="en-US" sz="4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91079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9120" y="365125"/>
            <a:ext cx="6964680" cy="1325563"/>
          </a:xfrm>
        </p:spPr>
        <p:txBody>
          <a:bodyPr/>
          <a:lstStyle/>
          <a:p>
            <a:r>
              <a:rPr lang="en-US" b="1" dirty="0">
                <a:latin typeface="Times New Roman" panose="02020603050405020304" pitchFamily="18" charset="0"/>
                <a:cs typeface="Times New Roman" panose="02020603050405020304" pitchFamily="18" charset="0"/>
              </a:rPr>
              <a:t>3.Trò </a:t>
            </a:r>
            <a:r>
              <a:rPr lang="en-US" b="1" dirty="0" err="1">
                <a:latin typeface="Times New Roman" panose="02020603050405020304" pitchFamily="18" charset="0"/>
                <a:cs typeface="Times New Roman" panose="02020603050405020304" pitchFamily="18" charset="0"/>
              </a:rPr>
              <a:t>chơi</a:t>
            </a:r>
            <a:r>
              <a:rPr lang="en-US"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3177849" y="2011679"/>
            <a:ext cx="8104163" cy="4165283"/>
          </a:xfrm>
        </p:spPr>
        <p:txBody>
          <a:bodyPr>
            <a:normAutofit/>
          </a:bodyPr>
          <a:lstStyle/>
          <a:p>
            <a:r>
              <a:rPr lang="en-US" b="1" dirty="0">
                <a:latin typeface="Times New Roman" panose="02020603050405020304" pitchFamily="18" charset="0"/>
                <a:cs typeface="Times New Roman" panose="02020603050405020304" pitchFamily="18" charset="0"/>
              </a:rPr>
              <a:t>TC1: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đối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1: 1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7</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2: 2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6</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3: 3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5</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4: 4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2578696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graphicFrame>
        <p:nvGraphicFramePr>
          <p:cNvPr id="20" name="Object 6">
            <a:extLst>
              <a:ext uri="{FF2B5EF4-FFF2-40B4-BE49-F238E27FC236}">
                <a16:creationId xmlns:a16="http://schemas.microsoft.com/office/drawing/2014/main" id="{881EDD65-3A25-4955-B746-5012665E1284}"/>
              </a:ext>
            </a:extLst>
          </p:cNvPr>
          <p:cNvGraphicFramePr>
            <a:graphicFrameLocks noChangeAspect="1"/>
          </p:cNvGraphicFramePr>
          <p:nvPr>
            <p:extLst>
              <p:ext uri="{D42A27DB-BD31-4B8C-83A1-F6EECF244321}">
                <p14:modId xmlns:p14="http://schemas.microsoft.com/office/powerpoint/2010/main" val="686381431"/>
              </p:ext>
            </p:extLst>
          </p:nvPr>
        </p:nvGraphicFramePr>
        <p:xfrm>
          <a:off x="326232" y="1186702"/>
          <a:ext cx="1150938" cy="1438275"/>
        </p:xfrm>
        <a:graphic>
          <a:graphicData uri="http://schemas.openxmlformats.org/presentationml/2006/ole">
            <mc:AlternateContent xmlns:mc="http://schemas.openxmlformats.org/markup-compatibility/2006">
              <mc:Choice xmlns:v="urn:schemas-microsoft-com:vml" Requires="v">
                <p:oleObj spid="_x0000_s5210" name="Clip" r:id="rId4" imgW="475200" imgH="592920" progId="MS_ClipArt_Gallery.2">
                  <p:embed/>
                </p:oleObj>
              </mc:Choice>
              <mc:Fallback>
                <p:oleObj name="Clip" r:id="rId4" imgW="475200" imgH="592920" progId="MS_ClipArt_Gallery.2">
                  <p:embed/>
                  <p:pic>
                    <p:nvPicPr>
                      <p:cNvPr id="4" name="Object 6">
                        <a:extLst>
                          <a:ext uri="{FF2B5EF4-FFF2-40B4-BE49-F238E27FC236}">
                            <a16:creationId xmlns:a16="http://schemas.microsoft.com/office/drawing/2014/main" id="{55FDA46D-4DFE-407C-A23E-CF64FE1545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2"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Oval 22">
            <a:extLst>
              <a:ext uri="{FF2B5EF4-FFF2-40B4-BE49-F238E27FC236}">
                <a16:creationId xmlns:a16="http://schemas.microsoft.com/office/drawing/2014/main"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graphicFrame>
        <p:nvGraphicFramePr>
          <p:cNvPr id="25" name="Object 6">
            <a:extLst>
              <a:ext uri="{FF2B5EF4-FFF2-40B4-BE49-F238E27FC236}">
                <a16:creationId xmlns:a16="http://schemas.microsoft.com/office/drawing/2014/main" id="{6C81CF8B-16A6-4045-B630-1B73C36DF887}"/>
              </a:ext>
            </a:extLst>
          </p:cNvPr>
          <p:cNvGraphicFramePr>
            <a:graphicFrameLocks noChangeAspect="1"/>
          </p:cNvGraphicFramePr>
          <p:nvPr>
            <p:extLst>
              <p:ext uri="{D42A27DB-BD31-4B8C-83A1-F6EECF244321}">
                <p14:modId xmlns:p14="http://schemas.microsoft.com/office/powerpoint/2010/main" val="2984267147"/>
              </p:ext>
            </p:extLst>
          </p:nvPr>
        </p:nvGraphicFramePr>
        <p:xfrm>
          <a:off x="1737868" y="1186703"/>
          <a:ext cx="1150938" cy="1438275"/>
        </p:xfrm>
        <a:graphic>
          <a:graphicData uri="http://schemas.openxmlformats.org/presentationml/2006/ole">
            <mc:AlternateContent xmlns:mc="http://schemas.openxmlformats.org/markup-compatibility/2006">
              <mc:Choice xmlns:v="urn:schemas-microsoft-com:vml" Requires="v">
                <p:oleObj spid="_x0000_s5211" name="Clip" r:id="rId6" imgW="475200" imgH="592920" progId="MS_ClipArt_Gallery.2">
                  <p:embed/>
                </p:oleObj>
              </mc:Choice>
              <mc:Fallback>
                <p:oleObj name="Clip" r:id="rId6" imgW="475200" imgH="592920" progId="MS_ClipArt_Gallery.2">
                  <p:embed/>
                  <p:pic>
                    <p:nvPicPr>
                      <p:cNvPr id="24" name="Object 6">
                        <a:extLst>
                          <a:ext uri="{FF2B5EF4-FFF2-40B4-BE49-F238E27FC236}">
                            <a16:creationId xmlns:a16="http://schemas.microsoft.com/office/drawing/2014/main" id="{D031A00D-391B-46F9-9E68-4CB89D10E8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868" y="1186703"/>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6">
            <a:extLst>
              <a:ext uri="{FF2B5EF4-FFF2-40B4-BE49-F238E27FC236}">
                <a16:creationId xmlns:a16="http://schemas.microsoft.com/office/drawing/2014/main" id="{9067661D-8E0F-48D0-8489-02921B50B382}"/>
              </a:ext>
            </a:extLst>
          </p:cNvPr>
          <p:cNvGraphicFramePr>
            <a:graphicFrameLocks noChangeAspect="1"/>
          </p:cNvGraphicFramePr>
          <p:nvPr>
            <p:extLst>
              <p:ext uri="{D42A27DB-BD31-4B8C-83A1-F6EECF244321}">
                <p14:modId xmlns:p14="http://schemas.microsoft.com/office/powerpoint/2010/main" val="2130748022"/>
              </p:ext>
            </p:extLst>
          </p:nvPr>
        </p:nvGraphicFramePr>
        <p:xfrm>
          <a:off x="4713051" y="1186704"/>
          <a:ext cx="1150938" cy="1438275"/>
        </p:xfrm>
        <a:graphic>
          <a:graphicData uri="http://schemas.openxmlformats.org/presentationml/2006/ole">
            <mc:AlternateContent xmlns:mc="http://schemas.openxmlformats.org/markup-compatibility/2006">
              <mc:Choice xmlns:v="urn:schemas-microsoft-com:vml" Requires="v">
                <p:oleObj spid="_x0000_s5212" name="Clip" r:id="rId7" imgW="475200" imgH="592920" progId="MS_ClipArt_Gallery.2">
                  <p:embed/>
                </p:oleObj>
              </mc:Choice>
              <mc:Fallback>
                <p:oleObj name="Clip" r:id="rId7" imgW="475200" imgH="592920" progId="MS_ClipArt_Gallery.2">
                  <p:embed/>
                  <p:pic>
                    <p:nvPicPr>
                      <p:cNvPr id="25" name="Object 6">
                        <a:extLst>
                          <a:ext uri="{FF2B5EF4-FFF2-40B4-BE49-F238E27FC236}">
                            <a16:creationId xmlns:a16="http://schemas.microsoft.com/office/drawing/2014/main" id="{6C81CF8B-16A6-4045-B630-1B73C36DF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051" y="1186704"/>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6">
            <a:extLst>
              <a:ext uri="{FF2B5EF4-FFF2-40B4-BE49-F238E27FC236}">
                <a16:creationId xmlns:a16="http://schemas.microsoft.com/office/drawing/2014/main" id="{776397B4-9A16-4A74-A577-703FEBF669EB}"/>
              </a:ext>
            </a:extLst>
          </p:cNvPr>
          <p:cNvGraphicFramePr>
            <a:graphicFrameLocks noChangeAspect="1"/>
          </p:cNvGraphicFramePr>
          <p:nvPr>
            <p:extLst>
              <p:ext uri="{D42A27DB-BD31-4B8C-83A1-F6EECF244321}">
                <p14:modId xmlns:p14="http://schemas.microsoft.com/office/powerpoint/2010/main" val="2243403740"/>
              </p:ext>
            </p:extLst>
          </p:nvPr>
        </p:nvGraphicFramePr>
        <p:xfrm>
          <a:off x="7644987" y="1163912"/>
          <a:ext cx="1150938" cy="1438275"/>
        </p:xfrm>
        <a:graphic>
          <a:graphicData uri="http://schemas.openxmlformats.org/presentationml/2006/ole">
            <mc:AlternateContent xmlns:mc="http://schemas.openxmlformats.org/markup-compatibility/2006">
              <mc:Choice xmlns:v="urn:schemas-microsoft-com:vml" Requires="v">
                <p:oleObj spid="_x0000_s5213" name="Clip" r:id="rId8" imgW="475200" imgH="592920" progId="MS_ClipArt_Gallery.2">
                  <p:embed/>
                </p:oleObj>
              </mc:Choice>
              <mc:Fallback>
                <p:oleObj name="Clip" r:id="rId8" imgW="475200" imgH="592920" progId="MS_ClipArt_Gallery.2">
                  <p:embed/>
                  <p:pic>
                    <p:nvPicPr>
                      <p:cNvPr id="26" name="Object 6">
                        <a:extLst>
                          <a:ext uri="{FF2B5EF4-FFF2-40B4-BE49-F238E27FC236}">
                            <a16:creationId xmlns:a16="http://schemas.microsoft.com/office/drawing/2014/main" id="{9067661D-8E0F-48D0-8489-02921B50B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87" y="116391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6">
            <a:extLst>
              <a:ext uri="{FF2B5EF4-FFF2-40B4-BE49-F238E27FC236}">
                <a16:creationId xmlns:a16="http://schemas.microsoft.com/office/drawing/2014/main" id="{53B8A626-61D4-4C0C-A3A3-1B5F37B5B051}"/>
              </a:ext>
            </a:extLst>
          </p:cNvPr>
          <p:cNvGraphicFramePr>
            <a:graphicFrameLocks noChangeAspect="1"/>
          </p:cNvGraphicFramePr>
          <p:nvPr>
            <p:extLst>
              <p:ext uri="{D42A27DB-BD31-4B8C-83A1-F6EECF244321}">
                <p14:modId xmlns:p14="http://schemas.microsoft.com/office/powerpoint/2010/main" val="4132165625"/>
              </p:ext>
            </p:extLst>
          </p:nvPr>
        </p:nvGraphicFramePr>
        <p:xfrm>
          <a:off x="6280819" y="1186702"/>
          <a:ext cx="1150938" cy="1438275"/>
        </p:xfrm>
        <a:graphic>
          <a:graphicData uri="http://schemas.openxmlformats.org/presentationml/2006/ole">
            <mc:AlternateContent xmlns:mc="http://schemas.openxmlformats.org/markup-compatibility/2006">
              <mc:Choice xmlns:v="urn:schemas-microsoft-com:vml" Requires="v">
                <p:oleObj spid="_x0000_s5214" name="Clip" r:id="rId9" imgW="475200" imgH="592920" progId="MS_ClipArt_Gallery.2">
                  <p:embed/>
                </p:oleObj>
              </mc:Choice>
              <mc:Fallback>
                <p:oleObj name="Clip" r:id="rId9" imgW="475200" imgH="592920" progId="MS_ClipArt_Gallery.2">
                  <p:embed/>
                  <p:pic>
                    <p:nvPicPr>
                      <p:cNvPr id="27" name="Object 6">
                        <a:extLst>
                          <a:ext uri="{FF2B5EF4-FFF2-40B4-BE49-F238E27FC236}">
                            <a16:creationId xmlns:a16="http://schemas.microsoft.com/office/drawing/2014/main" id="{776397B4-9A16-4A74-A577-703FEBF66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819"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6">
            <a:extLst>
              <a:ext uri="{FF2B5EF4-FFF2-40B4-BE49-F238E27FC236}">
                <a16:creationId xmlns:a16="http://schemas.microsoft.com/office/drawing/2014/main" id="{7AC57C85-71AF-4394-AE91-945724E54687}"/>
              </a:ext>
            </a:extLst>
          </p:cNvPr>
          <p:cNvGraphicFramePr>
            <a:graphicFrameLocks noChangeAspect="1"/>
          </p:cNvGraphicFramePr>
          <p:nvPr>
            <p:extLst>
              <p:ext uri="{D42A27DB-BD31-4B8C-83A1-F6EECF244321}">
                <p14:modId xmlns:p14="http://schemas.microsoft.com/office/powerpoint/2010/main" val="181496579"/>
              </p:ext>
            </p:extLst>
          </p:nvPr>
        </p:nvGraphicFramePr>
        <p:xfrm>
          <a:off x="9039510" y="1163911"/>
          <a:ext cx="1150938" cy="1438275"/>
        </p:xfrm>
        <a:graphic>
          <a:graphicData uri="http://schemas.openxmlformats.org/presentationml/2006/ole">
            <mc:AlternateContent xmlns:mc="http://schemas.openxmlformats.org/markup-compatibility/2006">
              <mc:Choice xmlns:v="urn:schemas-microsoft-com:vml" Requires="v">
                <p:oleObj spid="_x0000_s5215" name="Clip" r:id="rId10" imgW="475200" imgH="592920" progId="MS_ClipArt_Gallery.2">
                  <p:embed/>
                </p:oleObj>
              </mc:Choice>
              <mc:Fallback>
                <p:oleObj name="Clip" r:id="rId10" imgW="475200" imgH="592920" progId="MS_ClipArt_Gallery.2">
                  <p:embed/>
                  <p:pic>
                    <p:nvPicPr>
                      <p:cNvPr id="28" name="Object 6">
                        <a:extLst>
                          <a:ext uri="{FF2B5EF4-FFF2-40B4-BE49-F238E27FC236}">
                            <a16:creationId xmlns:a16="http://schemas.microsoft.com/office/drawing/2014/main" id="{53B8A626-61D4-4C0C-A3A3-1B5F37B5B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510" y="1163911"/>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6">
            <a:extLst>
              <a:ext uri="{FF2B5EF4-FFF2-40B4-BE49-F238E27FC236}">
                <a16:creationId xmlns:a16="http://schemas.microsoft.com/office/drawing/2014/main" id="{D8AE387B-AEAE-4798-9376-0CC5081A4F73}"/>
              </a:ext>
            </a:extLst>
          </p:cNvPr>
          <p:cNvGraphicFramePr>
            <a:graphicFrameLocks noChangeAspect="1"/>
          </p:cNvGraphicFramePr>
          <p:nvPr>
            <p:extLst>
              <p:ext uri="{D42A27DB-BD31-4B8C-83A1-F6EECF244321}">
                <p14:modId xmlns:p14="http://schemas.microsoft.com/office/powerpoint/2010/main" val="2758104297"/>
              </p:ext>
            </p:extLst>
          </p:nvPr>
        </p:nvGraphicFramePr>
        <p:xfrm>
          <a:off x="3185337" y="1186703"/>
          <a:ext cx="1150938" cy="1438275"/>
        </p:xfrm>
        <a:graphic>
          <a:graphicData uri="http://schemas.openxmlformats.org/presentationml/2006/ole">
            <mc:AlternateContent xmlns:mc="http://schemas.openxmlformats.org/markup-compatibility/2006">
              <mc:Choice xmlns:v="urn:schemas-microsoft-com:vml" Requires="v">
                <p:oleObj spid="_x0000_s5216" name="Clip" r:id="rId11" imgW="475200" imgH="592920" progId="MS_ClipArt_Gallery.2">
                  <p:embed/>
                </p:oleObj>
              </mc:Choice>
              <mc:Fallback>
                <p:oleObj name="Clip" r:id="rId11" imgW="475200" imgH="592920" progId="MS_ClipArt_Gallery.2">
                  <p:embed/>
                  <p:pic>
                    <p:nvPicPr>
                      <p:cNvPr id="24" name="Object 6">
                        <a:extLst>
                          <a:ext uri="{FF2B5EF4-FFF2-40B4-BE49-F238E27FC236}">
                            <a16:creationId xmlns:a16="http://schemas.microsoft.com/office/drawing/2014/main" id="{D031A00D-391B-46F9-9E68-4CB89D10E8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337" y="1186703"/>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6">
            <a:extLst>
              <a:ext uri="{FF2B5EF4-FFF2-40B4-BE49-F238E27FC236}">
                <a16:creationId xmlns:a16="http://schemas.microsoft.com/office/drawing/2014/main" id="{05DE2884-2752-4901-BFEB-8EFF3C159052}"/>
              </a:ext>
            </a:extLst>
          </p:cNvPr>
          <p:cNvGraphicFramePr>
            <a:graphicFrameLocks noChangeAspect="1"/>
          </p:cNvGraphicFramePr>
          <p:nvPr>
            <p:extLst>
              <p:ext uri="{D42A27DB-BD31-4B8C-83A1-F6EECF244321}">
                <p14:modId xmlns:p14="http://schemas.microsoft.com/office/powerpoint/2010/main" val="344782453"/>
              </p:ext>
            </p:extLst>
          </p:nvPr>
        </p:nvGraphicFramePr>
        <p:xfrm>
          <a:off x="10434033" y="1060370"/>
          <a:ext cx="1150938" cy="1438275"/>
        </p:xfrm>
        <a:graphic>
          <a:graphicData uri="http://schemas.openxmlformats.org/presentationml/2006/ole">
            <mc:AlternateContent xmlns:mc="http://schemas.openxmlformats.org/markup-compatibility/2006">
              <mc:Choice xmlns:v="urn:schemas-microsoft-com:vml" Requires="v">
                <p:oleObj spid="_x0000_s5217" name="Clip" r:id="rId12" imgW="475200" imgH="592920" progId="MS_ClipArt_Gallery.2">
                  <p:embed/>
                </p:oleObj>
              </mc:Choice>
              <mc:Fallback>
                <p:oleObj name="Clip" r:id="rId12" imgW="475200" imgH="592920" progId="MS_ClipArt_Gallery.2">
                  <p:embed/>
                  <p:pic>
                    <p:nvPicPr>
                      <p:cNvPr id="29" name="Object 6">
                        <a:extLst>
                          <a:ext uri="{FF2B5EF4-FFF2-40B4-BE49-F238E27FC236}">
                            <a16:creationId xmlns:a16="http://schemas.microsoft.com/office/drawing/2014/main" id="{7AC57C85-71AF-4394-AE91-945724E54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33" y="1060370"/>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Oval 31">
            <a:extLst>
              <a:ext uri="{FF2B5EF4-FFF2-40B4-BE49-F238E27FC236}">
                <a16:creationId xmlns:a16="http://schemas.microsoft.com/office/drawing/2014/main"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dirty="0">
                <a:solidFill>
                  <a:prstClr val="white"/>
                </a:solidFill>
                <a:latin typeface="Calibri" panose="020F0502020204030204"/>
              </a:rPr>
              <a:t>8</a:t>
            </a:r>
            <a:endParaRPr kumimoji="0" lang="en-US" sz="11500"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5290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0.05104 0.29583 " pathEditMode="relative" rAng="0" ptsTypes="AA">
                                      <p:cBhvr>
                                        <p:cTn id="6" dur="1000" fill="hold"/>
                                        <p:tgtEl>
                                          <p:spTgt spid="20"/>
                                        </p:tgtEl>
                                        <p:attrNameLst>
                                          <p:attrName>ppt_x</p:attrName>
                                          <p:attrName>ppt_y</p:attrName>
                                        </p:attrNameLst>
                                      </p:cBhvr>
                                      <p:rCtr x="2552" y="1479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54167E-6 7.40741E-7 L 0.34076 0.24954 " pathEditMode="relative" rAng="0" ptsTypes="AA">
                                      <p:cBhvr>
                                        <p:cTn id="10" dur="1000" fill="hold"/>
                                        <p:tgtEl>
                                          <p:spTgt spid="25"/>
                                        </p:tgtEl>
                                        <p:attrNameLst>
                                          <p:attrName>ppt_x</p:attrName>
                                          <p:attrName>ppt_y</p:attrName>
                                        </p:attrNameLst>
                                      </p:cBhvr>
                                      <p:rCtr x="17031" y="12477"/>
                                    </p:animMotion>
                                  </p:childTnLst>
                                </p:cTn>
                              </p:par>
                              <p:par>
                                <p:cTn id="11" presetID="42" presetClass="path" presetSubtype="0" accel="50000" decel="50000" fill="hold" nodeType="withEffect">
                                  <p:stCondLst>
                                    <p:cond delay="0"/>
                                  </p:stCondLst>
                                  <p:childTnLst>
                                    <p:animMotion origin="layout" path="M -3.54167E-6 7.40741E-7 L 0.31862 0.33912 " pathEditMode="relative" rAng="0" ptsTypes="AA">
                                      <p:cBhvr>
                                        <p:cTn id="12" dur="2000" fill="hold"/>
                                        <p:tgtEl>
                                          <p:spTgt spid="30"/>
                                        </p:tgtEl>
                                        <p:attrNameLst>
                                          <p:attrName>ppt_x</p:attrName>
                                          <p:attrName>ppt_y</p:attrName>
                                        </p:attrNameLst>
                                      </p:cBhvr>
                                      <p:rCtr x="15924" y="16944"/>
                                    </p:animMotion>
                                  </p:childTnLst>
                                </p:cTn>
                              </p:par>
                              <p:par>
                                <p:cTn id="13" presetID="42" presetClass="path" presetSubtype="0" accel="50000" decel="50000" fill="hold" nodeType="withEffect">
                                  <p:stCondLst>
                                    <p:cond delay="0"/>
                                  </p:stCondLst>
                                  <p:childTnLst>
                                    <p:animMotion origin="layout" path="M -3.95833E-6 7.40741E-7 L 0.19688 0.1625 " pathEditMode="relative" rAng="0" ptsTypes="AA">
                                      <p:cBhvr>
                                        <p:cTn id="14" dur="2000" fill="hold"/>
                                        <p:tgtEl>
                                          <p:spTgt spid="26"/>
                                        </p:tgtEl>
                                        <p:attrNameLst>
                                          <p:attrName>ppt_x</p:attrName>
                                          <p:attrName>ppt_y</p:attrName>
                                        </p:attrNameLst>
                                      </p:cBhvr>
                                      <p:rCtr x="9844" y="8125"/>
                                    </p:animMotion>
                                  </p:childTnLst>
                                </p:cTn>
                              </p:par>
                              <p:par>
                                <p:cTn id="15" presetID="42" presetClass="path" presetSubtype="0" accel="50000" decel="50000" fill="hold" nodeType="withEffect">
                                  <p:stCondLst>
                                    <p:cond delay="0"/>
                                  </p:stCondLst>
                                  <p:childTnLst>
                                    <p:animMotion origin="layout" path="M 4.16667E-7 7.40741E-7 L 0.18164 0.34259 " pathEditMode="relative" rAng="0" ptsTypes="AA">
                                      <p:cBhvr>
                                        <p:cTn id="16" dur="2000" fill="hold"/>
                                        <p:tgtEl>
                                          <p:spTgt spid="28"/>
                                        </p:tgtEl>
                                        <p:attrNameLst>
                                          <p:attrName>ppt_x</p:attrName>
                                          <p:attrName>ppt_y</p:attrName>
                                        </p:attrNameLst>
                                      </p:cBhvr>
                                      <p:rCtr x="9076" y="17130"/>
                                    </p:animMotion>
                                  </p:childTnLst>
                                </p:cTn>
                              </p:par>
                              <p:par>
                                <p:cTn id="17" presetID="42" presetClass="path" presetSubtype="0" accel="50000" decel="50000" fill="hold" nodeType="withEffect">
                                  <p:stCondLst>
                                    <p:cond delay="0"/>
                                  </p:stCondLst>
                                  <p:childTnLst>
                                    <p:animMotion origin="layout" path="M 1.25E-6 2.96296E-6 L 0.0944 0.18148 " pathEditMode="relative" rAng="0" ptsTypes="AA">
                                      <p:cBhvr>
                                        <p:cTn id="18" dur="2000" fill="hold"/>
                                        <p:tgtEl>
                                          <p:spTgt spid="27"/>
                                        </p:tgtEl>
                                        <p:attrNameLst>
                                          <p:attrName>ppt_x</p:attrName>
                                          <p:attrName>ppt_y</p:attrName>
                                        </p:attrNameLst>
                                      </p:cBhvr>
                                      <p:rCtr x="4714" y="9074"/>
                                    </p:animMotion>
                                  </p:childTnLst>
                                </p:cTn>
                              </p:par>
                              <p:par>
                                <p:cTn id="19" presetID="42" presetClass="path" presetSubtype="0" accel="50000" decel="50000" fill="hold" nodeType="withEffect">
                                  <p:stCondLst>
                                    <p:cond delay="0"/>
                                  </p:stCondLst>
                                  <p:childTnLst>
                                    <p:animMotion origin="layout" path="M -1.66667E-6 2.96296E-6 L 0.0944 0.34606 " pathEditMode="relative" rAng="0" ptsTypes="AA">
                                      <p:cBhvr>
                                        <p:cTn id="20" dur="2000" fill="hold"/>
                                        <p:tgtEl>
                                          <p:spTgt spid="29"/>
                                        </p:tgtEl>
                                        <p:attrNameLst>
                                          <p:attrName>ppt_x</p:attrName>
                                          <p:attrName>ppt_y</p:attrName>
                                        </p:attrNameLst>
                                      </p:cBhvr>
                                      <p:rCtr x="4714" y="17292"/>
                                    </p:animMotion>
                                  </p:childTnLst>
                                </p:cTn>
                              </p:par>
                              <p:par>
                                <p:cTn id="21" presetID="42" presetClass="path" presetSubtype="0" accel="50000" decel="50000" fill="hold" nodeType="withEffect">
                                  <p:stCondLst>
                                    <p:cond delay="0"/>
                                  </p:stCondLst>
                                  <p:childTnLst>
                                    <p:animMotion origin="layout" path="M -4.79167E-6 -7.40741E-7 L 0.00456 0.16181 " pathEditMode="relative" rAng="0" ptsTypes="AA">
                                      <p:cBhvr>
                                        <p:cTn id="22" dur="2000" fill="hold"/>
                                        <p:tgtEl>
                                          <p:spTgt spid="31"/>
                                        </p:tgtEl>
                                        <p:attrNameLst>
                                          <p:attrName>ppt_x</p:attrName>
                                          <p:attrName>ppt_y</p:attrName>
                                        </p:attrNameLst>
                                      </p:cBhvr>
                                      <p:rCtr x="221" y="8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2</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Object 6">
            <a:extLst>
              <a:ext uri="{FF2B5EF4-FFF2-40B4-BE49-F238E27FC236}">
                <a16:creationId xmlns:a16="http://schemas.microsoft.com/office/drawing/2014/main" id="{881EDD65-3A25-4955-B746-5012665E1284}"/>
              </a:ext>
            </a:extLst>
          </p:cNvPr>
          <p:cNvGraphicFramePr>
            <a:graphicFrameLocks noChangeAspect="1"/>
          </p:cNvGraphicFramePr>
          <p:nvPr/>
        </p:nvGraphicFramePr>
        <p:xfrm>
          <a:off x="326232" y="1186702"/>
          <a:ext cx="1150938" cy="1438275"/>
        </p:xfrm>
        <a:graphic>
          <a:graphicData uri="http://schemas.openxmlformats.org/presentationml/2006/ole">
            <mc:AlternateContent xmlns:mc="http://schemas.openxmlformats.org/markup-compatibility/2006">
              <mc:Choice xmlns:v="urn:schemas-microsoft-com:vml" Requires="v">
                <p:oleObj spid="_x0000_s7250" name="Clip" r:id="rId4" imgW="475200" imgH="592920" progId="MS_ClipArt_Gallery.2">
                  <p:embed/>
                </p:oleObj>
              </mc:Choice>
              <mc:Fallback>
                <p:oleObj name="Clip" r:id="rId4" imgW="475200" imgH="592920" progId="MS_ClipArt_Gallery.2">
                  <p:embed/>
                  <p:pic>
                    <p:nvPicPr>
                      <p:cNvPr id="20" name="Object 6">
                        <a:extLst>
                          <a:ext uri="{FF2B5EF4-FFF2-40B4-BE49-F238E27FC236}">
                            <a16:creationId xmlns:a16="http://schemas.microsoft.com/office/drawing/2014/main" id="{881EDD65-3A25-4955-B746-5012665E12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2"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Oval 22">
            <a:extLst>
              <a:ext uri="{FF2B5EF4-FFF2-40B4-BE49-F238E27FC236}">
                <a16:creationId xmlns:a16="http://schemas.microsoft.com/office/drawing/2014/main"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6</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5" name="Object 6">
            <a:extLst>
              <a:ext uri="{FF2B5EF4-FFF2-40B4-BE49-F238E27FC236}">
                <a16:creationId xmlns:a16="http://schemas.microsoft.com/office/drawing/2014/main" id="{6C81CF8B-16A6-4045-B630-1B73C36DF887}"/>
              </a:ext>
            </a:extLst>
          </p:cNvPr>
          <p:cNvGraphicFramePr>
            <a:graphicFrameLocks noChangeAspect="1"/>
          </p:cNvGraphicFramePr>
          <p:nvPr/>
        </p:nvGraphicFramePr>
        <p:xfrm>
          <a:off x="1737868" y="1186703"/>
          <a:ext cx="1150938" cy="1438275"/>
        </p:xfrm>
        <a:graphic>
          <a:graphicData uri="http://schemas.openxmlformats.org/presentationml/2006/ole">
            <mc:AlternateContent xmlns:mc="http://schemas.openxmlformats.org/markup-compatibility/2006">
              <mc:Choice xmlns:v="urn:schemas-microsoft-com:vml" Requires="v">
                <p:oleObj spid="_x0000_s7251" name="Clip" r:id="rId6" imgW="475200" imgH="592920" progId="MS_ClipArt_Gallery.2">
                  <p:embed/>
                </p:oleObj>
              </mc:Choice>
              <mc:Fallback>
                <p:oleObj name="Clip" r:id="rId6" imgW="475200" imgH="592920" progId="MS_ClipArt_Gallery.2">
                  <p:embed/>
                  <p:pic>
                    <p:nvPicPr>
                      <p:cNvPr id="25" name="Object 6">
                        <a:extLst>
                          <a:ext uri="{FF2B5EF4-FFF2-40B4-BE49-F238E27FC236}">
                            <a16:creationId xmlns:a16="http://schemas.microsoft.com/office/drawing/2014/main" id="{6C81CF8B-16A6-4045-B630-1B73C36DF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868" y="1186703"/>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6">
            <a:extLst>
              <a:ext uri="{FF2B5EF4-FFF2-40B4-BE49-F238E27FC236}">
                <a16:creationId xmlns:a16="http://schemas.microsoft.com/office/drawing/2014/main" id="{9067661D-8E0F-48D0-8489-02921B50B382}"/>
              </a:ext>
            </a:extLst>
          </p:cNvPr>
          <p:cNvGraphicFramePr>
            <a:graphicFrameLocks noChangeAspect="1"/>
          </p:cNvGraphicFramePr>
          <p:nvPr/>
        </p:nvGraphicFramePr>
        <p:xfrm>
          <a:off x="4713051" y="1186704"/>
          <a:ext cx="1150938" cy="1438275"/>
        </p:xfrm>
        <a:graphic>
          <a:graphicData uri="http://schemas.openxmlformats.org/presentationml/2006/ole">
            <mc:AlternateContent xmlns:mc="http://schemas.openxmlformats.org/markup-compatibility/2006">
              <mc:Choice xmlns:v="urn:schemas-microsoft-com:vml" Requires="v">
                <p:oleObj spid="_x0000_s7252" name="Clip" r:id="rId7" imgW="475200" imgH="592920" progId="MS_ClipArt_Gallery.2">
                  <p:embed/>
                </p:oleObj>
              </mc:Choice>
              <mc:Fallback>
                <p:oleObj name="Clip" r:id="rId7" imgW="475200" imgH="592920" progId="MS_ClipArt_Gallery.2">
                  <p:embed/>
                  <p:pic>
                    <p:nvPicPr>
                      <p:cNvPr id="26" name="Object 6">
                        <a:extLst>
                          <a:ext uri="{FF2B5EF4-FFF2-40B4-BE49-F238E27FC236}">
                            <a16:creationId xmlns:a16="http://schemas.microsoft.com/office/drawing/2014/main" id="{9067661D-8E0F-48D0-8489-02921B50B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051" y="1186704"/>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6">
            <a:extLst>
              <a:ext uri="{FF2B5EF4-FFF2-40B4-BE49-F238E27FC236}">
                <a16:creationId xmlns:a16="http://schemas.microsoft.com/office/drawing/2014/main" id="{776397B4-9A16-4A74-A577-703FEBF669EB}"/>
              </a:ext>
            </a:extLst>
          </p:cNvPr>
          <p:cNvGraphicFramePr>
            <a:graphicFrameLocks noChangeAspect="1"/>
          </p:cNvGraphicFramePr>
          <p:nvPr/>
        </p:nvGraphicFramePr>
        <p:xfrm>
          <a:off x="7644987" y="1163912"/>
          <a:ext cx="1150938" cy="1438275"/>
        </p:xfrm>
        <a:graphic>
          <a:graphicData uri="http://schemas.openxmlformats.org/presentationml/2006/ole">
            <mc:AlternateContent xmlns:mc="http://schemas.openxmlformats.org/markup-compatibility/2006">
              <mc:Choice xmlns:v="urn:schemas-microsoft-com:vml" Requires="v">
                <p:oleObj spid="_x0000_s7253" name="Clip" r:id="rId8" imgW="475200" imgH="592920" progId="MS_ClipArt_Gallery.2">
                  <p:embed/>
                </p:oleObj>
              </mc:Choice>
              <mc:Fallback>
                <p:oleObj name="Clip" r:id="rId8" imgW="475200" imgH="592920" progId="MS_ClipArt_Gallery.2">
                  <p:embed/>
                  <p:pic>
                    <p:nvPicPr>
                      <p:cNvPr id="27" name="Object 6">
                        <a:extLst>
                          <a:ext uri="{FF2B5EF4-FFF2-40B4-BE49-F238E27FC236}">
                            <a16:creationId xmlns:a16="http://schemas.microsoft.com/office/drawing/2014/main" id="{776397B4-9A16-4A74-A577-703FEBF66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87" y="116391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6">
            <a:extLst>
              <a:ext uri="{FF2B5EF4-FFF2-40B4-BE49-F238E27FC236}">
                <a16:creationId xmlns:a16="http://schemas.microsoft.com/office/drawing/2014/main" id="{53B8A626-61D4-4C0C-A3A3-1B5F37B5B051}"/>
              </a:ext>
            </a:extLst>
          </p:cNvPr>
          <p:cNvGraphicFramePr>
            <a:graphicFrameLocks noChangeAspect="1"/>
          </p:cNvGraphicFramePr>
          <p:nvPr/>
        </p:nvGraphicFramePr>
        <p:xfrm>
          <a:off x="6280819" y="1186702"/>
          <a:ext cx="1150938" cy="1438275"/>
        </p:xfrm>
        <a:graphic>
          <a:graphicData uri="http://schemas.openxmlformats.org/presentationml/2006/ole">
            <mc:AlternateContent xmlns:mc="http://schemas.openxmlformats.org/markup-compatibility/2006">
              <mc:Choice xmlns:v="urn:schemas-microsoft-com:vml" Requires="v">
                <p:oleObj spid="_x0000_s7254" name="Clip" r:id="rId9" imgW="475200" imgH="592920" progId="MS_ClipArt_Gallery.2">
                  <p:embed/>
                </p:oleObj>
              </mc:Choice>
              <mc:Fallback>
                <p:oleObj name="Clip" r:id="rId9" imgW="475200" imgH="592920" progId="MS_ClipArt_Gallery.2">
                  <p:embed/>
                  <p:pic>
                    <p:nvPicPr>
                      <p:cNvPr id="28" name="Object 6">
                        <a:extLst>
                          <a:ext uri="{FF2B5EF4-FFF2-40B4-BE49-F238E27FC236}">
                            <a16:creationId xmlns:a16="http://schemas.microsoft.com/office/drawing/2014/main" id="{53B8A626-61D4-4C0C-A3A3-1B5F37B5B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819"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6">
            <a:extLst>
              <a:ext uri="{FF2B5EF4-FFF2-40B4-BE49-F238E27FC236}">
                <a16:creationId xmlns:a16="http://schemas.microsoft.com/office/drawing/2014/main" id="{7AC57C85-71AF-4394-AE91-945724E54687}"/>
              </a:ext>
            </a:extLst>
          </p:cNvPr>
          <p:cNvGraphicFramePr>
            <a:graphicFrameLocks noChangeAspect="1"/>
          </p:cNvGraphicFramePr>
          <p:nvPr/>
        </p:nvGraphicFramePr>
        <p:xfrm>
          <a:off x="9039510" y="1163911"/>
          <a:ext cx="1150938" cy="1438275"/>
        </p:xfrm>
        <a:graphic>
          <a:graphicData uri="http://schemas.openxmlformats.org/presentationml/2006/ole">
            <mc:AlternateContent xmlns:mc="http://schemas.openxmlformats.org/markup-compatibility/2006">
              <mc:Choice xmlns:v="urn:schemas-microsoft-com:vml" Requires="v">
                <p:oleObj spid="_x0000_s7255" name="Clip" r:id="rId10" imgW="475200" imgH="592920" progId="MS_ClipArt_Gallery.2">
                  <p:embed/>
                </p:oleObj>
              </mc:Choice>
              <mc:Fallback>
                <p:oleObj name="Clip" r:id="rId10" imgW="475200" imgH="592920" progId="MS_ClipArt_Gallery.2">
                  <p:embed/>
                  <p:pic>
                    <p:nvPicPr>
                      <p:cNvPr id="29" name="Object 6">
                        <a:extLst>
                          <a:ext uri="{FF2B5EF4-FFF2-40B4-BE49-F238E27FC236}">
                            <a16:creationId xmlns:a16="http://schemas.microsoft.com/office/drawing/2014/main" id="{7AC57C85-71AF-4394-AE91-945724E54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510" y="1163911"/>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6">
            <a:extLst>
              <a:ext uri="{FF2B5EF4-FFF2-40B4-BE49-F238E27FC236}">
                <a16:creationId xmlns:a16="http://schemas.microsoft.com/office/drawing/2014/main" id="{D8AE387B-AEAE-4798-9376-0CC5081A4F73}"/>
              </a:ext>
            </a:extLst>
          </p:cNvPr>
          <p:cNvGraphicFramePr>
            <a:graphicFrameLocks noChangeAspect="1"/>
          </p:cNvGraphicFramePr>
          <p:nvPr/>
        </p:nvGraphicFramePr>
        <p:xfrm>
          <a:off x="3185337" y="1186703"/>
          <a:ext cx="1150938" cy="1438275"/>
        </p:xfrm>
        <a:graphic>
          <a:graphicData uri="http://schemas.openxmlformats.org/presentationml/2006/ole">
            <mc:AlternateContent xmlns:mc="http://schemas.openxmlformats.org/markup-compatibility/2006">
              <mc:Choice xmlns:v="urn:schemas-microsoft-com:vml" Requires="v">
                <p:oleObj spid="_x0000_s7256" name="Clip" r:id="rId11" imgW="475200" imgH="592920" progId="MS_ClipArt_Gallery.2">
                  <p:embed/>
                </p:oleObj>
              </mc:Choice>
              <mc:Fallback>
                <p:oleObj name="Clip" r:id="rId11" imgW="475200" imgH="592920" progId="MS_ClipArt_Gallery.2">
                  <p:embed/>
                  <p:pic>
                    <p:nvPicPr>
                      <p:cNvPr id="30" name="Object 6">
                        <a:extLst>
                          <a:ext uri="{FF2B5EF4-FFF2-40B4-BE49-F238E27FC236}">
                            <a16:creationId xmlns:a16="http://schemas.microsoft.com/office/drawing/2014/main" id="{D8AE387B-AEAE-4798-9376-0CC5081A4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337" y="1186703"/>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6">
            <a:extLst>
              <a:ext uri="{FF2B5EF4-FFF2-40B4-BE49-F238E27FC236}">
                <a16:creationId xmlns:a16="http://schemas.microsoft.com/office/drawing/2014/main" id="{05DE2884-2752-4901-BFEB-8EFF3C159052}"/>
              </a:ext>
            </a:extLst>
          </p:cNvPr>
          <p:cNvGraphicFramePr>
            <a:graphicFrameLocks noChangeAspect="1"/>
          </p:cNvGraphicFramePr>
          <p:nvPr/>
        </p:nvGraphicFramePr>
        <p:xfrm>
          <a:off x="10434033" y="1060370"/>
          <a:ext cx="1150938" cy="1438275"/>
        </p:xfrm>
        <a:graphic>
          <a:graphicData uri="http://schemas.openxmlformats.org/presentationml/2006/ole">
            <mc:AlternateContent xmlns:mc="http://schemas.openxmlformats.org/markup-compatibility/2006">
              <mc:Choice xmlns:v="urn:schemas-microsoft-com:vml" Requires="v">
                <p:oleObj spid="_x0000_s7257" name="Clip" r:id="rId12" imgW="475200" imgH="592920" progId="MS_ClipArt_Gallery.2">
                  <p:embed/>
                </p:oleObj>
              </mc:Choice>
              <mc:Fallback>
                <p:oleObj name="Clip" r:id="rId12" imgW="475200" imgH="592920" progId="MS_ClipArt_Gallery.2">
                  <p:embed/>
                  <p:pic>
                    <p:nvPicPr>
                      <p:cNvPr id="31" name="Object 6">
                        <a:extLst>
                          <a:ext uri="{FF2B5EF4-FFF2-40B4-BE49-F238E27FC236}">
                            <a16:creationId xmlns:a16="http://schemas.microsoft.com/office/drawing/2014/main" id="{05DE2884-2752-4901-BFEB-8EFF3C159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33" y="1060370"/>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Oval 31">
            <a:extLst>
              <a:ext uri="{FF2B5EF4-FFF2-40B4-BE49-F238E27FC236}">
                <a16:creationId xmlns:a16="http://schemas.microsoft.com/office/drawing/2014/main"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43432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20"/>
                                        </p:tgtEl>
                                        <p:attrNameLst>
                                          <p:attrName>ppt_x</p:attrName>
                                          <p:attrName>ppt_y</p:attrName>
                                        </p:attrNameLst>
                                      </p:cBhvr>
                                    </p:animMotion>
                                  </p:childTnLst>
                                </p:cTn>
                              </p:par>
                              <p:par>
                                <p:cTn id="7" presetID="42" presetClass="path" presetSubtype="0" accel="50000" decel="50000" fill="hold" nodeType="withEffect">
                                  <p:stCondLst>
                                    <p:cond delay="0"/>
                                  </p:stCondLst>
                                  <p:childTnLst>
                                    <p:animMotion origin="layout" path="M -3.54167E-6 7.40741E-7 L 0.31862 0.33912 " pathEditMode="relative" rAng="0" ptsTypes="AA">
                                      <p:cBhvr>
                                        <p:cTn id="8" dur="2000" fill="hold"/>
                                        <p:tgtEl>
                                          <p:spTgt spid="30"/>
                                        </p:tgtEl>
                                        <p:attrNameLst>
                                          <p:attrName>ppt_x</p:attrName>
                                          <p:attrName>ppt_y</p:attrName>
                                        </p:attrNameLst>
                                      </p:cBhvr>
                                      <p:rCtr x="15924" y="16944"/>
                                    </p:animMotion>
                                  </p:childTnLst>
                                </p:cTn>
                              </p:par>
                              <p:par>
                                <p:cTn id="9" presetID="42" presetClass="path" presetSubtype="0" accel="50000" decel="50000" fill="hold" nodeType="withEffect">
                                  <p:stCondLst>
                                    <p:cond delay="0"/>
                                  </p:stCondLst>
                                  <p:childTnLst>
                                    <p:animMotion origin="layout" path="M -3.95833E-6 7.40741E-7 L 0.19688 0.1625 " pathEditMode="relative" rAng="0" ptsTypes="AA">
                                      <p:cBhvr>
                                        <p:cTn id="10" dur="2000" fill="hold"/>
                                        <p:tgtEl>
                                          <p:spTgt spid="26"/>
                                        </p:tgtEl>
                                        <p:attrNameLst>
                                          <p:attrName>ppt_x</p:attrName>
                                          <p:attrName>ppt_y</p:attrName>
                                        </p:attrNameLst>
                                      </p:cBhvr>
                                      <p:rCtr x="9844" y="8125"/>
                                    </p:animMotion>
                                  </p:childTnLst>
                                </p:cTn>
                              </p:par>
                              <p:par>
                                <p:cTn id="11" presetID="42" presetClass="path" presetSubtype="0" accel="50000" decel="50000" fill="hold" nodeType="withEffect">
                                  <p:stCondLst>
                                    <p:cond delay="0"/>
                                  </p:stCondLst>
                                  <p:childTnLst>
                                    <p:animMotion origin="layout" path="M 4.16667E-7 7.40741E-7 L 0.18164 0.34259 " pathEditMode="relative" rAng="0" ptsTypes="AA">
                                      <p:cBhvr>
                                        <p:cTn id="12" dur="2000" fill="hold"/>
                                        <p:tgtEl>
                                          <p:spTgt spid="28"/>
                                        </p:tgtEl>
                                        <p:attrNameLst>
                                          <p:attrName>ppt_x</p:attrName>
                                          <p:attrName>ppt_y</p:attrName>
                                        </p:attrNameLst>
                                      </p:cBhvr>
                                      <p:rCtr x="9076" y="17130"/>
                                    </p:animMotion>
                                  </p:childTnLst>
                                </p:cTn>
                              </p:par>
                              <p:par>
                                <p:cTn id="13" presetID="42" presetClass="path" presetSubtype="0" accel="50000" decel="50000" fill="hold" nodeType="withEffect">
                                  <p:stCondLst>
                                    <p:cond delay="0"/>
                                  </p:stCondLst>
                                  <p:childTnLst>
                                    <p:animMotion origin="layout" path="M 1.25E-6 2.96296E-6 L 0.0944 0.18148 " pathEditMode="relative" rAng="0" ptsTypes="AA">
                                      <p:cBhvr>
                                        <p:cTn id="14" dur="2000" fill="hold"/>
                                        <p:tgtEl>
                                          <p:spTgt spid="27"/>
                                        </p:tgtEl>
                                        <p:attrNameLst>
                                          <p:attrName>ppt_x</p:attrName>
                                          <p:attrName>ppt_y</p:attrName>
                                        </p:attrNameLst>
                                      </p:cBhvr>
                                      <p:rCtr x="4714" y="9074"/>
                                    </p:animMotion>
                                  </p:childTnLst>
                                </p:cTn>
                              </p:par>
                              <p:par>
                                <p:cTn id="15" presetID="42" presetClass="path" presetSubtype="0" accel="50000" decel="50000" fill="hold" nodeType="withEffect">
                                  <p:stCondLst>
                                    <p:cond delay="0"/>
                                  </p:stCondLst>
                                  <p:childTnLst>
                                    <p:animMotion origin="layout" path="M -1.66667E-6 2.96296E-6 L 0.0944 0.34606 " pathEditMode="relative" rAng="0" ptsTypes="AA">
                                      <p:cBhvr>
                                        <p:cTn id="16" dur="2000" fill="hold"/>
                                        <p:tgtEl>
                                          <p:spTgt spid="29"/>
                                        </p:tgtEl>
                                        <p:attrNameLst>
                                          <p:attrName>ppt_x</p:attrName>
                                          <p:attrName>ppt_y</p:attrName>
                                        </p:attrNameLst>
                                      </p:cBhvr>
                                      <p:rCtr x="4714" y="17292"/>
                                    </p:animMotion>
                                  </p:childTnLst>
                                </p:cTn>
                              </p:par>
                              <p:par>
                                <p:cTn id="17" presetID="42" presetClass="path" presetSubtype="0" accel="50000" decel="50000" fill="hold" nodeType="withEffect">
                                  <p:stCondLst>
                                    <p:cond delay="0"/>
                                  </p:stCondLst>
                                  <p:childTnLst>
                                    <p:animMotion origin="layout" path="M -4.79167E-6 -7.40741E-7 L 0.00456 0.16181 " pathEditMode="relative" rAng="0" ptsTypes="AA">
                                      <p:cBhvr>
                                        <p:cTn id="18" dur="2000" fill="hold"/>
                                        <p:tgtEl>
                                          <p:spTgt spid="31"/>
                                        </p:tgtEl>
                                        <p:attrNameLst>
                                          <p:attrName>ppt_x</p:attrName>
                                          <p:attrName>ppt_y</p:attrName>
                                        </p:attrNameLst>
                                      </p:cBhvr>
                                      <p:rCtr x="221" y="8079"/>
                                    </p:animMotion>
                                  </p:childTnLst>
                                </p:cTn>
                              </p:par>
                              <p:par>
                                <p:cTn id="19" presetID="42" presetClass="path" presetSubtype="0" accel="50000" decel="50000" fill="hold" nodeType="withEffect">
                                  <p:stCondLst>
                                    <p:cond delay="0"/>
                                  </p:stCondLst>
                                  <p:childTnLst>
                                    <p:animMotion origin="layout" path="M 0 0 L 0 0.25 E" pathEditMode="relative" ptsTypes="">
                                      <p:cBhvr>
                                        <p:cTn id="20" dur="2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788" y="161365"/>
            <a:ext cx="10515600" cy="1135624"/>
          </a:xfrm>
        </p:spPr>
        <p:txBody>
          <a:bodyPr>
            <a:normAutofit fontScale="90000"/>
          </a:bodyPr>
          <a:lstStyle/>
          <a:p>
            <a:pPr algn="ctr"/>
            <a:r>
              <a:rPr lang="en-US" dirty="0"/>
              <a:t>			</a:t>
            </a:r>
            <a:br>
              <a:rPr lang="en-US" dirty="0"/>
            </a:br>
            <a:r>
              <a:rPr lang="en-US" dirty="0"/>
              <a:t>                 </a:t>
            </a:r>
            <a:br>
              <a:rPr lang="en-US" dirty="0"/>
            </a:br>
            <a:r>
              <a:rPr lang="en-US" dirty="0"/>
              <a:t>          </a:t>
            </a:r>
            <a:r>
              <a:rPr lang="en-US" sz="4900" b="1" dirty="0">
                <a:solidFill>
                  <a:srgbClr val="FF0000"/>
                </a:solidFill>
                <a:latin typeface="Times New Roman" panose="02020603050405020304" pitchFamily="18" charset="0"/>
                <a:cs typeface="Times New Roman" panose="02020603050405020304" pitchFamily="18" charset="0"/>
              </a:rPr>
              <a:t>1. </a:t>
            </a:r>
            <a:r>
              <a:rPr lang="en-US" sz="4900" b="1" dirty="0" err="1">
                <a:solidFill>
                  <a:srgbClr val="FF0000"/>
                </a:solidFill>
                <a:latin typeface="Times New Roman" panose="02020603050405020304" pitchFamily="18" charset="0"/>
                <a:cs typeface="Times New Roman" panose="02020603050405020304" pitchFamily="18" charset="0"/>
              </a:rPr>
              <a:t>Ôn</a:t>
            </a:r>
            <a:r>
              <a:rPr lang="en-US" sz="4900" b="1" dirty="0">
                <a:solidFill>
                  <a:srgbClr val="FF0000"/>
                </a:solidFill>
                <a:latin typeface="Times New Roman" panose="02020603050405020304" pitchFamily="18" charset="0"/>
                <a:cs typeface="Times New Roman" panose="02020603050405020304" pitchFamily="18" charset="0"/>
              </a:rPr>
              <a:t> </a:t>
            </a:r>
            <a:r>
              <a:rPr lang="en-US" sz="4900" b="1" dirty="0" err="1">
                <a:solidFill>
                  <a:srgbClr val="FF0000"/>
                </a:solidFill>
                <a:latin typeface="Times New Roman" panose="02020603050405020304" pitchFamily="18" charset="0"/>
                <a:cs typeface="Times New Roman" panose="02020603050405020304" pitchFamily="18" charset="0"/>
              </a:rPr>
              <a:t>số</a:t>
            </a:r>
            <a:r>
              <a:rPr lang="en-US" sz="4900" b="1" dirty="0">
                <a:solidFill>
                  <a:srgbClr val="FF0000"/>
                </a:solidFill>
                <a:latin typeface="Times New Roman" panose="02020603050405020304" pitchFamily="18" charset="0"/>
                <a:cs typeface="Times New Roman" panose="02020603050405020304" pitchFamily="18" charset="0"/>
              </a:rPr>
              <a:t> </a:t>
            </a:r>
            <a:r>
              <a:rPr lang="en-US" sz="4900" b="1" dirty="0" err="1">
                <a:solidFill>
                  <a:srgbClr val="FF0000"/>
                </a:solidFill>
                <a:latin typeface="Times New Roman" panose="02020603050405020304" pitchFamily="18" charset="0"/>
                <a:cs typeface="Times New Roman" panose="02020603050405020304" pitchFamily="18" charset="0"/>
              </a:rPr>
              <a:t>lượng</a:t>
            </a:r>
            <a:r>
              <a:rPr lang="en-US" sz="4900" b="1" dirty="0">
                <a:solidFill>
                  <a:srgbClr val="FF0000"/>
                </a:solidFill>
                <a:latin typeface="Times New Roman" panose="02020603050405020304" pitchFamily="18" charset="0"/>
                <a:cs typeface="Times New Roman" panose="02020603050405020304" pitchFamily="18" charset="0"/>
              </a:rPr>
              <a:t> </a:t>
            </a:r>
            <a:r>
              <a:rPr lang="en-US" sz="4900" b="1" dirty="0" err="1">
                <a:solidFill>
                  <a:srgbClr val="FF0000"/>
                </a:solidFill>
                <a:latin typeface="Times New Roman" panose="02020603050405020304" pitchFamily="18" charset="0"/>
                <a:cs typeface="Times New Roman" panose="02020603050405020304" pitchFamily="18" charset="0"/>
              </a:rPr>
              <a:t>trong</a:t>
            </a:r>
            <a:r>
              <a:rPr lang="en-US" sz="4900" b="1" dirty="0">
                <a:solidFill>
                  <a:srgbClr val="FF0000"/>
                </a:solidFill>
                <a:latin typeface="Times New Roman" panose="02020603050405020304" pitchFamily="18" charset="0"/>
                <a:cs typeface="Times New Roman" panose="02020603050405020304" pitchFamily="18" charset="0"/>
              </a:rPr>
              <a:t> </a:t>
            </a:r>
            <a:r>
              <a:rPr lang="en-US" sz="4900" b="1" dirty="0" err="1">
                <a:solidFill>
                  <a:srgbClr val="FF0000"/>
                </a:solidFill>
                <a:latin typeface="Times New Roman" panose="02020603050405020304" pitchFamily="18" charset="0"/>
                <a:cs typeface="Times New Roman" panose="02020603050405020304" pitchFamily="18" charset="0"/>
              </a:rPr>
              <a:t>phạm</a:t>
            </a:r>
            <a:r>
              <a:rPr lang="en-US" sz="4900" b="1" dirty="0">
                <a:solidFill>
                  <a:srgbClr val="FF0000"/>
                </a:solidFill>
                <a:latin typeface="Times New Roman" panose="02020603050405020304" pitchFamily="18" charset="0"/>
                <a:cs typeface="Times New Roman" panose="02020603050405020304" pitchFamily="18" charset="0"/>
              </a:rPr>
              <a:t> vi 8</a:t>
            </a:r>
            <a:br>
              <a:rPr lang="en-US" sz="4900" b="1" dirty="0">
                <a:solidFill>
                  <a:srgbClr val="FF0000"/>
                </a:solidFill>
                <a:latin typeface="Times New Roman" panose="02020603050405020304" pitchFamily="18" charset="0"/>
                <a:cs typeface="Times New Roman" panose="02020603050405020304" pitchFamily="18" charset="0"/>
              </a:rPr>
            </a:br>
            <a:br>
              <a:rPr lang="en-US" sz="4900" b="1" dirty="0">
                <a:latin typeface="Times New Roman" panose="02020603050405020304" pitchFamily="18" charset="0"/>
                <a:cs typeface="Times New Roman" panose="02020603050405020304" pitchFamily="18" charset="0"/>
              </a:rPr>
            </a:br>
            <a:r>
              <a:rPr lang="en-US" dirty="0"/>
              <a:t> </a:t>
            </a:r>
          </a:p>
        </p:txBody>
      </p:sp>
      <p:sp>
        <p:nvSpPr>
          <p:cNvPr id="3" name="Content Placeholder 2"/>
          <p:cNvSpPr>
            <a:spLocks noGrp="1"/>
          </p:cNvSpPr>
          <p:nvPr>
            <p:ph idx="1"/>
          </p:nvPr>
        </p:nvSpPr>
        <p:spPr>
          <a:xfrm>
            <a:off x="-1385047" y="1825625"/>
            <a:ext cx="13958047" cy="4351338"/>
          </a:xfrm>
        </p:spPr>
        <p:txBody>
          <a:bodyPr>
            <a:normAutofit fontScale="92500" lnSpcReduction="10000"/>
          </a:bodyPr>
          <a:lstStyle/>
          <a:p>
            <a:pPr lvl="4">
              <a:buFontTx/>
              <a:buChar char="-"/>
            </a:pPr>
            <a:endParaRPr lang="en-US" sz="4000" dirty="0">
              <a:solidFill>
                <a:srgbClr val="7030A0"/>
              </a:solidFill>
              <a:latin typeface="Times New Roman" panose="02020603050405020304" pitchFamily="18" charset="0"/>
              <a:cs typeface="Times New Roman" panose="02020603050405020304" pitchFamily="18" charset="0"/>
            </a:endParaRPr>
          </a:p>
          <a:p>
            <a:pPr lvl="4">
              <a:buFontTx/>
              <a:buChar char="-"/>
            </a:pPr>
            <a:r>
              <a:rPr lang="en-US" sz="4000" dirty="0" err="1">
                <a:solidFill>
                  <a:srgbClr val="7030A0"/>
                </a:solidFill>
                <a:latin typeface="Times New Roman" panose="02020603050405020304" pitchFamily="18" charset="0"/>
                <a:cs typeface="Times New Roman" panose="02020603050405020304" pitchFamily="18" charset="0"/>
              </a:rPr>
              <a:t>Chơi</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trò</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chơi</a:t>
            </a:r>
            <a:r>
              <a:rPr lang="en-US" sz="4000" dirty="0">
                <a:solidFill>
                  <a:srgbClr val="7030A0"/>
                </a:solidFill>
                <a:latin typeface="Times New Roman" panose="02020603050405020304" pitchFamily="18" charset="0"/>
                <a:cs typeface="Times New Roman" panose="02020603050405020304" pitchFamily="18" charset="0"/>
              </a:rPr>
              <a:t> : </a:t>
            </a:r>
            <a:r>
              <a:rPr lang="en-US" sz="4000" dirty="0" err="1">
                <a:solidFill>
                  <a:srgbClr val="7030A0"/>
                </a:solidFill>
                <a:latin typeface="Times New Roman" panose="02020603050405020304" pitchFamily="18" charset="0"/>
                <a:cs typeface="Times New Roman" panose="02020603050405020304" pitchFamily="18" charset="0"/>
              </a:rPr>
              <a:t>tạo</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nhóm</a:t>
            </a:r>
            <a:r>
              <a:rPr lang="en-US" sz="4000" dirty="0">
                <a:solidFill>
                  <a:srgbClr val="7030A0"/>
                </a:solidFill>
                <a:latin typeface="Times New Roman" panose="02020603050405020304" pitchFamily="18" charset="0"/>
                <a:cs typeface="Times New Roman" panose="02020603050405020304" pitchFamily="18" charset="0"/>
              </a:rPr>
              <a:t> </a:t>
            </a:r>
          </a:p>
          <a:p>
            <a:pPr lvl="4">
              <a:buFontTx/>
              <a:buChar char="-"/>
            </a:pPr>
            <a:r>
              <a:rPr lang="en-US" sz="4000" dirty="0" err="1">
                <a:solidFill>
                  <a:srgbClr val="7030A0"/>
                </a:solidFill>
                <a:latin typeface="Times New Roman" panose="02020603050405020304" pitchFamily="18" charset="0"/>
                <a:cs typeface="Times New Roman" panose="02020603050405020304" pitchFamily="18" charset="0"/>
              </a:rPr>
              <a:t>Các</a:t>
            </a:r>
            <a:r>
              <a:rPr lang="en-US" sz="4000" dirty="0">
                <a:solidFill>
                  <a:srgbClr val="7030A0"/>
                </a:solidFill>
                <a:latin typeface="Times New Roman" panose="02020603050405020304" pitchFamily="18" charset="0"/>
                <a:cs typeface="Times New Roman" panose="02020603050405020304" pitchFamily="18" charset="0"/>
              </a:rPr>
              <a:t> con </a:t>
            </a:r>
            <a:r>
              <a:rPr lang="en-US" sz="4000" dirty="0" err="1">
                <a:solidFill>
                  <a:srgbClr val="7030A0"/>
                </a:solidFill>
                <a:latin typeface="Times New Roman" panose="02020603050405020304" pitchFamily="18" charset="0"/>
                <a:cs typeface="Times New Roman" panose="02020603050405020304" pitchFamily="18" charset="0"/>
              </a:rPr>
              <a:t>hãy</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cùng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xòe</a:t>
            </a:r>
            <a:r>
              <a:rPr lang="en-US" sz="4000" dirty="0">
                <a:solidFill>
                  <a:srgbClr val="7030A0"/>
                </a:solidFill>
                <a:latin typeface="Times New Roman" panose="02020603050405020304" pitchFamily="18" charset="0"/>
                <a:cs typeface="Times New Roman" panose="02020603050405020304" pitchFamily="18" charset="0"/>
              </a:rPr>
              <a:t> 8 </a:t>
            </a:r>
            <a:r>
              <a:rPr lang="en-US" sz="4000" dirty="0" err="1">
                <a:solidFill>
                  <a:srgbClr val="7030A0"/>
                </a:solidFill>
                <a:latin typeface="Times New Roman" panose="02020603050405020304" pitchFamily="18" charset="0"/>
                <a:cs typeface="Times New Roman" panose="02020603050405020304" pitchFamily="18" charset="0"/>
              </a:rPr>
              <a:t>ngón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tay</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của</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mình</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nào</a:t>
            </a:r>
            <a:r>
              <a:rPr lang="en-US" sz="4000" dirty="0">
                <a:solidFill>
                  <a:srgbClr val="7030A0"/>
                </a:solidFill>
                <a:latin typeface="Times New Roman" panose="02020603050405020304" pitchFamily="18" charset="0"/>
                <a:cs typeface="Times New Roman" panose="02020603050405020304" pitchFamily="18" charset="0"/>
              </a:rPr>
              <a:t>!</a:t>
            </a:r>
          </a:p>
          <a:p>
            <a:pPr lvl="4">
              <a:buFontTx/>
              <a:buChar char="-"/>
            </a:pPr>
            <a:r>
              <a:rPr lang="en-US" sz="4000" dirty="0" err="1">
                <a:solidFill>
                  <a:srgbClr val="7030A0"/>
                </a:solidFill>
                <a:latin typeface="Times New Roman" panose="02020603050405020304" pitchFamily="18" charset="0"/>
                <a:cs typeface="Times New Roman" panose="02020603050405020304" pitchFamily="18" charset="0"/>
              </a:rPr>
              <a:t>Chúng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mình</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vỗ</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tay</a:t>
            </a:r>
            <a:r>
              <a:rPr lang="en-US" sz="4000" dirty="0">
                <a:solidFill>
                  <a:srgbClr val="7030A0"/>
                </a:solidFill>
                <a:latin typeface="Times New Roman" panose="02020603050405020304" pitchFamily="18" charset="0"/>
                <a:cs typeface="Times New Roman" panose="02020603050405020304" pitchFamily="18" charset="0"/>
              </a:rPr>
              <a:t> 8 </a:t>
            </a:r>
            <a:r>
              <a:rPr lang="en-US" sz="4000" dirty="0" err="1">
                <a:solidFill>
                  <a:srgbClr val="7030A0"/>
                </a:solidFill>
                <a:latin typeface="Times New Roman" panose="02020603050405020304" pitchFamily="18" charset="0"/>
                <a:cs typeface="Times New Roman" panose="02020603050405020304" pitchFamily="18" charset="0"/>
              </a:rPr>
              <a:t>tiếng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nào</a:t>
            </a:r>
            <a:r>
              <a:rPr lang="en-US" sz="4000" dirty="0">
                <a:solidFill>
                  <a:srgbClr val="7030A0"/>
                </a:solidFill>
                <a:latin typeface="Times New Roman" panose="02020603050405020304" pitchFamily="18" charset="0"/>
                <a:cs typeface="Times New Roman" panose="02020603050405020304" pitchFamily="18" charset="0"/>
              </a:rPr>
              <a:t>!</a:t>
            </a:r>
          </a:p>
          <a:p>
            <a:pPr lvl="4">
              <a:buFontTx/>
              <a:buChar char="-"/>
            </a:pPr>
            <a:r>
              <a:rPr lang="en-US" sz="4000" dirty="0" err="1">
                <a:solidFill>
                  <a:srgbClr val="7030A0"/>
                </a:solidFill>
                <a:latin typeface="Times New Roman" panose="02020603050405020304" pitchFamily="18" charset="0"/>
                <a:cs typeface="Times New Roman" panose="02020603050405020304" pitchFamily="18" charset="0"/>
              </a:rPr>
              <a:t>Giờ</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hãy</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làm</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động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tác</a:t>
            </a:r>
            <a:r>
              <a:rPr lang="en-US" sz="4000" dirty="0">
                <a:solidFill>
                  <a:srgbClr val="7030A0"/>
                </a:solidFill>
                <a:latin typeface="Times New Roman" panose="02020603050405020304" pitchFamily="18" charset="0"/>
                <a:cs typeface="Times New Roman" panose="02020603050405020304" pitchFamily="18" charset="0"/>
              </a:rPr>
              <a:t> 8 </a:t>
            </a:r>
            <a:r>
              <a:rPr lang="en-US" sz="4000" dirty="0" err="1">
                <a:solidFill>
                  <a:srgbClr val="7030A0"/>
                </a:solidFill>
                <a:latin typeface="Times New Roman" panose="02020603050405020304" pitchFamily="18" charset="0"/>
                <a:cs typeface="Times New Roman" panose="02020603050405020304" pitchFamily="18" charset="0"/>
              </a:rPr>
              <a:t>lần</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nhé</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lắc</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đầu</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vỗ</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vai</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huýt</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sáo</a:t>
            </a:r>
            <a:r>
              <a:rPr lang="en-US" sz="4000" dirty="0">
                <a:solidFill>
                  <a:srgbClr val="7030A0"/>
                </a:solidFill>
                <a:latin typeface="Times New Roman" panose="02020603050405020304" pitchFamily="18" charset="0"/>
                <a:cs typeface="Times New Roman" panose="02020603050405020304" pitchFamily="18" charset="0"/>
              </a:rPr>
              <a:t>.</a:t>
            </a:r>
          </a:p>
          <a:p>
            <a:pPr lvl="4">
              <a:buFontTx/>
              <a:buChar char="-"/>
            </a:pPr>
            <a:r>
              <a:rPr lang="en-US" sz="4000" dirty="0" err="1">
                <a:solidFill>
                  <a:srgbClr val="7030A0"/>
                </a:solidFill>
                <a:latin typeface="Times New Roman" panose="02020603050405020304" pitchFamily="18" charset="0"/>
                <a:cs typeface="Times New Roman" panose="02020603050405020304" pitchFamily="18" charset="0"/>
              </a:rPr>
              <a:t>Để</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biểu</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thị</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nhóm</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có</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số</a:t>
            </a:r>
            <a:r>
              <a:rPr lang="en-US" sz="4000" dirty="0">
                <a:solidFill>
                  <a:srgbClr val="7030A0"/>
                </a:solidFill>
                <a:latin typeface="Times New Roman" panose="02020603050405020304" pitchFamily="18" charset="0"/>
                <a:cs typeface="Times New Roman" panose="02020603050405020304" pitchFamily="18" charset="0"/>
              </a:rPr>
              <a:t> l</a:t>
            </a:r>
            <a:r>
              <a:rPr lang="vi-VN" sz="4000" dirty="0">
                <a:solidFill>
                  <a:srgbClr val="7030A0"/>
                </a:solidFill>
                <a:latin typeface="Times New Roman" panose="02020603050405020304" pitchFamily="18" charset="0"/>
                <a:cs typeface="Times New Roman" panose="02020603050405020304" pitchFamily="18" charset="0"/>
              </a:rPr>
              <a:t>ư</a:t>
            </a:r>
            <a:r>
              <a:rPr lang="en-US" sz="4000" dirty="0" err="1">
                <a:solidFill>
                  <a:srgbClr val="7030A0"/>
                </a:solidFill>
                <a:latin typeface="Times New Roman" panose="02020603050405020304" pitchFamily="18" charset="0"/>
                <a:cs typeface="Times New Roman" panose="02020603050405020304" pitchFamily="18" charset="0"/>
              </a:rPr>
              <a:t>ợng</a:t>
            </a:r>
            <a:r>
              <a:rPr lang="en-US" sz="4000" dirty="0">
                <a:solidFill>
                  <a:srgbClr val="7030A0"/>
                </a:solidFill>
                <a:latin typeface="Times New Roman" panose="02020603050405020304" pitchFamily="18" charset="0"/>
                <a:cs typeface="Times New Roman" panose="02020603050405020304" pitchFamily="18" charset="0"/>
              </a:rPr>
              <a:t> 8, </a:t>
            </a:r>
            <a:r>
              <a:rPr lang="en-US" sz="4000" dirty="0" err="1">
                <a:solidFill>
                  <a:srgbClr val="7030A0"/>
                </a:solidFill>
                <a:latin typeface="Times New Roman" panose="02020603050405020304" pitchFamily="18" charset="0"/>
                <a:cs typeface="Times New Roman" panose="02020603050405020304" pitchFamily="18" charset="0"/>
              </a:rPr>
              <a:t>chúng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mình</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dùng</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số</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mấy</a:t>
            </a:r>
            <a:r>
              <a:rPr lang="en-US" sz="4000" dirty="0">
                <a:solidFill>
                  <a:srgbClr val="7030A0"/>
                </a:solidFill>
                <a:latin typeface="Times New Roman" panose="02020603050405020304" pitchFamily="18" charset="0"/>
                <a:cs typeface="Times New Roman" panose="02020603050405020304" pitchFamily="18" charset="0"/>
              </a:rPr>
              <a:t> </a:t>
            </a:r>
            <a:r>
              <a:rPr lang="en-US" sz="4000" dirty="0" err="1">
                <a:solidFill>
                  <a:srgbClr val="7030A0"/>
                </a:solidFill>
                <a:latin typeface="Times New Roman" panose="02020603050405020304" pitchFamily="18" charset="0"/>
                <a:cs typeface="Times New Roman" panose="02020603050405020304" pitchFamily="18" charset="0"/>
              </a:rPr>
              <a:t>nhỉ</a:t>
            </a:r>
            <a:r>
              <a:rPr lang="en-US" sz="4000" dirty="0">
                <a:solidFill>
                  <a:srgbClr val="7030A0"/>
                </a:solidFill>
                <a:latin typeface="Times New Roman" panose="02020603050405020304" pitchFamily="18" charset="0"/>
                <a:cs typeface="Times New Roman" panose="02020603050405020304" pitchFamily="18" charset="0"/>
              </a:rPr>
              <a:t>?</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74949961"/>
      </p:ext>
    </p:extLst>
  </p:cSld>
  <p:clrMapOvr>
    <a:masterClrMapping/>
  </p:clrMapOvr>
  <mc:AlternateContent xmlns:mc="http://schemas.openxmlformats.org/markup-compatibility/2006" xmlns:p14="http://schemas.microsoft.com/office/powerpoint/2010/main">
    <mc:Choice Requires="p14">
      <p:transition spd="slow" p14:dur="2000" advTm="800"/>
    </mc:Choice>
    <mc:Fallback xmlns="">
      <p:transition spd="slow" advTm="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3</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Object 6">
            <a:extLst>
              <a:ext uri="{FF2B5EF4-FFF2-40B4-BE49-F238E27FC236}">
                <a16:creationId xmlns:a16="http://schemas.microsoft.com/office/drawing/2014/main" id="{881EDD65-3A25-4955-B746-5012665E1284}"/>
              </a:ext>
            </a:extLst>
          </p:cNvPr>
          <p:cNvGraphicFramePr>
            <a:graphicFrameLocks noChangeAspect="1"/>
          </p:cNvGraphicFramePr>
          <p:nvPr/>
        </p:nvGraphicFramePr>
        <p:xfrm>
          <a:off x="326232" y="1186702"/>
          <a:ext cx="1150938" cy="1438275"/>
        </p:xfrm>
        <a:graphic>
          <a:graphicData uri="http://schemas.openxmlformats.org/presentationml/2006/ole">
            <mc:AlternateContent xmlns:mc="http://schemas.openxmlformats.org/markup-compatibility/2006">
              <mc:Choice xmlns:v="urn:schemas-microsoft-com:vml" Requires="v">
                <p:oleObj spid="_x0000_s8282" name="Clip" r:id="rId4" imgW="475200" imgH="592920" progId="MS_ClipArt_Gallery.2">
                  <p:embed/>
                </p:oleObj>
              </mc:Choice>
              <mc:Fallback>
                <p:oleObj name="Clip" r:id="rId4" imgW="475200" imgH="592920" progId="MS_ClipArt_Gallery.2">
                  <p:embed/>
                  <p:pic>
                    <p:nvPicPr>
                      <p:cNvPr id="20" name="Object 6">
                        <a:extLst>
                          <a:ext uri="{FF2B5EF4-FFF2-40B4-BE49-F238E27FC236}">
                            <a16:creationId xmlns:a16="http://schemas.microsoft.com/office/drawing/2014/main" id="{881EDD65-3A25-4955-B746-5012665E12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2"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Oval 22">
            <a:extLst>
              <a:ext uri="{FF2B5EF4-FFF2-40B4-BE49-F238E27FC236}">
                <a16:creationId xmlns:a16="http://schemas.microsoft.com/office/drawing/2014/main"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5</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6" name="Object 6">
            <a:extLst>
              <a:ext uri="{FF2B5EF4-FFF2-40B4-BE49-F238E27FC236}">
                <a16:creationId xmlns:a16="http://schemas.microsoft.com/office/drawing/2014/main" id="{9067661D-8E0F-48D0-8489-02921B50B382}"/>
              </a:ext>
            </a:extLst>
          </p:cNvPr>
          <p:cNvGraphicFramePr>
            <a:graphicFrameLocks noChangeAspect="1"/>
          </p:cNvGraphicFramePr>
          <p:nvPr/>
        </p:nvGraphicFramePr>
        <p:xfrm>
          <a:off x="4713051" y="1186704"/>
          <a:ext cx="1150938" cy="1438275"/>
        </p:xfrm>
        <a:graphic>
          <a:graphicData uri="http://schemas.openxmlformats.org/presentationml/2006/ole">
            <mc:AlternateContent xmlns:mc="http://schemas.openxmlformats.org/markup-compatibility/2006">
              <mc:Choice xmlns:v="urn:schemas-microsoft-com:vml" Requires="v">
                <p:oleObj spid="_x0000_s8283" name="Clip" r:id="rId6" imgW="475200" imgH="592920" progId="MS_ClipArt_Gallery.2">
                  <p:embed/>
                </p:oleObj>
              </mc:Choice>
              <mc:Fallback>
                <p:oleObj name="Clip" r:id="rId6" imgW="475200" imgH="592920" progId="MS_ClipArt_Gallery.2">
                  <p:embed/>
                  <p:pic>
                    <p:nvPicPr>
                      <p:cNvPr id="26" name="Object 6">
                        <a:extLst>
                          <a:ext uri="{FF2B5EF4-FFF2-40B4-BE49-F238E27FC236}">
                            <a16:creationId xmlns:a16="http://schemas.microsoft.com/office/drawing/2014/main" id="{9067661D-8E0F-48D0-8489-02921B50B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051" y="1186704"/>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6">
            <a:extLst>
              <a:ext uri="{FF2B5EF4-FFF2-40B4-BE49-F238E27FC236}">
                <a16:creationId xmlns:a16="http://schemas.microsoft.com/office/drawing/2014/main" id="{776397B4-9A16-4A74-A577-703FEBF669EB}"/>
              </a:ext>
            </a:extLst>
          </p:cNvPr>
          <p:cNvGraphicFramePr>
            <a:graphicFrameLocks noChangeAspect="1"/>
          </p:cNvGraphicFramePr>
          <p:nvPr/>
        </p:nvGraphicFramePr>
        <p:xfrm>
          <a:off x="7644987" y="1163912"/>
          <a:ext cx="1150938" cy="1438275"/>
        </p:xfrm>
        <a:graphic>
          <a:graphicData uri="http://schemas.openxmlformats.org/presentationml/2006/ole">
            <mc:AlternateContent xmlns:mc="http://schemas.openxmlformats.org/markup-compatibility/2006">
              <mc:Choice xmlns:v="urn:schemas-microsoft-com:vml" Requires="v">
                <p:oleObj spid="_x0000_s8284" name="Clip" r:id="rId7" imgW="475200" imgH="592920" progId="MS_ClipArt_Gallery.2">
                  <p:embed/>
                </p:oleObj>
              </mc:Choice>
              <mc:Fallback>
                <p:oleObj name="Clip" r:id="rId7" imgW="475200" imgH="592920" progId="MS_ClipArt_Gallery.2">
                  <p:embed/>
                  <p:pic>
                    <p:nvPicPr>
                      <p:cNvPr id="27" name="Object 6">
                        <a:extLst>
                          <a:ext uri="{FF2B5EF4-FFF2-40B4-BE49-F238E27FC236}">
                            <a16:creationId xmlns:a16="http://schemas.microsoft.com/office/drawing/2014/main" id="{776397B4-9A16-4A74-A577-703FEBF66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87" y="116391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6">
            <a:extLst>
              <a:ext uri="{FF2B5EF4-FFF2-40B4-BE49-F238E27FC236}">
                <a16:creationId xmlns:a16="http://schemas.microsoft.com/office/drawing/2014/main" id="{53B8A626-61D4-4C0C-A3A3-1B5F37B5B051}"/>
              </a:ext>
            </a:extLst>
          </p:cNvPr>
          <p:cNvGraphicFramePr>
            <a:graphicFrameLocks noChangeAspect="1"/>
          </p:cNvGraphicFramePr>
          <p:nvPr/>
        </p:nvGraphicFramePr>
        <p:xfrm>
          <a:off x="6280819" y="1186702"/>
          <a:ext cx="1150938" cy="1438275"/>
        </p:xfrm>
        <a:graphic>
          <a:graphicData uri="http://schemas.openxmlformats.org/presentationml/2006/ole">
            <mc:AlternateContent xmlns:mc="http://schemas.openxmlformats.org/markup-compatibility/2006">
              <mc:Choice xmlns:v="urn:schemas-microsoft-com:vml" Requires="v">
                <p:oleObj spid="_x0000_s8285" name="Clip" r:id="rId8" imgW="475200" imgH="592920" progId="MS_ClipArt_Gallery.2">
                  <p:embed/>
                </p:oleObj>
              </mc:Choice>
              <mc:Fallback>
                <p:oleObj name="Clip" r:id="rId8" imgW="475200" imgH="592920" progId="MS_ClipArt_Gallery.2">
                  <p:embed/>
                  <p:pic>
                    <p:nvPicPr>
                      <p:cNvPr id="28" name="Object 6">
                        <a:extLst>
                          <a:ext uri="{FF2B5EF4-FFF2-40B4-BE49-F238E27FC236}">
                            <a16:creationId xmlns:a16="http://schemas.microsoft.com/office/drawing/2014/main" id="{53B8A626-61D4-4C0C-A3A3-1B5F37B5B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819"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6">
            <a:extLst>
              <a:ext uri="{FF2B5EF4-FFF2-40B4-BE49-F238E27FC236}">
                <a16:creationId xmlns:a16="http://schemas.microsoft.com/office/drawing/2014/main" id="{7AC57C85-71AF-4394-AE91-945724E54687}"/>
              </a:ext>
            </a:extLst>
          </p:cNvPr>
          <p:cNvGraphicFramePr>
            <a:graphicFrameLocks noChangeAspect="1"/>
          </p:cNvGraphicFramePr>
          <p:nvPr/>
        </p:nvGraphicFramePr>
        <p:xfrm>
          <a:off x="9039510" y="1163911"/>
          <a:ext cx="1150938" cy="1438275"/>
        </p:xfrm>
        <a:graphic>
          <a:graphicData uri="http://schemas.openxmlformats.org/presentationml/2006/ole">
            <mc:AlternateContent xmlns:mc="http://schemas.openxmlformats.org/markup-compatibility/2006">
              <mc:Choice xmlns:v="urn:schemas-microsoft-com:vml" Requires="v">
                <p:oleObj spid="_x0000_s8286" name="Clip" r:id="rId9" imgW="475200" imgH="592920" progId="MS_ClipArt_Gallery.2">
                  <p:embed/>
                </p:oleObj>
              </mc:Choice>
              <mc:Fallback>
                <p:oleObj name="Clip" r:id="rId9" imgW="475200" imgH="592920" progId="MS_ClipArt_Gallery.2">
                  <p:embed/>
                  <p:pic>
                    <p:nvPicPr>
                      <p:cNvPr id="29" name="Object 6">
                        <a:extLst>
                          <a:ext uri="{FF2B5EF4-FFF2-40B4-BE49-F238E27FC236}">
                            <a16:creationId xmlns:a16="http://schemas.microsoft.com/office/drawing/2014/main" id="{7AC57C85-71AF-4394-AE91-945724E54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510" y="1163911"/>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6">
            <a:extLst>
              <a:ext uri="{FF2B5EF4-FFF2-40B4-BE49-F238E27FC236}">
                <a16:creationId xmlns:a16="http://schemas.microsoft.com/office/drawing/2014/main" id="{05DE2884-2752-4901-BFEB-8EFF3C159052}"/>
              </a:ext>
            </a:extLst>
          </p:cNvPr>
          <p:cNvGraphicFramePr>
            <a:graphicFrameLocks noChangeAspect="1"/>
          </p:cNvGraphicFramePr>
          <p:nvPr/>
        </p:nvGraphicFramePr>
        <p:xfrm>
          <a:off x="10434033" y="1060370"/>
          <a:ext cx="1150938" cy="1438275"/>
        </p:xfrm>
        <a:graphic>
          <a:graphicData uri="http://schemas.openxmlformats.org/presentationml/2006/ole">
            <mc:AlternateContent xmlns:mc="http://schemas.openxmlformats.org/markup-compatibility/2006">
              <mc:Choice xmlns:v="urn:schemas-microsoft-com:vml" Requires="v">
                <p:oleObj spid="_x0000_s8287" name="Clip" r:id="rId10" imgW="475200" imgH="592920" progId="MS_ClipArt_Gallery.2">
                  <p:embed/>
                </p:oleObj>
              </mc:Choice>
              <mc:Fallback>
                <p:oleObj name="Clip" r:id="rId10" imgW="475200" imgH="592920" progId="MS_ClipArt_Gallery.2">
                  <p:embed/>
                  <p:pic>
                    <p:nvPicPr>
                      <p:cNvPr id="31" name="Object 6">
                        <a:extLst>
                          <a:ext uri="{FF2B5EF4-FFF2-40B4-BE49-F238E27FC236}">
                            <a16:creationId xmlns:a16="http://schemas.microsoft.com/office/drawing/2014/main" id="{05DE2884-2752-4901-BFEB-8EFF3C159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33" y="1060370"/>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Oval 31">
            <a:extLst>
              <a:ext uri="{FF2B5EF4-FFF2-40B4-BE49-F238E27FC236}">
                <a16:creationId xmlns:a16="http://schemas.microsoft.com/office/drawing/2014/main"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graphicFrame>
        <p:nvGraphicFramePr>
          <p:cNvPr id="13" name="Object 6">
            <a:extLst>
              <a:ext uri="{FF2B5EF4-FFF2-40B4-BE49-F238E27FC236}">
                <a16:creationId xmlns:a16="http://schemas.microsoft.com/office/drawing/2014/main" id="{CE68FFBA-6975-4254-8B4D-DF964A68740E}"/>
              </a:ext>
            </a:extLst>
          </p:cNvPr>
          <p:cNvGraphicFramePr>
            <a:graphicFrameLocks noChangeAspect="1"/>
          </p:cNvGraphicFramePr>
          <p:nvPr>
            <p:extLst>
              <p:ext uri="{D42A27DB-BD31-4B8C-83A1-F6EECF244321}">
                <p14:modId xmlns:p14="http://schemas.microsoft.com/office/powerpoint/2010/main" val="225019638"/>
              </p:ext>
            </p:extLst>
          </p:nvPr>
        </p:nvGraphicFramePr>
        <p:xfrm>
          <a:off x="1654255" y="1271587"/>
          <a:ext cx="1150938" cy="1438275"/>
        </p:xfrm>
        <a:graphic>
          <a:graphicData uri="http://schemas.openxmlformats.org/presentationml/2006/ole">
            <mc:AlternateContent xmlns:mc="http://schemas.openxmlformats.org/markup-compatibility/2006">
              <mc:Choice xmlns:v="urn:schemas-microsoft-com:vml" Requires="v">
                <p:oleObj spid="_x0000_s8288" name="Clip" r:id="rId11" imgW="475200" imgH="592920" progId="MS_ClipArt_Gallery.2">
                  <p:embed/>
                </p:oleObj>
              </mc:Choice>
              <mc:Fallback>
                <p:oleObj name="Clip" r:id="rId11" imgW="475200" imgH="592920" progId="MS_ClipArt_Gallery.2">
                  <p:embed/>
                  <p:pic>
                    <p:nvPicPr>
                      <p:cNvPr id="25" name="Object 6">
                        <a:extLst>
                          <a:ext uri="{FF2B5EF4-FFF2-40B4-BE49-F238E27FC236}">
                            <a16:creationId xmlns:a16="http://schemas.microsoft.com/office/drawing/2014/main" id="{6C81CF8B-16A6-4045-B630-1B73C36DF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255" y="1271587"/>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6">
            <a:extLst>
              <a:ext uri="{FF2B5EF4-FFF2-40B4-BE49-F238E27FC236}">
                <a16:creationId xmlns:a16="http://schemas.microsoft.com/office/drawing/2014/main" id="{44F787A1-D74B-427F-8852-AE5105A6B0D8}"/>
              </a:ext>
            </a:extLst>
          </p:cNvPr>
          <p:cNvGraphicFramePr>
            <a:graphicFrameLocks noChangeAspect="1"/>
          </p:cNvGraphicFramePr>
          <p:nvPr>
            <p:extLst>
              <p:ext uri="{D42A27DB-BD31-4B8C-83A1-F6EECF244321}">
                <p14:modId xmlns:p14="http://schemas.microsoft.com/office/powerpoint/2010/main" val="3418923477"/>
              </p:ext>
            </p:extLst>
          </p:nvPr>
        </p:nvGraphicFramePr>
        <p:xfrm>
          <a:off x="3210851" y="1186702"/>
          <a:ext cx="1150938" cy="1438275"/>
        </p:xfrm>
        <a:graphic>
          <a:graphicData uri="http://schemas.openxmlformats.org/presentationml/2006/ole">
            <mc:AlternateContent xmlns:mc="http://schemas.openxmlformats.org/markup-compatibility/2006">
              <mc:Choice xmlns:v="urn:schemas-microsoft-com:vml" Requires="v">
                <p:oleObj spid="_x0000_s8289" name="Clip" r:id="rId12" imgW="475200" imgH="592920" progId="MS_ClipArt_Gallery.2">
                  <p:embed/>
                </p:oleObj>
              </mc:Choice>
              <mc:Fallback>
                <p:oleObj name="Clip" r:id="rId12" imgW="475200" imgH="592920" progId="MS_ClipArt_Gallery.2">
                  <p:embed/>
                  <p:pic>
                    <p:nvPicPr>
                      <p:cNvPr id="30" name="Object 6">
                        <a:extLst>
                          <a:ext uri="{FF2B5EF4-FFF2-40B4-BE49-F238E27FC236}">
                            <a16:creationId xmlns:a16="http://schemas.microsoft.com/office/drawing/2014/main" id="{D8AE387B-AEAE-4798-9376-0CC5081A4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851"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5105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1.66667E-6 0.25 " pathEditMode="relative" rAng="0" ptsTypes="AA">
                                      <p:cBhvr>
                                        <p:cTn id="6" dur="2000" fill="hold"/>
                                        <p:tgtEl>
                                          <p:spTgt spid="20"/>
                                        </p:tgtEl>
                                        <p:attrNameLst>
                                          <p:attrName>ppt_x</p:attrName>
                                          <p:attrName>ppt_y</p:attrName>
                                        </p:attrNameLst>
                                      </p:cBhvr>
                                      <p:rCtr x="0" y="12500"/>
                                    </p:animMotion>
                                  </p:childTnLst>
                                </p:cTn>
                              </p:par>
                              <p:par>
                                <p:cTn id="7" presetID="42" presetClass="path" presetSubtype="0" accel="50000" decel="50000" fill="hold" nodeType="withEffect">
                                  <p:stCondLst>
                                    <p:cond delay="0"/>
                                  </p:stCondLst>
                                  <p:childTnLst>
                                    <p:animMotion origin="layout" path="M -3.95833E-6 7.40741E-7 L 0.19688 0.1625 " pathEditMode="relative" rAng="0" ptsTypes="AA">
                                      <p:cBhvr>
                                        <p:cTn id="8" dur="2000" fill="hold"/>
                                        <p:tgtEl>
                                          <p:spTgt spid="26"/>
                                        </p:tgtEl>
                                        <p:attrNameLst>
                                          <p:attrName>ppt_x</p:attrName>
                                          <p:attrName>ppt_y</p:attrName>
                                        </p:attrNameLst>
                                      </p:cBhvr>
                                      <p:rCtr x="9844" y="8125"/>
                                    </p:animMotion>
                                  </p:childTnLst>
                                </p:cTn>
                              </p:par>
                              <p:par>
                                <p:cTn id="9" presetID="42" presetClass="path" presetSubtype="0" accel="50000" decel="50000" fill="hold" nodeType="withEffect">
                                  <p:stCondLst>
                                    <p:cond delay="0"/>
                                  </p:stCondLst>
                                  <p:childTnLst>
                                    <p:animMotion origin="layout" path="M 4.16667E-7 7.40741E-7 L 0.18164 0.34259 " pathEditMode="relative" rAng="0" ptsTypes="AA">
                                      <p:cBhvr>
                                        <p:cTn id="10" dur="2000" fill="hold"/>
                                        <p:tgtEl>
                                          <p:spTgt spid="28"/>
                                        </p:tgtEl>
                                        <p:attrNameLst>
                                          <p:attrName>ppt_x</p:attrName>
                                          <p:attrName>ppt_y</p:attrName>
                                        </p:attrNameLst>
                                      </p:cBhvr>
                                      <p:rCtr x="9076" y="17130"/>
                                    </p:animMotion>
                                  </p:childTnLst>
                                </p:cTn>
                              </p:par>
                              <p:par>
                                <p:cTn id="11" presetID="42" presetClass="path" presetSubtype="0" accel="50000" decel="50000" fill="hold" nodeType="withEffect">
                                  <p:stCondLst>
                                    <p:cond delay="0"/>
                                  </p:stCondLst>
                                  <p:childTnLst>
                                    <p:animMotion origin="layout" path="M 1.25E-6 2.96296E-6 L 0.0944 0.18148 " pathEditMode="relative" rAng="0" ptsTypes="AA">
                                      <p:cBhvr>
                                        <p:cTn id="12" dur="2000" fill="hold"/>
                                        <p:tgtEl>
                                          <p:spTgt spid="27"/>
                                        </p:tgtEl>
                                        <p:attrNameLst>
                                          <p:attrName>ppt_x</p:attrName>
                                          <p:attrName>ppt_y</p:attrName>
                                        </p:attrNameLst>
                                      </p:cBhvr>
                                      <p:rCtr x="4714" y="9074"/>
                                    </p:animMotion>
                                  </p:childTnLst>
                                </p:cTn>
                              </p:par>
                              <p:par>
                                <p:cTn id="13" presetID="42" presetClass="path" presetSubtype="0" accel="50000" decel="50000" fill="hold" nodeType="withEffect">
                                  <p:stCondLst>
                                    <p:cond delay="0"/>
                                  </p:stCondLst>
                                  <p:childTnLst>
                                    <p:animMotion origin="layout" path="M -1.66667E-6 2.96296E-6 L 0.0944 0.34606 " pathEditMode="relative" rAng="0" ptsTypes="AA">
                                      <p:cBhvr>
                                        <p:cTn id="14" dur="2000" fill="hold"/>
                                        <p:tgtEl>
                                          <p:spTgt spid="29"/>
                                        </p:tgtEl>
                                        <p:attrNameLst>
                                          <p:attrName>ppt_x</p:attrName>
                                          <p:attrName>ppt_y</p:attrName>
                                        </p:attrNameLst>
                                      </p:cBhvr>
                                      <p:rCtr x="4714" y="17292"/>
                                    </p:animMotion>
                                  </p:childTnLst>
                                </p:cTn>
                              </p:par>
                              <p:par>
                                <p:cTn id="15" presetID="42" presetClass="path" presetSubtype="0" accel="50000" decel="50000" fill="hold" nodeType="withEffect">
                                  <p:stCondLst>
                                    <p:cond delay="0"/>
                                  </p:stCondLst>
                                  <p:childTnLst>
                                    <p:animMotion origin="layout" path="M -4.79167E-6 -7.40741E-7 L 0.00456 0.16181 " pathEditMode="relative" rAng="0" ptsTypes="AA">
                                      <p:cBhvr>
                                        <p:cTn id="16" dur="2000" fill="hold"/>
                                        <p:tgtEl>
                                          <p:spTgt spid="31"/>
                                        </p:tgtEl>
                                        <p:attrNameLst>
                                          <p:attrName>ppt_x</p:attrName>
                                          <p:attrName>ppt_y</p:attrName>
                                        </p:attrNameLst>
                                      </p:cBhvr>
                                      <p:rCtr x="221" y="8079"/>
                                    </p:animMotion>
                                  </p:childTnLst>
                                </p:cTn>
                              </p:par>
                              <p:par>
                                <p:cTn id="17" presetID="42" presetClass="path" presetSubtype="0" accel="50000" decel="50000" fill="hold" nodeType="withEffect">
                                  <p:stCondLst>
                                    <p:cond delay="0"/>
                                  </p:stCondLst>
                                  <p:childTnLst>
                                    <p:animMotion origin="layout" path="M 3.125E-6 7.40741E-7 L -0.04623 0.26296 " pathEditMode="relative" rAng="0" ptsTypes="AA">
                                      <p:cBhvr>
                                        <p:cTn id="18" dur="2000" fill="hold"/>
                                        <p:tgtEl>
                                          <p:spTgt spid="14"/>
                                        </p:tgtEl>
                                        <p:attrNameLst>
                                          <p:attrName>ppt_x</p:attrName>
                                          <p:attrName>ppt_y</p:attrName>
                                        </p:attrNameLst>
                                      </p:cBhvr>
                                      <p:rCtr x="-2318" y="13148"/>
                                    </p:animMotion>
                                  </p:childTnLst>
                                </p:cTn>
                              </p:par>
                              <p:par>
                                <p:cTn id="19" presetID="42" presetClass="path" presetSubtype="0" accel="50000" decel="50000" fill="hold" nodeType="withEffect">
                                  <p:stCondLst>
                                    <p:cond delay="0"/>
                                  </p:stCondLst>
                                  <p:childTnLst>
                                    <p:animMotion origin="layout" path="M -2.5E-6 2.22222E-6 L 0.00065 0.18264 " pathEditMode="relative" rAng="0" ptsTypes="AA">
                                      <p:cBhvr>
                                        <p:cTn id="20" dur="2000" fill="hold"/>
                                        <p:tgtEl>
                                          <p:spTgt spid="13"/>
                                        </p:tgtEl>
                                        <p:attrNameLst>
                                          <p:attrName>ppt_x</p:attrName>
                                          <p:attrName>ppt_y</p:attrName>
                                        </p:attrNameLst>
                                      </p:cBhvr>
                                      <p:rCtr x="26" y="9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4</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Object 6">
            <a:extLst>
              <a:ext uri="{FF2B5EF4-FFF2-40B4-BE49-F238E27FC236}">
                <a16:creationId xmlns:a16="http://schemas.microsoft.com/office/drawing/2014/main" id="{881EDD65-3A25-4955-B746-5012665E1284}"/>
              </a:ext>
            </a:extLst>
          </p:cNvPr>
          <p:cNvGraphicFramePr>
            <a:graphicFrameLocks noChangeAspect="1"/>
          </p:cNvGraphicFramePr>
          <p:nvPr/>
        </p:nvGraphicFramePr>
        <p:xfrm>
          <a:off x="326232" y="1186702"/>
          <a:ext cx="1150938" cy="1438275"/>
        </p:xfrm>
        <a:graphic>
          <a:graphicData uri="http://schemas.openxmlformats.org/presentationml/2006/ole">
            <mc:AlternateContent xmlns:mc="http://schemas.openxmlformats.org/markup-compatibility/2006">
              <mc:Choice xmlns:v="urn:schemas-microsoft-com:vml" Requires="v">
                <p:oleObj spid="_x0000_s9298" name="Clip" r:id="rId4" imgW="475200" imgH="592920" progId="MS_ClipArt_Gallery.2">
                  <p:embed/>
                </p:oleObj>
              </mc:Choice>
              <mc:Fallback>
                <p:oleObj name="Clip" r:id="rId4" imgW="475200" imgH="592920" progId="MS_ClipArt_Gallery.2">
                  <p:embed/>
                  <p:pic>
                    <p:nvPicPr>
                      <p:cNvPr id="20" name="Object 6">
                        <a:extLst>
                          <a:ext uri="{FF2B5EF4-FFF2-40B4-BE49-F238E27FC236}">
                            <a16:creationId xmlns:a16="http://schemas.microsoft.com/office/drawing/2014/main" id="{881EDD65-3A25-4955-B746-5012665E12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2"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Oval 22">
            <a:extLst>
              <a:ext uri="{FF2B5EF4-FFF2-40B4-BE49-F238E27FC236}">
                <a16:creationId xmlns:a16="http://schemas.microsoft.com/office/drawing/2014/main"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4</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6" name="Object 6">
            <a:extLst>
              <a:ext uri="{FF2B5EF4-FFF2-40B4-BE49-F238E27FC236}">
                <a16:creationId xmlns:a16="http://schemas.microsoft.com/office/drawing/2014/main" id="{9067661D-8E0F-48D0-8489-02921B50B382}"/>
              </a:ext>
            </a:extLst>
          </p:cNvPr>
          <p:cNvGraphicFramePr>
            <a:graphicFrameLocks noChangeAspect="1"/>
          </p:cNvGraphicFramePr>
          <p:nvPr/>
        </p:nvGraphicFramePr>
        <p:xfrm>
          <a:off x="4713051" y="1186704"/>
          <a:ext cx="1150938" cy="1438275"/>
        </p:xfrm>
        <a:graphic>
          <a:graphicData uri="http://schemas.openxmlformats.org/presentationml/2006/ole">
            <mc:AlternateContent xmlns:mc="http://schemas.openxmlformats.org/markup-compatibility/2006">
              <mc:Choice xmlns:v="urn:schemas-microsoft-com:vml" Requires="v">
                <p:oleObj spid="_x0000_s9299" name="Clip" r:id="rId6" imgW="475200" imgH="592920" progId="MS_ClipArt_Gallery.2">
                  <p:embed/>
                </p:oleObj>
              </mc:Choice>
              <mc:Fallback>
                <p:oleObj name="Clip" r:id="rId6" imgW="475200" imgH="592920" progId="MS_ClipArt_Gallery.2">
                  <p:embed/>
                  <p:pic>
                    <p:nvPicPr>
                      <p:cNvPr id="26" name="Object 6">
                        <a:extLst>
                          <a:ext uri="{FF2B5EF4-FFF2-40B4-BE49-F238E27FC236}">
                            <a16:creationId xmlns:a16="http://schemas.microsoft.com/office/drawing/2014/main" id="{9067661D-8E0F-48D0-8489-02921B50B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051" y="1186704"/>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6">
            <a:extLst>
              <a:ext uri="{FF2B5EF4-FFF2-40B4-BE49-F238E27FC236}">
                <a16:creationId xmlns:a16="http://schemas.microsoft.com/office/drawing/2014/main" id="{776397B4-9A16-4A74-A577-703FEBF669EB}"/>
              </a:ext>
            </a:extLst>
          </p:cNvPr>
          <p:cNvGraphicFramePr>
            <a:graphicFrameLocks noChangeAspect="1"/>
          </p:cNvGraphicFramePr>
          <p:nvPr/>
        </p:nvGraphicFramePr>
        <p:xfrm>
          <a:off x="7644987" y="1163912"/>
          <a:ext cx="1150938" cy="1438275"/>
        </p:xfrm>
        <a:graphic>
          <a:graphicData uri="http://schemas.openxmlformats.org/presentationml/2006/ole">
            <mc:AlternateContent xmlns:mc="http://schemas.openxmlformats.org/markup-compatibility/2006">
              <mc:Choice xmlns:v="urn:schemas-microsoft-com:vml" Requires="v">
                <p:oleObj spid="_x0000_s9300" name="Clip" r:id="rId7" imgW="475200" imgH="592920" progId="MS_ClipArt_Gallery.2">
                  <p:embed/>
                </p:oleObj>
              </mc:Choice>
              <mc:Fallback>
                <p:oleObj name="Clip" r:id="rId7" imgW="475200" imgH="592920" progId="MS_ClipArt_Gallery.2">
                  <p:embed/>
                  <p:pic>
                    <p:nvPicPr>
                      <p:cNvPr id="27" name="Object 6">
                        <a:extLst>
                          <a:ext uri="{FF2B5EF4-FFF2-40B4-BE49-F238E27FC236}">
                            <a16:creationId xmlns:a16="http://schemas.microsoft.com/office/drawing/2014/main" id="{776397B4-9A16-4A74-A577-703FEBF66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87" y="116391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6">
            <a:extLst>
              <a:ext uri="{FF2B5EF4-FFF2-40B4-BE49-F238E27FC236}">
                <a16:creationId xmlns:a16="http://schemas.microsoft.com/office/drawing/2014/main" id="{53B8A626-61D4-4C0C-A3A3-1B5F37B5B051}"/>
              </a:ext>
            </a:extLst>
          </p:cNvPr>
          <p:cNvGraphicFramePr>
            <a:graphicFrameLocks noChangeAspect="1"/>
          </p:cNvGraphicFramePr>
          <p:nvPr/>
        </p:nvGraphicFramePr>
        <p:xfrm>
          <a:off x="6280819" y="1186702"/>
          <a:ext cx="1150938" cy="1438275"/>
        </p:xfrm>
        <a:graphic>
          <a:graphicData uri="http://schemas.openxmlformats.org/presentationml/2006/ole">
            <mc:AlternateContent xmlns:mc="http://schemas.openxmlformats.org/markup-compatibility/2006">
              <mc:Choice xmlns:v="urn:schemas-microsoft-com:vml" Requires="v">
                <p:oleObj spid="_x0000_s9301" name="Clip" r:id="rId8" imgW="475200" imgH="592920" progId="MS_ClipArt_Gallery.2">
                  <p:embed/>
                </p:oleObj>
              </mc:Choice>
              <mc:Fallback>
                <p:oleObj name="Clip" r:id="rId8" imgW="475200" imgH="592920" progId="MS_ClipArt_Gallery.2">
                  <p:embed/>
                  <p:pic>
                    <p:nvPicPr>
                      <p:cNvPr id="28" name="Object 6">
                        <a:extLst>
                          <a:ext uri="{FF2B5EF4-FFF2-40B4-BE49-F238E27FC236}">
                            <a16:creationId xmlns:a16="http://schemas.microsoft.com/office/drawing/2014/main" id="{53B8A626-61D4-4C0C-A3A3-1B5F37B5B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819"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6">
            <a:extLst>
              <a:ext uri="{FF2B5EF4-FFF2-40B4-BE49-F238E27FC236}">
                <a16:creationId xmlns:a16="http://schemas.microsoft.com/office/drawing/2014/main" id="{7AC57C85-71AF-4394-AE91-945724E54687}"/>
              </a:ext>
            </a:extLst>
          </p:cNvPr>
          <p:cNvGraphicFramePr>
            <a:graphicFrameLocks noChangeAspect="1"/>
          </p:cNvGraphicFramePr>
          <p:nvPr/>
        </p:nvGraphicFramePr>
        <p:xfrm>
          <a:off x="9039510" y="1163911"/>
          <a:ext cx="1150938" cy="1438275"/>
        </p:xfrm>
        <a:graphic>
          <a:graphicData uri="http://schemas.openxmlformats.org/presentationml/2006/ole">
            <mc:AlternateContent xmlns:mc="http://schemas.openxmlformats.org/markup-compatibility/2006">
              <mc:Choice xmlns:v="urn:schemas-microsoft-com:vml" Requires="v">
                <p:oleObj spid="_x0000_s9302" name="Clip" r:id="rId9" imgW="475200" imgH="592920" progId="MS_ClipArt_Gallery.2">
                  <p:embed/>
                </p:oleObj>
              </mc:Choice>
              <mc:Fallback>
                <p:oleObj name="Clip" r:id="rId9" imgW="475200" imgH="592920" progId="MS_ClipArt_Gallery.2">
                  <p:embed/>
                  <p:pic>
                    <p:nvPicPr>
                      <p:cNvPr id="29" name="Object 6">
                        <a:extLst>
                          <a:ext uri="{FF2B5EF4-FFF2-40B4-BE49-F238E27FC236}">
                            <a16:creationId xmlns:a16="http://schemas.microsoft.com/office/drawing/2014/main" id="{7AC57C85-71AF-4394-AE91-945724E54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510" y="1163911"/>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6">
            <a:extLst>
              <a:ext uri="{FF2B5EF4-FFF2-40B4-BE49-F238E27FC236}">
                <a16:creationId xmlns:a16="http://schemas.microsoft.com/office/drawing/2014/main" id="{05DE2884-2752-4901-BFEB-8EFF3C159052}"/>
              </a:ext>
            </a:extLst>
          </p:cNvPr>
          <p:cNvGraphicFramePr>
            <a:graphicFrameLocks noChangeAspect="1"/>
          </p:cNvGraphicFramePr>
          <p:nvPr/>
        </p:nvGraphicFramePr>
        <p:xfrm>
          <a:off x="10434033" y="1060370"/>
          <a:ext cx="1150938" cy="1438275"/>
        </p:xfrm>
        <a:graphic>
          <a:graphicData uri="http://schemas.openxmlformats.org/presentationml/2006/ole">
            <mc:AlternateContent xmlns:mc="http://schemas.openxmlformats.org/markup-compatibility/2006">
              <mc:Choice xmlns:v="urn:schemas-microsoft-com:vml" Requires="v">
                <p:oleObj spid="_x0000_s9303" name="Clip" r:id="rId10" imgW="475200" imgH="592920" progId="MS_ClipArt_Gallery.2">
                  <p:embed/>
                </p:oleObj>
              </mc:Choice>
              <mc:Fallback>
                <p:oleObj name="Clip" r:id="rId10" imgW="475200" imgH="592920" progId="MS_ClipArt_Gallery.2">
                  <p:embed/>
                  <p:pic>
                    <p:nvPicPr>
                      <p:cNvPr id="31" name="Object 6">
                        <a:extLst>
                          <a:ext uri="{FF2B5EF4-FFF2-40B4-BE49-F238E27FC236}">
                            <a16:creationId xmlns:a16="http://schemas.microsoft.com/office/drawing/2014/main" id="{05DE2884-2752-4901-BFEB-8EFF3C159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33" y="1060370"/>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Oval 31">
            <a:extLst>
              <a:ext uri="{FF2B5EF4-FFF2-40B4-BE49-F238E27FC236}">
                <a16:creationId xmlns:a16="http://schemas.microsoft.com/office/drawing/2014/main"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graphicFrame>
        <p:nvGraphicFramePr>
          <p:cNvPr id="13" name="Object 6">
            <a:extLst>
              <a:ext uri="{FF2B5EF4-FFF2-40B4-BE49-F238E27FC236}">
                <a16:creationId xmlns:a16="http://schemas.microsoft.com/office/drawing/2014/main" id="{CE68FFBA-6975-4254-8B4D-DF964A68740E}"/>
              </a:ext>
            </a:extLst>
          </p:cNvPr>
          <p:cNvGraphicFramePr>
            <a:graphicFrameLocks noChangeAspect="1"/>
          </p:cNvGraphicFramePr>
          <p:nvPr/>
        </p:nvGraphicFramePr>
        <p:xfrm>
          <a:off x="1654255" y="1271587"/>
          <a:ext cx="1150938" cy="1438275"/>
        </p:xfrm>
        <a:graphic>
          <a:graphicData uri="http://schemas.openxmlformats.org/presentationml/2006/ole">
            <mc:AlternateContent xmlns:mc="http://schemas.openxmlformats.org/markup-compatibility/2006">
              <mc:Choice xmlns:v="urn:schemas-microsoft-com:vml" Requires="v">
                <p:oleObj spid="_x0000_s9304" name="Clip" r:id="rId11" imgW="475200" imgH="592920" progId="MS_ClipArt_Gallery.2">
                  <p:embed/>
                </p:oleObj>
              </mc:Choice>
              <mc:Fallback>
                <p:oleObj name="Clip" r:id="rId11" imgW="475200" imgH="592920" progId="MS_ClipArt_Gallery.2">
                  <p:embed/>
                  <p:pic>
                    <p:nvPicPr>
                      <p:cNvPr id="13" name="Object 6">
                        <a:extLst>
                          <a:ext uri="{FF2B5EF4-FFF2-40B4-BE49-F238E27FC236}">
                            <a16:creationId xmlns:a16="http://schemas.microsoft.com/office/drawing/2014/main" id="{CE68FFBA-6975-4254-8B4D-DF964A687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255" y="1271587"/>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6">
            <a:extLst>
              <a:ext uri="{FF2B5EF4-FFF2-40B4-BE49-F238E27FC236}">
                <a16:creationId xmlns:a16="http://schemas.microsoft.com/office/drawing/2014/main" id="{44F787A1-D74B-427F-8852-AE5105A6B0D8}"/>
              </a:ext>
            </a:extLst>
          </p:cNvPr>
          <p:cNvGraphicFramePr>
            <a:graphicFrameLocks noChangeAspect="1"/>
          </p:cNvGraphicFramePr>
          <p:nvPr/>
        </p:nvGraphicFramePr>
        <p:xfrm>
          <a:off x="3210851" y="1186702"/>
          <a:ext cx="1150938" cy="1438275"/>
        </p:xfrm>
        <a:graphic>
          <a:graphicData uri="http://schemas.openxmlformats.org/presentationml/2006/ole">
            <mc:AlternateContent xmlns:mc="http://schemas.openxmlformats.org/markup-compatibility/2006">
              <mc:Choice xmlns:v="urn:schemas-microsoft-com:vml" Requires="v">
                <p:oleObj spid="_x0000_s9305" name="Clip" r:id="rId12" imgW="475200" imgH="592920" progId="MS_ClipArt_Gallery.2">
                  <p:embed/>
                </p:oleObj>
              </mc:Choice>
              <mc:Fallback>
                <p:oleObj name="Clip" r:id="rId12" imgW="475200" imgH="592920" progId="MS_ClipArt_Gallery.2">
                  <p:embed/>
                  <p:pic>
                    <p:nvPicPr>
                      <p:cNvPr id="14" name="Object 6">
                        <a:extLst>
                          <a:ext uri="{FF2B5EF4-FFF2-40B4-BE49-F238E27FC236}">
                            <a16:creationId xmlns:a16="http://schemas.microsoft.com/office/drawing/2014/main" id="{44F787A1-D74B-427F-8852-AE5105A6B0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851"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850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1.66667E-6 0.25 " pathEditMode="relative" rAng="0" ptsTypes="AA">
                                      <p:cBhvr>
                                        <p:cTn id="6" dur="2000" fill="hold"/>
                                        <p:tgtEl>
                                          <p:spTgt spid="20"/>
                                        </p:tgtEl>
                                        <p:attrNameLst>
                                          <p:attrName>ppt_x</p:attrName>
                                          <p:attrName>ppt_y</p:attrName>
                                        </p:attrNameLst>
                                      </p:cBhvr>
                                      <p:rCtr x="0" y="12500"/>
                                    </p:animMotion>
                                  </p:childTnLst>
                                </p:cTn>
                              </p:par>
                              <p:par>
                                <p:cTn id="7" presetID="42" presetClass="path" presetSubtype="0" accel="50000" decel="50000" fill="hold" nodeType="withEffect">
                                  <p:stCondLst>
                                    <p:cond delay="0"/>
                                  </p:stCondLst>
                                  <p:childTnLst>
                                    <p:animMotion origin="layout" path="M -3.95833E-6 7.40741E-7 L -0.25026 0.32685 " pathEditMode="relative" rAng="0" ptsTypes="AA">
                                      <p:cBhvr>
                                        <p:cTn id="8" dur="2000" fill="hold"/>
                                        <p:tgtEl>
                                          <p:spTgt spid="26"/>
                                        </p:tgtEl>
                                        <p:attrNameLst>
                                          <p:attrName>ppt_x</p:attrName>
                                          <p:attrName>ppt_y</p:attrName>
                                        </p:attrNameLst>
                                      </p:cBhvr>
                                      <p:rCtr x="-12513" y="16343"/>
                                    </p:animMotion>
                                  </p:childTnLst>
                                </p:cTn>
                              </p:par>
                              <p:par>
                                <p:cTn id="9" presetID="42" presetClass="path" presetSubtype="0" accel="50000" decel="50000" fill="hold" nodeType="withEffect">
                                  <p:stCondLst>
                                    <p:cond delay="0"/>
                                  </p:stCondLst>
                                  <p:childTnLst>
                                    <p:animMotion origin="layout" path="M 4.16667E-7 7.40741E-7 L 0.18164 0.34259 " pathEditMode="relative" rAng="0" ptsTypes="AA">
                                      <p:cBhvr>
                                        <p:cTn id="10" dur="2000" fill="hold"/>
                                        <p:tgtEl>
                                          <p:spTgt spid="28"/>
                                        </p:tgtEl>
                                        <p:attrNameLst>
                                          <p:attrName>ppt_x</p:attrName>
                                          <p:attrName>ppt_y</p:attrName>
                                        </p:attrNameLst>
                                      </p:cBhvr>
                                      <p:rCtr x="9076" y="17130"/>
                                    </p:animMotion>
                                  </p:childTnLst>
                                </p:cTn>
                              </p:par>
                              <p:par>
                                <p:cTn id="11" presetID="42" presetClass="path" presetSubtype="0" accel="50000" decel="50000" fill="hold" nodeType="withEffect">
                                  <p:stCondLst>
                                    <p:cond delay="0"/>
                                  </p:stCondLst>
                                  <p:childTnLst>
                                    <p:animMotion origin="layout" path="M 1.25E-6 2.96296E-6 L 0.0944 0.18148 " pathEditMode="relative" rAng="0" ptsTypes="AA">
                                      <p:cBhvr>
                                        <p:cTn id="12" dur="2000" fill="hold"/>
                                        <p:tgtEl>
                                          <p:spTgt spid="27"/>
                                        </p:tgtEl>
                                        <p:attrNameLst>
                                          <p:attrName>ppt_x</p:attrName>
                                          <p:attrName>ppt_y</p:attrName>
                                        </p:attrNameLst>
                                      </p:cBhvr>
                                      <p:rCtr x="4714" y="9074"/>
                                    </p:animMotion>
                                  </p:childTnLst>
                                </p:cTn>
                              </p:par>
                              <p:par>
                                <p:cTn id="13" presetID="42" presetClass="path" presetSubtype="0" accel="50000" decel="50000" fill="hold" nodeType="withEffect">
                                  <p:stCondLst>
                                    <p:cond delay="0"/>
                                  </p:stCondLst>
                                  <p:childTnLst>
                                    <p:animMotion origin="layout" path="M -1.66667E-6 2.96296E-6 L 0.0944 0.34606 " pathEditMode="relative" rAng="0" ptsTypes="AA">
                                      <p:cBhvr>
                                        <p:cTn id="14" dur="2000" fill="hold"/>
                                        <p:tgtEl>
                                          <p:spTgt spid="29"/>
                                        </p:tgtEl>
                                        <p:attrNameLst>
                                          <p:attrName>ppt_x</p:attrName>
                                          <p:attrName>ppt_y</p:attrName>
                                        </p:attrNameLst>
                                      </p:cBhvr>
                                      <p:rCtr x="4714" y="17292"/>
                                    </p:animMotion>
                                  </p:childTnLst>
                                </p:cTn>
                              </p:par>
                              <p:par>
                                <p:cTn id="15" presetID="42" presetClass="path" presetSubtype="0" accel="50000" decel="50000" fill="hold" nodeType="withEffect">
                                  <p:stCondLst>
                                    <p:cond delay="0"/>
                                  </p:stCondLst>
                                  <p:childTnLst>
                                    <p:animMotion origin="layout" path="M -4.79167E-6 -7.40741E-7 L 0.00456 0.16181 " pathEditMode="relative" rAng="0" ptsTypes="AA">
                                      <p:cBhvr>
                                        <p:cTn id="16" dur="2000" fill="hold"/>
                                        <p:tgtEl>
                                          <p:spTgt spid="31"/>
                                        </p:tgtEl>
                                        <p:attrNameLst>
                                          <p:attrName>ppt_x</p:attrName>
                                          <p:attrName>ppt_y</p:attrName>
                                        </p:attrNameLst>
                                      </p:cBhvr>
                                      <p:rCtr x="221" y="8079"/>
                                    </p:animMotion>
                                  </p:childTnLst>
                                </p:cTn>
                              </p:par>
                              <p:par>
                                <p:cTn id="17" presetID="42" presetClass="path" presetSubtype="0" accel="50000" decel="50000" fill="hold" nodeType="withEffect">
                                  <p:stCondLst>
                                    <p:cond delay="0"/>
                                  </p:stCondLst>
                                  <p:childTnLst>
                                    <p:animMotion origin="layout" path="M 3.125E-6 7.40741E-7 L -0.04623 0.20972 " pathEditMode="relative" rAng="0" ptsTypes="AA">
                                      <p:cBhvr>
                                        <p:cTn id="18" dur="2000" fill="hold"/>
                                        <p:tgtEl>
                                          <p:spTgt spid="14"/>
                                        </p:tgtEl>
                                        <p:attrNameLst>
                                          <p:attrName>ppt_x</p:attrName>
                                          <p:attrName>ppt_y</p:attrName>
                                        </p:attrNameLst>
                                      </p:cBhvr>
                                      <p:rCtr x="-2318" y="10486"/>
                                    </p:animMotion>
                                  </p:childTnLst>
                                </p:cTn>
                              </p:par>
                              <p:par>
                                <p:cTn id="19" presetID="42" presetClass="path" presetSubtype="0" accel="50000" decel="50000" fill="hold" nodeType="withEffect">
                                  <p:stCondLst>
                                    <p:cond delay="0"/>
                                  </p:stCondLst>
                                  <p:childTnLst>
                                    <p:animMotion origin="layout" path="M -2.5E-6 2.22222E-6 L 0.00065 0.10486 " pathEditMode="relative" rAng="0" ptsTypes="AA">
                                      <p:cBhvr>
                                        <p:cTn id="20" dur="2000" fill="hold"/>
                                        <p:tgtEl>
                                          <p:spTgt spid="13"/>
                                        </p:tgtEl>
                                        <p:attrNameLst>
                                          <p:attrName>ppt_x</p:attrName>
                                          <p:attrName>ppt_y</p:attrName>
                                        </p:attrNameLst>
                                      </p:cBhvr>
                                      <p:rCtr x="26"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287CF8-D964-48CC-B19B-E58CE0A1A34F}"/>
              </a:ext>
            </a:extLst>
          </p:cNvPr>
          <p:cNvSpPr/>
          <p:nvPr/>
        </p:nvSpPr>
        <p:spPr>
          <a:xfrm>
            <a:off x="1701720" y="1575857"/>
            <a:ext cx="8788560" cy="3416320"/>
          </a:xfrm>
          <a:prstGeom prst="rect">
            <a:avLst/>
          </a:prstGeom>
          <a:noFill/>
        </p:spPr>
        <p:txBody>
          <a:bodyPr wrap="none" lIns="91440" tIns="45720" rIns="91440" bIns="45720">
            <a:spAutoFit/>
          </a:bodyPr>
          <a:lstStyle/>
          <a:p>
            <a:pPr algn="ct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Với</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chia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trên</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thích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chia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nào</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hãy</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chia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hột</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hạt</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của</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theo</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mà</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thích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nhé</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4172405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9306" y="1348897"/>
            <a:ext cx="8104164" cy="1325563"/>
          </a:xfrm>
        </p:spPr>
        <p:txBody>
          <a:bodyPr>
            <a:normAutofit fontScale="90000"/>
          </a:bodyPr>
          <a:lstStyle/>
          <a:p>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ứng</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00279" y="2515261"/>
            <a:ext cx="8104163" cy="2763521"/>
          </a:xfrm>
        </p:spPr>
        <p:txBody>
          <a:bodyPr>
            <a:normAutofit/>
          </a:bodyPr>
          <a:lstStyle/>
          <a:p>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l</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đã</a:t>
            </a:r>
            <a:r>
              <a:rPr lang="en-US" b="1" dirty="0">
                <a:latin typeface="Times New Roman" panose="02020603050405020304" pitchFamily="18" charset="0"/>
                <a:cs typeface="Times New Roman" panose="02020603050405020304" pitchFamily="18" charset="0"/>
              </a:rPr>
              <a:t> đ</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ợc</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a:t>
            </a:r>
          </a:p>
          <a:p>
            <a:r>
              <a:rPr lang="en-US" b="1" dirty="0" err="1">
                <a:latin typeface="Times New Roman" panose="02020603050405020304" pitchFamily="18" charset="0"/>
                <a:cs typeface="Times New Roman" panose="02020603050405020304" pitchFamily="18" charset="0"/>
              </a:rPr>
              <a:t>Bên</a:t>
            </a:r>
            <a:r>
              <a:rPr lang="en-US" b="1" dirty="0">
                <a:latin typeface="Times New Roman" panose="02020603050405020304" pitchFamily="18" charset="0"/>
                <a:cs typeface="Times New Roman" panose="02020603050405020304" pitchFamily="18" charset="0"/>
              </a:rPr>
              <a:t> d</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a:t>
            </a:r>
            <a:r>
              <a:rPr lang="en-US" b="1" dirty="0">
                <a:latin typeface="Times New Roman" panose="02020603050405020304" pitchFamily="18" charset="0"/>
                <a:cs typeface="Times New Roman" panose="02020603050405020304" pitchFamily="18" charset="0"/>
              </a:rPr>
              <a:t> 1 - 8 ,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sẽ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t</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ứng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9187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6AAF4-58B8-444D-B22D-047A084B72D0}"/>
              </a:ext>
            </a:extLst>
          </p:cNvPr>
          <p:cNvSpPr txBox="1"/>
          <p:nvPr/>
        </p:nvSpPr>
        <p:spPr>
          <a:xfrm>
            <a:off x="1808089" y="5259972"/>
            <a:ext cx="8150578" cy="1323439"/>
          </a:xfrm>
          <a:prstGeom prst="rect">
            <a:avLst/>
          </a:prstGeom>
          <a:noFill/>
        </p:spPr>
        <p:txBody>
          <a:bodyPr wrap="square" rtlCol="0">
            <a:spAutoFit/>
          </a:bodyPr>
          <a:lstStyle/>
          <a:p>
            <a:r>
              <a:rPr lang="en-US" sz="8000" dirty="0">
                <a:solidFill>
                  <a:srgbClr val="002060"/>
                </a:solidFill>
              </a:rPr>
              <a:t>1  2  3  4  5  6  7  8</a:t>
            </a:r>
          </a:p>
        </p:txBody>
      </p:sp>
      <p:grpSp>
        <p:nvGrpSpPr>
          <p:cNvPr id="10" name="Group 9">
            <a:extLst>
              <a:ext uri="{FF2B5EF4-FFF2-40B4-BE49-F238E27FC236}">
                <a16:creationId xmlns:a16="http://schemas.microsoft.com/office/drawing/2014/main" id="{A4A97EC9-7ADF-40B7-95BE-539C217A4661}"/>
              </a:ext>
            </a:extLst>
          </p:cNvPr>
          <p:cNvGrpSpPr/>
          <p:nvPr/>
        </p:nvGrpSpPr>
        <p:grpSpPr>
          <a:xfrm>
            <a:off x="372533" y="396035"/>
            <a:ext cx="4666528" cy="4558406"/>
            <a:chOff x="383822" y="534099"/>
            <a:chExt cx="4666528" cy="4558406"/>
          </a:xfrm>
        </p:grpSpPr>
        <p:sp>
          <p:nvSpPr>
            <p:cNvPr id="3" name="Oval 2">
              <a:extLst>
                <a:ext uri="{FF2B5EF4-FFF2-40B4-BE49-F238E27FC236}">
                  <a16:creationId xmlns:a16="http://schemas.microsoft.com/office/drawing/2014/main" id="{B8BE293D-AC13-447B-83B3-E2FBEF037DC4}"/>
                </a:ext>
              </a:extLst>
            </p:cNvPr>
            <p:cNvSpPr/>
            <p:nvPr/>
          </p:nvSpPr>
          <p:spPr>
            <a:xfrm>
              <a:off x="383822" y="534099"/>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F914CC0-2F39-49CC-ABAE-6CAA7C3FEEF0}"/>
                </a:ext>
              </a:extLst>
            </p:cNvPr>
            <p:cNvPicPr>
              <a:picLocks noChangeAspect="1"/>
            </p:cNvPicPr>
            <p:nvPr/>
          </p:nvPicPr>
          <p:blipFill>
            <a:blip r:embed="rId3"/>
            <a:stretch>
              <a:fillRect/>
            </a:stretch>
          </p:blipFill>
          <p:spPr>
            <a:xfrm>
              <a:off x="1115229" y="1241840"/>
              <a:ext cx="1414395" cy="1414395"/>
            </a:xfrm>
            <a:prstGeom prst="rect">
              <a:avLst/>
            </a:prstGeom>
          </p:spPr>
        </p:pic>
        <p:pic>
          <p:nvPicPr>
            <p:cNvPr id="6" name="Picture 5">
              <a:extLst>
                <a:ext uri="{FF2B5EF4-FFF2-40B4-BE49-F238E27FC236}">
                  <a16:creationId xmlns:a16="http://schemas.microsoft.com/office/drawing/2014/main" id="{4F303960-CAF3-4C5F-9385-92DC3F365CD7}"/>
                </a:ext>
              </a:extLst>
            </p:cNvPr>
            <p:cNvPicPr>
              <a:picLocks noChangeAspect="1"/>
            </p:cNvPicPr>
            <p:nvPr/>
          </p:nvPicPr>
          <p:blipFill>
            <a:blip r:embed="rId4"/>
            <a:stretch>
              <a:fillRect/>
            </a:stretch>
          </p:blipFill>
          <p:spPr>
            <a:xfrm>
              <a:off x="2802527" y="2929322"/>
              <a:ext cx="1420491" cy="1420491"/>
            </a:xfrm>
            <a:prstGeom prst="rect">
              <a:avLst/>
            </a:prstGeom>
          </p:spPr>
        </p:pic>
        <p:pic>
          <p:nvPicPr>
            <p:cNvPr id="7" name="Picture 6">
              <a:extLst>
                <a:ext uri="{FF2B5EF4-FFF2-40B4-BE49-F238E27FC236}">
                  <a16:creationId xmlns:a16="http://schemas.microsoft.com/office/drawing/2014/main" id="{6D6E385E-8B1D-4322-B9B2-662AD552D76C}"/>
                </a:ext>
              </a:extLst>
            </p:cNvPr>
            <p:cNvPicPr>
              <a:picLocks noChangeAspect="1"/>
            </p:cNvPicPr>
            <p:nvPr/>
          </p:nvPicPr>
          <p:blipFill>
            <a:blip r:embed="rId4"/>
            <a:stretch>
              <a:fillRect/>
            </a:stretch>
          </p:blipFill>
          <p:spPr>
            <a:xfrm>
              <a:off x="1109133" y="2961766"/>
              <a:ext cx="1420491" cy="1420491"/>
            </a:xfrm>
            <a:prstGeom prst="rect">
              <a:avLst/>
            </a:prstGeom>
          </p:spPr>
        </p:pic>
        <p:pic>
          <p:nvPicPr>
            <p:cNvPr id="8" name="Picture 7">
              <a:extLst>
                <a:ext uri="{FF2B5EF4-FFF2-40B4-BE49-F238E27FC236}">
                  <a16:creationId xmlns:a16="http://schemas.microsoft.com/office/drawing/2014/main" id="{F94600CB-D72F-4A2C-B255-3358AC6F3947}"/>
                </a:ext>
              </a:extLst>
            </p:cNvPr>
            <p:cNvPicPr>
              <a:picLocks noChangeAspect="1"/>
            </p:cNvPicPr>
            <p:nvPr/>
          </p:nvPicPr>
          <p:blipFill>
            <a:blip r:embed="rId4"/>
            <a:stretch>
              <a:fillRect/>
            </a:stretch>
          </p:blipFill>
          <p:spPr>
            <a:xfrm>
              <a:off x="2802528" y="1241840"/>
              <a:ext cx="1420491" cy="1420491"/>
            </a:xfrm>
            <a:prstGeom prst="rect">
              <a:avLst/>
            </a:prstGeom>
          </p:spPr>
        </p:pic>
      </p:grpSp>
      <p:pic>
        <p:nvPicPr>
          <p:cNvPr id="9" name="Picture 8">
            <a:extLst>
              <a:ext uri="{FF2B5EF4-FFF2-40B4-BE49-F238E27FC236}">
                <a16:creationId xmlns:a16="http://schemas.microsoft.com/office/drawing/2014/main" id="{692B8FDA-3E3E-476D-926A-DEFE4D656C2F}"/>
              </a:ext>
            </a:extLst>
          </p:cNvPr>
          <p:cNvPicPr>
            <a:picLocks noChangeAspect="1"/>
          </p:cNvPicPr>
          <p:nvPr/>
        </p:nvPicPr>
        <p:blipFill>
          <a:blip r:embed="rId5"/>
          <a:stretch>
            <a:fillRect/>
          </a:stretch>
        </p:blipFill>
        <p:spPr>
          <a:xfrm>
            <a:off x="6630434" y="396035"/>
            <a:ext cx="4682134" cy="4572396"/>
          </a:xfrm>
          <a:prstGeom prst="rect">
            <a:avLst/>
          </a:prstGeom>
        </p:spPr>
      </p:pic>
      <p:cxnSp>
        <p:nvCxnSpPr>
          <p:cNvPr id="11" name="Straight Connector 10">
            <a:extLst>
              <a:ext uri="{FF2B5EF4-FFF2-40B4-BE49-F238E27FC236}">
                <a16:creationId xmlns:a16="http://schemas.microsoft.com/office/drawing/2014/main" id="{48CCA211-87B5-426B-ABCF-7219FD60EBAF}"/>
              </a:ext>
            </a:extLst>
          </p:cNvPr>
          <p:cNvCxnSpPr/>
          <p:nvPr/>
        </p:nvCxnSpPr>
        <p:spPr>
          <a:xfrm>
            <a:off x="4160753" y="4363469"/>
            <a:ext cx="834887" cy="1298713"/>
          </a:xfrm>
          <a:prstGeom prst="line">
            <a:avLst/>
          </a:prstGeom>
          <a:ln w="38100"/>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0AE3B290-012C-4804-A678-9078212CD90F}"/>
              </a:ext>
            </a:extLst>
          </p:cNvPr>
          <p:cNvCxnSpPr>
            <a:cxnSpLocks/>
          </p:cNvCxnSpPr>
          <p:nvPr/>
        </p:nvCxnSpPr>
        <p:spPr>
          <a:xfrm flipH="1">
            <a:off x="5398009" y="4211749"/>
            <a:ext cx="1950295" cy="1420425"/>
          </a:xfrm>
          <a:prstGeom prst="line">
            <a:avLst/>
          </a:prstGeom>
          <a:ln w="381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2115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6AAF4-58B8-444D-B22D-047A084B72D0}"/>
              </a:ext>
            </a:extLst>
          </p:cNvPr>
          <p:cNvSpPr txBox="1"/>
          <p:nvPr/>
        </p:nvSpPr>
        <p:spPr>
          <a:xfrm>
            <a:off x="1808089" y="5259972"/>
            <a:ext cx="81505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2060"/>
                </a:solidFill>
                <a:effectLst/>
                <a:uLnTx/>
                <a:uFillTx/>
                <a:latin typeface="Calibri" panose="020F0502020204030204"/>
                <a:ea typeface="+mn-ea"/>
                <a:cs typeface="+mn-cs"/>
              </a:rPr>
              <a:t>1  2  3  4  5  6  7  8</a:t>
            </a:r>
          </a:p>
        </p:txBody>
      </p:sp>
      <p:grpSp>
        <p:nvGrpSpPr>
          <p:cNvPr id="5" name="Group 4">
            <a:extLst>
              <a:ext uri="{FF2B5EF4-FFF2-40B4-BE49-F238E27FC236}">
                <a16:creationId xmlns:a16="http://schemas.microsoft.com/office/drawing/2014/main" id="{CDC807D5-26DD-4537-829A-D2A8FAEADB34}"/>
              </a:ext>
            </a:extLst>
          </p:cNvPr>
          <p:cNvGrpSpPr/>
          <p:nvPr/>
        </p:nvGrpSpPr>
        <p:grpSpPr>
          <a:xfrm>
            <a:off x="494888" y="274589"/>
            <a:ext cx="4666528" cy="4558406"/>
            <a:chOff x="372533" y="396035"/>
            <a:chExt cx="4666528" cy="4558406"/>
          </a:xfrm>
        </p:grpSpPr>
        <p:sp>
          <p:nvSpPr>
            <p:cNvPr id="3" name="Oval 2">
              <a:extLst>
                <a:ext uri="{FF2B5EF4-FFF2-40B4-BE49-F238E27FC236}">
                  <a16:creationId xmlns:a16="http://schemas.microsoft.com/office/drawing/2014/main" id="{B8BE293D-AC13-447B-83B3-E2FBEF037DC4}"/>
                </a:ext>
              </a:extLst>
            </p:cNvPr>
            <p:cNvSpPr/>
            <p:nvPr/>
          </p:nvSpPr>
          <p:spPr>
            <a:xfrm>
              <a:off x="372533" y="396035"/>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Object 6">
              <a:extLst>
                <a:ext uri="{FF2B5EF4-FFF2-40B4-BE49-F238E27FC236}">
                  <a16:creationId xmlns:a16="http://schemas.microsoft.com/office/drawing/2014/main" id="{6E4CA658-5C50-44D1-B41A-AB91C0AB968F}"/>
                </a:ext>
              </a:extLst>
            </p:cNvPr>
            <p:cNvGraphicFramePr>
              <a:graphicFrameLocks noChangeAspect="1"/>
            </p:cNvGraphicFramePr>
            <p:nvPr>
              <p:extLst>
                <p:ext uri="{D42A27DB-BD31-4B8C-83A1-F6EECF244321}">
                  <p14:modId xmlns:p14="http://schemas.microsoft.com/office/powerpoint/2010/main" val="3299560389"/>
                </p:ext>
              </p:extLst>
            </p:nvPr>
          </p:nvGraphicFramePr>
          <p:xfrm>
            <a:off x="1362948" y="898296"/>
            <a:ext cx="1150938" cy="1438275"/>
          </p:xfrm>
          <a:graphic>
            <a:graphicData uri="http://schemas.openxmlformats.org/presentationml/2006/ole">
              <mc:AlternateContent xmlns:mc="http://schemas.openxmlformats.org/markup-compatibility/2006">
                <mc:Choice xmlns:v="urn:schemas-microsoft-com:vml" Requires="v">
                  <p:oleObj spid="_x0000_s2186" name="Clip" r:id="rId4" imgW="475200" imgH="592920" progId="MS_ClipArt_Gallery.2">
                    <p:embed/>
                  </p:oleObj>
                </mc:Choice>
                <mc:Fallback>
                  <p:oleObj name="Clip" r:id="rId4" imgW="475200" imgH="592920" progId="MS_ClipArt_Gallery.2">
                    <p:embed/>
                    <p:pic>
                      <p:nvPicPr>
                        <p:cNvPr id="113670" name="Object 6">
                          <a:extLst>
                            <a:ext uri="{FF2B5EF4-FFF2-40B4-BE49-F238E27FC236}">
                              <a16:creationId xmlns:a16="http://schemas.microsoft.com/office/drawing/2014/main" id="{016CFBD6-45E5-4B13-81A8-7D3972E2C9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948" y="898296"/>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6">
              <a:extLst>
                <a:ext uri="{FF2B5EF4-FFF2-40B4-BE49-F238E27FC236}">
                  <a16:creationId xmlns:a16="http://schemas.microsoft.com/office/drawing/2014/main" id="{54CC2F01-5C54-462A-9041-0562F2BD8DDA}"/>
                </a:ext>
              </a:extLst>
            </p:cNvPr>
            <p:cNvGraphicFramePr>
              <a:graphicFrameLocks noChangeAspect="1"/>
            </p:cNvGraphicFramePr>
            <p:nvPr>
              <p:extLst>
                <p:ext uri="{D42A27DB-BD31-4B8C-83A1-F6EECF244321}">
                  <p14:modId xmlns:p14="http://schemas.microsoft.com/office/powerpoint/2010/main" val="3693314837"/>
                </p:ext>
              </p:extLst>
            </p:nvPr>
          </p:nvGraphicFramePr>
          <p:xfrm>
            <a:off x="2928832" y="1581410"/>
            <a:ext cx="1150938" cy="1438275"/>
          </p:xfrm>
          <a:graphic>
            <a:graphicData uri="http://schemas.openxmlformats.org/presentationml/2006/ole">
              <mc:AlternateContent xmlns:mc="http://schemas.openxmlformats.org/markup-compatibility/2006">
                <mc:Choice xmlns:v="urn:schemas-microsoft-com:vml" Requires="v">
                  <p:oleObj spid="_x0000_s2187" name="Clip" r:id="rId6" imgW="475200" imgH="592920" progId="MS_ClipArt_Gallery.2">
                    <p:embed/>
                  </p:oleObj>
                </mc:Choice>
                <mc:Fallback>
                  <p:oleObj name="Clip" r:id="rId6" imgW="475200" imgH="592920" progId="MS_ClipArt_Gallery.2">
                    <p:embed/>
                    <p:pic>
                      <p:nvPicPr>
                        <p:cNvPr id="15" name="Object 6">
                          <a:extLst>
                            <a:ext uri="{FF2B5EF4-FFF2-40B4-BE49-F238E27FC236}">
                              <a16:creationId xmlns:a16="http://schemas.microsoft.com/office/drawing/2014/main" id="{6E4CA658-5C50-44D1-B41A-AB91C0AB9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832" y="1581410"/>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6">
              <a:extLst>
                <a:ext uri="{FF2B5EF4-FFF2-40B4-BE49-F238E27FC236}">
                  <a16:creationId xmlns:a16="http://schemas.microsoft.com/office/drawing/2014/main" id="{FF603315-A9C3-4B7B-8B9C-A66A849C1768}"/>
                </a:ext>
              </a:extLst>
            </p:cNvPr>
            <p:cNvGraphicFramePr>
              <a:graphicFrameLocks noChangeAspect="1"/>
            </p:cNvGraphicFramePr>
            <p:nvPr>
              <p:extLst>
                <p:ext uri="{D42A27DB-BD31-4B8C-83A1-F6EECF244321}">
                  <p14:modId xmlns:p14="http://schemas.microsoft.com/office/powerpoint/2010/main" val="4112049146"/>
                </p:ext>
              </p:extLst>
            </p:nvPr>
          </p:nvGraphicFramePr>
          <p:xfrm>
            <a:off x="1362948" y="2452582"/>
            <a:ext cx="1150938" cy="1438275"/>
          </p:xfrm>
          <a:graphic>
            <a:graphicData uri="http://schemas.openxmlformats.org/presentationml/2006/ole">
              <mc:AlternateContent xmlns:mc="http://schemas.openxmlformats.org/markup-compatibility/2006">
                <mc:Choice xmlns:v="urn:schemas-microsoft-com:vml" Requires="v">
                  <p:oleObj spid="_x0000_s2188" name="Clip" r:id="rId7" imgW="475200" imgH="592920" progId="MS_ClipArt_Gallery.2">
                    <p:embed/>
                  </p:oleObj>
                </mc:Choice>
                <mc:Fallback>
                  <p:oleObj name="Clip" r:id="rId7" imgW="475200" imgH="592920" progId="MS_ClipArt_Gallery.2">
                    <p:embed/>
                    <p:pic>
                      <p:nvPicPr>
                        <p:cNvPr id="16" name="Object 6">
                          <a:extLst>
                            <a:ext uri="{FF2B5EF4-FFF2-40B4-BE49-F238E27FC236}">
                              <a16:creationId xmlns:a16="http://schemas.microsoft.com/office/drawing/2014/main" id="{54CC2F01-5C54-462A-9041-0562F2BD8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948" y="245258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6" name="Group 25">
            <a:extLst>
              <a:ext uri="{FF2B5EF4-FFF2-40B4-BE49-F238E27FC236}">
                <a16:creationId xmlns:a16="http://schemas.microsoft.com/office/drawing/2014/main" id="{035283FA-9B17-4E66-A98B-03F2B8F87C89}"/>
              </a:ext>
            </a:extLst>
          </p:cNvPr>
          <p:cNvGrpSpPr/>
          <p:nvPr/>
        </p:nvGrpSpPr>
        <p:grpSpPr>
          <a:xfrm>
            <a:off x="6151831" y="274589"/>
            <a:ext cx="4666528" cy="4558406"/>
            <a:chOff x="5633155" y="396035"/>
            <a:chExt cx="4666528" cy="4558406"/>
          </a:xfrm>
        </p:grpSpPr>
        <p:sp>
          <p:nvSpPr>
            <p:cNvPr id="18" name="Oval 17">
              <a:extLst>
                <a:ext uri="{FF2B5EF4-FFF2-40B4-BE49-F238E27FC236}">
                  <a16:creationId xmlns:a16="http://schemas.microsoft.com/office/drawing/2014/main" id="{C831F1A5-3CC9-498E-90E1-5488A3839223}"/>
                </a:ext>
              </a:extLst>
            </p:cNvPr>
            <p:cNvSpPr/>
            <p:nvPr/>
          </p:nvSpPr>
          <p:spPr>
            <a:xfrm>
              <a:off x="5633155" y="396035"/>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Object 6">
              <a:extLst>
                <a:ext uri="{FF2B5EF4-FFF2-40B4-BE49-F238E27FC236}">
                  <a16:creationId xmlns:a16="http://schemas.microsoft.com/office/drawing/2014/main" id="{5F0E79A7-44E7-4FFD-856E-2FB05AC14AF3}"/>
                </a:ext>
              </a:extLst>
            </p:cNvPr>
            <p:cNvGraphicFramePr>
              <a:graphicFrameLocks noChangeAspect="1"/>
            </p:cNvGraphicFramePr>
            <p:nvPr>
              <p:extLst>
                <p:ext uri="{D42A27DB-BD31-4B8C-83A1-F6EECF244321}">
                  <p14:modId xmlns:p14="http://schemas.microsoft.com/office/powerpoint/2010/main" val="742766977"/>
                </p:ext>
              </p:extLst>
            </p:nvPr>
          </p:nvGraphicFramePr>
          <p:xfrm>
            <a:off x="6060600" y="1236962"/>
            <a:ext cx="1150938" cy="1438275"/>
          </p:xfrm>
          <a:graphic>
            <a:graphicData uri="http://schemas.openxmlformats.org/presentationml/2006/ole">
              <mc:AlternateContent xmlns:mc="http://schemas.openxmlformats.org/markup-compatibility/2006">
                <mc:Choice xmlns:v="urn:schemas-microsoft-com:vml" Requires="v">
                  <p:oleObj spid="_x0000_s2189" name="Clip" r:id="rId8" imgW="475200" imgH="592920" progId="MS_ClipArt_Gallery.2">
                    <p:embed/>
                  </p:oleObj>
                </mc:Choice>
                <mc:Fallback>
                  <p:oleObj name="Clip" r:id="rId8" imgW="475200" imgH="592920" progId="MS_ClipArt_Gallery.2">
                    <p:embed/>
                    <p:pic>
                      <p:nvPicPr>
                        <p:cNvPr id="15" name="Object 6">
                          <a:extLst>
                            <a:ext uri="{FF2B5EF4-FFF2-40B4-BE49-F238E27FC236}">
                              <a16:creationId xmlns:a16="http://schemas.microsoft.com/office/drawing/2014/main" id="{6E4CA658-5C50-44D1-B41A-AB91C0AB9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600" y="123696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6">
              <a:extLst>
                <a:ext uri="{FF2B5EF4-FFF2-40B4-BE49-F238E27FC236}">
                  <a16:creationId xmlns:a16="http://schemas.microsoft.com/office/drawing/2014/main" id="{3F0A082D-AAE4-4B87-837F-457C916CA78A}"/>
                </a:ext>
              </a:extLst>
            </p:cNvPr>
            <p:cNvGraphicFramePr>
              <a:graphicFrameLocks noChangeAspect="1"/>
            </p:cNvGraphicFramePr>
            <p:nvPr>
              <p:extLst>
                <p:ext uri="{D42A27DB-BD31-4B8C-83A1-F6EECF244321}">
                  <p14:modId xmlns:p14="http://schemas.microsoft.com/office/powerpoint/2010/main" val="2568048126"/>
                </p:ext>
              </p:extLst>
            </p:nvPr>
          </p:nvGraphicFramePr>
          <p:xfrm>
            <a:off x="7704498" y="862272"/>
            <a:ext cx="1150938" cy="1438275"/>
          </p:xfrm>
          <a:graphic>
            <a:graphicData uri="http://schemas.openxmlformats.org/presentationml/2006/ole">
              <mc:AlternateContent xmlns:mc="http://schemas.openxmlformats.org/markup-compatibility/2006">
                <mc:Choice xmlns:v="urn:schemas-microsoft-com:vml" Requires="v">
                  <p:oleObj spid="_x0000_s2190" name="Clip" r:id="rId9" imgW="475200" imgH="592920" progId="MS_ClipArt_Gallery.2">
                    <p:embed/>
                  </p:oleObj>
                </mc:Choice>
                <mc:Fallback>
                  <p:oleObj name="Clip" r:id="rId9" imgW="475200" imgH="592920" progId="MS_ClipArt_Gallery.2">
                    <p:embed/>
                    <p:pic>
                      <p:nvPicPr>
                        <p:cNvPr id="16" name="Object 6">
                          <a:extLst>
                            <a:ext uri="{FF2B5EF4-FFF2-40B4-BE49-F238E27FC236}">
                              <a16:creationId xmlns:a16="http://schemas.microsoft.com/office/drawing/2014/main" id="{54CC2F01-5C54-462A-9041-0562F2BD8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498" y="86227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6">
              <a:extLst>
                <a:ext uri="{FF2B5EF4-FFF2-40B4-BE49-F238E27FC236}">
                  <a16:creationId xmlns:a16="http://schemas.microsoft.com/office/drawing/2014/main" id="{87603079-55CC-466F-B7DE-F0DCA2200FF6}"/>
                </a:ext>
              </a:extLst>
            </p:cNvPr>
            <p:cNvGraphicFramePr>
              <a:graphicFrameLocks noChangeAspect="1"/>
            </p:cNvGraphicFramePr>
            <p:nvPr>
              <p:extLst>
                <p:ext uri="{D42A27DB-BD31-4B8C-83A1-F6EECF244321}">
                  <p14:modId xmlns:p14="http://schemas.microsoft.com/office/powerpoint/2010/main" val="2183865503"/>
                </p:ext>
              </p:extLst>
            </p:nvPr>
          </p:nvGraphicFramePr>
          <p:xfrm>
            <a:off x="6418295" y="2949794"/>
            <a:ext cx="1150938" cy="1438275"/>
          </p:xfrm>
          <a:graphic>
            <a:graphicData uri="http://schemas.openxmlformats.org/presentationml/2006/ole">
              <mc:AlternateContent xmlns:mc="http://schemas.openxmlformats.org/markup-compatibility/2006">
                <mc:Choice xmlns:v="urn:schemas-microsoft-com:vml" Requires="v">
                  <p:oleObj spid="_x0000_s2191" name="Clip" r:id="rId10" imgW="475200" imgH="592920" progId="MS_ClipArt_Gallery.2">
                    <p:embed/>
                  </p:oleObj>
                </mc:Choice>
                <mc:Fallback>
                  <p:oleObj name="Clip" r:id="rId10" imgW="475200" imgH="592920" progId="MS_ClipArt_Gallery.2">
                    <p:embed/>
                    <p:pic>
                      <p:nvPicPr>
                        <p:cNvPr id="17" name="Object 6">
                          <a:extLst>
                            <a:ext uri="{FF2B5EF4-FFF2-40B4-BE49-F238E27FC236}">
                              <a16:creationId xmlns:a16="http://schemas.microsoft.com/office/drawing/2014/main" id="{FF603315-A9C3-4B7B-8B9C-A66A849C17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8295" y="2949794"/>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6">
              <a:extLst>
                <a:ext uri="{FF2B5EF4-FFF2-40B4-BE49-F238E27FC236}">
                  <a16:creationId xmlns:a16="http://schemas.microsoft.com/office/drawing/2014/main" id="{19585528-0E3A-4B4D-BF0D-760F96C8FD25}"/>
                </a:ext>
              </a:extLst>
            </p:cNvPr>
            <p:cNvGraphicFramePr>
              <a:graphicFrameLocks noChangeAspect="1"/>
            </p:cNvGraphicFramePr>
            <p:nvPr>
              <p:extLst>
                <p:ext uri="{D42A27DB-BD31-4B8C-83A1-F6EECF244321}">
                  <p14:modId xmlns:p14="http://schemas.microsoft.com/office/powerpoint/2010/main" val="2711920321"/>
                </p:ext>
              </p:extLst>
            </p:nvPr>
          </p:nvGraphicFramePr>
          <p:xfrm>
            <a:off x="7778904" y="3171814"/>
            <a:ext cx="1150938" cy="1438275"/>
          </p:xfrm>
          <a:graphic>
            <a:graphicData uri="http://schemas.openxmlformats.org/presentationml/2006/ole">
              <mc:AlternateContent xmlns:mc="http://schemas.openxmlformats.org/markup-compatibility/2006">
                <mc:Choice xmlns:v="urn:schemas-microsoft-com:vml" Requires="v">
                  <p:oleObj spid="_x0000_s2192" name="Clip" r:id="rId11" imgW="475200" imgH="592920" progId="MS_ClipArt_Gallery.2">
                    <p:embed/>
                  </p:oleObj>
                </mc:Choice>
                <mc:Fallback>
                  <p:oleObj name="Clip" r:id="rId11" imgW="475200" imgH="592920" progId="MS_ClipArt_Gallery.2">
                    <p:embed/>
                    <p:pic>
                      <p:nvPicPr>
                        <p:cNvPr id="20" name="Object 6">
                          <a:extLst>
                            <a:ext uri="{FF2B5EF4-FFF2-40B4-BE49-F238E27FC236}">
                              <a16:creationId xmlns:a16="http://schemas.microsoft.com/office/drawing/2014/main" id="{3F0A082D-AAE4-4B87-837F-457C916CA7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904" y="3171814"/>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6">
              <a:extLst>
                <a:ext uri="{FF2B5EF4-FFF2-40B4-BE49-F238E27FC236}">
                  <a16:creationId xmlns:a16="http://schemas.microsoft.com/office/drawing/2014/main" id="{072D78F6-AAA9-4023-969D-4C9A9FBF6C75}"/>
                </a:ext>
              </a:extLst>
            </p:cNvPr>
            <p:cNvGraphicFramePr>
              <a:graphicFrameLocks noChangeAspect="1"/>
            </p:cNvGraphicFramePr>
            <p:nvPr>
              <p:extLst>
                <p:ext uri="{D42A27DB-BD31-4B8C-83A1-F6EECF244321}">
                  <p14:modId xmlns:p14="http://schemas.microsoft.com/office/powerpoint/2010/main" val="4069769990"/>
                </p:ext>
              </p:extLst>
            </p:nvPr>
          </p:nvGraphicFramePr>
          <p:xfrm>
            <a:off x="9009907" y="1956100"/>
            <a:ext cx="1150938" cy="1438275"/>
          </p:xfrm>
          <a:graphic>
            <a:graphicData uri="http://schemas.openxmlformats.org/presentationml/2006/ole">
              <mc:AlternateContent xmlns:mc="http://schemas.openxmlformats.org/markup-compatibility/2006">
                <mc:Choice xmlns:v="urn:schemas-microsoft-com:vml" Requires="v">
                  <p:oleObj spid="_x0000_s2193" name="Clip" r:id="rId12" imgW="475200" imgH="592920" progId="MS_ClipArt_Gallery.2">
                    <p:embed/>
                  </p:oleObj>
                </mc:Choice>
                <mc:Fallback>
                  <p:oleObj name="Clip" r:id="rId12" imgW="475200" imgH="592920" progId="MS_ClipArt_Gallery.2">
                    <p:embed/>
                    <p:pic>
                      <p:nvPicPr>
                        <p:cNvPr id="20" name="Object 6">
                          <a:extLst>
                            <a:ext uri="{FF2B5EF4-FFF2-40B4-BE49-F238E27FC236}">
                              <a16:creationId xmlns:a16="http://schemas.microsoft.com/office/drawing/2014/main" id="{3F0A082D-AAE4-4B87-837F-457C916CA7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9907" y="1956100"/>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4" name="Minus Sign 23">
            <a:extLst>
              <a:ext uri="{FF2B5EF4-FFF2-40B4-BE49-F238E27FC236}">
                <a16:creationId xmlns:a16="http://schemas.microsoft.com/office/drawing/2014/main" id="{A920F3EB-A4FF-41E7-953C-BBCE3BAB74AD}"/>
              </a:ext>
            </a:extLst>
          </p:cNvPr>
          <p:cNvSpPr/>
          <p:nvPr/>
        </p:nvSpPr>
        <p:spPr>
          <a:xfrm rot="20791496" flipH="1">
            <a:off x="3947278" y="4350900"/>
            <a:ext cx="79786" cy="1341784"/>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pic>
        <p:nvPicPr>
          <p:cNvPr id="6" name="Picture 5">
            <a:extLst>
              <a:ext uri="{FF2B5EF4-FFF2-40B4-BE49-F238E27FC236}">
                <a16:creationId xmlns:a16="http://schemas.microsoft.com/office/drawing/2014/main" id="{C4194148-A7FA-42DC-8C35-BF9642A14CEA}"/>
              </a:ext>
            </a:extLst>
          </p:cNvPr>
          <p:cNvPicPr>
            <a:picLocks noChangeAspect="1"/>
          </p:cNvPicPr>
          <p:nvPr/>
        </p:nvPicPr>
        <p:blipFill>
          <a:blip r:embed="rId13"/>
          <a:stretch>
            <a:fillRect/>
          </a:stretch>
        </p:blipFill>
        <p:spPr>
          <a:xfrm rot="1495095">
            <a:off x="6483505" y="4171521"/>
            <a:ext cx="146317" cy="1322947"/>
          </a:xfrm>
          <a:prstGeom prst="rect">
            <a:avLst/>
          </a:prstGeom>
        </p:spPr>
      </p:pic>
    </p:spTree>
    <p:extLst>
      <p:ext uri="{BB962C8B-B14F-4D97-AF65-F5344CB8AC3E}">
        <p14:creationId xmlns:p14="http://schemas.microsoft.com/office/powerpoint/2010/main" val="228723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6AAF4-58B8-444D-B22D-047A084B72D0}"/>
              </a:ext>
            </a:extLst>
          </p:cNvPr>
          <p:cNvSpPr txBox="1"/>
          <p:nvPr/>
        </p:nvSpPr>
        <p:spPr>
          <a:xfrm>
            <a:off x="1727199" y="5351993"/>
            <a:ext cx="81505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2060"/>
                </a:solidFill>
                <a:effectLst/>
                <a:uLnTx/>
                <a:uFillTx/>
                <a:latin typeface="Calibri" panose="020F0502020204030204"/>
                <a:ea typeface="+mn-ea"/>
                <a:cs typeface="+mn-cs"/>
              </a:rPr>
              <a:t>1  2  3  4  5  6  7  8</a:t>
            </a:r>
          </a:p>
        </p:txBody>
      </p:sp>
      <p:sp>
        <p:nvSpPr>
          <p:cNvPr id="3" name="Oval 2">
            <a:extLst>
              <a:ext uri="{FF2B5EF4-FFF2-40B4-BE49-F238E27FC236}">
                <a16:creationId xmlns:a16="http://schemas.microsoft.com/office/drawing/2014/main" id="{B8BE293D-AC13-447B-83B3-E2FBEF037DC4}"/>
              </a:ext>
            </a:extLst>
          </p:cNvPr>
          <p:cNvSpPr/>
          <p:nvPr/>
        </p:nvSpPr>
        <p:spPr>
          <a:xfrm>
            <a:off x="372533" y="274589"/>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Kết quả hình ảnh cho quả dâu">
            <a:extLst>
              <a:ext uri="{FF2B5EF4-FFF2-40B4-BE49-F238E27FC236}">
                <a16:creationId xmlns:a16="http://schemas.microsoft.com/office/drawing/2014/main" id="{413BDC5E-2291-420B-B00D-856C631217A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440" y="145530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a:extLst>
              <a:ext uri="{FF2B5EF4-FFF2-40B4-BE49-F238E27FC236}">
                <a16:creationId xmlns:a16="http://schemas.microsoft.com/office/drawing/2014/main" id="{7D678D91-968E-4439-A0E8-DEA136BCA9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88" y="182200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2A8C0122-D1C3-4C20-A607-94C4442B1A19}"/>
              </a:ext>
            </a:extLst>
          </p:cNvPr>
          <p:cNvSpPr/>
          <p:nvPr/>
        </p:nvSpPr>
        <p:spPr>
          <a:xfrm>
            <a:off x="5802488" y="0"/>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2" descr="Kết quả hình ảnh cho quả dâu">
            <a:extLst>
              <a:ext uri="{FF2B5EF4-FFF2-40B4-BE49-F238E27FC236}">
                <a16:creationId xmlns:a16="http://schemas.microsoft.com/office/drawing/2014/main" id="{ADC222A0-1724-4757-8878-129FF54433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5368" y="164615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ết quả hình ảnh cho quả dâu">
            <a:extLst>
              <a:ext uri="{FF2B5EF4-FFF2-40B4-BE49-F238E27FC236}">
                <a16:creationId xmlns:a16="http://schemas.microsoft.com/office/drawing/2014/main" id="{5594DDC6-F7C0-43CF-AD08-5636EED535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787" y="306691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quả dâu">
            <a:extLst>
              <a:ext uri="{FF2B5EF4-FFF2-40B4-BE49-F238E27FC236}">
                <a16:creationId xmlns:a16="http://schemas.microsoft.com/office/drawing/2014/main" id="{26D73A9B-5E28-4C01-B8D9-0C53827A5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1064" y="176218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ết quả hình ảnh cho quả dâu">
            <a:extLst>
              <a:ext uri="{FF2B5EF4-FFF2-40B4-BE49-F238E27FC236}">
                <a16:creationId xmlns:a16="http://schemas.microsoft.com/office/drawing/2014/main" id="{658B11A0-2C28-4E20-A6FD-FAA0C87336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6822" y="41665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quả dâu">
            <a:extLst>
              <a:ext uri="{FF2B5EF4-FFF2-40B4-BE49-F238E27FC236}">
                <a16:creationId xmlns:a16="http://schemas.microsoft.com/office/drawing/2014/main" id="{6727933B-6ED2-4A0E-B67E-B02CDA632A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614" y="313602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ết quả hình ảnh cho quả dâu">
            <a:extLst>
              <a:ext uri="{FF2B5EF4-FFF2-40B4-BE49-F238E27FC236}">
                <a16:creationId xmlns:a16="http://schemas.microsoft.com/office/drawing/2014/main" id="{964ED63B-E580-4E9C-8AE2-7A789D048B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1156" y="459437"/>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Minus Sign 19">
            <a:extLst>
              <a:ext uri="{FF2B5EF4-FFF2-40B4-BE49-F238E27FC236}">
                <a16:creationId xmlns:a16="http://schemas.microsoft.com/office/drawing/2014/main" id="{23A9EA42-204C-4C03-8DFC-954804D3C68B}"/>
              </a:ext>
            </a:extLst>
          </p:cNvPr>
          <p:cNvSpPr/>
          <p:nvPr/>
        </p:nvSpPr>
        <p:spPr>
          <a:xfrm rot="21257416" flipH="1">
            <a:off x="3021353" y="4558414"/>
            <a:ext cx="60832" cy="1216996"/>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21" name="Minus Sign 20">
            <a:extLst>
              <a:ext uri="{FF2B5EF4-FFF2-40B4-BE49-F238E27FC236}">
                <a16:creationId xmlns:a16="http://schemas.microsoft.com/office/drawing/2014/main" id="{5B4FF3B7-0CE2-4A6F-AFC9-CB428A9F2541}"/>
              </a:ext>
            </a:extLst>
          </p:cNvPr>
          <p:cNvSpPr/>
          <p:nvPr/>
        </p:nvSpPr>
        <p:spPr>
          <a:xfrm rot="1052601" flipH="1">
            <a:off x="7214547" y="4175721"/>
            <a:ext cx="45719" cy="1627126"/>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411895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6AAF4-58B8-444D-B22D-047A084B72D0}"/>
              </a:ext>
            </a:extLst>
          </p:cNvPr>
          <p:cNvSpPr txBox="1"/>
          <p:nvPr/>
        </p:nvSpPr>
        <p:spPr>
          <a:xfrm>
            <a:off x="1808089" y="5259972"/>
            <a:ext cx="81505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2060"/>
                </a:solidFill>
                <a:effectLst/>
                <a:uLnTx/>
                <a:uFillTx/>
                <a:latin typeface="Calibri" panose="020F0502020204030204"/>
                <a:ea typeface="+mn-ea"/>
                <a:cs typeface="+mn-cs"/>
              </a:rPr>
              <a:t>1  2  3  4  5  6  7  8</a:t>
            </a:r>
          </a:p>
        </p:txBody>
      </p:sp>
      <p:sp>
        <p:nvSpPr>
          <p:cNvPr id="3" name="Oval 2">
            <a:extLst>
              <a:ext uri="{FF2B5EF4-FFF2-40B4-BE49-F238E27FC236}">
                <a16:creationId xmlns:a16="http://schemas.microsoft.com/office/drawing/2014/main" id="{B8BE293D-AC13-447B-83B3-E2FBEF037DC4}"/>
              </a:ext>
            </a:extLst>
          </p:cNvPr>
          <p:cNvSpPr/>
          <p:nvPr/>
        </p:nvSpPr>
        <p:spPr>
          <a:xfrm>
            <a:off x="387062" y="274589"/>
            <a:ext cx="3880138" cy="37555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3" descr="Hình ảnh có liên quan">
            <a:extLst>
              <a:ext uri="{FF2B5EF4-FFF2-40B4-BE49-F238E27FC236}">
                <a16:creationId xmlns:a16="http://schemas.microsoft.com/office/drawing/2014/main" id="{3DBE4872-5094-4441-9188-CF1BA774D114}"/>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54012" y="1654153"/>
            <a:ext cx="1448964" cy="1522882"/>
          </a:xfrm>
          <a:prstGeom prst="rect">
            <a:avLst/>
          </a:prstGeom>
          <a:noFill/>
          <a:ln>
            <a:noFill/>
          </a:ln>
        </p:spPr>
      </p:pic>
      <p:sp>
        <p:nvSpPr>
          <p:cNvPr id="10" name="Oval 9">
            <a:extLst>
              <a:ext uri="{FF2B5EF4-FFF2-40B4-BE49-F238E27FC236}">
                <a16:creationId xmlns:a16="http://schemas.microsoft.com/office/drawing/2014/main" id="{8A19C6F5-2AD3-4EA8-8613-B25D8E57E5C7}"/>
              </a:ext>
            </a:extLst>
          </p:cNvPr>
          <p:cNvSpPr/>
          <p:nvPr/>
        </p:nvSpPr>
        <p:spPr>
          <a:xfrm>
            <a:off x="5057421" y="136391"/>
            <a:ext cx="6208889"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Content Placeholder 3" descr="Hình ảnh có liên quan">
            <a:extLst>
              <a:ext uri="{FF2B5EF4-FFF2-40B4-BE49-F238E27FC236}">
                <a16:creationId xmlns:a16="http://schemas.microsoft.com/office/drawing/2014/main" id="{E0FD95C6-D5A9-44F1-93F5-3577C6C17B80}"/>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836" y="1618131"/>
            <a:ext cx="1288057" cy="1345599"/>
          </a:xfrm>
          <a:prstGeom prst="rect">
            <a:avLst/>
          </a:prstGeom>
          <a:noFill/>
          <a:ln>
            <a:noFill/>
          </a:ln>
        </p:spPr>
      </p:pic>
      <p:pic>
        <p:nvPicPr>
          <p:cNvPr id="12" name="Content Placeholder 3" descr="Hình ảnh có liên quan">
            <a:extLst>
              <a:ext uri="{FF2B5EF4-FFF2-40B4-BE49-F238E27FC236}">
                <a16:creationId xmlns:a16="http://schemas.microsoft.com/office/drawing/2014/main" id="{7008607F-BC0D-4B05-9CF6-4F37E0812427}"/>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9931" y="623201"/>
            <a:ext cx="1288057" cy="1345599"/>
          </a:xfrm>
          <a:prstGeom prst="rect">
            <a:avLst/>
          </a:prstGeom>
          <a:noFill/>
          <a:ln>
            <a:noFill/>
          </a:ln>
        </p:spPr>
      </p:pic>
      <p:pic>
        <p:nvPicPr>
          <p:cNvPr id="13" name="Content Placeholder 3" descr="Hình ảnh có liên quan">
            <a:extLst>
              <a:ext uri="{FF2B5EF4-FFF2-40B4-BE49-F238E27FC236}">
                <a16:creationId xmlns:a16="http://schemas.microsoft.com/office/drawing/2014/main" id="{16634EC0-A5F2-4E64-8BC1-11F194FCAEFF}"/>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8145" y="965273"/>
            <a:ext cx="1288057" cy="1345599"/>
          </a:xfrm>
          <a:prstGeom prst="rect">
            <a:avLst/>
          </a:prstGeom>
          <a:noFill/>
          <a:ln>
            <a:noFill/>
          </a:ln>
        </p:spPr>
      </p:pic>
      <p:pic>
        <p:nvPicPr>
          <p:cNvPr id="14" name="Content Placeholder 3" descr="Hình ảnh có liên quan">
            <a:extLst>
              <a:ext uri="{FF2B5EF4-FFF2-40B4-BE49-F238E27FC236}">
                <a16:creationId xmlns:a16="http://schemas.microsoft.com/office/drawing/2014/main" id="{16DB0EB3-B174-43EC-974A-F3BF4FA32578}"/>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38" y="165879"/>
            <a:ext cx="1288057" cy="1345599"/>
          </a:xfrm>
          <a:prstGeom prst="rect">
            <a:avLst/>
          </a:prstGeom>
          <a:noFill/>
          <a:ln>
            <a:noFill/>
          </a:ln>
        </p:spPr>
      </p:pic>
      <p:pic>
        <p:nvPicPr>
          <p:cNvPr id="15" name="Content Placeholder 3" descr="Hình ảnh có liên quan">
            <a:extLst>
              <a:ext uri="{FF2B5EF4-FFF2-40B4-BE49-F238E27FC236}">
                <a16:creationId xmlns:a16="http://schemas.microsoft.com/office/drawing/2014/main" id="{8C45D439-E49B-4062-B9BF-1A94EF13CEC6}"/>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6763" y="3177035"/>
            <a:ext cx="1288057" cy="1345599"/>
          </a:xfrm>
          <a:prstGeom prst="rect">
            <a:avLst/>
          </a:prstGeom>
          <a:noFill/>
          <a:ln>
            <a:noFill/>
          </a:ln>
        </p:spPr>
      </p:pic>
      <p:pic>
        <p:nvPicPr>
          <p:cNvPr id="16" name="Content Placeholder 3" descr="Hình ảnh có liên quan">
            <a:extLst>
              <a:ext uri="{FF2B5EF4-FFF2-40B4-BE49-F238E27FC236}">
                <a16:creationId xmlns:a16="http://schemas.microsoft.com/office/drawing/2014/main" id="{E116F489-1226-49AB-B295-C56481B2B7BB}"/>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2969" y="2466954"/>
            <a:ext cx="1288057" cy="1345599"/>
          </a:xfrm>
          <a:prstGeom prst="rect">
            <a:avLst/>
          </a:prstGeom>
          <a:noFill/>
          <a:ln>
            <a:noFill/>
          </a:ln>
        </p:spPr>
      </p:pic>
      <p:pic>
        <p:nvPicPr>
          <p:cNvPr id="17" name="Content Placeholder 3" descr="Hình ảnh có liên quan">
            <a:extLst>
              <a:ext uri="{FF2B5EF4-FFF2-40B4-BE49-F238E27FC236}">
                <a16:creationId xmlns:a16="http://schemas.microsoft.com/office/drawing/2014/main" id="{0D3254BC-D8B1-4712-AEE6-A5E60A8B2F57}"/>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9931" y="2276073"/>
            <a:ext cx="1288057" cy="1345599"/>
          </a:xfrm>
          <a:prstGeom prst="rect">
            <a:avLst/>
          </a:prstGeom>
          <a:noFill/>
          <a:ln>
            <a:noFill/>
          </a:ln>
        </p:spPr>
      </p:pic>
      <p:sp>
        <p:nvSpPr>
          <p:cNvPr id="4" name="Minus Sign 3">
            <a:extLst>
              <a:ext uri="{FF2B5EF4-FFF2-40B4-BE49-F238E27FC236}">
                <a16:creationId xmlns:a16="http://schemas.microsoft.com/office/drawing/2014/main" id="{7FE31222-EB6D-4A59-A408-8CD87E054461}"/>
              </a:ext>
            </a:extLst>
          </p:cNvPr>
          <p:cNvSpPr/>
          <p:nvPr/>
        </p:nvSpPr>
        <p:spPr>
          <a:xfrm rot="255915" flipH="1">
            <a:off x="2233333" y="3753313"/>
            <a:ext cx="45719" cy="1934817"/>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18" name="Minus Sign 17">
            <a:extLst>
              <a:ext uri="{FF2B5EF4-FFF2-40B4-BE49-F238E27FC236}">
                <a16:creationId xmlns:a16="http://schemas.microsoft.com/office/drawing/2014/main" id="{08486EF1-6ED4-4867-B44D-FFA8D4568FDE}"/>
              </a:ext>
            </a:extLst>
          </p:cNvPr>
          <p:cNvSpPr/>
          <p:nvPr/>
        </p:nvSpPr>
        <p:spPr>
          <a:xfrm rot="324571">
            <a:off x="8085206" y="4520962"/>
            <a:ext cx="45719" cy="1257912"/>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26676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9032" y="1889125"/>
            <a:ext cx="6964680" cy="1325563"/>
          </a:xfrm>
        </p:spPr>
        <p:txBody>
          <a:bodyPr/>
          <a:lstStyle/>
          <a:p>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giỏi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14490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9120" y="365125"/>
            <a:ext cx="6964680" cy="1325563"/>
          </a:xfrm>
        </p:spPr>
        <p:txBody>
          <a:bodyPr/>
          <a:lstStyle/>
          <a:p>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08732" y="1932166"/>
            <a:ext cx="8104163" cy="2763521"/>
          </a:xfrm>
        </p:spPr>
        <p:txBody>
          <a:bodyPr>
            <a:normAutofit/>
          </a:bodyPr>
          <a:lstStyle/>
          <a:p>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l</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rồi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a:t>
            </a:r>
            <a:r>
              <a:rPr lang="vi-VN" b="1" dirty="0">
                <a:latin typeface="Times New Roman" panose="02020603050405020304" pitchFamily="18" charset="0"/>
                <a:cs typeface="Times New Roman" panose="02020603050405020304" pitchFamily="18" charset="0"/>
              </a:rPr>
              <a:t>ơ</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phần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giỏi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bảng</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cát</a:t>
            </a:r>
            <a:r>
              <a:rPr lang="en-US" dirty="0">
                <a:latin typeface="Times New Roman" panose="02020603050405020304" pitchFamily="18" charset="0"/>
                <a:cs typeface="Times New Roman" panose="02020603050405020304" pitchFamily="18" charset="0"/>
              </a:rPr>
              <a:t>. . . </a:t>
            </a:r>
            <a:r>
              <a:rPr lang="en-US" b="1" dirty="0" err="1">
                <a:latin typeface="Times New Roman" panose="02020603050405020304" pitchFamily="18" charset="0"/>
                <a:cs typeface="Times New Roman" panose="02020603050405020304" pitchFamily="18" charset="0"/>
              </a:rPr>
              <a:t>Rồi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nhờ</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gửi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27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44D653B-2FD0-49AA-BB0D-035C5767F5D6}"/>
              </a:ext>
            </a:extLst>
          </p:cNvPr>
          <p:cNvSpPr txBox="1"/>
          <p:nvPr/>
        </p:nvSpPr>
        <p:spPr>
          <a:xfrm>
            <a:off x="4827494" y="-167493"/>
            <a:ext cx="4640988" cy="6447919"/>
          </a:xfrm>
          <a:prstGeom prst="rect">
            <a:avLst/>
          </a:prstGeom>
          <a:noFill/>
        </p:spPr>
        <p:txBody>
          <a:bodyPr wrap="square" rtlCol="0">
            <a:spAutoFit/>
          </a:bodyPr>
          <a:lstStyle/>
          <a:p>
            <a:r>
              <a:rPr lang="en-US" sz="41300" b="1" dirty="0">
                <a:solidFill>
                  <a:srgbClr val="FF0000"/>
                </a:solidFill>
                <a:latin typeface="Arial" panose="020B0604020202020204" pitchFamily="34" charset="0"/>
                <a:cs typeface="Arial" panose="020B0604020202020204" pitchFamily="34" charset="0"/>
              </a:rPr>
              <a:t>8</a:t>
            </a:r>
          </a:p>
        </p:txBody>
      </p:sp>
      <p:sp>
        <p:nvSpPr>
          <p:cNvPr id="9" name="TextBox 8">
            <a:extLst>
              <a:ext uri="{FF2B5EF4-FFF2-40B4-BE49-F238E27FC236}">
                <a16:creationId xmlns:a16="http://schemas.microsoft.com/office/drawing/2014/main" id="{AE058EB7-4536-41A0-8E1D-EA7BC3D90670}"/>
              </a:ext>
            </a:extLst>
          </p:cNvPr>
          <p:cNvSpPr txBox="1"/>
          <p:nvPr/>
        </p:nvSpPr>
        <p:spPr>
          <a:xfrm>
            <a:off x="1922928" y="5572540"/>
            <a:ext cx="7987553" cy="707886"/>
          </a:xfrm>
          <a:prstGeom prst="rect">
            <a:avLst/>
          </a:prstGeom>
          <a:noFill/>
        </p:spPr>
        <p:txBody>
          <a:bodyPr wrap="square" rtlCol="0">
            <a:spAutoFit/>
          </a:bodyPr>
          <a:lstStyle/>
          <a:p>
            <a:r>
              <a:rPr lang="en-US" sz="4000" dirty="0"/>
              <a:t>     </a:t>
            </a:r>
            <a:r>
              <a:rPr lang="en-US" sz="4000" dirty="0" err="1"/>
              <a:t>Các</a:t>
            </a:r>
            <a:r>
              <a:rPr lang="en-US" sz="4000" dirty="0"/>
              <a:t> con </a:t>
            </a:r>
            <a:r>
              <a:rPr lang="en-US" sz="4000" dirty="0" err="1"/>
              <a:t>cùng</a:t>
            </a:r>
            <a:r>
              <a:rPr lang="en-US" sz="4000" dirty="0"/>
              <a:t> </a:t>
            </a:r>
            <a:r>
              <a:rPr lang="en-US" sz="4000" dirty="0" err="1"/>
              <a:t>đọc</a:t>
            </a:r>
            <a:r>
              <a:rPr lang="en-US" sz="4000" dirty="0"/>
              <a:t> </a:t>
            </a:r>
            <a:r>
              <a:rPr lang="en-US" sz="4000" dirty="0" err="1"/>
              <a:t>số</a:t>
            </a:r>
            <a:r>
              <a:rPr lang="en-US" sz="4000" dirty="0"/>
              <a:t> 8 </a:t>
            </a:r>
            <a:r>
              <a:rPr lang="en-US" sz="4000" dirty="0" err="1"/>
              <a:t>với</a:t>
            </a:r>
            <a:r>
              <a:rPr lang="en-US" sz="4000" dirty="0"/>
              <a:t> </a:t>
            </a:r>
            <a:r>
              <a:rPr lang="en-US" sz="4000" dirty="0" err="1"/>
              <a:t>cô</a:t>
            </a:r>
            <a:r>
              <a:rPr lang="en-US" sz="4000" dirty="0"/>
              <a:t> </a:t>
            </a:r>
            <a:r>
              <a:rPr lang="en-US" sz="4000" dirty="0" err="1"/>
              <a:t>nào</a:t>
            </a:r>
            <a:r>
              <a:rPr lang="en-US" sz="4000" dirty="0"/>
              <a:t>!</a:t>
            </a:r>
          </a:p>
        </p:txBody>
      </p:sp>
    </p:spTree>
    <p:custDataLst>
      <p:tags r:id="rId1"/>
    </p:custDataLst>
    <p:extLst>
      <p:ext uri="{BB962C8B-B14F-4D97-AF65-F5344CB8AC3E}">
        <p14:creationId xmlns:p14="http://schemas.microsoft.com/office/powerpoint/2010/main" val="347494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5851" y="1020417"/>
            <a:ext cx="7577592" cy="3763617"/>
          </a:xfrm>
          <a:noFill/>
        </p:spPr>
        <p:txBody>
          <a:bodyPr>
            <a:normAutofit fontScale="90000"/>
          </a:bodyPr>
          <a:lstStyle/>
          <a:p>
            <a:pPr algn="ct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ngoan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khỏe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nhớ</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rửa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miệng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dịch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bệnh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r>
              <a:rPr lang="en-US" sz="6700" b="1" dirty="0" err="1">
                <a:solidFill>
                  <a:srgbClr val="FF0000"/>
                </a:solidFill>
                <a:latin typeface="Times New Roman" panose="02020603050405020304" pitchFamily="18" charset="0"/>
                <a:cs typeface="Times New Roman" panose="02020603050405020304" pitchFamily="18" charset="0"/>
              </a:rPr>
              <a:t>Tạm</a:t>
            </a:r>
            <a:r>
              <a:rPr lang="en-US" sz="6700" b="1" dirty="0">
                <a:solidFill>
                  <a:srgbClr val="FF0000"/>
                </a:solidFill>
                <a:latin typeface="Times New Roman" panose="02020603050405020304" pitchFamily="18" charset="0"/>
                <a:cs typeface="Times New Roman" panose="02020603050405020304" pitchFamily="18" charset="0"/>
              </a:rPr>
              <a:t> </a:t>
            </a:r>
            <a:r>
              <a:rPr lang="en-US" sz="6700" b="1" dirty="0" err="1">
                <a:solidFill>
                  <a:srgbClr val="FF0000"/>
                </a:solidFill>
                <a:latin typeface="Times New Roman" panose="02020603050405020304" pitchFamily="18" charset="0"/>
                <a:cs typeface="Times New Roman" panose="02020603050405020304" pitchFamily="18" charset="0"/>
              </a:rPr>
              <a:t>biệt</a:t>
            </a:r>
            <a:r>
              <a:rPr lang="en-US" sz="6700" b="1" dirty="0">
                <a:solidFill>
                  <a:srgbClr val="FF0000"/>
                </a:solidFill>
                <a:latin typeface="Times New Roman" panose="02020603050405020304" pitchFamily="18" charset="0"/>
                <a:cs typeface="Times New Roman" panose="02020603050405020304" pitchFamily="18" charset="0"/>
              </a:rPr>
              <a:t> </a:t>
            </a:r>
            <a:r>
              <a:rPr lang="en-US" sz="6700" b="1" dirty="0" err="1">
                <a:solidFill>
                  <a:srgbClr val="FF0000"/>
                </a:solidFill>
                <a:latin typeface="Times New Roman" panose="02020603050405020304" pitchFamily="18" charset="0"/>
                <a:cs typeface="Times New Roman" panose="02020603050405020304" pitchFamily="18" charset="0"/>
              </a:rPr>
              <a:t>các</a:t>
            </a:r>
            <a:r>
              <a:rPr lang="en-US" sz="6700" b="1" dirty="0">
                <a:solidFill>
                  <a:srgbClr val="FF0000"/>
                </a:solidFill>
                <a:latin typeface="Times New Roman" panose="02020603050405020304" pitchFamily="18" charset="0"/>
                <a:cs typeface="Times New Roman" panose="02020603050405020304" pitchFamily="18" charset="0"/>
              </a:rPr>
              <a:t> con!</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85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7" name="Object 3">
            <a:extLst>
              <a:ext uri="{FF2B5EF4-FFF2-40B4-BE49-F238E27FC236}">
                <a16:creationId xmlns:a16="http://schemas.microsoft.com/office/drawing/2014/main" id="{3B2A383C-C405-4EB6-B93C-6C797938FB87}"/>
              </a:ext>
            </a:extLst>
          </p:cNvPr>
          <p:cNvGraphicFramePr>
            <a:graphicFrameLocks noChangeAspect="1"/>
          </p:cNvGraphicFramePr>
          <p:nvPr>
            <p:extLst>
              <p:ext uri="{D42A27DB-BD31-4B8C-83A1-F6EECF244321}">
                <p14:modId xmlns:p14="http://schemas.microsoft.com/office/powerpoint/2010/main" val="2439915925"/>
              </p:ext>
            </p:extLst>
          </p:nvPr>
        </p:nvGraphicFramePr>
        <p:xfrm>
          <a:off x="2335592" y="571501"/>
          <a:ext cx="7147753" cy="6019800"/>
        </p:xfrm>
        <a:graphic>
          <a:graphicData uri="http://schemas.openxmlformats.org/presentationml/2006/ole">
            <mc:AlternateContent xmlns:mc="http://schemas.openxmlformats.org/markup-compatibility/2006">
              <mc:Choice xmlns:v="urn:schemas-microsoft-com:vml" Requires="v">
                <p:oleObj spid="_x0000_s1179" name="Clip" r:id="rId4" imgW="4062240" imgH="3452400" progId="MS_ClipArt_Gallery.2">
                  <p:embed/>
                </p:oleObj>
              </mc:Choice>
              <mc:Fallback>
                <p:oleObj name="Clip" r:id="rId4" imgW="4062240" imgH="3452400" progId="MS_ClipArt_Gallery.2">
                  <p:embed/>
                  <p:pic>
                    <p:nvPicPr>
                      <p:cNvPr id="113667" name="Object 3">
                        <a:extLst>
                          <a:ext uri="{FF2B5EF4-FFF2-40B4-BE49-F238E27FC236}">
                            <a16:creationId xmlns:a16="http://schemas.microsoft.com/office/drawing/2014/main" id="{3B2A383C-C405-4EB6-B93C-6C797938FB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5592" y="571501"/>
                        <a:ext cx="7147753" cy="6019800"/>
                      </a:xfrm>
                      <a:prstGeom prst="rect">
                        <a:avLst/>
                      </a:prstGeom>
                      <a:noFill/>
                      <a:ln>
                        <a:noFill/>
                      </a:ln>
                      <a:effectLst/>
                    </p:spPr>
                  </p:pic>
                </p:oleObj>
              </mc:Fallback>
            </mc:AlternateContent>
          </a:graphicData>
        </a:graphic>
      </p:graphicFrame>
      <p:graphicFrame>
        <p:nvGraphicFramePr>
          <p:cNvPr id="113668" name="Object 4">
            <a:extLst>
              <a:ext uri="{FF2B5EF4-FFF2-40B4-BE49-F238E27FC236}">
                <a16:creationId xmlns:a16="http://schemas.microsoft.com/office/drawing/2014/main" id="{4CB3186E-58E0-40E3-88F4-00ADA93A088B}"/>
              </a:ext>
            </a:extLst>
          </p:cNvPr>
          <p:cNvGraphicFramePr>
            <a:graphicFrameLocks noChangeAspect="1"/>
          </p:cNvGraphicFramePr>
          <p:nvPr>
            <p:extLst>
              <p:ext uri="{D42A27DB-BD31-4B8C-83A1-F6EECF244321}">
                <p14:modId xmlns:p14="http://schemas.microsoft.com/office/powerpoint/2010/main" val="3273029832"/>
              </p:ext>
            </p:extLst>
          </p:nvPr>
        </p:nvGraphicFramePr>
        <p:xfrm>
          <a:off x="5593383" y="2142948"/>
          <a:ext cx="1150938" cy="1438275"/>
        </p:xfrm>
        <a:graphic>
          <a:graphicData uri="http://schemas.openxmlformats.org/presentationml/2006/ole">
            <mc:AlternateContent xmlns:mc="http://schemas.openxmlformats.org/markup-compatibility/2006">
              <mc:Choice xmlns:v="urn:schemas-microsoft-com:vml" Requires="v">
                <p:oleObj spid="_x0000_s1180" name="Clip" r:id="rId6" imgW="475200" imgH="592920" progId="MS_ClipArt_Gallery.2">
                  <p:embed/>
                </p:oleObj>
              </mc:Choice>
              <mc:Fallback>
                <p:oleObj name="Clip" r:id="rId6" imgW="475200" imgH="592920" progId="MS_ClipArt_Gallery.2">
                  <p:embed/>
                  <p:pic>
                    <p:nvPicPr>
                      <p:cNvPr id="113668" name="Object 4">
                        <a:extLst>
                          <a:ext uri="{FF2B5EF4-FFF2-40B4-BE49-F238E27FC236}">
                            <a16:creationId xmlns:a16="http://schemas.microsoft.com/office/drawing/2014/main" id="{4CB3186E-58E0-40E3-88F4-00ADA93A08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3383" y="2142948"/>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69" name="Object 5">
            <a:extLst>
              <a:ext uri="{FF2B5EF4-FFF2-40B4-BE49-F238E27FC236}">
                <a16:creationId xmlns:a16="http://schemas.microsoft.com/office/drawing/2014/main" id="{A4D4F731-A2E9-44C8-8FCE-67E2E2CEF918}"/>
              </a:ext>
            </a:extLst>
          </p:cNvPr>
          <p:cNvGraphicFramePr>
            <a:graphicFrameLocks noChangeAspect="1"/>
          </p:cNvGraphicFramePr>
          <p:nvPr>
            <p:extLst>
              <p:ext uri="{D42A27DB-BD31-4B8C-83A1-F6EECF244321}">
                <p14:modId xmlns:p14="http://schemas.microsoft.com/office/powerpoint/2010/main" val="175059826"/>
              </p:ext>
            </p:extLst>
          </p:nvPr>
        </p:nvGraphicFramePr>
        <p:xfrm>
          <a:off x="4848167" y="1085853"/>
          <a:ext cx="976313" cy="1219200"/>
        </p:xfrm>
        <a:graphic>
          <a:graphicData uri="http://schemas.openxmlformats.org/presentationml/2006/ole">
            <mc:AlternateContent xmlns:mc="http://schemas.openxmlformats.org/markup-compatibility/2006">
              <mc:Choice xmlns:v="urn:schemas-microsoft-com:vml" Requires="v">
                <p:oleObj spid="_x0000_s1181" name="Clip" r:id="rId8" imgW="475200" imgH="592920" progId="MS_ClipArt_Gallery.2">
                  <p:embed/>
                </p:oleObj>
              </mc:Choice>
              <mc:Fallback>
                <p:oleObj name="Clip" r:id="rId8" imgW="475200" imgH="592920" progId="MS_ClipArt_Gallery.2">
                  <p:embed/>
                  <p:pic>
                    <p:nvPicPr>
                      <p:cNvPr id="113669" name="Object 5">
                        <a:extLst>
                          <a:ext uri="{FF2B5EF4-FFF2-40B4-BE49-F238E27FC236}">
                            <a16:creationId xmlns:a16="http://schemas.microsoft.com/office/drawing/2014/main" id="{A4D4F731-A2E9-44C8-8FCE-67E2E2CEF9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8167" y="1085853"/>
                        <a:ext cx="976313"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0" name="Object 6">
            <a:extLst>
              <a:ext uri="{FF2B5EF4-FFF2-40B4-BE49-F238E27FC236}">
                <a16:creationId xmlns:a16="http://schemas.microsoft.com/office/drawing/2014/main" id="{016CFBD6-45E5-4B13-81A8-7D3972E2C9E0}"/>
              </a:ext>
            </a:extLst>
          </p:cNvPr>
          <p:cNvGraphicFramePr>
            <a:graphicFrameLocks noChangeAspect="1"/>
          </p:cNvGraphicFramePr>
          <p:nvPr>
            <p:extLst>
              <p:ext uri="{D42A27DB-BD31-4B8C-83A1-F6EECF244321}">
                <p14:modId xmlns:p14="http://schemas.microsoft.com/office/powerpoint/2010/main" val="4138671143"/>
              </p:ext>
            </p:extLst>
          </p:nvPr>
        </p:nvGraphicFramePr>
        <p:xfrm>
          <a:off x="3996531" y="2224090"/>
          <a:ext cx="1150938" cy="1438275"/>
        </p:xfrm>
        <a:graphic>
          <a:graphicData uri="http://schemas.openxmlformats.org/presentationml/2006/ole">
            <mc:AlternateContent xmlns:mc="http://schemas.openxmlformats.org/markup-compatibility/2006">
              <mc:Choice xmlns:v="urn:schemas-microsoft-com:vml" Requires="v">
                <p:oleObj spid="_x0000_s1182" name="Clip" r:id="rId9" imgW="475200" imgH="592920" progId="MS_ClipArt_Gallery.2">
                  <p:embed/>
                </p:oleObj>
              </mc:Choice>
              <mc:Fallback>
                <p:oleObj name="Clip" r:id="rId9" imgW="475200" imgH="592920" progId="MS_ClipArt_Gallery.2">
                  <p:embed/>
                  <p:pic>
                    <p:nvPicPr>
                      <p:cNvPr id="113670" name="Object 6">
                        <a:extLst>
                          <a:ext uri="{FF2B5EF4-FFF2-40B4-BE49-F238E27FC236}">
                            <a16:creationId xmlns:a16="http://schemas.microsoft.com/office/drawing/2014/main" id="{016CFBD6-45E5-4B13-81A8-7D3972E2C9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6531" y="2224090"/>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1" name="Object 7">
            <a:extLst>
              <a:ext uri="{FF2B5EF4-FFF2-40B4-BE49-F238E27FC236}">
                <a16:creationId xmlns:a16="http://schemas.microsoft.com/office/drawing/2014/main" id="{3D982DF4-BFAD-4BA6-B4BD-B13053B0E4E2}"/>
              </a:ext>
            </a:extLst>
          </p:cNvPr>
          <p:cNvGraphicFramePr>
            <a:graphicFrameLocks noChangeAspect="1"/>
          </p:cNvGraphicFramePr>
          <p:nvPr/>
        </p:nvGraphicFramePr>
        <p:xfrm>
          <a:off x="5334000" y="3581401"/>
          <a:ext cx="1150938" cy="1438275"/>
        </p:xfrm>
        <a:graphic>
          <a:graphicData uri="http://schemas.openxmlformats.org/presentationml/2006/ole">
            <mc:AlternateContent xmlns:mc="http://schemas.openxmlformats.org/markup-compatibility/2006">
              <mc:Choice xmlns:v="urn:schemas-microsoft-com:vml" Requires="v">
                <p:oleObj spid="_x0000_s1183" name="Clip" r:id="rId10" imgW="475200" imgH="592920" progId="MS_ClipArt_Gallery.2">
                  <p:embed/>
                </p:oleObj>
              </mc:Choice>
              <mc:Fallback>
                <p:oleObj name="Clip" r:id="rId10" imgW="475200" imgH="592920" progId="MS_ClipArt_Gallery.2">
                  <p:embed/>
                  <p:pic>
                    <p:nvPicPr>
                      <p:cNvPr id="113671" name="Object 7">
                        <a:extLst>
                          <a:ext uri="{FF2B5EF4-FFF2-40B4-BE49-F238E27FC236}">
                            <a16:creationId xmlns:a16="http://schemas.microsoft.com/office/drawing/2014/main" id="{3D982DF4-BFAD-4BA6-B4BD-B13053B0E4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581401"/>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2" name="Object 8">
            <a:extLst>
              <a:ext uri="{FF2B5EF4-FFF2-40B4-BE49-F238E27FC236}">
                <a16:creationId xmlns:a16="http://schemas.microsoft.com/office/drawing/2014/main" id="{BEA70E27-2893-4CBE-A745-AC65EAD22C27}"/>
              </a:ext>
            </a:extLst>
          </p:cNvPr>
          <p:cNvGraphicFramePr>
            <a:graphicFrameLocks noChangeAspect="1"/>
          </p:cNvGraphicFramePr>
          <p:nvPr>
            <p:extLst>
              <p:ext uri="{D42A27DB-BD31-4B8C-83A1-F6EECF244321}">
                <p14:modId xmlns:p14="http://schemas.microsoft.com/office/powerpoint/2010/main" val="2780898809"/>
              </p:ext>
            </p:extLst>
          </p:nvPr>
        </p:nvGraphicFramePr>
        <p:xfrm>
          <a:off x="7467071" y="2624139"/>
          <a:ext cx="1150938" cy="1438275"/>
        </p:xfrm>
        <a:graphic>
          <a:graphicData uri="http://schemas.openxmlformats.org/presentationml/2006/ole">
            <mc:AlternateContent xmlns:mc="http://schemas.openxmlformats.org/markup-compatibility/2006">
              <mc:Choice xmlns:v="urn:schemas-microsoft-com:vml" Requires="v">
                <p:oleObj spid="_x0000_s1184" name="Clip" r:id="rId11" imgW="475200" imgH="592920" progId="MS_ClipArt_Gallery.2">
                  <p:embed/>
                </p:oleObj>
              </mc:Choice>
              <mc:Fallback>
                <p:oleObj name="Clip" r:id="rId11" imgW="475200" imgH="592920" progId="MS_ClipArt_Gallery.2">
                  <p:embed/>
                  <p:pic>
                    <p:nvPicPr>
                      <p:cNvPr id="113672" name="Object 8">
                        <a:extLst>
                          <a:ext uri="{FF2B5EF4-FFF2-40B4-BE49-F238E27FC236}">
                            <a16:creationId xmlns:a16="http://schemas.microsoft.com/office/drawing/2014/main" id="{BEA70E27-2893-4CBE-A745-AC65EAD22C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071" y="2624139"/>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3" name="Object 9">
            <a:extLst>
              <a:ext uri="{FF2B5EF4-FFF2-40B4-BE49-F238E27FC236}">
                <a16:creationId xmlns:a16="http://schemas.microsoft.com/office/drawing/2014/main" id="{35097206-C52B-40CA-84A6-A51DFC26DEC6}"/>
              </a:ext>
            </a:extLst>
          </p:cNvPr>
          <p:cNvGraphicFramePr>
            <a:graphicFrameLocks noChangeAspect="1"/>
          </p:cNvGraphicFramePr>
          <p:nvPr>
            <p:extLst>
              <p:ext uri="{D42A27DB-BD31-4B8C-83A1-F6EECF244321}">
                <p14:modId xmlns:p14="http://schemas.microsoft.com/office/powerpoint/2010/main" val="771565718"/>
              </p:ext>
            </p:extLst>
          </p:nvPr>
        </p:nvGraphicFramePr>
        <p:xfrm>
          <a:off x="6891602" y="3821904"/>
          <a:ext cx="1150938" cy="1438275"/>
        </p:xfrm>
        <a:graphic>
          <a:graphicData uri="http://schemas.openxmlformats.org/presentationml/2006/ole">
            <mc:AlternateContent xmlns:mc="http://schemas.openxmlformats.org/markup-compatibility/2006">
              <mc:Choice xmlns:v="urn:schemas-microsoft-com:vml" Requires="v">
                <p:oleObj spid="_x0000_s1185" name="Clip" r:id="rId12" imgW="475200" imgH="592920" progId="MS_ClipArt_Gallery.2">
                  <p:embed/>
                </p:oleObj>
              </mc:Choice>
              <mc:Fallback>
                <p:oleObj name="Clip" r:id="rId12" imgW="475200" imgH="592920" progId="MS_ClipArt_Gallery.2">
                  <p:embed/>
                  <p:pic>
                    <p:nvPicPr>
                      <p:cNvPr id="113673" name="Object 9">
                        <a:extLst>
                          <a:ext uri="{FF2B5EF4-FFF2-40B4-BE49-F238E27FC236}">
                            <a16:creationId xmlns:a16="http://schemas.microsoft.com/office/drawing/2014/main" id="{35097206-C52B-40CA-84A6-A51DFC26DE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1602" y="3821904"/>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4" name="Object 10">
            <a:extLst>
              <a:ext uri="{FF2B5EF4-FFF2-40B4-BE49-F238E27FC236}">
                <a16:creationId xmlns:a16="http://schemas.microsoft.com/office/drawing/2014/main" id="{7AB4636E-C940-48AF-B460-E35B09D0FE85}"/>
              </a:ext>
            </a:extLst>
          </p:cNvPr>
          <p:cNvGraphicFramePr>
            <a:graphicFrameLocks noChangeAspect="1"/>
          </p:cNvGraphicFramePr>
          <p:nvPr>
            <p:extLst>
              <p:ext uri="{D42A27DB-BD31-4B8C-83A1-F6EECF244321}">
                <p14:modId xmlns:p14="http://schemas.microsoft.com/office/powerpoint/2010/main" val="989888110"/>
              </p:ext>
            </p:extLst>
          </p:nvPr>
        </p:nvGraphicFramePr>
        <p:xfrm>
          <a:off x="3643442" y="3527057"/>
          <a:ext cx="1150938" cy="1438275"/>
        </p:xfrm>
        <a:graphic>
          <a:graphicData uri="http://schemas.openxmlformats.org/presentationml/2006/ole">
            <mc:AlternateContent xmlns:mc="http://schemas.openxmlformats.org/markup-compatibility/2006">
              <mc:Choice xmlns:v="urn:schemas-microsoft-com:vml" Requires="v">
                <p:oleObj spid="_x0000_s1186" name="Clip" r:id="rId13" imgW="475200" imgH="592920" progId="MS_ClipArt_Gallery.2">
                  <p:embed/>
                </p:oleObj>
              </mc:Choice>
              <mc:Fallback>
                <p:oleObj name="Clip" r:id="rId13" imgW="475200" imgH="592920" progId="MS_ClipArt_Gallery.2">
                  <p:embed/>
                  <p:pic>
                    <p:nvPicPr>
                      <p:cNvPr id="113674" name="Object 10">
                        <a:extLst>
                          <a:ext uri="{FF2B5EF4-FFF2-40B4-BE49-F238E27FC236}">
                            <a16:creationId xmlns:a16="http://schemas.microsoft.com/office/drawing/2014/main" id="{7AB4636E-C940-48AF-B460-E35B09D0FE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3442" y="3527057"/>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6" name="Object 12">
            <a:extLst>
              <a:ext uri="{FF2B5EF4-FFF2-40B4-BE49-F238E27FC236}">
                <a16:creationId xmlns:a16="http://schemas.microsoft.com/office/drawing/2014/main" id="{B5DCFAB3-17E4-4979-B5A9-63D94E51B7F1}"/>
              </a:ext>
            </a:extLst>
          </p:cNvPr>
          <p:cNvGraphicFramePr>
            <a:graphicFrameLocks noChangeAspect="1"/>
          </p:cNvGraphicFramePr>
          <p:nvPr>
            <p:extLst>
              <p:ext uri="{D42A27DB-BD31-4B8C-83A1-F6EECF244321}">
                <p14:modId xmlns:p14="http://schemas.microsoft.com/office/powerpoint/2010/main" val="3724100246"/>
              </p:ext>
            </p:extLst>
          </p:nvPr>
        </p:nvGraphicFramePr>
        <p:xfrm>
          <a:off x="6611143" y="1059658"/>
          <a:ext cx="1150938" cy="1438275"/>
        </p:xfrm>
        <a:graphic>
          <a:graphicData uri="http://schemas.openxmlformats.org/presentationml/2006/ole">
            <mc:AlternateContent xmlns:mc="http://schemas.openxmlformats.org/markup-compatibility/2006">
              <mc:Choice xmlns:v="urn:schemas-microsoft-com:vml" Requires="v">
                <p:oleObj spid="_x0000_s1187" name="Clip" r:id="rId14" imgW="475200" imgH="592920" progId="MS_ClipArt_Gallery.2">
                  <p:embed/>
                </p:oleObj>
              </mc:Choice>
              <mc:Fallback>
                <p:oleObj name="Clip" r:id="rId14" imgW="475200" imgH="592920" progId="MS_ClipArt_Gallery.2">
                  <p:embed/>
                  <p:pic>
                    <p:nvPicPr>
                      <p:cNvPr id="113676" name="Object 12">
                        <a:extLst>
                          <a:ext uri="{FF2B5EF4-FFF2-40B4-BE49-F238E27FC236}">
                            <a16:creationId xmlns:a16="http://schemas.microsoft.com/office/drawing/2014/main" id="{B5DCFAB3-17E4-4979-B5A9-63D94E51B7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1143" y="1059658"/>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677" name="Text Box 13">
            <a:extLst>
              <a:ext uri="{FF2B5EF4-FFF2-40B4-BE49-F238E27FC236}">
                <a16:creationId xmlns:a16="http://schemas.microsoft.com/office/drawing/2014/main" id="{7679F33D-31D5-4A2A-A736-48F9763C3516}"/>
              </a:ext>
            </a:extLst>
          </p:cNvPr>
          <p:cNvSpPr txBox="1">
            <a:spLocks noChangeArrowheads="1"/>
          </p:cNvSpPr>
          <p:nvPr/>
        </p:nvSpPr>
        <p:spPr bwMode="auto">
          <a:xfrm>
            <a:off x="6858000" y="57150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endParaRPr lang="vi-VN" altLang="en-US" sz="2400">
              <a:solidFill>
                <a:srgbClr val="0000CC"/>
              </a:solidFill>
              <a:latin typeface=".VnTime" pitchFamily="34" charset="0"/>
            </a:endParaRPr>
          </a:p>
        </p:txBody>
      </p:sp>
      <p:sp>
        <p:nvSpPr>
          <p:cNvPr id="14" name="TextBox 13">
            <a:extLst>
              <a:ext uri="{FF2B5EF4-FFF2-40B4-BE49-F238E27FC236}">
                <a16:creationId xmlns:a16="http://schemas.microsoft.com/office/drawing/2014/main" id="{DD82A20C-29E2-4FB8-AD94-33500150FD5B}"/>
              </a:ext>
            </a:extLst>
          </p:cNvPr>
          <p:cNvSpPr txBox="1"/>
          <p:nvPr/>
        </p:nvSpPr>
        <p:spPr>
          <a:xfrm>
            <a:off x="9738553" y="1487537"/>
            <a:ext cx="1789044" cy="3770263"/>
          </a:xfrm>
          <a:prstGeom prst="rect">
            <a:avLst/>
          </a:prstGeom>
          <a:noFill/>
        </p:spPr>
        <p:txBody>
          <a:bodyPr wrap="square" rtlCol="0">
            <a:spAutoFit/>
          </a:bodyPr>
          <a:lstStyle/>
          <a:p>
            <a:r>
              <a:rPr lang="en-US" sz="23900" b="1" dirty="0">
                <a:solidFill>
                  <a:srgbClr val="FF0000"/>
                </a:solidFill>
                <a:cs typeface="Arial" panose="020B0604020202020204" pitchFamily="34" charset="0"/>
              </a:rPr>
              <a:t>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3671"/>
                                        </p:tgtEl>
                                        <p:attrNameLst>
                                          <p:attrName>style.visibility</p:attrName>
                                        </p:attrNameLst>
                                      </p:cBhvr>
                                      <p:to>
                                        <p:strVal val="visible"/>
                                      </p:to>
                                    </p:set>
                                    <p:animEffect transition="in" filter="blinds(horizontal)">
                                      <p:cBhvr>
                                        <p:cTn id="7" dur="500"/>
                                        <p:tgtEl>
                                          <p:spTgt spid="1136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3669"/>
                                        </p:tgtEl>
                                        <p:attrNameLst>
                                          <p:attrName>style.visibility</p:attrName>
                                        </p:attrNameLst>
                                      </p:cBhvr>
                                      <p:to>
                                        <p:strVal val="visible"/>
                                      </p:to>
                                    </p:set>
                                    <p:animEffect transition="in" filter="blinds(horizontal)">
                                      <p:cBhvr>
                                        <p:cTn id="12" dur="500"/>
                                        <p:tgtEl>
                                          <p:spTgt spid="1136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3676"/>
                                        </p:tgtEl>
                                        <p:attrNameLst>
                                          <p:attrName>style.visibility</p:attrName>
                                        </p:attrNameLst>
                                      </p:cBhvr>
                                      <p:to>
                                        <p:strVal val="visible"/>
                                      </p:to>
                                    </p:set>
                                    <p:animEffect transition="in" filter="blinds(horizontal)">
                                      <p:cBhvr>
                                        <p:cTn id="17" dur="500"/>
                                        <p:tgtEl>
                                          <p:spTgt spid="1136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13668"/>
                                        </p:tgtEl>
                                        <p:attrNameLst>
                                          <p:attrName>style.visibility</p:attrName>
                                        </p:attrNameLst>
                                      </p:cBhvr>
                                      <p:to>
                                        <p:strVal val="visible"/>
                                      </p:to>
                                    </p:set>
                                    <p:animEffect transition="in" filter="blinds(horizontal)">
                                      <p:cBhvr>
                                        <p:cTn id="22" dur="500"/>
                                        <p:tgtEl>
                                          <p:spTgt spid="1136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3674"/>
                                        </p:tgtEl>
                                        <p:attrNameLst>
                                          <p:attrName>style.visibility</p:attrName>
                                        </p:attrNameLst>
                                      </p:cBhvr>
                                      <p:to>
                                        <p:strVal val="visible"/>
                                      </p:to>
                                    </p:set>
                                    <p:animEffect transition="in" filter="blinds(horizontal)">
                                      <p:cBhvr>
                                        <p:cTn id="27" dur="500"/>
                                        <p:tgtEl>
                                          <p:spTgt spid="1136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13673"/>
                                        </p:tgtEl>
                                        <p:attrNameLst>
                                          <p:attrName>style.visibility</p:attrName>
                                        </p:attrNameLst>
                                      </p:cBhvr>
                                      <p:to>
                                        <p:strVal val="visible"/>
                                      </p:to>
                                    </p:set>
                                    <p:animEffect transition="in" filter="blinds(horizontal)">
                                      <p:cBhvr>
                                        <p:cTn id="32" dur="500"/>
                                        <p:tgtEl>
                                          <p:spTgt spid="1136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3670"/>
                                        </p:tgtEl>
                                        <p:attrNameLst>
                                          <p:attrName>style.visibility</p:attrName>
                                        </p:attrNameLst>
                                      </p:cBhvr>
                                      <p:to>
                                        <p:strVal val="visible"/>
                                      </p:to>
                                    </p:set>
                                    <p:animEffect transition="in" filter="blinds(horizontal)">
                                      <p:cBhvr>
                                        <p:cTn id="37" dur="500"/>
                                        <p:tgtEl>
                                          <p:spTgt spid="11367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13672"/>
                                        </p:tgtEl>
                                        <p:attrNameLst>
                                          <p:attrName>style.visibility</p:attrName>
                                        </p:attrNameLst>
                                      </p:cBhvr>
                                      <p:to>
                                        <p:strVal val="visible"/>
                                      </p:to>
                                    </p:set>
                                    <p:animEffect transition="in" filter="blinds(horizontal)">
                                      <p:cBhvr>
                                        <p:cTn id="42" dur="500"/>
                                        <p:tgtEl>
                                          <p:spTgt spid="11367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Oval 11"/>
          <p:cNvSpPr/>
          <p:nvPr/>
        </p:nvSpPr>
        <p:spPr>
          <a:xfrm>
            <a:off x="10034694" y="1852407"/>
            <a:ext cx="1942853" cy="1918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a:t>8</a:t>
            </a:r>
          </a:p>
        </p:txBody>
      </p:sp>
      <p:pic>
        <p:nvPicPr>
          <p:cNvPr id="1026" name="Picture 2" descr="Kết quả hình ảnh cho BÔNG HOA"/>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51395" y="809113"/>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BÔNG 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0634" y="2989618"/>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ết quả hình ảnh cho BÔNG 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4212" y="788119"/>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BÔNG 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029" y="780377"/>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ết quả hình ảnh cho BÔNG 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0634" y="720553"/>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Kết quả hình ảnh cho BÔNG 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364" y="3061433"/>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ết quả hình ảnh cho BÔNG 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4194" y="3226525"/>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Kết quả hình ảnh cho BÔNG 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029" y="2989618"/>
            <a:ext cx="1419852" cy="141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65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circle(in)">
                                      <p:cBhvr>
                                        <p:cTn id="41" dur="20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circle(in)">
                                      <p:cBhvr>
                                        <p:cTn id="5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Content Placeholder 3" descr="Hình ảnh có liên quan"/>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5899" y="1284712"/>
            <a:ext cx="1448964" cy="1522882"/>
          </a:xfrm>
          <a:prstGeom prst="rect">
            <a:avLst/>
          </a:prstGeom>
          <a:noFill/>
          <a:ln>
            <a:noFill/>
          </a:ln>
        </p:spPr>
      </p:pic>
      <p:pic>
        <p:nvPicPr>
          <p:cNvPr id="5"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3685" y="1278273"/>
            <a:ext cx="1448964" cy="1522882"/>
          </a:xfrm>
          <a:prstGeom prst="rect">
            <a:avLst/>
          </a:prstGeom>
          <a:noFill/>
          <a:ln>
            <a:noFill/>
          </a:ln>
        </p:spPr>
      </p:pic>
      <p:pic>
        <p:nvPicPr>
          <p:cNvPr id="6"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5353" y="588781"/>
            <a:ext cx="1448964" cy="1522882"/>
          </a:xfrm>
          <a:prstGeom prst="rect">
            <a:avLst/>
          </a:prstGeom>
          <a:noFill/>
          <a:ln>
            <a:noFill/>
          </a:ln>
        </p:spPr>
      </p:pic>
      <p:pic>
        <p:nvPicPr>
          <p:cNvPr id="7"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586" y="1409207"/>
            <a:ext cx="1448964" cy="1522882"/>
          </a:xfrm>
          <a:prstGeom prst="rect">
            <a:avLst/>
          </a:prstGeom>
          <a:noFill/>
          <a:ln>
            <a:noFill/>
          </a:ln>
        </p:spPr>
      </p:pic>
      <p:pic>
        <p:nvPicPr>
          <p:cNvPr id="8"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171" y="976728"/>
            <a:ext cx="1448964" cy="1522882"/>
          </a:xfrm>
          <a:prstGeom prst="rect">
            <a:avLst/>
          </a:prstGeom>
          <a:noFill/>
          <a:ln>
            <a:noFill/>
          </a:ln>
        </p:spPr>
      </p:pic>
      <p:pic>
        <p:nvPicPr>
          <p:cNvPr id="9"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0381" y="3429000"/>
            <a:ext cx="1448964" cy="1522882"/>
          </a:xfrm>
          <a:prstGeom prst="rect">
            <a:avLst/>
          </a:prstGeom>
          <a:noFill/>
          <a:ln>
            <a:noFill/>
          </a:ln>
        </p:spPr>
      </p:pic>
      <p:pic>
        <p:nvPicPr>
          <p:cNvPr id="10"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9121" y="3295404"/>
            <a:ext cx="1448964" cy="1522882"/>
          </a:xfrm>
          <a:prstGeom prst="rect">
            <a:avLst/>
          </a:prstGeom>
          <a:noFill/>
          <a:ln>
            <a:noFill/>
          </a:ln>
        </p:spPr>
      </p:pic>
      <p:pic>
        <p:nvPicPr>
          <p:cNvPr id="11" name="Content Placeholder 3" descr="Hình ảnh có liên quan"/>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1282" y="2878422"/>
            <a:ext cx="1448964" cy="1522882"/>
          </a:xfrm>
          <a:prstGeom prst="rect">
            <a:avLst/>
          </a:prstGeom>
          <a:noFill/>
          <a:ln>
            <a:noFill/>
          </a:ln>
        </p:spPr>
      </p:pic>
      <p:sp>
        <p:nvSpPr>
          <p:cNvPr id="12" name="Oval 11"/>
          <p:cNvSpPr/>
          <p:nvPr/>
        </p:nvSpPr>
        <p:spPr>
          <a:xfrm>
            <a:off x="9085288" y="2269067"/>
            <a:ext cx="2045555" cy="2110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a:t>8</a:t>
            </a:r>
          </a:p>
        </p:txBody>
      </p:sp>
    </p:spTree>
    <p:extLst>
      <p:ext uri="{BB962C8B-B14F-4D97-AF65-F5344CB8AC3E}">
        <p14:creationId xmlns:p14="http://schemas.microsoft.com/office/powerpoint/2010/main" val="91269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238" y="1"/>
            <a:ext cx="12297238" cy="3240022"/>
          </a:xfrm>
        </p:spPr>
        <p:txBody>
          <a:bodyPr>
            <a:normAutofit/>
          </a:bodyPr>
          <a:lstStyle/>
          <a:p>
            <a:r>
              <a:rPr lang="en-US" sz="6000" dirty="0">
                <a:solidFill>
                  <a:srgbClr val="FF0000"/>
                </a:solidFill>
                <a:latin typeface="Times New Roman" panose="02020603050405020304" pitchFamily="18" charset="0"/>
                <a:cs typeface="Times New Roman" panose="02020603050405020304" pitchFamily="18" charset="0"/>
              </a:rPr>
              <a:t>     2. </a:t>
            </a:r>
            <a:r>
              <a:rPr lang="en-US" sz="6000" dirty="0" err="1">
                <a:solidFill>
                  <a:srgbClr val="FF0000"/>
                </a:solidFill>
                <a:latin typeface="Times New Roman" panose="02020603050405020304" pitchFamily="18" charset="0"/>
                <a:cs typeface="Times New Roman" panose="02020603050405020304" pitchFamily="18" charset="0"/>
              </a:rPr>
              <a:t>Tách</a:t>
            </a:r>
            <a:r>
              <a:rPr lang="en-US" sz="6000" dirty="0">
                <a:solidFill>
                  <a:srgbClr val="FF0000"/>
                </a:solidFill>
                <a:latin typeface="Times New Roman" panose="02020603050405020304" pitchFamily="18" charset="0"/>
                <a:cs typeface="Times New Roman" panose="02020603050405020304" pitchFamily="18" charset="0"/>
              </a:rPr>
              <a:t> 8 </a:t>
            </a:r>
            <a:r>
              <a:rPr lang="en-US" sz="6000" dirty="0" err="1">
                <a:solidFill>
                  <a:srgbClr val="FF0000"/>
                </a:solidFill>
                <a:latin typeface="Times New Roman" panose="02020603050405020304" pitchFamily="18" charset="0"/>
                <a:cs typeface="Times New Roman" panose="02020603050405020304" pitchFamily="18" charset="0"/>
              </a:rPr>
              <a:t>đối</a:t>
            </a:r>
            <a:r>
              <a:rPr lang="en-US" sz="6000" dirty="0">
                <a:solidFill>
                  <a:srgbClr val="FF0000"/>
                </a:solidFill>
                <a:latin typeface="Times New Roman" panose="02020603050405020304" pitchFamily="18" charset="0"/>
                <a:cs typeface="Times New Roman" panose="02020603050405020304" pitchFamily="18" charset="0"/>
              </a:rPr>
              <a:t> t</a:t>
            </a:r>
            <a:r>
              <a:rPr lang="vi-VN" sz="6000" dirty="0">
                <a:solidFill>
                  <a:srgbClr val="FF0000"/>
                </a:solidFill>
                <a:latin typeface="Times New Roman" panose="02020603050405020304" pitchFamily="18" charset="0"/>
                <a:cs typeface="Times New Roman" panose="02020603050405020304" pitchFamily="18" charset="0"/>
              </a:rPr>
              <a:t>ư</a:t>
            </a:r>
            <a:r>
              <a:rPr lang="en-US" sz="6000" dirty="0" err="1">
                <a:solidFill>
                  <a:srgbClr val="FF0000"/>
                </a:solidFill>
                <a:latin typeface="Times New Roman" panose="02020603050405020304" pitchFamily="18" charset="0"/>
                <a:cs typeface="Times New Roman" panose="02020603050405020304" pitchFamily="18" charset="0"/>
              </a:rPr>
              <a:t>ợng</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thành</a:t>
            </a:r>
            <a:r>
              <a:rPr lang="en-US" sz="6000" dirty="0">
                <a:solidFill>
                  <a:srgbClr val="FF0000"/>
                </a:solidFill>
                <a:latin typeface="Times New Roman" panose="02020603050405020304" pitchFamily="18" charset="0"/>
                <a:cs typeface="Times New Roman" panose="02020603050405020304" pitchFamily="18" charset="0"/>
              </a:rPr>
              <a:t> 2 </a:t>
            </a:r>
            <a:r>
              <a:rPr lang="en-US" sz="6000" dirty="0" err="1">
                <a:solidFill>
                  <a:srgbClr val="FF0000"/>
                </a:solidFill>
                <a:latin typeface="Times New Roman" panose="02020603050405020304" pitchFamily="18" charset="0"/>
                <a:cs typeface="Times New Roman" panose="02020603050405020304" pitchFamily="18" charset="0"/>
              </a:rPr>
              <a:t>nhóm</a:t>
            </a:r>
            <a:r>
              <a:rPr lang="en-US" sz="6000" dirty="0">
                <a:solidFill>
                  <a:srgbClr val="FF0000"/>
                </a:solidFill>
                <a:latin typeface="Times New Roman" panose="02020603050405020304" pitchFamily="18" charset="0"/>
                <a:cs typeface="Times New Roman" panose="02020603050405020304" pitchFamily="18" charset="0"/>
              </a:rPr>
              <a:t>:</a:t>
            </a:r>
            <a:br>
              <a:rPr lang="en-US" sz="6000" dirty="0">
                <a:latin typeface="Times New Roman" panose="02020603050405020304" pitchFamily="18" charset="0"/>
                <a:cs typeface="Times New Roman" panose="02020603050405020304" pitchFamily="18" charset="0"/>
              </a:rPr>
            </a:br>
            <a:r>
              <a:rPr lang="en-US" sz="60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nhé</a:t>
            </a:r>
            <a:endParaRPr lang="en-US"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131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t>Nhóm</a:t>
            </a:r>
            <a:r>
              <a:rPr lang="en-US" sz="3600" dirty="0"/>
              <a:t> 1 – 7:</a:t>
            </a:r>
          </a:p>
        </p:txBody>
      </p:sp>
      <p:pic>
        <p:nvPicPr>
          <p:cNvPr id="2050"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614"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8638"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698"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176"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2654"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0422" y="1900617"/>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900"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87456" y="1897424"/>
            <a:ext cx="916492" cy="91649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0694441" y="1899516"/>
            <a:ext cx="9277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8</a:t>
            </a:r>
          </a:p>
        </p:txBody>
      </p:sp>
      <p:sp>
        <p:nvSpPr>
          <p:cNvPr id="15" name="Oval 14"/>
          <p:cNvSpPr/>
          <p:nvPr/>
        </p:nvSpPr>
        <p:spPr>
          <a:xfrm>
            <a:off x="10713034" y="1897424"/>
            <a:ext cx="909172" cy="892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7</a:t>
            </a:r>
          </a:p>
        </p:txBody>
      </p:sp>
      <p:sp>
        <p:nvSpPr>
          <p:cNvPr id="16" name="Oval 15"/>
          <p:cNvSpPr/>
          <p:nvPr/>
        </p:nvSpPr>
        <p:spPr>
          <a:xfrm>
            <a:off x="10713034" y="3592281"/>
            <a:ext cx="927765" cy="903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1</a:t>
            </a:r>
          </a:p>
        </p:txBody>
      </p:sp>
    </p:spTree>
    <p:extLst>
      <p:ext uri="{BB962C8B-B14F-4D97-AF65-F5344CB8AC3E}">
        <p14:creationId xmlns:p14="http://schemas.microsoft.com/office/powerpoint/2010/main" val="304065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additive="base">
                                        <p:cTn id="60" dur="500" fill="hold"/>
                                        <p:tgtEl>
                                          <p:spTgt spid="5"/>
                                        </p:tgtEl>
                                        <p:attrNameLst>
                                          <p:attrName>ppt_x</p:attrName>
                                        </p:attrNameLst>
                                      </p:cBhvr>
                                      <p:tavLst>
                                        <p:tav tm="0">
                                          <p:val>
                                            <p:strVal val="#ppt_x"/>
                                          </p:val>
                                        </p:tav>
                                        <p:tav tm="100000">
                                          <p:val>
                                            <p:strVal val="#ppt_x"/>
                                          </p:val>
                                        </p:tav>
                                      </p:tavLst>
                                    </p:anim>
                                    <p:anim calcmode="lin" valueType="num">
                                      <p:cBhvr additive="base">
                                        <p:cTn id="6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0 0 L 0 0.25 E" pathEditMode="relative" ptsTypes="">
                                      <p:cBhvr>
                                        <p:cTn id="65" dur="2000" fill="hold"/>
                                        <p:tgtEl>
                                          <p:spTgt spid="12"/>
                                        </p:tgtEl>
                                        <p:attrNameLst>
                                          <p:attrName>ppt_x</p:attrName>
                                          <p:attrName>ppt_y</p:attrName>
                                        </p:attrNameLst>
                                      </p:cBhvr>
                                    </p:animMotion>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additive="base">
                                        <p:cTn id="81" dur="500" fill="hold"/>
                                        <p:tgtEl>
                                          <p:spTgt spid="15"/>
                                        </p:tgtEl>
                                        <p:attrNameLst>
                                          <p:attrName>ppt_x</p:attrName>
                                        </p:attrNameLst>
                                      </p:cBhvr>
                                      <p:tavLst>
                                        <p:tav tm="0">
                                          <p:val>
                                            <p:strVal val="#ppt_x"/>
                                          </p:val>
                                        </p:tav>
                                        <p:tav tm="100000">
                                          <p:val>
                                            <p:strVal val="#ppt_x"/>
                                          </p:val>
                                        </p:tav>
                                      </p:tavLst>
                                    </p:anim>
                                    <p:anim calcmode="lin" valueType="num">
                                      <p:cBhvr additive="base">
                                        <p:cTn id="8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a:t>Gộp</a:t>
            </a:r>
            <a:r>
              <a:rPr lang="en-US" sz="2800" dirty="0"/>
              <a:t> 2 </a:t>
            </a:r>
            <a:r>
              <a:rPr lang="en-US" sz="2800" dirty="0" err="1"/>
              <a:t>nhóm</a:t>
            </a:r>
            <a:r>
              <a:rPr lang="en-US" sz="2800" dirty="0"/>
              <a:t> </a:t>
            </a:r>
            <a:r>
              <a:rPr lang="en-US" sz="2800" dirty="0" err="1"/>
              <a:t>vào</a:t>
            </a:r>
            <a:r>
              <a:rPr lang="en-US" sz="2800" dirty="0"/>
              <a:t> </a:t>
            </a:r>
            <a:r>
              <a:rPr lang="en-US" sz="2800" dirty="0" err="1"/>
              <a:t>chúng</a:t>
            </a:r>
            <a:r>
              <a:rPr lang="en-US" sz="2800" dirty="0"/>
              <a:t> ta </a:t>
            </a:r>
            <a:r>
              <a:rPr lang="en-US" sz="2800" dirty="0" err="1"/>
              <a:t>lại</a:t>
            </a:r>
            <a:r>
              <a:rPr lang="en-US" sz="2800" dirty="0"/>
              <a:t> </a:t>
            </a:r>
            <a:r>
              <a:rPr lang="en-US" sz="2800" dirty="0" err="1"/>
              <a:t>được</a:t>
            </a:r>
            <a:r>
              <a:rPr lang="en-US" sz="2800" dirty="0"/>
              <a:t> 1 </a:t>
            </a:r>
            <a:r>
              <a:rPr lang="en-US" sz="2800" dirty="0" err="1"/>
              <a:t>nhóm</a:t>
            </a:r>
            <a:r>
              <a:rPr lang="en-US" sz="2800" dirty="0"/>
              <a:t> </a:t>
            </a:r>
            <a:r>
              <a:rPr lang="en-US" sz="2800" dirty="0" err="1"/>
              <a:t>có</a:t>
            </a:r>
            <a:r>
              <a:rPr lang="en-US" sz="2800" dirty="0"/>
              <a:t> </a:t>
            </a:r>
            <a:r>
              <a:rPr lang="en-US" sz="2800" dirty="0" err="1"/>
              <a:t>số</a:t>
            </a:r>
            <a:r>
              <a:rPr lang="en-US" sz="2800" dirty="0"/>
              <a:t> </a:t>
            </a:r>
            <a:r>
              <a:rPr lang="en-US" sz="2800" dirty="0" err="1"/>
              <a:t>lượng</a:t>
            </a:r>
            <a:r>
              <a:rPr lang="en-US" sz="2800" dirty="0"/>
              <a:t> </a:t>
            </a:r>
            <a:r>
              <a:rPr lang="en-US" sz="2800" dirty="0" err="1"/>
              <a:t>là</a:t>
            </a:r>
            <a:r>
              <a:rPr lang="en-US" sz="2800" dirty="0"/>
              <a:t> 8:</a:t>
            </a:r>
          </a:p>
        </p:txBody>
      </p:sp>
      <p:pic>
        <p:nvPicPr>
          <p:cNvPr id="2050"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614"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8638"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698"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5176"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2654"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0422" y="1900617"/>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900"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quả dâ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2986" y="3765980"/>
            <a:ext cx="916492" cy="91649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0694441" y="1899516"/>
            <a:ext cx="9277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218938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22222E-6 L -0.00481 -0.27778 " pathEditMode="relative" rAng="0" ptsTypes="AA">
                                      <p:cBhvr>
                                        <p:cTn id="6" dur="1000" fill="hold"/>
                                        <p:tgtEl>
                                          <p:spTgt spid="12"/>
                                        </p:tgtEl>
                                        <p:attrNameLst>
                                          <p:attrName>ppt_x</p:attrName>
                                          <p:attrName>ppt_y</p:attrName>
                                        </p:attrNameLst>
                                      </p:cBhvr>
                                      <p:rCtr x="-247" y="-13889"/>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otalTime>371</TotalTime>
  <Words>637</Words>
  <Application>Microsoft Office PowerPoint</Application>
  <PresentationFormat>Widescreen</PresentationFormat>
  <Paragraphs>84</Paragraphs>
  <Slides>30</Slides>
  <Notes>0</Notes>
  <HiddenSlides>0</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9" baseType="lpstr">
      <vt:lpstr>.VnTime</vt:lpstr>
      <vt:lpstr>Arial</vt:lpstr>
      <vt:lpstr>Calibri</vt:lpstr>
      <vt:lpstr>Century Gothic</vt:lpstr>
      <vt:lpstr>Times New Roman</vt:lpstr>
      <vt:lpstr>Wingdings 3</vt:lpstr>
      <vt:lpstr>Default Design</vt:lpstr>
      <vt:lpstr>Ion</vt:lpstr>
      <vt:lpstr>Clip</vt:lpstr>
      <vt:lpstr>PowerPoint Presentation</vt:lpstr>
      <vt:lpstr>                                1. Ôn số lượng trong phạm vi 8   </vt:lpstr>
      <vt:lpstr>PowerPoint Presentation</vt:lpstr>
      <vt:lpstr>PowerPoint Presentation</vt:lpstr>
      <vt:lpstr>PowerPoint Presentation</vt:lpstr>
      <vt:lpstr>PowerPoint Presentation</vt:lpstr>
      <vt:lpstr>     2. Tách 8 đối tượng thành 2 nhóm:     Bây giờ chúng mình cùng tách các nhóm hoa, quả thành 2 nhóm nhé</vt:lpstr>
      <vt:lpstr>Nhóm 1 – 7:</vt:lpstr>
      <vt:lpstr>Gộp 2 nhóm vào chúng ta lại được 1 nhóm có số lượng là 8:</vt:lpstr>
      <vt:lpstr>Nhóm 2 và 6:</vt:lpstr>
      <vt:lpstr>PowerPoint Presentation</vt:lpstr>
      <vt:lpstr>Nhóm 3 và 5:</vt:lpstr>
      <vt:lpstr>PowerPoint Presentation</vt:lpstr>
      <vt:lpstr>Nhóm 4 và 4: Cách chia đặc biệt, khi cả 2 nhóm nhỏ đều bằng nhau, và cùng bằng 4</vt:lpstr>
      <vt:lpstr>PowerPoint Presentation</vt:lpstr>
      <vt:lpstr>PowerPoint Presentation</vt:lpstr>
      <vt:lpstr>3.Trò chơi:</vt:lpstr>
      <vt:lpstr>PowerPoint Presentation</vt:lpstr>
      <vt:lpstr>PowerPoint Presentation</vt:lpstr>
      <vt:lpstr>PowerPoint Presentation</vt:lpstr>
      <vt:lpstr>PowerPoint Presentation</vt:lpstr>
      <vt:lpstr>PowerPoint Presentation</vt:lpstr>
      <vt:lpstr>Trò chơi: Đếm và nối số tương ứng </vt:lpstr>
      <vt:lpstr>PowerPoint Presentation</vt:lpstr>
      <vt:lpstr>PowerPoint Presentation</vt:lpstr>
      <vt:lpstr>PowerPoint Presentation</vt:lpstr>
      <vt:lpstr>PowerPoint Presentation</vt:lpstr>
      <vt:lpstr>Các con học giỏi quá, cô khen các con!</vt:lpstr>
      <vt:lpstr>Bài tập</vt:lpstr>
      <vt:lpstr>Bài học đến đây là kết thúc rồi, chúc các con ngoan, khỏe, nhớ giữ gìn vệ sinh, rửa tay và xúc miệng thường xuyên để phòng chống dịch bệnh nhé! Tạm biệt các con!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TÁCH, GỘP TRONG PHẠM VI 8 GV: HOÀNG THỊ THANH NGÀY DAY: 13/01/2020 LỚP : LÁ 2 TRƯỜNG MN SAO MAI</dc:title>
  <dc:creator>AutoBVT</dc:creator>
  <cp:lastModifiedBy>bui van khoi</cp:lastModifiedBy>
  <cp:revision>49</cp:revision>
  <dcterms:created xsi:type="dcterms:W3CDTF">2020-01-12T13:58:42Z</dcterms:created>
  <dcterms:modified xsi:type="dcterms:W3CDTF">2021-12-11T15:04:51Z</dcterms:modified>
</cp:coreProperties>
</file>