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33"/>
  </p:notesMasterIdLst>
  <p:sldIdLst>
    <p:sldId id="328" r:id="rId2"/>
    <p:sldId id="326" r:id="rId3"/>
    <p:sldId id="327" r:id="rId4"/>
    <p:sldId id="329" r:id="rId5"/>
    <p:sldId id="331" r:id="rId6"/>
    <p:sldId id="308" r:id="rId7"/>
    <p:sldId id="333" r:id="rId8"/>
    <p:sldId id="334" r:id="rId9"/>
    <p:sldId id="336" r:id="rId10"/>
    <p:sldId id="335" r:id="rId11"/>
    <p:sldId id="338" r:id="rId12"/>
    <p:sldId id="304" r:id="rId13"/>
    <p:sldId id="339" r:id="rId14"/>
    <p:sldId id="341" r:id="rId15"/>
    <p:sldId id="337" r:id="rId16"/>
    <p:sldId id="340" r:id="rId17"/>
    <p:sldId id="343" r:id="rId18"/>
    <p:sldId id="342" r:id="rId19"/>
    <p:sldId id="344" r:id="rId20"/>
    <p:sldId id="350" r:id="rId21"/>
    <p:sldId id="351" r:id="rId22"/>
    <p:sldId id="352" r:id="rId23"/>
    <p:sldId id="353" r:id="rId24"/>
    <p:sldId id="354" r:id="rId25"/>
    <p:sldId id="323" r:id="rId26"/>
    <p:sldId id="347" r:id="rId27"/>
    <p:sldId id="312" r:id="rId28"/>
    <p:sldId id="345" r:id="rId29"/>
    <p:sldId id="355" r:id="rId30"/>
    <p:sldId id="346" r:id="rId31"/>
    <p:sldId id="349" r:id="rId32"/>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C0066"/>
    <a:srgbClr val="C1FFC0"/>
    <a:srgbClr val="AF2B5A"/>
    <a:srgbClr val="E8B69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741" autoAdjust="0"/>
    <p:restoredTop sz="94660"/>
  </p:normalViewPr>
  <p:slideViewPr>
    <p:cSldViewPr>
      <p:cViewPr varScale="1">
        <p:scale>
          <a:sx n="152" d="100"/>
          <a:sy n="152" d="100"/>
        </p:scale>
        <p:origin x="-1928" y="-72"/>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7CEE42-03F9-4DF7-84F8-0D29998E3400}" type="datetimeFigureOut">
              <a:rPr lang="en-US" smtClean="0"/>
              <a:pPr/>
              <a:t>04/20/2022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ED730F-32CA-402E-AFE3-8C83AA47A64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442CB8-72C9-45C2-BA1F-8A6FAF5FC04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B9E29886-9464-488B-A718-B597FA171BD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9EB99CBC-1E4D-482A-ACFA-2FD51FF32327}"/>
              </a:ext>
            </a:extLst>
          </p:cNvPr>
          <p:cNvSpPr>
            <a:spLocks noGrp="1"/>
          </p:cNvSpPr>
          <p:nvPr>
            <p:ph type="dt" sz="half" idx="10"/>
          </p:nvPr>
        </p:nvSpPr>
        <p:spPr/>
        <p:txBody>
          <a:bodyPr/>
          <a:lstStyle/>
          <a:p>
            <a:r>
              <a:rPr lang="en-US"/>
              <a:t>12/08/2021</a:t>
            </a:r>
          </a:p>
        </p:txBody>
      </p:sp>
      <p:sp>
        <p:nvSpPr>
          <p:cNvPr id="5" name="Footer Placeholder 4">
            <a:extLst>
              <a:ext uri="{FF2B5EF4-FFF2-40B4-BE49-F238E27FC236}">
                <a16:creationId xmlns:a16="http://schemas.microsoft.com/office/drawing/2014/main" xmlns="" id="{EC455971-C6BD-4916-81F4-F1C60453BA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6CDFFCF-757B-47B3-B039-B0888EF734F2}"/>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xmlns="" val="3111270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4999F6-EBAF-4A22-9E48-40D350C0965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902DD04F-1F99-4F93-83AD-66E2DDD615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826C0B5-2032-4746-A559-FD3A64824172}"/>
              </a:ext>
            </a:extLst>
          </p:cNvPr>
          <p:cNvSpPr>
            <a:spLocks noGrp="1"/>
          </p:cNvSpPr>
          <p:nvPr>
            <p:ph type="dt" sz="half" idx="10"/>
          </p:nvPr>
        </p:nvSpPr>
        <p:spPr/>
        <p:txBody>
          <a:bodyPr/>
          <a:lstStyle/>
          <a:p>
            <a:r>
              <a:rPr lang="en-US"/>
              <a:t>12/08/2021</a:t>
            </a:r>
          </a:p>
        </p:txBody>
      </p:sp>
      <p:sp>
        <p:nvSpPr>
          <p:cNvPr id="5" name="Footer Placeholder 4">
            <a:extLst>
              <a:ext uri="{FF2B5EF4-FFF2-40B4-BE49-F238E27FC236}">
                <a16:creationId xmlns:a16="http://schemas.microsoft.com/office/drawing/2014/main" xmlns="" id="{A83912B2-04CC-4FAB-A3A7-779DDA6589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855A60F-E88F-43AE-96BF-68A6CD21FFF7}"/>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xmlns="" val="874264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1AAC337-B2DC-482B-80CC-EA8F8EC582FA}"/>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D7EFC3D2-E6E1-49AC-8531-BAA8EFF2385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D0E0818B-87B2-4AC0-8351-F7DDDECFA1BC}"/>
              </a:ext>
            </a:extLst>
          </p:cNvPr>
          <p:cNvSpPr>
            <a:spLocks noGrp="1"/>
          </p:cNvSpPr>
          <p:nvPr>
            <p:ph type="dt" sz="half" idx="10"/>
          </p:nvPr>
        </p:nvSpPr>
        <p:spPr/>
        <p:txBody>
          <a:bodyPr/>
          <a:lstStyle/>
          <a:p>
            <a:r>
              <a:rPr lang="en-US"/>
              <a:t>12/08/2021</a:t>
            </a:r>
          </a:p>
        </p:txBody>
      </p:sp>
      <p:sp>
        <p:nvSpPr>
          <p:cNvPr id="5" name="Footer Placeholder 4">
            <a:extLst>
              <a:ext uri="{FF2B5EF4-FFF2-40B4-BE49-F238E27FC236}">
                <a16:creationId xmlns:a16="http://schemas.microsoft.com/office/drawing/2014/main" xmlns="" id="{675FA08D-FB5B-461F-A56B-DED92FA4E3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27C6029-14DC-4DBF-81CB-41EC1D79EEE2}"/>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xmlns="" val="2867918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5EE4AF-53F3-4DD1-A735-4FC2A92CD60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6C589894-0333-4207-B373-A12BB6DCFE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CBB72E7-6708-47EE-96B4-F5A6634B653E}"/>
              </a:ext>
            </a:extLst>
          </p:cNvPr>
          <p:cNvSpPr>
            <a:spLocks noGrp="1"/>
          </p:cNvSpPr>
          <p:nvPr>
            <p:ph type="dt" sz="half" idx="10"/>
          </p:nvPr>
        </p:nvSpPr>
        <p:spPr/>
        <p:txBody>
          <a:bodyPr/>
          <a:lstStyle/>
          <a:p>
            <a:r>
              <a:rPr lang="en-US"/>
              <a:t>12/08/2021</a:t>
            </a:r>
          </a:p>
        </p:txBody>
      </p:sp>
      <p:sp>
        <p:nvSpPr>
          <p:cNvPr id="5" name="Footer Placeholder 4">
            <a:extLst>
              <a:ext uri="{FF2B5EF4-FFF2-40B4-BE49-F238E27FC236}">
                <a16:creationId xmlns:a16="http://schemas.microsoft.com/office/drawing/2014/main" xmlns="" id="{6AAD2F9E-9672-462D-BD0A-A4EB082BFD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8EF569A-D7A1-4C0B-BCBA-F3AF012A5BD5}"/>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xmlns="" val="10546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49E646-2238-48A6-A8D3-159AC17DA7FB}"/>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BD8A01E7-FECE-41C4-AD0E-53387BB22CB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BCC5271-7951-4299-A385-18987F1C408D}"/>
              </a:ext>
            </a:extLst>
          </p:cNvPr>
          <p:cNvSpPr>
            <a:spLocks noGrp="1"/>
          </p:cNvSpPr>
          <p:nvPr>
            <p:ph type="dt" sz="half" idx="10"/>
          </p:nvPr>
        </p:nvSpPr>
        <p:spPr/>
        <p:txBody>
          <a:bodyPr/>
          <a:lstStyle/>
          <a:p>
            <a:r>
              <a:rPr lang="en-US"/>
              <a:t>12/08/2021</a:t>
            </a:r>
          </a:p>
        </p:txBody>
      </p:sp>
      <p:sp>
        <p:nvSpPr>
          <p:cNvPr id="5" name="Footer Placeholder 4">
            <a:extLst>
              <a:ext uri="{FF2B5EF4-FFF2-40B4-BE49-F238E27FC236}">
                <a16:creationId xmlns:a16="http://schemas.microsoft.com/office/drawing/2014/main" xmlns="" id="{8D700815-5D4F-4C04-9835-7F6C3C50A4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9441446-066C-41CB-9B36-73289CC5D7E4}"/>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xmlns="" val="2974581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D01C4F-97F5-467B-A4F2-BDBAEC8980E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9DC4461C-61CA-4D3D-BE8E-76F08AD2A60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6F0A93FF-120A-4052-BD52-10AA013CD99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6C7A4214-E3D9-4AFD-B91F-148BC7622B6F}"/>
              </a:ext>
            </a:extLst>
          </p:cNvPr>
          <p:cNvSpPr>
            <a:spLocks noGrp="1"/>
          </p:cNvSpPr>
          <p:nvPr>
            <p:ph type="dt" sz="half" idx="10"/>
          </p:nvPr>
        </p:nvSpPr>
        <p:spPr/>
        <p:txBody>
          <a:bodyPr/>
          <a:lstStyle/>
          <a:p>
            <a:r>
              <a:rPr lang="en-US"/>
              <a:t>12/08/2021</a:t>
            </a:r>
          </a:p>
        </p:txBody>
      </p:sp>
      <p:sp>
        <p:nvSpPr>
          <p:cNvPr id="6" name="Footer Placeholder 5">
            <a:extLst>
              <a:ext uri="{FF2B5EF4-FFF2-40B4-BE49-F238E27FC236}">
                <a16:creationId xmlns:a16="http://schemas.microsoft.com/office/drawing/2014/main" xmlns="" id="{002145D3-350F-42FF-BC35-006E2FFD0E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8BE6444-62A6-45C8-A3A2-CED797677103}"/>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xmlns="" val="3748509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539EC2-2CC4-4534-A900-1155D5A0EF96}"/>
              </a:ext>
            </a:extLst>
          </p:cNvPr>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E011036A-C492-47CB-8229-8BD3CD21EF6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F6F9B9B-A0F0-4C63-876E-BF2AA38A44F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2E1BF7C4-AFFC-4BB7-A913-684429A10F1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C0C716E-7DFE-4C78-9706-C602AFDD6DC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7C7CF83A-5472-43FB-9930-8B7375E9EFF6}"/>
              </a:ext>
            </a:extLst>
          </p:cNvPr>
          <p:cNvSpPr>
            <a:spLocks noGrp="1"/>
          </p:cNvSpPr>
          <p:nvPr>
            <p:ph type="dt" sz="half" idx="10"/>
          </p:nvPr>
        </p:nvSpPr>
        <p:spPr/>
        <p:txBody>
          <a:bodyPr/>
          <a:lstStyle/>
          <a:p>
            <a:r>
              <a:rPr lang="en-US"/>
              <a:t>12/08/2021</a:t>
            </a:r>
          </a:p>
        </p:txBody>
      </p:sp>
      <p:sp>
        <p:nvSpPr>
          <p:cNvPr id="8" name="Footer Placeholder 7">
            <a:extLst>
              <a:ext uri="{FF2B5EF4-FFF2-40B4-BE49-F238E27FC236}">
                <a16:creationId xmlns:a16="http://schemas.microsoft.com/office/drawing/2014/main" xmlns="" id="{ABB1D25F-5672-416D-B5EA-186970E1E1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CB5462C-394E-4C01-8465-D304C44F71E3}"/>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xmlns="" val="320408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674673-29A4-4B2E-9F9D-2A7942A0E7A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800DED74-F5B5-452A-AF4A-6953EDDA4726}"/>
              </a:ext>
            </a:extLst>
          </p:cNvPr>
          <p:cNvSpPr>
            <a:spLocks noGrp="1"/>
          </p:cNvSpPr>
          <p:nvPr>
            <p:ph type="dt" sz="half" idx="10"/>
          </p:nvPr>
        </p:nvSpPr>
        <p:spPr/>
        <p:txBody>
          <a:bodyPr/>
          <a:lstStyle/>
          <a:p>
            <a:r>
              <a:rPr lang="en-US"/>
              <a:t>12/08/2021</a:t>
            </a:r>
          </a:p>
        </p:txBody>
      </p:sp>
      <p:sp>
        <p:nvSpPr>
          <p:cNvPr id="4" name="Footer Placeholder 3">
            <a:extLst>
              <a:ext uri="{FF2B5EF4-FFF2-40B4-BE49-F238E27FC236}">
                <a16:creationId xmlns:a16="http://schemas.microsoft.com/office/drawing/2014/main" xmlns="" id="{7706D260-D038-4297-BAD0-7AE8E4557F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F9AED61-E514-4FF4-9483-3C9600C1D8A3}"/>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xmlns="" val="4091992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B967878-7144-402E-AD24-E2462371B613}"/>
              </a:ext>
            </a:extLst>
          </p:cNvPr>
          <p:cNvSpPr>
            <a:spLocks noGrp="1"/>
          </p:cNvSpPr>
          <p:nvPr>
            <p:ph type="dt" sz="half" idx="10"/>
          </p:nvPr>
        </p:nvSpPr>
        <p:spPr/>
        <p:txBody>
          <a:bodyPr/>
          <a:lstStyle/>
          <a:p>
            <a:r>
              <a:rPr lang="en-US"/>
              <a:t>12/08/2021</a:t>
            </a:r>
          </a:p>
        </p:txBody>
      </p:sp>
      <p:sp>
        <p:nvSpPr>
          <p:cNvPr id="3" name="Footer Placeholder 2">
            <a:extLst>
              <a:ext uri="{FF2B5EF4-FFF2-40B4-BE49-F238E27FC236}">
                <a16:creationId xmlns:a16="http://schemas.microsoft.com/office/drawing/2014/main" xmlns="" id="{62BFAD11-2E56-4C60-8FC0-331253BAAF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BB8A87B-4F87-4F91-B4E2-50CA8E7A6CC2}"/>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xmlns="" val="82360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A0E573-714E-44FA-83D1-178A924E65D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E961E4C5-5D79-4089-8D97-B31E0072189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B1C91A31-06F8-4750-8C91-5DF3EE44539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32C49986-61DD-46A9-B5F3-56E985F38EF8}"/>
              </a:ext>
            </a:extLst>
          </p:cNvPr>
          <p:cNvSpPr>
            <a:spLocks noGrp="1"/>
          </p:cNvSpPr>
          <p:nvPr>
            <p:ph type="dt" sz="half" idx="10"/>
          </p:nvPr>
        </p:nvSpPr>
        <p:spPr/>
        <p:txBody>
          <a:bodyPr/>
          <a:lstStyle/>
          <a:p>
            <a:r>
              <a:rPr lang="en-US"/>
              <a:t>12/08/2021</a:t>
            </a:r>
          </a:p>
        </p:txBody>
      </p:sp>
      <p:sp>
        <p:nvSpPr>
          <p:cNvPr id="6" name="Footer Placeholder 5">
            <a:extLst>
              <a:ext uri="{FF2B5EF4-FFF2-40B4-BE49-F238E27FC236}">
                <a16:creationId xmlns:a16="http://schemas.microsoft.com/office/drawing/2014/main" xmlns="" id="{02736FCE-5021-4E2C-BBE5-74EDD4BE03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5157432-22CA-43B8-BEB5-FE9750779770}"/>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xmlns="" val="1400771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B43B1C-70C1-4018-BE93-069687FC339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9B1E47B9-38E6-45D3-9A8A-784F63FC2C9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xmlns="" id="{F2741137-CA48-4E99-B7F7-9B25F4A0A7B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15C94528-0ABC-4A13-8DB8-E62D8D0D94CC}"/>
              </a:ext>
            </a:extLst>
          </p:cNvPr>
          <p:cNvSpPr>
            <a:spLocks noGrp="1"/>
          </p:cNvSpPr>
          <p:nvPr>
            <p:ph type="dt" sz="half" idx="10"/>
          </p:nvPr>
        </p:nvSpPr>
        <p:spPr/>
        <p:txBody>
          <a:bodyPr/>
          <a:lstStyle/>
          <a:p>
            <a:r>
              <a:rPr lang="en-US"/>
              <a:t>12/08/2021</a:t>
            </a:r>
          </a:p>
        </p:txBody>
      </p:sp>
      <p:sp>
        <p:nvSpPr>
          <p:cNvPr id="6" name="Footer Placeholder 5">
            <a:extLst>
              <a:ext uri="{FF2B5EF4-FFF2-40B4-BE49-F238E27FC236}">
                <a16:creationId xmlns:a16="http://schemas.microsoft.com/office/drawing/2014/main" xmlns="" id="{D5049E9F-81E5-4610-B0D2-5A706E1328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E983B2-0624-459C-9938-11E3889FADD7}"/>
              </a:ext>
            </a:extLst>
          </p:cNvPr>
          <p:cNvSpPr>
            <a:spLocks noGrp="1"/>
          </p:cNvSpPr>
          <p:nvPr>
            <p:ph type="sldNum" sz="quarter" idx="12"/>
          </p:nvPr>
        </p:nvSpPr>
        <p:spPr/>
        <p:txBody>
          <a:bodyPr/>
          <a:lstStyle/>
          <a:p>
            <a:fld id="{D6D68B8A-0686-45F0-9801-0F66D2B52B39}" type="slidenum">
              <a:rPr lang="en-US" smtClean="0"/>
              <a:pPr/>
              <a:t>‹#›</a:t>
            </a:fld>
            <a:endParaRPr lang="en-US"/>
          </a:p>
        </p:txBody>
      </p:sp>
    </p:spTree>
    <p:extLst>
      <p:ext uri="{BB962C8B-B14F-4D97-AF65-F5344CB8AC3E}">
        <p14:creationId xmlns:p14="http://schemas.microsoft.com/office/powerpoint/2010/main" xmlns="" val="774054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D5A1418-69B1-4509-BCCA-C2C3B707E5C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E4541C56-7490-4EAA-A062-F35FEA82C09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8382929-A8A0-49FE-B5BF-97FC0D5FC61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12/08/2021</a:t>
            </a:r>
          </a:p>
        </p:txBody>
      </p:sp>
      <p:sp>
        <p:nvSpPr>
          <p:cNvPr id="5" name="Footer Placeholder 4">
            <a:extLst>
              <a:ext uri="{FF2B5EF4-FFF2-40B4-BE49-F238E27FC236}">
                <a16:creationId xmlns:a16="http://schemas.microsoft.com/office/drawing/2014/main" xmlns="" id="{5E31776C-1BA0-4961-A554-AD863EC133A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93BABA9-FF1C-42F5-BF47-716C880E439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6D68B8A-0686-45F0-9801-0F66D2B52B39}" type="slidenum">
              <a:rPr lang="en-US" smtClean="0"/>
              <a:pPr/>
              <a:t>‹#›</a:t>
            </a:fld>
            <a:endParaRPr lang="en-US"/>
          </a:p>
        </p:txBody>
      </p:sp>
    </p:spTree>
    <p:extLst>
      <p:ext uri="{BB962C8B-B14F-4D97-AF65-F5344CB8AC3E}">
        <p14:creationId xmlns:p14="http://schemas.microsoft.com/office/powerpoint/2010/main" xmlns="" val="8271269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6.xml"/><Relationship Id="rId5" Type="http://schemas.openxmlformats.org/officeDocument/2006/relationships/image" Target="../media/image47.emf"/><Relationship Id="rId4" Type="http://schemas.openxmlformats.org/officeDocument/2006/relationships/image" Target="../media/image46.emf"/></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54">
            <a:extLst>
              <a:ext uri="{FF2B5EF4-FFF2-40B4-BE49-F238E27FC236}">
                <a16:creationId xmlns:a16="http://schemas.microsoft.com/office/drawing/2014/main" xmlns="" id="{451CD5F3-FB74-4D73-86B5-A5C1E9942354}"/>
              </a:ext>
            </a:extLst>
          </p:cNvPr>
          <p:cNvSpPr>
            <a:spLocks noChangeArrowheads="1"/>
          </p:cNvSpPr>
          <p:nvPr/>
        </p:nvSpPr>
        <p:spPr bwMode="auto">
          <a:xfrm>
            <a:off x="107504" y="620688"/>
            <a:ext cx="9144000" cy="5632311"/>
          </a:xfrm>
          <a:prstGeom prst="rect">
            <a:avLst/>
          </a:prstGeom>
          <a:noFill/>
          <a:ln w="9525">
            <a:noFill/>
            <a:miter lim="800000"/>
            <a:headEnd/>
            <a:tailEnd/>
          </a:ln>
        </p:spPr>
        <p:txBody>
          <a:bodyPr wrap="square">
            <a:spAutoFit/>
          </a:bodyPr>
          <a:lstStyle/>
          <a:p>
            <a:pPr algn="ctr">
              <a:spcBef>
                <a:spcPct val="50000"/>
              </a:spcBef>
            </a:pPr>
            <a:endParaRPr lang="en-US" sz="3600" b="1" smtClean="0">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algn="ctr">
              <a:spcBef>
                <a:spcPct val="50000"/>
              </a:spcBef>
            </a:pPr>
            <a:endParaRPr lang="en-US" sz="3600" b="1" smtClean="0">
              <a:ln w="0"/>
              <a:solidFill>
                <a:srgbClr val="CC0066"/>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algn="ctr">
              <a:spcBef>
                <a:spcPct val="50000"/>
              </a:spcBef>
            </a:pPr>
            <a:endParaRPr lang="en-US" sz="3600" b="1" smtClean="0">
              <a:ln w="0"/>
              <a:solidFill>
                <a:srgbClr val="CC0066"/>
              </a:solidFill>
              <a:effectLst>
                <a:outerShdw blurRad="38100" dist="25400" dir="5400000" algn="ctr" rotWithShape="0">
                  <a:srgbClr val="6E747A">
                    <a:alpha val="43000"/>
                  </a:srgbClr>
                </a:outerShdw>
              </a:effectLst>
              <a:latin typeface="Times New Roman" pitchFamily="18" charset="0"/>
              <a:cs typeface="Times New Roman" pitchFamily="18" charset="0"/>
            </a:endParaRPr>
          </a:p>
          <a:p>
            <a:pPr algn="ctr">
              <a:spcBef>
                <a:spcPct val="50000"/>
              </a:spcBef>
            </a:pPr>
            <a:r>
              <a:rPr lang="en-US" sz="3600" b="1" smtClean="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Chủ </a:t>
            </a:r>
            <a:r>
              <a:rPr lang="en-US" sz="3600" b="1" dirty="0" err="1">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đề</a:t>
            </a:r>
            <a:r>
              <a:rPr lang="en-US" sz="3600" b="1"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Nghề</a:t>
            </a:r>
            <a:r>
              <a:rPr lang="en-US" sz="3600" b="1"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nghiệp</a:t>
            </a:r>
            <a:endParaRPr lang="en-US" sz="3600" b="1"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endParaRPr>
          </a:p>
          <a:p>
            <a:pPr algn="ctr">
              <a:spcBef>
                <a:spcPct val="50000"/>
              </a:spcBef>
            </a:pPr>
            <a:r>
              <a:rPr lang="en-US" sz="3600" b="1" dirty="0" err="1">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Lĩnh</a:t>
            </a:r>
            <a:r>
              <a:rPr lang="en-US" sz="3600" b="1"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vực</a:t>
            </a:r>
            <a:r>
              <a:rPr lang="en-US" sz="3600" b="1"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Phát</a:t>
            </a:r>
            <a:r>
              <a:rPr lang="en-US" sz="3600" b="1"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triển</a:t>
            </a:r>
            <a:r>
              <a:rPr lang="en-US" sz="3600" b="1"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nhận</a:t>
            </a:r>
            <a:r>
              <a:rPr lang="en-US" sz="3600" b="1"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thức</a:t>
            </a:r>
            <a:endParaRPr lang="en-US" sz="3600" b="1"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endParaRPr>
          </a:p>
          <a:p>
            <a:pPr algn="ctr">
              <a:spcBef>
                <a:spcPct val="50000"/>
              </a:spcBef>
            </a:pPr>
            <a:r>
              <a:rPr lang="en-US" sz="3600" b="1" dirty="0" err="1">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Đề</a:t>
            </a:r>
            <a:r>
              <a:rPr lang="en-US" sz="3600" b="1"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tài</a:t>
            </a:r>
            <a:r>
              <a:rPr lang="en-US" sz="3600" b="1"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Làm</a:t>
            </a:r>
            <a:r>
              <a:rPr lang="en-US" sz="3600" b="1"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quen</a:t>
            </a:r>
            <a:r>
              <a:rPr lang="en-US" sz="3600" b="1"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các</a:t>
            </a:r>
            <a:r>
              <a:rPr lang="en-US" sz="3600" b="1"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nghề</a:t>
            </a:r>
            <a:r>
              <a:rPr lang="en-US" sz="3600" b="1"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phổ</a:t>
            </a:r>
            <a:r>
              <a:rPr lang="en-US" sz="3600" b="1"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rPr>
              <a:t>biến</a:t>
            </a:r>
            <a:endParaRPr lang="en-US" sz="3600" b="1" dirty="0">
              <a:ln w="0"/>
              <a:solidFill>
                <a:srgbClr val="FF0000"/>
              </a:solidFill>
              <a:effectLst>
                <a:outerShdw blurRad="38100" dist="25400" dir="5400000" algn="ctr" rotWithShape="0">
                  <a:srgbClr val="6E747A">
                    <a:alpha val="43000"/>
                  </a:srgbClr>
                </a:outerShdw>
              </a:effectLst>
              <a:latin typeface="Times New Roman" pitchFamily="18" charset="0"/>
              <a:cs typeface="Times New Roman" pitchFamily="18" charset="0"/>
            </a:endParaRPr>
          </a:p>
          <a:p>
            <a:pPr algn="ctr">
              <a:spcBef>
                <a:spcPct val="50000"/>
              </a:spcBef>
            </a:pPr>
            <a:r>
              <a:rPr lang="en-US" sz="3600" b="1">
                <a:ln w="0"/>
                <a:solidFill>
                  <a:srgbClr val="CC0066"/>
                </a:solidFill>
                <a:effectLst>
                  <a:outerShdw blurRad="38100" dist="25400" dir="5400000" algn="ctr" rotWithShape="0">
                    <a:srgbClr val="6E747A">
                      <a:alpha val="43000"/>
                    </a:srgbClr>
                  </a:outerShdw>
                </a:effectLst>
                <a:latin typeface="Times New Roman" pitchFamily="18" charset="0"/>
                <a:cs typeface="Times New Roman" pitchFamily="18" charset="0"/>
              </a:rPr>
              <a:t>  </a:t>
            </a:r>
            <a:endParaRPr lang="en-US" sz="4000" b="1" dirty="0">
              <a:ln w="0"/>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3" name="TextBox 2"/>
          <p:cNvSpPr txBox="1"/>
          <p:nvPr/>
        </p:nvSpPr>
        <p:spPr>
          <a:xfrm>
            <a:off x="304800" y="1371600"/>
            <a:ext cx="8534400" cy="646331"/>
          </a:xfrm>
          <a:prstGeom prst="rect">
            <a:avLst/>
          </a:prstGeom>
          <a:noFill/>
        </p:spPr>
        <p:txBody>
          <a:bodyPr wrap="square" rtlCol="0">
            <a:spAutoFit/>
          </a:bodyPr>
          <a:lstStyle/>
          <a:p>
            <a:pPr algn="ctr"/>
            <a:r>
              <a:rPr lang="en-US" sz="3600" b="1" smtClean="0">
                <a:solidFill>
                  <a:srgbClr val="FF0000"/>
                </a:solidFill>
                <a:latin typeface="Times New Roman" pitchFamily="18" charset="0"/>
                <a:cs typeface="Times New Roman" pitchFamily="18" charset="0"/>
              </a:rPr>
              <a:t>TR</a:t>
            </a:r>
            <a:r>
              <a:rPr lang="vi-VN" sz="3600" b="1" smtClean="0">
                <a:solidFill>
                  <a:srgbClr val="FF0000"/>
                </a:solidFill>
                <a:latin typeface="Times New Roman" pitchFamily="18" charset="0"/>
                <a:cs typeface="Times New Roman" pitchFamily="18" charset="0"/>
              </a:rPr>
              <a:t>Ư</a:t>
            </a:r>
            <a:r>
              <a:rPr lang="vi-VN" sz="3200" b="1" smtClean="0">
                <a:solidFill>
                  <a:srgbClr val="FF0000"/>
                </a:solidFill>
                <a:latin typeface="Times New Roman" pitchFamily="18" charset="0"/>
                <a:cs typeface="Times New Roman" pitchFamily="18" charset="0"/>
              </a:rPr>
              <a:t>ỜNG</a:t>
            </a:r>
            <a:r>
              <a:rPr lang="en-US" sz="3600" b="1" smtClean="0">
                <a:solidFill>
                  <a:srgbClr val="FF0000"/>
                </a:solidFill>
                <a:latin typeface="Times New Roman" pitchFamily="18" charset="0"/>
                <a:cs typeface="Times New Roman" pitchFamily="18" charset="0"/>
              </a:rPr>
              <a:t> MẦM NON HOA S</a:t>
            </a:r>
            <a:r>
              <a:rPr lang="vi-VN" sz="3600" smtClean="0">
                <a:latin typeface="Times New Roman" pitchFamily="18" charset="0"/>
                <a:cs typeface="Times New Roman" pitchFamily="18" charset="0"/>
              </a:rPr>
              <a:t> </a:t>
            </a:r>
            <a:r>
              <a:rPr lang="vi-VN" sz="3600" smtClean="0">
                <a:solidFill>
                  <a:srgbClr val="FF0000"/>
                </a:solidFill>
                <a:latin typeface="Times New Roman" pitchFamily="18" charset="0"/>
                <a:cs typeface="Times New Roman" pitchFamily="18" charset="0"/>
              </a:rPr>
              <a:t>ỮA</a:t>
            </a:r>
            <a:endParaRPr lang="en-US" sz="3600">
              <a:solidFill>
                <a:srgbClr val="FF0000"/>
              </a:solidFill>
              <a:latin typeface="Times New Roman" pitchFamily="18" charset="0"/>
              <a:cs typeface="Times New Roman" pitchFamily="18" charset="0"/>
            </a:endParaRPr>
          </a:p>
        </p:txBody>
      </p:sp>
      <p:sp>
        <p:nvSpPr>
          <p:cNvPr id="4" name="TextBox 3"/>
          <p:cNvSpPr txBox="1"/>
          <p:nvPr/>
        </p:nvSpPr>
        <p:spPr>
          <a:xfrm>
            <a:off x="304800" y="685800"/>
            <a:ext cx="8686800" cy="584775"/>
          </a:xfrm>
          <a:prstGeom prst="rect">
            <a:avLst/>
          </a:prstGeom>
          <a:noFill/>
        </p:spPr>
        <p:txBody>
          <a:bodyPr wrap="square" rtlCol="0">
            <a:spAutoFit/>
          </a:bodyPr>
          <a:lstStyle/>
          <a:p>
            <a:pPr algn="ctr"/>
            <a:r>
              <a:rPr lang="en-US" sz="3200" b="1" smtClean="0">
                <a:solidFill>
                  <a:srgbClr val="FF0000"/>
                </a:solidFill>
                <a:latin typeface="Times New Roman" pitchFamily="18" charset="0"/>
                <a:cs typeface="Times New Roman" pitchFamily="18" charset="0"/>
              </a:rPr>
              <a:t>ỦY </a:t>
            </a:r>
            <a:r>
              <a:rPr lang="en-US" sz="3200" b="1" smtClean="0">
                <a:solidFill>
                  <a:srgbClr val="FF0000"/>
                </a:solidFill>
                <a:latin typeface="Times New Roman" pitchFamily="18" charset="0"/>
                <a:cs typeface="Times New Roman" pitchFamily="18" charset="0"/>
              </a:rPr>
              <a:t>BAN </a:t>
            </a:r>
            <a:r>
              <a:rPr lang="en-US" sz="3200" b="1" smtClean="0">
                <a:solidFill>
                  <a:srgbClr val="FF0000"/>
                </a:solidFill>
                <a:latin typeface="Times New Roman" pitchFamily="18" charset="0"/>
                <a:cs typeface="Times New Roman" pitchFamily="18" charset="0"/>
              </a:rPr>
              <a:t>NHÂN DÂN HUYỆN </a:t>
            </a:r>
            <a:r>
              <a:rPr lang="en-US" sz="3200" b="1" smtClean="0">
                <a:solidFill>
                  <a:srgbClr val="FF0000"/>
                </a:solidFill>
                <a:latin typeface="Times New Roman" pitchFamily="18" charset="0"/>
                <a:cs typeface="Times New Roman" pitchFamily="18" charset="0"/>
              </a:rPr>
              <a:t>GIA </a:t>
            </a:r>
            <a:r>
              <a:rPr lang="en-US" sz="3200" b="1" smtClean="0">
                <a:solidFill>
                  <a:srgbClr val="FF0000"/>
                </a:solidFill>
                <a:latin typeface="Times New Roman" pitchFamily="18" charset="0"/>
                <a:cs typeface="Times New Roman" pitchFamily="18" charset="0"/>
              </a:rPr>
              <a:t>LÂM</a:t>
            </a:r>
            <a:endParaRPr lang="en-US" sz="32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027378117"/>
      </p:ext>
    </p:extLst>
  </p:cSld>
  <p:clrMapOvr>
    <a:masterClrMapping/>
  </p:clrMapOvr>
  <p:transition spd="slow">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7B5E50FD-8125-4727-A87A-F5755B2888E8}"/>
              </a:ext>
            </a:extLst>
          </p:cNvPr>
          <p:cNvSpPr txBox="1"/>
          <p:nvPr/>
        </p:nvSpPr>
        <p:spPr>
          <a:xfrm>
            <a:off x="-108520" y="165677"/>
            <a:ext cx="9252520" cy="584775"/>
          </a:xfrm>
          <a:prstGeom prst="rect">
            <a:avLst/>
          </a:prstGeom>
          <a:noFill/>
        </p:spPr>
        <p:txBody>
          <a:bodyPr wrap="square">
            <a:spAutoFit/>
          </a:bodyPr>
          <a:lstStyle/>
          <a:p>
            <a:pPr algn="ctr"/>
            <a:r>
              <a:rPr lang="vi-VN" sz="3200" dirty="0"/>
              <a:t>Kỉ niệm Ngày nhà giáo Việt Nam 20/11</a:t>
            </a:r>
          </a:p>
        </p:txBody>
      </p:sp>
      <p:pic>
        <p:nvPicPr>
          <p:cNvPr id="8" name="Picture 7">
            <a:extLst>
              <a:ext uri="{FF2B5EF4-FFF2-40B4-BE49-F238E27FC236}">
                <a16:creationId xmlns:a16="http://schemas.microsoft.com/office/drawing/2014/main" xmlns="" id="{92177009-95D9-4F35-AE82-4EC6074122AA}"/>
              </a:ext>
            </a:extLst>
          </p:cNvPr>
          <p:cNvPicPr>
            <a:picLocks noChangeAspect="1"/>
          </p:cNvPicPr>
          <p:nvPr/>
        </p:nvPicPr>
        <p:blipFill>
          <a:blip r:embed="rId2"/>
          <a:stretch>
            <a:fillRect/>
          </a:stretch>
        </p:blipFill>
        <p:spPr>
          <a:xfrm>
            <a:off x="180526" y="842696"/>
            <a:ext cx="4176837" cy="2945160"/>
          </a:xfrm>
          <a:prstGeom prst="rect">
            <a:avLst/>
          </a:prstGeom>
        </p:spPr>
      </p:pic>
      <p:pic>
        <p:nvPicPr>
          <p:cNvPr id="9" name="Picture 8">
            <a:extLst>
              <a:ext uri="{FF2B5EF4-FFF2-40B4-BE49-F238E27FC236}">
                <a16:creationId xmlns:a16="http://schemas.microsoft.com/office/drawing/2014/main" xmlns="" id="{11CB0FFC-8428-461E-A311-8CA9856F12FE}"/>
              </a:ext>
            </a:extLst>
          </p:cNvPr>
          <p:cNvPicPr>
            <a:picLocks noChangeAspect="1"/>
          </p:cNvPicPr>
          <p:nvPr/>
        </p:nvPicPr>
        <p:blipFill>
          <a:blip r:embed="rId3"/>
          <a:stretch>
            <a:fillRect/>
          </a:stretch>
        </p:blipFill>
        <p:spPr>
          <a:xfrm>
            <a:off x="4570986" y="842696"/>
            <a:ext cx="4392488" cy="2945160"/>
          </a:xfrm>
          <a:prstGeom prst="rect">
            <a:avLst/>
          </a:prstGeom>
        </p:spPr>
      </p:pic>
      <p:pic>
        <p:nvPicPr>
          <p:cNvPr id="10" name="Picture 9">
            <a:extLst>
              <a:ext uri="{FF2B5EF4-FFF2-40B4-BE49-F238E27FC236}">
                <a16:creationId xmlns:a16="http://schemas.microsoft.com/office/drawing/2014/main" xmlns="" id="{0FA32903-7DB1-4752-912C-2F83341A8C26}"/>
              </a:ext>
            </a:extLst>
          </p:cNvPr>
          <p:cNvPicPr>
            <a:picLocks noChangeAspect="1"/>
          </p:cNvPicPr>
          <p:nvPr/>
        </p:nvPicPr>
        <p:blipFill>
          <a:blip r:embed="rId4"/>
          <a:stretch>
            <a:fillRect/>
          </a:stretch>
        </p:blipFill>
        <p:spPr>
          <a:xfrm>
            <a:off x="4582345" y="3933056"/>
            <a:ext cx="4381129" cy="2852762"/>
          </a:xfrm>
          <a:prstGeom prst="rect">
            <a:avLst/>
          </a:prstGeom>
        </p:spPr>
      </p:pic>
      <p:pic>
        <p:nvPicPr>
          <p:cNvPr id="11" name="Picture 10">
            <a:extLst>
              <a:ext uri="{FF2B5EF4-FFF2-40B4-BE49-F238E27FC236}">
                <a16:creationId xmlns:a16="http://schemas.microsoft.com/office/drawing/2014/main" xmlns="" id="{DE77EA7B-CF18-4322-89FE-66F406CE8829}"/>
              </a:ext>
            </a:extLst>
          </p:cNvPr>
          <p:cNvPicPr>
            <a:picLocks noChangeAspect="1"/>
          </p:cNvPicPr>
          <p:nvPr/>
        </p:nvPicPr>
        <p:blipFill>
          <a:blip r:embed="rId5"/>
          <a:stretch>
            <a:fillRect/>
          </a:stretch>
        </p:blipFill>
        <p:spPr>
          <a:xfrm>
            <a:off x="162456" y="3933056"/>
            <a:ext cx="4176837" cy="2865338"/>
          </a:xfrm>
          <a:prstGeom prst="rect">
            <a:avLst/>
          </a:prstGeom>
        </p:spPr>
      </p:pic>
    </p:spTree>
    <p:extLst>
      <p:ext uri="{BB962C8B-B14F-4D97-AF65-F5344CB8AC3E}">
        <p14:creationId xmlns:p14="http://schemas.microsoft.com/office/powerpoint/2010/main" xmlns="" val="63064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80">
                                          <p:stCondLst>
                                            <p:cond delay="0"/>
                                          </p:stCondLst>
                                        </p:cTn>
                                        <p:tgtEl>
                                          <p:spTgt spid="9"/>
                                        </p:tgtEl>
                                      </p:cBhvr>
                                    </p:animEffect>
                                    <p:anim calcmode="lin" valueType="num">
                                      <p:cBhvr>
                                        <p:cTn id="1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 dur="26">
                                          <p:stCondLst>
                                            <p:cond delay="650"/>
                                          </p:stCondLst>
                                        </p:cTn>
                                        <p:tgtEl>
                                          <p:spTgt spid="9"/>
                                        </p:tgtEl>
                                      </p:cBhvr>
                                      <p:to x="100000" y="60000"/>
                                    </p:animScale>
                                    <p:animScale>
                                      <p:cBhvr>
                                        <p:cTn id="24" dur="166" decel="50000">
                                          <p:stCondLst>
                                            <p:cond delay="676"/>
                                          </p:stCondLst>
                                        </p:cTn>
                                        <p:tgtEl>
                                          <p:spTgt spid="9"/>
                                        </p:tgtEl>
                                      </p:cBhvr>
                                      <p:to x="100000" y="100000"/>
                                    </p:animScale>
                                    <p:animScale>
                                      <p:cBhvr>
                                        <p:cTn id="25" dur="26">
                                          <p:stCondLst>
                                            <p:cond delay="1312"/>
                                          </p:stCondLst>
                                        </p:cTn>
                                        <p:tgtEl>
                                          <p:spTgt spid="9"/>
                                        </p:tgtEl>
                                      </p:cBhvr>
                                      <p:to x="100000" y="80000"/>
                                    </p:animScale>
                                    <p:animScale>
                                      <p:cBhvr>
                                        <p:cTn id="26" dur="166" decel="50000">
                                          <p:stCondLst>
                                            <p:cond delay="1338"/>
                                          </p:stCondLst>
                                        </p:cTn>
                                        <p:tgtEl>
                                          <p:spTgt spid="9"/>
                                        </p:tgtEl>
                                      </p:cBhvr>
                                      <p:to x="100000" y="100000"/>
                                    </p:animScale>
                                    <p:animScale>
                                      <p:cBhvr>
                                        <p:cTn id="27" dur="26">
                                          <p:stCondLst>
                                            <p:cond delay="1642"/>
                                          </p:stCondLst>
                                        </p:cTn>
                                        <p:tgtEl>
                                          <p:spTgt spid="9"/>
                                        </p:tgtEl>
                                      </p:cBhvr>
                                      <p:to x="100000" y="90000"/>
                                    </p:animScale>
                                    <p:animScale>
                                      <p:cBhvr>
                                        <p:cTn id="28" dur="166" decel="50000">
                                          <p:stCondLst>
                                            <p:cond delay="1668"/>
                                          </p:stCondLst>
                                        </p:cTn>
                                        <p:tgtEl>
                                          <p:spTgt spid="9"/>
                                        </p:tgtEl>
                                      </p:cBhvr>
                                      <p:to x="100000" y="100000"/>
                                    </p:animScale>
                                    <p:animScale>
                                      <p:cBhvr>
                                        <p:cTn id="29" dur="26">
                                          <p:stCondLst>
                                            <p:cond delay="1808"/>
                                          </p:stCondLst>
                                        </p:cTn>
                                        <p:tgtEl>
                                          <p:spTgt spid="9"/>
                                        </p:tgtEl>
                                      </p:cBhvr>
                                      <p:to x="100000" y="95000"/>
                                    </p:animScale>
                                    <p:animScale>
                                      <p:cBhvr>
                                        <p:cTn id="30" dur="166" decel="50000">
                                          <p:stCondLst>
                                            <p:cond delay="1834"/>
                                          </p:stCondLst>
                                        </p:cTn>
                                        <p:tgtEl>
                                          <p:spTgt spid="9"/>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A03ABCC5-DA43-47E5-8BE6-BA2570234BD0}"/>
              </a:ext>
            </a:extLst>
          </p:cNvPr>
          <p:cNvSpPr txBox="1"/>
          <p:nvPr/>
        </p:nvSpPr>
        <p:spPr>
          <a:xfrm>
            <a:off x="1547664" y="2492896"/>
            <a:ext cx="6120680" cy="3046988"/>
          </a:xfrm>
          <a:prstGeom prst="rect">
            <a:avLst/>
          </a:prstGeom>
          <a:noFill/>
        </p:spPr>
        <p:txBody>
          <a:bodyPr wrap="square">
            <a:spAutoFit/>
          </a:bodyPr>
          <a:lstStyle/>
          <a:p>
            <a:pPr algn="just"/>
            <a:r>
              <a:rPr lang="vi-VN" sz="2400" dirty="0"/>
              <a:t>	Các con ạ, trong xã hội có nhiều ngành nghề khác nhau, nghề nào cũng đáng quý, cũng đều có ích, trong đó nghề giáo viên mà mọi người ai cũng kính trọng. Các cô đã vất vả để dạy dỗ, chăm sóc để các con trở thành những con ngoan, trò giỏi và sau này trở thành người có ích cho xã hội, làm cho ông bà, bố mẹ vui lòng.</a:t>
            </a:r>
          </a:p>
        </p:txBody>
      </p:sp>
      <p:sp>
        <p:nvSpPr>
          <p:cNvPr id="7" name="Rectangle 6">
            <a:extLst>
              <a:ext uri="{FF2B5EF4-FFF2-40B4-BE49-F238E27FC236}">
                <a16:creationId xmlns:a16="http://schemas.microsoft.com/office/drawing/2014/main" xmlns="" id="{BDA16518-7D0A-4462-8E8F-87F2E1F3AEC1}"/>
              </a:ext>
            </a:extLst>
          </p:cNvPr>
          <p:cNvSpPr/>
          <p:nvPr/>
        </p:nvSpPr>
        <p:spPr>
          <a:xfrm>
            <a:off x="3346059" y="980728"/>
            <a:ext cx="2699778" cy="923330"/>
          </a:xfrm>
          <a:prstGeom prst="rect">
            <a:avLst/>
          </a:prstGeom>
          <a:noFill/>
        </p:spPr>
        <p:txBody>
          <a:bodyPr wrap="none" lIns="91440" tIns="45720" rIns="91440" bIns="45720">
            <a:spAutoFit/>
          </a:bodyPr>
          <a:lstStyle/>
          <a:p>
            <a:pPr algn="ctr"/>
            <a:r>
              <a:rPr lang="en-US" sz="5400" b="1" cap="none" spc="0" dirty="0" err="1">
                <a:ln w="0"/>
                <a:effectLst>
                  <a:outerShdw blurRad="38100" dist="25400" dir="5400000" algn="ctr" rotWithShape="0">
                    <a:srgbClr val="6E747A">
                      <a:alpha val="43000"/>
                    </a:srgbClr>
                  </a:outerShdw>
                </a:effectLst>
              </a:rPr>
              <a:t>Giáo</a:t>
            </a:r>
            <a:r>
              <a:rPr lang="en-US" sz="5400" b="1" cap="none" spc="0" dirty="0">
                <a:ln w="0"/>
                <a:effectLst>
                  <a:outerShdw blurRad="38100" dist="25400" dir="5400000" algn="ctr" rotWithShape="0">
                    <a:srgbClr val="6E747A">
                      <a:alpha val="43000"/>
                    </a:srgbClr>
                  </a:outerShdw>
                </a:effectLst>
              </a:rPr>
              <a:t> </a:t>
            </a:r>
            <a:r>
              <a:rPr lang="en-US" sz="5400" b="1" cap="none" spc="0" dirty="0" err="1">
                <a:ln w="0"/>
                <a:effectLst>
                  <a:outerShdw blurRad="38100" dist="25400" dir="5400000" algn="ctr" rotWithShape="0">
                    <a:srgbClr val="6E747A">
                      <a:alpha val="43000"/>
                    </a:srgbClr>
                  </a:outerShdw>
                </a:effectLst>
              </a:rPr>
              <a:t>dục</a:t>
            </a:r>
            <a:endParaRPr lang="en-US" sz="5400" b="1" cap="none" spc="0" dirty="0">
              <a:ln w="0"/>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xmlns="" val="328857725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435" name="Picture 7"/>
          <p:cNvPicPr>
            <a:picLocks noGrp="1" noChangeAspect="1" noChangeArrowheads="1"/>
          </p:cNvPicPr>
          <p:nvPr>
            <p:ph idx="4294967295"/>
          </p:nvPr>
        </p:nvPicPr>
        <p:blipFill>
          <a:blip r:embed="rId3"/>
          <a:srcRect/>
          <a:stretch>
            <a:fillRect/>
          </a:stretch>
        </p:blipFill>
        <p:spPr>
          <a:xfrm>
            <a:off x="357187" y="1196752"/>
            <a:ext cx="8429625" cy="5295900"/>
          </a:xfrm>
        </p:spPr>
      </p:pic>
      <p:sp>
        <p:nvSpPr>
          <p:cNvPr id="7" name="Rectangle 6">
            <a:extLst>
              <a:ext uri="{FF2B5EF4-FFF2-40B4-BE49-F238E27FC236}">
                <a16:creationId xmlns:a16="http://schemas.microsoft.com/office/drawing/2014/main" xmlns="" id="{85B03D06-6359-4833-88AF-03FBEE5FDEDE}"/>
              </a:ext>
            </a:extLst>
          </p:cNvPr>
          <p:cNvSpPr/>
          <p:nvPr/>
        </p:nvSpPr>
        <p:spPr>
          <a:xfrm>
            <a:off x="3194650" y="0"/>
            <a:ext cx="2223686" cy="923330"/>
          </a:xfrm>
          <a:prstGeom prst="rect">
            <a:avLst/>
          </a:prstGeom>
          <a:noFill/>
        </p:spPr>
        <p:txBody>
          <a:bodyPr wrap="none" lIns="91440" tIns="45720" rIns="91440" bIns="45720">
            <a:spAutoFit/>
          </a:bodyPr>
          <a:lstStyle/>
          <a:p>
            <a:pPr algn="ctr"/>
            <a:r>
              <a:rPr lang="en-US" sz="54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Bác</a:t>
            </a:r>
            <a:r>
              <a:rPr lang="en-US" sz="54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54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sĩ</a:t>
            </a:r>
            <a:endParaRPr lang="en-US" sz="54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EA00F6-35CB-4397-9F98-076DC2EDFD39}"/>
              </a:ext>
            </a:extLst>
          </p:cNvPr>
          <p:cNvSpPr>
            <a:spLocks noGrp="1"/>
          </p:cNvSpPr>
          <p:nvPr>
            <p:ph type="title"/>
          </p:nvPr>
        </p:nvSpPr>
        <p:spPr>
          <a:xfrm>
            <a:off x="0" y="136524"/>
            <a:ext cx="9144000" cy="903634"/>
          </a:xfrm>
        </p:spPr>
        <p:txBody>
          <a:bodyPr>
            <a:normAutofit/>
          </a:bodyPr>
          <a:lstStyle/>
          <a:p>
            <a:pPr algn="ctr"/>
            <a:r>
              <a:rPr lang="vi-VN" sz="2400" b="1" dirty="0">
                <a:latin typeface="Arial" panose="020B0604020202020204" pitchFamily="34" charset="0"/>
                <a:cs typeface="Arial" panose="020B0604020202020204" pitchFamily="34" charset="0"/>
              </a:rPr>
              <a:t>B</a:t>
            </a:r>
            <a:r>
              <a:rPr lang="vi-VN" sz="2400" b="1" i="0" dirty="0">
                <a:effectLst/>
                <a:latin typeface="Arial" panose="020B0604020202020204" pitchFamily="34" charset="0"/>
                <a:cs typeface="Arial" panose="020B0604020202020204" pitchFamily="34" charset="0"/>
              </a:rPr>
              <a:t>ác sĩ làm công việc khác như: khám bệnh, kê đơn thuốc, chăm sóc bệnh nhân, cấp cứu....</a:t>
            </a:r>
            <a:endParaRPr lang="vi-VN" sz="24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A0E960C6-306E-46A7-A249-24EACFC88DD6}"/>
              </a:ext>
            </a:extLst>
          </p:cNvPr>
          <p:cNvPicPr>
            <a:picLocks noChangeAspect="1"/>
          </p:cNvPicPr>
          <p:nvPr/>
        </p:nvPicPr>
        <p:blipFill>
          <a:blip r:embed="rId2" cstate="print"/>
          <a:stretch>
            <a:fillRect/>
          </a:stretch>
        </p:blipFill>
        <p:spPr>
          <a:xfrm>
            <a:off x="107504" y="1124744"/>
            <a:ext cx="4390662" cy="2785537"/>
          </a:xfrm>
          <a:prstGeom prst="rect">
            <a:avLst/>
          </a:prstGeom>
        </p:spPr>
      </p:pic>
      <p:pic>
        <p:nvPicPr>
          <p:cNvPr id="7" name="Picture 6">
            <a:extLst>
              <a:ext uri="{FF2B5EF4-FFF2-40B4-BE49-F238E27FC236}">
                <a16:creationId xmlns:a16="http://schemas.microsoft.com/office/drawing/2014/main" xmlns="" id="{46D3B563-4E81-49D7-8F0C-7DDA90755A6D}"/>
              </a:ext>
            </a:extLst>
          </p:cNvPr>
          <p:cNvPicPr>
            <a:picLocks noChangeAspect="1"/>
          </p:cNvPicPr>
          <p:nvPr/>
        </p:nvPicPr>
        <p:blipFill>
          <a:blip r:embed="rId3"/>
          <a:stretch>
            <a:fillRect/>
          </a:stretch>
        </p:blipFill>
        <p:spPr>
          <a:xfrm>
            <a:off x="4673016" y="1114805"/>
            <a:ext cx="4363480" cy="2785537"/>
          </a:xfrm>
          <a:prstGeom prst="rect">
            <a:avLst/>
          </a:prstGeom>
        </p:spPr>
      </p:pic>
      <p:pic>
        <p:nvPicPr>
          <p:cNvPr id="8" name="Picture 7">
            <a:extLst>
              <a:ext uri="{FF2B5EF4-FFF2-40B4-BE49-F238E27FC236}">
                <a16:creationId xmlns:a16="http://schemas.microsoft.com/office/drawing/2014/main" xmlns="" id="{657ED6F1-1C3A-4D3C-8E80-3B1AC1D6668B}"/>
              </a:ext>
            </a:extLst>
          </p:cNvPr>
          <p:cNvPicPr>
            <a:picLocks noChangeAspect="1"/>
          </p:cNvPicPr>
          <p:nvPr/>
        </p:nvPicPr>
        <p:blipFill>
          <a:blip r:embed="rId4"/>
          <a:stretch>
            <a:fillRect/>
          </a:stretch>
        </p:blipFill>
        <p:spPr>
          <a:xfrm>
            <a:off x="107504" y="4077072"/>
            <a:ext cx="4390662" cy="2683454"/>
          </a:xfrm>
          <a:prstGeom prst="rect">
            <a:avLst/>
          </a:prstGeom>
        </p:spPr>
      </p:pic>
      <p:pic>
        <p:nvPicPr>
          <p:cNvPr id="9" name="Picture 8">
            <a:extLst>
              <a:ext uri="{FF2B5EF4-FFF2-40B4-BE49-F238E27FC236}">
                <a16:creationId xmlns:a16="http://schemas.microsoft.com/office/drawing/2014/main" xmlns="" id="{511BB638-251C-4E03-AF28-3462B89679E3}"/>
              </a:ext>
            </a:extLst>
          </p:cNvPr>
          <p:cNvPicPr>
            <a:picLocks noChangeAspect="1"/>
          </p:cNvPicPr>
          <p:nvPr/>
        </p:nvPicPr>
        <p:blipFill>
          <a:blip r:embed="rId5"/>
          <a:stretch>
            <a:fillRect/>
          </a:stretch>
        </p:blipFill>
        <p:spPr>
          <a:xfrm>
            <a:off x="4673016" y="4077072"/>
            <a:ext cx="4363479" cy="2683454"/>
          </a:xfrm>
          <a:prstGeom prst="rect">
            <a:avLst/>
          </a:prstGeom>
          <a:gradFill>
            <a:gsLst>
              <a:gs pos="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xmlns="" val="1469477336"/>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79B688F1-C1D0-4EBB-8851-B3DC2A19CB9C}"/>
              </a:ext>
            </a:extLst>
          </p:cNvPr>
          <p:cNvSpPr>
            <a:spLocks noGrp="1"/>
          </p:cNvSpPr>
          <p:nvPr>
            <p:ph type="sldNum" sz="quarter" idx="12"/>
          </p:nvPr>
        </p:nvSpPr>
        <p:spPr/>
        <p:txBody>
          <a:bodyPr/>
          <a:lstStyle/>
          <a:p>
            <a:fld id="{D6D68B8A-0686-45F0-9801-0F66D2B52B39}" type="slidenum">
              <a:rPr lang="en-US" smtClean="0"/>
              <a:pPr/>
              <a:t>14</a:t>
            </a:fld>
            <a:endParaRPr lang="en-US"/>
          </a:p>
        </p:txBody>
      </p:sp>
      <p:sp>
        <p:nvSpPr>
          <p:cNvPr id="7" name="TextBox 6">
            <a:extLst>
              <a:ext uri="{FF2B5EF4-FFF2-40B4-BE49-F238E27FC236}">
                <a16:creationId xmlns:a16="http://schemas.microsoft.com/office/drawing/2014/main" xmlns="" id="{F57066FA-5DEC-47A0-9B74-C2A591CE7AE9}"/>
              </a:ext>
            </a:extLst>
          </p:cNvPr>
          <p:cNvSpPr txBox="1"/>
          <p:nvPr/>
        </p:nvSpPr>
        <p:spPr>
          <a:xfrm>
            <a:off x="0" y="136524"/>
            <a:ext cx="9108504" cy="830997"/>
          </a:xfrm>
          <a:prstGeom prst="rect">
            <a:avLst/>
          </a:prstGeom>
          <a:noFill/>
        </p:spPr>
        <p:txBody>
          <a:bodyPr wrap="square">
            <a:spAutoFit/>
          </a:bodyPr>
          <a:lstStyle/>
          <a:p>
            <a:pPr algn="ctr"/>
            <a:r>
              <a:rPr lang="vi-VN" sz="2400" b="0" i="0" dirty="0">
                <a:solidFill>
                  <a:srgbClr val="333333"/>
                </a:solidFill>
                <a:effectLst/>
                <a:latin typeface="Arial" panose="020B0604020202020204" pitchFamily="34" charset="0"/>
                <a:cs typeface="Arial" panose="020B0604020202020204" pitchFamily="34" charset="0"/>
              </a:rPr>
              <a:t>Bác sĩ là những người chăm sóc sức khỏe cho moi người, giúp mọi người chữa khỏi bệnh để có cơ thể khỏe mạnh</a:t>
            </a:r>
            <a:endParaRPr lang="vi-VN" sz="2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DFD820E6-6CC8-40D7-B9D3-01D23DD4827B}"/>
              </a:ext>
            </a:extLst>
          </p:cNvPr>
          <p:cNvPicPr>
            <a:picLocks noChangeAspect="1"/>
          </p:cNvPicPr>
          <p:nvPr/>
        </p:nvPicPr>
        <p:blipFill>
          <a:blip r:embed="rId2"/>
          <a:stretch>
            <a:fillRect/>
          </a:stretch>
        </p:blipFill>
        <p:spPr>
          <a:xfrm>
            <a:off x="179512" y="1154144"/>
            <a:ext cx="4104456" cy="2448272"/>
          </a:xfrm>
          <a:prstGeom prst="rect">
            <a:avLst/>
          </a:prstGeom>
        </p:spPr>
      </p:pic>
      <p:pic>
        <p:nvPicPr>
          <p:cNvPr id="9" name="Picture 8">
            <a:extLst>
              <a:ext uri="{FF2B5EF4-FFF2-40B4-BE49-F238E27FC236}">
                <a16:creationId xmlns:a16="http://schemas.microsoft.com/office/drawing/2014/main" xmlns="" id="{E5E2D826-C243-4403-8716-8E4FC3115C31}"/>
              </a:ext>
            </a:extLst>
          </p:cNvPr>
          <p:cNvPicPr>
            <a:picLocks noChangeAspect="1"/>
          </p:cNvPicPr>
          <p:nvPr/>
        </p:nvPicPr>
        <p:blipFill>
          <a:blip r:embed="rId3"/>
          <a:stretch>
            <a:fillRect/>
          </a:stretch>
        </p:blipFill>
        <p:spPr>
          <a:xfrm>
            <a:off x="4541270" y="1123313"/>
            <a:ext cx="4320480" cy="2479103"/>
          </a:xfrm>
          <a:prstGeom prst="rect">
            <a:avLst/>
          </a:prstGeom>
        </p:spPr>
      </p:pic>
      <p:pic>
        <p:nvPicPr>
          <p:cNvPr id="10" name="Picture 9">
            <a:extLst>
              <a:ext uri="{FF2B5EF4-FFF2-40B4-BE49-F238E27FC236}">
                <a16:creationId xmlns:a16="http://schemas.microsoft.com/office/drawing/2014/main" xmlns="" id="{BE92C536-161D-4E38-86CF-14FD0993D1D6}"/>
              </a:ext>
            </a:extLst>
          </p:cNvPr>
          <p:cNvPicPr>
            <a:picLocks noChangeAspect="1"/>
          </p:cNvPicPr>
          <p:nvPr/>
        </p:nvPicPr>
        <p:blipFill>
          <a:blip r:embed="rId4"/>
          <a:stretch>
            <a:fillRect/>
          </a:stretch>
        </p:blipFill>
        <p:spPr>
          <a:xfrm>
            <a:off x="179512" y="3758207"/>
            <a:ext cx="2808312" cy="2984828"/>
          </a:xfrm>
          <a:prstGeom prst="rect">
            <a:avLst/>
          </a:prstGeom>
        </p:spPr>
      </p:pic>
      <p:pic>
        <p:nvPicPr>
          <p:cNvPr id="11" name="Picture 10">
            <a:extLst>
              <a:ext uri="{FF2B5EF4-FFF2-40B4-BE49-F238E27FC236}">
                <a16:creationId xmlns:a16="http://schemas.microsoft.com/office/drawing/2014/main" xmlns="" id="{914E12F5-F2DA-4D7F-A071-655A209AAE8B}"/>
              </a:ext>
            </a:extLst>
          </p:cNvPr>
          <p:cNvPicPr>
            <a:picLocks noChangeAspect="1"/>
          </p:cNvPicPr>
          <p:nvPr/>
        </p:nvPicPr>
        <p:blipFill>
          <a:blip r:embed="rId5"/>
          <a:stretch>
            <a:fillRect/>
          </a:stretch>
        </p:blipFill>
        <p:spPr>
          <a:xfrm>
            <a:off x="3124263" y="3789039"/>
            <a:ext cx="2751457" cy="2984828"/>
          </a:xfrm>
          <a:prstGeom prst="rect">
            <a:avLst/>
          </a:prstGeom>
        </p:spPr>
      </p:pic>
      <p:pic>
        <p:nvPicPr>
          <p:cNvPr id="12" name="Picture 11">
            <a:extLst>
              <a:ext uri="{FF2B5EF4-FFF2-40B4-BE49-F238E27FC236}">
                <a16:creationId xmlns:a16="http://schemas.microsoft.com/office/drawing/2014/main" xmlns="" id="{0E37EE78-CF44-4E24-BF70-C2997A031B03}"/>
              </a:ext>
            </a:extLst>
          </p:cNvPr>
          <p:cNvPicPr>
            <a:picLocks noChangeAspect="1"/>
          </p:cNvPicPr>
          <p:nvPr/>
        </p:nvPicPr>
        <p:blipFill>
          <a:blip r:embed="rId6"/>
          <a:stretch>
            <a:fillRect/>
          </a:stretch>
        </p:blipFill>
        <p:spPr>
          <a:xfrm>
            <a:off x="6012160" y="3758207"/>
            <a:ext cx="2849590" cy="2993897"/>
          </a:xfrm>
          <a:prstGeom prst="rect">
            <a:avLst/>
          </a:prstGeom>
        </p:spPr>
      </p:pic>
    </p:spTree>
    <p:extLst>
      <p:ext uri="{BB962C8B-B14F-4D97-AF65-F5344CB8AC3E}">
        <p14:creationId xmlns:p14="http://schemas.microsoft.com/office/powerpoint/2010/main" xmlns="" val="172049689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ircle(in)">
                                      <p:cBhvr>
                                        <p:cTn id="3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45000"/>
                <a:lumOff val="55000"/>
              </a:schemeClr>
            </a:gs>
            <a:gs pos="8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18C527A5-35F0-47ED-99D8-491F8DC61272}"/>
              </a:ext>
            </a:extLst>
          </p:cNvPr>
          <p:cNvSpPr/>
          <p:nvPr/>
        </p:nvSpPr>
        <p:spPr>
          <a:xfrm>
            <a:off x="481744" y="548680"/>
            <a:ext cx="8180509" cy="707886"/>
          </a:xfrm>
          <a:prstGeom prst="rect">
            <a:avLst/>
          </a:prstGeom>
          <a:noFill/>
        </p:spPr>
        <p:txBody>
          <a:bodyPr wrap="none" lIns="91440" tIns="45720" rIns="91440" bIns="45720">
            <a:spAutoFit/>
          </a:bodyPr>
          <a:lstStyle/>
          <a:p>
            <a:pPr algn="ctr"/>
            <a:r>
              <a:rPr lang="en-US" sz="4000" b="0" cap="none" spc="0" dirty="0" err="1">
                <a:ln w="0"/>
                <a:effectLst>
                  <a:outerShdw blurRad="38100" dist="25400" dir="5400000" algn="ctr" rotWithShape="0">
                    <a:srgbClr val="6E747A">
                      <a:alpha val="43000"/>
                    </a:srgbClr>
                  </a:outerShdw>
                </a:effectLst>
              </a:rPr>
              <a:t>Ngoài</a:t>
            </a:r>
            <a:r>
              <a:rPr lang="en-US" sz="4000" b="0" cap="none" spc="0" dirty="0">
                <a:ln w="0"/>
                <a:effectLst>
                  <a:outerShdw blurRad="38100" dist="25400" dir="5400000" algn="ctr" rotWithShape="0">
                    <a:srgbClr val="6E747A">
                      <a:alpha val="43000"/>
                    </a:srgbClr>
                  </a:outerShdw>
                </a:effectLst>
              </a:rPr>
              <a:t> ra </a:t>
            </a:r>
            <a:r>
              <a:rPr lang="en-US" sz="4000" b="0" cap="none" spc="0" dirty="0" err="1">
                <a:ln w="0"/>
                <a:effectLst>
                  <a:outerShdw blurRad="38100" dist="25400" dir="5400000" algn="ctr" rotWithShape="0">
                    <a:srgbClr val="6E747A">
                      <a:alpha val="43000"/>
                    </a:srgbClr>
                  </a:outerShdw>
                </a:effectLst>
              </a:rPr>
              <a:t>còn</a:t>
            </a:r>
            <a:r>
              <a:rPr lang="en-US" sz="4000" b="0" cap="none" spc="0" dirty="0">
                <a:ln w="0"/>
                <a:effectLst>
                  <a:outerShdw blurRad="38100" dist="25400" dir="5400000" algn="ctr" rotWithShape="0">
                    <a:srgbClr val="6E747A">
                      <a:alpha val="43000"/>
                    </a:srgbClr>
                  </a:outerShdw>
                </a:effectLst>
              </a:rPr>
              <a:t> </a:t>
            </a:r>
            <a:r>
              <a:rPr lang="en-US" sz="4000" b="0" cap="none" spc="0" dirty="0" err="1">
                <a:ln w="0"/>
                <a:effectLst>
                  <a:outerShdw blurRad="38100" dist="25400" dir="5400000" algn="ctr" rotWithShape="0">
                    <a:srgbClr val="6E747A">
                      <a:alpha val="43000"/>
                    </a:srgbClr>
                  </a:outerShdw>
                </a:effectLst>
              </a:rPr>
              <a:t>có</a:t>
            </a:r>
            <a:r>
              <a:rPr lang="en-US" sz="4000" b="0" cap="none" spc="0" dirty="0">
                <a:ln w="0"/>
                <a:effectLst>
                  <a:outerShdw blurRad="38100" dist="25400" dir="5400000" algn="ctr" rotWithShape="0">
                    <a:srgbClr val="6E747A">
                      <a:alpha val="43000"/>
                    </a:srgbClr>
                  </a:outerShdw>
                </a:effectLst>
              </a:rPr>
              <a:t> y </a:t>
            </a:r>
            <a:r>
              <a:rPr lang="en-US" sz="4000" b="0" cap="none" spc="0" dirty="0" err="1">
                <a:ln w="0"/>
                <a:effectLst>
                  <a:outerShdw blurRad="38100" dist="25400" dir="5400000" algn="ctr" rotWithShape="0">
                    <a:srgbClr val="6E747A">
                      <a:alpha val="43000"/>
                    </a:srgbClr>
                  </a:outerShdw>
                </a:effectLst>
              </a:rPr>
              <a:t>tá</a:t>
            </a:r>
            <a:r>
              <a:rPr lang="en-US" sz="4000" b="0" cap="none" spc="0" dirty="0">
                <a:ln w="0"/>
                <a:effectLst>
                  <a:outerShdw blurRad="38100" dist="25400" dir="5400000" algn="ctr" rotWithShape="0">
                    <a:srgbClr val="6E747A">
                      <a:alpha val="43000"/>
                    </a:srgbClr>
                  </a:outerShdw>
                </a:effectLst>
              </a:rPr>
              <a:t>, </a:t>
            </a:r>
            <a:r>
              <a:rPr lang="en-US" sz="4000" b="0" cap="none" spc="0" dirty="0" err="1">
                <a:ln w="0"/>
                <a:effectLst>
                  <a:outerShdw blurRad="38100" dist="25400" dir="5400000" algn="ctr" rotWithShape="0">
                    <a:srgbClr val="6E747A">
                      <a:alpha val="43000"/>
                    </a:srgbClr>
                  </a:outerShdw>
                </a:effectLst>
              </a:rPr>
              <a:t>bác</a:t>
            </a:r>
            <a:r>
              <a:rPr lang="en-US" sz="4000" b="0" cap="none" spc="0" dirty="0">
                <a:ln w="0"/>
                <a:effectLst>
                  <a:outerShdw blurRad="38100" dist="25400" dir="5400000" algn="ctr" rotWithShape="0">
                    <a:srgbClr val="6E747A">
                      <a:alpha val="43000"/>
                    </a:srgbClr>
                  </a:outerShdw>
                </a:effectLst>
              </a:rPr>
              <a:t> </a:t>
            </a:r>
            <a:r>
              <a:rPr lang="en-US" sz="4000" b="0" cap="none" spc="0" dirty="0" err="1">
                <a:ln w="0"/>
                <a:effectLst>
                  <a:outerShdw blurRad="38100" dist="25400" dir="5400000" algn="ctr" rotWithShape="0">
                    <a:srgbClr val="6E747A">
                      <a:alpha val="43000"/>
                    </a:srgbClr>
                  </a:outerShdw>
                </a:effectLst>
              </a:rPr>
              <a:t>sĩ</a:t>
            </a:r>
            <a:r>
              <a:rPr lang="en-US" sz="4000" b="0" cap="none" spc="0" dirty="0">
                <a:ln w="0"/>
                <a:effectLst>
                  <a:outerShdw blurRad="38100" dist="25400" dir="5400000" algn="ctr" rotWithShape="0">
                    <a:srgbClr val="6E747A">
                      <a:alpha val="43000"/>
                    </a:srgbClr>
                  </a:outerShdw>
                </a:effectLst>
              </a:rPr>
              <a:t> </a:t>
            </a:r>
            <a:r>
              <a:rPr lang="en-US" sz="4000" b="0" cap="none" spc="0" dirty="0" err="1">
                <a:ln w="0"/>
                <a:effectLst>
                  <a:outerShdw blurRad="38100" dist="25400" dir="5400000" algn="ctr" rotWithShape="0">
                    <a:srgbClr val="6E747A">
                      <a:alpha val="43000"/>
                    </a:srgbClr>
                  </a:outerShdw>
                </a:effectLst>
              </a:rPr>
              <a:t>nha</a:t>
            </a:r>
            <a:r>
              <a:rPr lang="en-US" sz="4000" b="0" cap="none" spc="0" dirty="0">
                <a:ln w="0"/>
                <a:effectLst>
                  <a:outerShdw blurRad="38100" dist="25400" dir="5400000" algn="ctr" rotWithShape="0">
                    <a:srgbClr val="6E747A">
                      <a:alpha val="43000"/>
                    </a:srgbClr>
                  </a:outerShdw>
                </a:effectLst>
              </a:rPr>
              <a:t> khoa,…</a:t>
            </a:r>
          </a:p>
        </p:txBody>
      </p:sp>
      <p:pic>
        <p:nvPicPr>
          <p:cNvPr id="7" name="Picture 6">
            <a:extLst>
              <a:ext uri="{FF2B5EF4-FFF2-40B4-BE49-F238E27FC236}">
                <a16:creationId xmlns:a16="http://schemas.microsoft.com/office/drawing/2014/main" xmlns="" id="{6ECC0045-CD1F-4F78-AF5C-F1F74211DD88}"/>
              </a:ext>
            </a:extLst>
          </p:cNvPr>
          <p:cNvPicPr>
            <a:picLocks noChangeAspect="1"/>
          </p:cNvPicPr>
          <p:nvPr/>
        </p:nvPicPr>
        <p:blipFill>
          <a:blip r:embed="rId2"/>
          <a:stretch>
            <a:fillRect/>
          </a:stretch>
        </p:blipFill>
        <p:spPr>
          <a:xfrm>
            <a:off x="178042" y="1997968"/>
            <a:ext cx="4009628" cy="2862064"/>
          </a:xfrm>
          <a:prstGeom prst="rect">
            <a:avLst/>
          </a:prstGeom>
        </p:spPr>
      </p:pic>
      <p:pic>
        <p:nvPicPr>
          <p:cNvPr id="8" name="Picture 7">
            <a:extLst>
              <a:ext uri="{FF2B5EF4-FFF2-40B4-BE49-F238E27FC236}">
                <a16:creationId xmlns:a16="http://schemas.microsoft.com/office/drawing/2014/main" xmlns="" id="{F6B2276B-1199-4537-816B-1F9DCA7F54FA}"/>
              </a:ext>
            </a:extLst>
          </p:cNvPr>
          <p:cNvPicPr>
            <a:picLocks noChangeAspect="1"/>
          </p:cNvPicPr>
          <p:nvPr/>
        </p:nvPicPr>
        <p:blipFill>
          <a:blip r:embed="rId3"/>
          <a:stretch>
            <a:fillRect/>
          </a:stretch>
        </p:blipFill>
        <p:spPr>
          <a:xfrm>
            <a:off x="4571999" y="1997968"/>
            <a:ext cx="4286250" cy="2862064"/>
          </a:xfrm>
          <a:prstGeom prst="rect">
            <a:avLst/>
          </a:prstGeom>
        </p:spPr>
      </p:pic>
    </p:spTree>
    <p:extLst>
      <p:ext uri="{BB962C8B-B14F-4D97-AF65-F5344CB8AC3E}">
        <p14:creationId xmlns:p14="http://schemas.microsoft.com/office/powerpoint/2010/main" xmlns="" val="411723440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1C673A2C-AC09-4674-B714-710468452691}"/>
              </a:ext>
            </a:extLst>
          </p:cNvPr>
          <p:cNvSpPr txBox="1"/>
          <p:nvPr/>
        </p:nvSpPr>
        <p:spPr>
          <a:xfrm>
            <a:off x="22109" y="296238"/>
            <a:ext cx="8964488" cy="954107"/>
          </a:xfrm>
          <a:prstGeom prst="rect">
            <a:avLst/>
          </a:prstGeom>
          <a:noFill/>
        </p:spPr>
        <p:txBody>
          <a:bodyPr wrap="square">
            <a:spAutoFit/>
          </a:bodyPr>
          <a:lstStyle/>
          <a:p>
            <a:pPr algn="ctr"/>
            <a:r>
              <a:rPr lang="vi-VN" sz="2800" dirty="0"/>
              <a:t>Bác sĩ mặc trang phục: áo blu trắng, đội mũ màu trắng và đeo khẩu trang</a:t>
            </a:r>
          </a:p>
        </p:txBody>
      </p:sp>
      <p:pic>
        <p:nvPicPr>
          <p:cNvPr id="8" name="Picture 7">
            <a:extLst>
              <a:ext uri="{FF2B5EF4-FFF2-40B4-BE49-F238E27FC236}">
                <a16:creationId xmlns:a16="http://schemas.microsoft.com/office/drawing/2014/main" xmlns="" id="{C56A61A7-CA46-4419-BAD4-0814C7A91E26}"/>
              </a:ext>
            </a:extLst>
          </p:cNvPr>
          <p:cNvPicPr>
            <a:picLocks noChangeAspect="1"/>
          </p:cNvPicPr>
          <p:nvPr/>
        </p:nvPicPr>
        <p:blipFill>
          <a:blip r:embed="rId2" cstate="print"/>
          <a:stretch>
            <a:fillRect/>
          </a:stretch>
        </p:blipFill>
        <p:spPr>
          <a:xfrm>
            <a:off x="24543" y="2056469"/>
            <a:ext cx="4050196" cy="3324574"/>
          </a:xfrm>
          <a:prstGeom prst="rect">
            <a:avLst/>
          </a:prstGeom>
        </p:spPr>
      </p:pic>
      <p:pic>
        <p:nvPicPr>
          <p:cNvPr id="10" name="Picture 9">
            <a:extLst>
              <a:ext uri="{FF2B5EF4-FFF2-40B4-BE49-F238E27FC236}">
                <a16:creationId xmlns:a16="http://schemas.microsoft.com/office/drawing/2014/main" xmlns="" id="{464569EE-66F7-49E7-8A5A-3046CF671553}"/>
              </a:ext>
            </a:extLst>
          </p:cNvPr>
          <p:cNvPicPr>
            <a:picLocks noChangeAspect="1"/>
          </p:cNvPicPr>
          <p:nvPr/>
        </p:nvPicPr>
        <p:blipFill>
          <a:blip r:embed="rId3"/>
          <a:stretch>
            <a:fillRect/>
          </a:stretch>
        </p:blipFill>
        <p:spPr>
          <a:xfrm>
            <a:off x="4059019" y="1732433"/>
            <a:ext cx="5082750" cy="3972646"/>
          </a:xfrm>
          <a:prstGeom prst="rect">
            <a:avLst/>
          </a:prstGeom>
        </p:spPr>
      </p:pic>
    </p:spTree>
    <p:extLst>
      <p:ext uri="{BB962C8B-B14F-4D97-AF65-F5344CB8AC3E}">
        <p14:creationId xmlns:p14="http://schemas.microsoft.com/office/powerpoint/2010/main" xmlns="" val="3443210723"/>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4B843BF-8071-4B96-9600-A044D1AC9048}"/>
              </a:ext>
            </a:extLst>
          </p:cNvPr>
          <p:cNvPicPr>
            <a:picLocks noChangeAspect="1"/>
          </p:cNvPicPr>
          <p:nvPr/>
        </p:nvPicPr>
        <p:blipFill>
          <a:blip r:embed="rId2"/>
          <a:stretch>
            <a:fillRect/>
          </a:stretch>
        </p:blipFill>
        <p:spPr>
          <a:xfrm>
            <a:off x="254496" y="1196753"/>
            <a:ext cx="4173488" cy="2448272"/>
          </a:xfrm>
          <a:prstGeom prst="rect">
            <a:avLst/>
          </a:prstGeom>
        </p:spPr>
      </p:pic>
      <p:pic>
        <p:nvPicPr>
          <p:cNvPr id="7" name="Picture 6">
            <a:extLst>
              <a:ext uri="{FF2B5EF4-FFF2-40B4-BE49-F238E27FC236}">
                <a16:creationId xmlns:a16="http://schemas.microsoft.com/office/drawing/2014/main" xmlns="" id="{60DF2D93-DCB2-43BB-B965-58D0A67E1408}"/>
              </a:ext>
            </a:extLst>
          </p:cNvPr>
          <p:cNvPicPr>
            <a:picLocks noChangeAspect="1"/>
          </p:cNvPicPr>
          <p:nvPr/>
        </p:nvPicPr>
        <p:blipFill>
          <a:blip r:embed="rId3"/>
          <a:stretch>
            <a:fillRect/>
          </a:stretch>
        </p:blipFill>
        <p:spPr>
          <a:xfrm>
            <a:off x="254496" y="3861048"/>
            <a:ext cx="3734146" cy="2808312"/>
          </a:xfrm>
          <a:prstGeom prst="rect">
            <a:avLst/>
          </a:prstGeom>
        </p:spPr>
      </p:pic>
      <p:pic>
        <p:nvPicPr>
          <p:cNvPr id="8" name="Picture 7">
            <a:extLst>
              <a:ext uri="{FF2B5EF4-FFF2-40B4-BE49-F238E27FC236}">
                <a16:creationId xmlns:a16="http://schemas.microsoft.com/office/drawing/2014/main" xmlns="" id="{FB6B2B1F-C63C-41DC-A41D-36965F4D4E6D}"/>
              </a:ext>
            </a:extLst>
          </p:cNvPr>
          <p:cNvPicPr>
            <a:picLocks noChangeAspect="1"/>
          </p:cNvPicPr>
          <p:nvPr/>
        </p:nvPicPr>
        <p:blipFill>
          <a:blip r:embed="rId4"/>
          <a:stretch>
            <a:fillRect/>
          </a:stretch>
        </p:blipFill>
        <p:spPr>
          <a:xfrm>
            <a:off x="5220072" y="1496953"/>
            <a:ext cx="3312368" cy="1295400"/>
          </a:xfrm>
          <a:prstGeom prst="rect">
            <a:avLst/>
          </a:prstGeom>
        </p:spPr>
      </p:pic>
      <p:pic>
        <p:nvPicPr>
          <p:cNvPr id="9" name="Picture 8">
            <a:extLst>
              <a:ext uri="{FF2B5EF4-FFF2-40B4-BE49-F238E27FC236}">
                <a16:creationId xmlns:a16="http://schemas.microsoft.com/office/drawing/2014/main" xmlns="" id="{41DC0261-BC58-421B-908E-FF5506624167}"/>
              </a:ext>
            </a:extLst>
          </p:cNvPr>
          <p:cNvPicPr>
            <a:picLocks noChangeAspect="1"/>
          </p:cNvPicPr>
          <p:nvPr/>
        </p:nvPicPr>
        <p:blipFill>
          <a:blip r:embed="rId5"/>
          <a:stretch>
            <a:fillRect/>
          </a:stretch>
        </p:blipFill>
        <p:spPr>
          <a:xfrm>
            <a:off x="4716016" y="3861048"/>
            <a:ext cx="4173488" cy="2490744"/>
          </a:xfrm>
          <a:prstGeom prst="rect">
            <a:avLst/>
          </a:prstGeom>
        </p:spPr>
      </p:pic>
      <p:sp>
        <p:nvSpPr>
          <p:cNvPr id="11" name="Rectangle 10">
            <a:extLst>
              <a:ext uri="{FF2B5EF4-FFF2-40B4-BE49-F238E27FC236}">
                <a16:creationId xmlns:a16="http://schemas.microsoft.com/office/drawing/2014/main" xmlns="" id="{D0449D59-941E-4482-AF6C-B89826A37F67}"/>
              </a:ext>
            </a:extLst>
          </p:cNvPr>
          <p:cNvSpPr/>
          <p:nvPr/>
        </p:nvSpPr>
        <p:spPr>
          <a:xfrm>
            <a:off x="319724" y="105879"/>
            <a:ext cx="8428739" cy="769441"/>
          </a:xfrm>
          <a:prstGeom prst="rect">
            <a:avLst/>
          </a:prstGeom>
          <a:noFill/>
        </p:spPr>
        <p:txBody>
          <a:bodyPr wrap="square" lIns="91440" tIns="45720" rIns="91440" bIns="45720">
            <a:spAutoFit/>
          </a:bodyPr>
          <a:lstStyle/>
          <a:p>
            <a:pPr algn="ctr"/>
            <a:r>
              <a:rPr lang="vi-VN" sz="4400" b="0" cap="none" spc="0" dirty="0">
                <a:ln w="0"/>
                <a:effectLst>
                  <a:outerShdw blurRad="38100" dist="25400" dir="5400000" algn="ctr" rotWithShape="0">
                    <a:srgbClr val="6E747A">
                      <a:alpha val="43000"/>
                    </a:srgbClr>
                  </a:outerShdw>
                </a:effectLst>
              </a:rPr>
              <a:t>Dụng cụ khám bệnh của bác sĩ</a:t>
            </a:r>
            <a:endParaRPr lang="en-US" sz="4400" b="0" cap="none" spc="0" dirty="0">
              <a:ln w="0"/>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xmlns="" val="390833064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4F513B55-DF16-49EC-8E39-B5CA652E350F}"/>
              </a:ext>
            </a:extLst>
          </p:cNvPr>
          <p:cNvSpPr/>
          <p:nvPr/>
        </p:nvSpPr>
        <p:spPr>
          <a:xfrm>
            <a:off x="495563" y="406405"/>
            <a:ext cx="8152873" cy="646331"/>
          </a:xfrm>
          <a:prstGeom prst="rect">
            <a:avLst/>
          </a:prstGeom>
          <a:noFill/>
        </p:spPr>
        <p:txBody>
          <a:bodyPr wrap="none" lIns="91440" tIns="45720" rIns="91440" bIns="45720">
            <a:spAutoFit/>
          </a:bodyPr>
          <a:lstStyle/>
          <a:p>
            <a:pPr algn="ctr"/>
            <a:r>
              <a:rPr lang="vi-VN" sz="3600" b="0" cap="none" spc="0" dirty="0">
                <a:ln w="0"/>
                <a:effectLst>
                  <a:outerShdw blurRad="38100" dist="25400" dir="5400000" algn="ctr" rotWithShape="0">
                    <a:srgbClr val="6E747A">
                      <a:alpha val="43000"/>
                    </a:srgbClr>
                  </a:outerShdw>
                </a:effectLst>
              </a:rPr>
              <a:t>Kỉ niệm ngày thầy thuốc Việt Nam 27/2</a:t>
            </a:r>
            <a:endParaRPr lang="en-US" sz="3600" b="0" cap="none" spc="0" dirty="0">
              <a:ln w="0"/>
              <a:effectLst>
                <a:outerShdw blurRad="38100" dist="25400" dir="5400000" algn="ctr" rotWithShape="0">
                  <a:srgbClr val="6E747A">
                    <a:alpha val="43000"/>
                  </a:srgbClr>
                </a:outerShdw>
              </a:effectLst>
            </a:endParaRPr>
          </a:p>
        </p:txBody>
      </p:sp>
      <p:pic>
        <p:nvPicPr>
          <p:cNvPr id="8" name="Picture 7">
            <a:extLst>
              <a:ext uri="{FF2B5EF4-FFF2-40B4-BE49-F238E27FC236}">
                <a16:creationId xmlns:a16="http://schemas.microsoft.com/office/drawing/2014/main" xmlns="" id="{B2C6105F-9CBF-4BE3-8C66-57BBDDDEF87C}"/>
              </a:ext>
            </a:extLst>
          </p:cNvPr>
          <p:cNvPicPr>
            <a:picLocks noChangeAspect="1"/>
          </p:cNvPicPr>
          <p:nvPr/>
        </p:nvPicPr>
        <p:blipFill>
          <a:blip r:embed="rId2"/>
          <a:stretch>
            <a:fillRect/>
          </a:stretch>
        </p:blipFill>
        <p:spPr>
          <a:xfrm>
            <a:off x="376621" y="1412776"/>
            <a:ext cx="8656929" cy="5038819"/>
          </a:xfrm>
          <a:prstGeom prst="rect">
            <a:avLst/>
          </a:prstGeom>
        </p:spPr>
      </p:pic>
    </p:spTree>
    <p:extLst>
      <p:ext uri="{BB962C8B-B14F-4D97-AF65-F5344CB8AC3E}">
        <p14:creationId xmlns:p14="http://schemas.microsoft.com/office/powerpoint/2010/main" xmlns="" val="1690115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B394C76B-0212-4CDA-BB97-F5E507C6BEE9}"/>
              </a:ext>
            </a:extLst>
          </p:cNvPr>
          <p:cNvSpPr txBox="1"/>
          <p:nvPr/>
        </p:nvSpPr>
        <p:spPr>
          <a:xfrm>
            <a:off x="1043608" y="2420888"/>
            <a:ext cx="7056784" cy="3108543"/>
          </a:xfrm>
          <a:prstGeom prst="rect">
            <a:avLst/>
          </a:prstGeom>
          <a:noFill/>
        </p:spPr>
        <p:txBody>
          <a:bodyPr wrap="square">
            <a:spAutoFit/>
          </a:bodyPr>
          <a:lstStyle/>
          <a:p>
            <a:pPr algn="just"/>
            <a:r>
              <a:rPr lang="vi-VN" sz="2800" b="0" i="0" dirty="0">
                <a:solidFill>
                  <a:srgbClr val="333333"/>
                </a:solidFill>
                <a:effectLst/>
                <a:latin typeface="Arial" panose="020B0604020202020204" pitchFamily="34" charset="0"/>
                <a:cs typeface="Arial" panose="020B0604020202020204" pitchFamily="34" charset="0"/>
              </a:rPr>
              <a:t>	Hàng ngày bác sĩ làm việc ở bệnh viện. Khi làm việc bác sĩ mặc quần áo trắng, đội mũ màu trắng có chữ thập đỏ. Công việc hàng ngày là khám chữa bệnh cho tất cả mọi người. Vì vậy chúng mình phải biết yêu quí và kính trọng các bác sỹ và các cô y tá các con nhé.</a:t>
            </a:r>
            <a:endParaRPr lang="vi-VN" sz="28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8B563311-F6F8-45EF-B2D6-F253B04B7123}"/>
              </a:ext>
            </a:extLst>
          </p:cNvPr>
          <p:cNvSpPr/>
          <p:nvPr/>
        </p:nvSpPr>
        <p:spPr>
          <a:xfrm>
            <a:off x="2747628" y="476672"/>
            <a:ext cx="3147016" cy="923330"/>
          </a:xfrm>
          <a:prstGeom prst="rect">
            <a:avLst/>
          </a:prstGeom>
          <a:noFill/>
        </p:spPr>
        <p:txBody>
          <a:bodyPr wrap="none" lIns="91440" tIns="45720" rIns="91440" bIns="45720">
            <a:spAutoFit/>
          </a:bodyPr>
          <a:lstStyle/>
          <a:p>
            <a:pPr algn="ctr"/>
            <a:r>
              <a:rPr lang="vi-VN" sz="5400" b="1" dirty="0">
                <a:ln w="0"/>
                <a:effectLst>
                  <a:outerShdw blurRad="38100" dist="25400" dir="5400000" algn="ctr" rotWithShape="0">
                    <a:srgbClr val="6E747A">
                      <a:alpha val="43000"/>
                    </a:srgbClr>
                  </a:outerShdw>
                </a:effectLst>
              </a:rPr>
              <a:t>Giáo dục</a:t>
            </a:r>
            <a:endParaRPr lang="en-US" sz="5400" b="1" cap="none" spc="0" dirty="0">
              <a:ln w="0"/>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xmlns="" val="110639442"/>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xmlns="" id="{E8980246-81D0-4290-B8E8-181865A42D40}"/>
              </a:ext>
            </a:extLst>
          </p:cNvPr>
          <p:cNvSpPr txBox="1">
            <a:spLocks noChangeArrowheads="1"/>
          </p:cNvSpPr>
          <p:nvPr/>
        </p:nvSpPr>
        <p:spPr bwMode="auto">
          <a:xfrm>
            <a:off x="467544" y="2675024"/>
            <a:ext cx="8305800" cy="769938"/>
          </a:xfrm>
          <a:prstGeom prst="rect">
            <a:avLst/>
          </a:prstGeom>
          <a:noFill/>
          <a:ln w="9525">
            <a:noFill/>
            <a:miter lim="800000"/>
            <a:headEnd/>
            <a:tailEnd/>
          </a:ln>
        </p:spPr>
        <p:txBody>
          <a:bodyPr>
            <a:prstTxWarp prst="textDoubleWave1">
              <a:avLst/>
            </a:prstTxWarp>
            <a:spAutoFit/>
          </a:bodyPr>
          <a:lstStyle/>
          <a:p>
            <a:pPr algn="ctr">
              <a:spcBef>
                <a:spcPct val="50000"/>
              </a:spcBef>
            </a:pPr>
            <a:r>
              <a:rPr lang="en-US" sz="4400" b="1" dirty="0" err="1">
                <a:solidFill>
                  <a:schemeClr val="tx1">
                    <a:lumMod val="95000"/>
                    <a:lumOff val="5000"/>
                  </a:schemeClr>
                </a:solidFill>
                <a:latin typeface="Arial" panose="020B0604020202020204" pitchFamily="34" charset="0"/>
                <a:cs typeface="Arial" panose="020B0604020202020204" pitchFamily="34" charset="0"/>
              </a:rPr>
              <a:t>Hoạt</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động</a:t>
            </a:r>
            <a:r>
              <a:rPr lang="en-US" sz="4400" b="1" dirty="0">
                <a:solidFill>
                  <a:schemeClr val="tx1">
                    <a:lumMod val="95000"/>
                    <a:lumOff val="5000"/>
                  </a:schemeClr>
                </a:solidFill>
                <a:latin typeface="Arial" panose="020B0604020202020204" pitchFamily="34" charset="0"/>
                <a:cs typeface="Arial" panose="020B0604020202020204" pitchFamily="34" charset="0"/>
              </a:rPr>
              <a:t> 1: </a:t>
            </a:r>
            <a:r>
              <a:rPr lang="en-US" sz="4400" b="1" dirty="0" err="1">
                <a:solidFill>
                  <a:schemeClr val="tx1">
                    <a:lumMod val="95000"/>
                    <a:lumOff val="5000"/>
                  </a:schemeClr>
                </a:solidFill>
                <a:latin typeface="Arial" panose="020B0604020202020204" pitchFamily="34" charset="0"/>
                <a:cs typeface="Arial" panose="020B0604020202020204" pitchFamily="34" charset="0"/>
              </a:rPr>
              <a:t>Ổn</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định</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tổ</a:t>
            </a:r>
            <a:r>
              <a:rPr lang="en-US" sz="4400" b="1" dirty="0">
                <a:solidFill>
                  <a:schemeClr val="tx1">
                    <a:lumMod val="95000"/>
                    <a:lumOff val="5000"/>
                  </a:schemeClr>
                </a:solidFill>
                <a:latin typeface="Arial" panose="020B0604020202020204" pitchFamily="34" charset="0"/>
                <a:cs typeface="Arial" panose="020B0604020202020204" pitchFamily="34" charset="0"/>
              </a:rPr>
              <a:t> </a:t>
            </a:r>
            <a:r>
              <a:rPr lang="en-US" sz="4400" b="1" dirty="0" err="1">
                <a:solidFill>
                  <a:schemeClr val="tx1">
                    <a:lumMod val="95000"/>
                    <a:lumOff val="5000"/>
                  </a:schemeClr>
                </a:solidFill>
                <a:latin typeface="Arial" panose="020B0604020202020204" pitchFamily="34" charset="0"/>
                <a:cs typeface="Arial" panose="020B0604020202020204" pitchFamily="34" charset="0"/>
              </a:rPr>
              <a:t>chức</a:t>
            </a:r>
            <a:endParaRPr lang="en-US" sz="4400" b="1" dirty="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6414916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06DB1E0B-4652-4391-96B7-FBB56DF981F2}"/>
              </a:ext>
            </a:extLst>
          </p:cNvPr>
          <p:cNvSpPr>
            <a:spLocks noGrp="1"/>
          </p:cNvSpPr>
          <p:nvPr>
            <p:ph type="sldNum" sz="quarter" idx="12"/>
          </p:nvPr>
        </p:nvSpPr>
        <p:spPr/>
        <p:txBody>
          <a:bodyPr/>
          <a:lstStyle/>
          <a:p>
            <a:fld id="{D6D68B8A-0686-45F0-9801-0F66D2B52B39}" type="slidenum">
              <a:rPr lang="en-US" smtClean="0"/>
              <a:pPr/>
              <a:t>20</a:t>
            </a:fld>
            <a:endParaRPr lang="en-US"/>
          </a:p>
        </p:txBody>
      </p:sp>
      <p:pic>
        <p:nvPicPr>
          <p:cNvPr id="6" name="Picture 5">
            <a:extLst>
              <a:ext uri="{FF2B5EF4-FFF2-40B4-BE49-F238E27FC236}">
                <a16:creationId xmlns:a16="http://schemas.microsoft.com/office/drawing/2014/main" xmlns="" id="{201C64C3-612B-4CCD-B132-1507E6E57BC0}"/>
              </a:ext>
            </a:extLst>
          </p:cNvPr>
          <p:cNvPicPr>
            <a:picLocks noChangeAspect="1"/>
          </p:cNvPicPr>
          <p:nvPr/>
        </p:nvPicPr>
        <p:blipFill>
          <a:blip r:embed="rId2"/>
          <a:stretch>
            <a:fillRect/>
          </a:stretch>
        </p:blipFill>
        <p:spPr>
          <a:xfrm>
            <a:off x="0" y="1634132"/>
            <a:ext cx="9144000" cy="5059680"/>
          </a:xfrm>
          <a:prstGeom prst="rect">
            <a:avLst/>
          </a:prstGeom>
        </p:spPr>
      </p:pic>
      <p:sp>
        <p:nvSpPr>
          <p:cNvPr id="8" name="Rectangle 7">
            <a:extLst>
              <a:ext uri="{FF2B5EF4-FFF2-40B4-BE49-F238E27FC236}">
                <a16:creationId xmlns:a16="http://schemas.microsoft.com/office/drawing/2014/main" xmlns="" id="{85379AB4-5601-405D-A6D7-B64E7535CB72}"/>
              </a:ext>
            </a:extLst>
          </p:cNvPr>
          <p:cNvSpPr>
            <a:spLocks noGrp="1" noChangeArrowheads="1"/>
          </p:cNvSpPr>
          <p:nvPr/>
        </p:nvSpPr>
        <p:spPr>
          <a:xfrm>
            <a:off x="395536" y="0"/>
            <a:ext cx="8229600" cy="9906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eaLnBrk="1" hangingPunct="1"/>
            <a:r>
              <a:rPr lang="vi-VN" sz="4800" dirty="0">
                <a:latin typeface="Arial" panose="020B0604020202020204" pitchFamily="34" charset="0"/>
                <a:cs typeface="Arial" panose="020B0604020202020204" pitchFamily="34" charset="0"/>
              </a:rPr>
              <a:t>Nghề xây dựng</a:t>
            </a:r>
          </a:p>
        </p:txBody>
      </p:sp>
    </p:spTree>
    <p:extLst>
      <p:ext uri="{BB962C8B-B14F-4D97-AF65-F5344CB8AC3E}">
        <p14:creationId xmlns:p14="http://schemas.microsoft.com/office/powerpoint/2010/main" xmlns="" val="259823755"/>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AD15887-84BC-4446-BE3E-508F3CFB65D5}"/>
              </a:ext>
            </a:extLst>
          </p:cNvPr>
          <p:cNvPicPr>
            <a:picLocks noChangeAspect="1"/>
          </p:cNvPicPr>
          <p:nvPr/>
        </p:nvPicPr>
        <p:blipFill>
          <a:blip r:embed="rId2"/>
          <a:stretch>
            <a:fillRect/>
          </a:stretch>
        </p:blipFill>
        <p:spPr>
          <a:xfrm>
            <a:off x="521135" y="980728"/>
            <a:ext cx="3680460" cy="2598420"/>
          </a:xfrm>
          <a:prstGeom prst="rect">
            <a:avLst/>
          </a:prstGeom>
        </p:spPr>
      </p:pic>
      <p:pic>
        <p:nvPicPr>
          <p:cNvPr id="9" name="Picture 8">
            <a:extLst>
              <a:ext uri="{FF2B5EF4-FFF2-40B4-BE49-F238E27FC236}">
                <a16:creationId xmlns:a16="http://schemas.microsoft.com/office/drawing/2014/main" xmlns="" id="{213AA1D1-EE90-4CFF-9E71-60B006A350F2}"/>
              </a:ext>
            </a:extLst>
          </p:cNvPr>
          <p:cNvPicPr>
            <a:picLocks noChangeAspect="1"/>
          </p:cNvPicPr>
          <p:nvPr/>
        </p:nvPicPr>
        <p:blipFill>
          <a:blip r:embed="rId3"/>
          <a:stretch>
            <a:fillRect/>
          </a:stretch>
        </p:blipFill>
        <p:spPr>
          <a:xfrm>
            <a:off x="4793340" y="980728"/>
            <a:ext cx="3817620" cy="2598420"/>
          </a:xfrm>
          <a:prstGeom prst="rect">
            <a:avLst/>
          </a:prstGeom>
        </p:spPr>
      </p:pic>
      <p:pic>
        <p:nvPicPr>
          <p:cNvPr id="11" name="Picture 10">
            <a:extLst>
              <a:ext uri="{FF2B5EF4-FFF2-40B4-BE49-F238E27FC236}">
                <a16:creationId xmlns:a16="http://schemas.microsoft.com/office/drawing/2014/main" xmlns="" id="{157B874C-509A-48E1-824B-CA219AAF5C00}"/>
              </a:ext>
            </a:extLst>
          </p:cNvPr>
          <p:cNvPicPr>
            <a:picLocks noChangeAspect="1"/>
          </p:cNvPicPr>
          <p:nvPr/>
        </p:nvPicPr>
        <p:blipFill>
          <a:blip r:embed="rId4"/>
          <a:stretch>
            <a:fillRect/>
          </a:stretch>
        </p:blipFill>
        <p:spPr>
          <a:xfrm>
            <a:off x="521135" y="3789040"/>
            <a:ext cx="3604260" cy="2827020"/>
          </a:xfrm>
          <a:prstGeom prst="rect">
            <a:avLst/>
          </a:prstGeom>
        </p:spPr>
      </p:pic>
      <p:pic>
        <p:nvPicPr>
          <p:cNvPr id="13" name="Picture 12">
            <a:extLst>
              <a:ext uri="{FF2B5EF4-FFF2-40B4-BE49-F238E27FC236}">
                <a16:creationId xmlns:a16="http://schemas.microsoft.com/office/drawing/2014/main" xmlns="" id="{54A23D4D-9784-4E28-8F6E-06DE378FE9BA}"/>
              </a:ext>
            </a:extLst>
          </p:cNvPr>
          <p:cNvPicPr>
            <a:picLocks noChangeAspect="1"/>
          </p:cNvPicPr>
          <p:nvPr/>
        </p:nvPicPr>
        <p:blipFill>
          <a:blip r:embed="rId5"/>
          <a:stretch>
            <a:fillRect/>
          </a:stretch>
        </p:blipFill>
        <p:spPr>
          <a:xfrm>
            <a:off x="4787755" y="3789040"/>
            <a:ext cx="3817620" cy="2827020"/>
          </a:xfrm>
          <a:prstGeom prst="rect">
            <a:avLst/>
          </a:prstGeom>
        </p:spPr>
      </p:pic>
      <p:sp>
        <p:nvSpPr>
          <p:cNvPr id="14" name="Rectangle 13">
            <a:extLst>
              <a:ext uri="{FF2B5EF4-FFF2-40B4-BE49-F238E27FC236}">
                <a16:creationId xmlns:a16="http://schemas.microsoft.com/office/drawing/2014/main" xmlns="" id="{F0928963-B060-4B60-9E0B-7AAFA343830D}"/>
              </a:ext>
            </a:extLst>
          </p:cNvPr>
          <p:cNvSpPr/>
          <p:nvPr/>
        </p:nvSpPr>
        <p:spPr>
          <a:xfrm>
            <a:off x="1772996" y="-60161"/>
            <a:ext cx="5598007" cy="830997"/>
          </a:xfrm>
          <a:prstGeom prst="rect">
            <a:avLst/>
          </a:prstGeom>
          <a:noFill/>
        </p:spPr>
        <p:txBody>
          <a:bodyPr wrap="none" lIns="91440" tIns="45720" rIns="91440" bIns="4572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Dụng</a:t>
            </a:r>
            <a:r>
              <a:rPr lang="en-US" sz="48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8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cụ</a:t>
            </a:r>
            <a:r>
              <a:rPr lang="en-US" sz="48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8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xây</a:t>
            </a:r>
            <a:r>
              <a:rPr lang="en-US" sz="48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8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dựng</a:t>
            </a:r>
            <a:endParaRPr lang="en-US" sz="48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82205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tile tx="0" ty="0" sx="100000" sy="100000" flip="none" algn="tl"/>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6285251-5131-4AB5-863E-D5118B00F79C}"/>
              </a:ext>
            </a:extLst>
          </p:cNvPr>
          <p:cNvPicPr>
            <a:picLocks noChangeAspect="1"/>
          </p:cNvPicPr>
          <p:nvPr/>
        </p:nvPicPr>
        <p:blipFill>
          <a:blip r:embed="rId3"/>
          <a:stretch>
            <a:fillRect/>
          </a:stretch>
        </p:blipFill>
        <p:spPr>
          <a:xfrm>
            <a:off x="153873" y="2060848"/>
            <a:ext cx="4261473" cy="3414056"/>
          </a:xfrm>
          <a:prstGeom prst="rect">
            <a:avLst/>
          </a:prstGeom>
        </p:spPr>
      </p:pic>
      <p:pic>
        <p:nvPicPr>
          <p:cNvPr id="7" name="Picture 6">
            <a:extLst>
              <a:ext uri="{FF2B5EF4-FFF2-40B4-BE49-F238E27FC236}">
                <a16:creationId xmlns:a16="http://schemas.microsoft.com/office/drawing/2014/main" xmlns="" id="{E4748BF1-1E38-48C5-B0C9-0B6572582493}"/>
              </a:ext>
            </a:extLst>
          </p:cNvPr>
          <p:cNvPicPr>
            <a:picLocks noChangeAspect="1"/>
          </p:cNvPicPr>
          <p:nvPr/>
        </p:nvPicPr>
        <p:blipFill>
          <a:blip r:embed="rId4"/>
          <a:stretch>
            <a:fillRect/>
          </a:stretch>
        </p:blipFill>
        <p:spPr>
          <a:xfrm>
            <a:off x="4572000" y="2060848"/>
            <a:ext cx="4419983" cy="3438442"/>
          </a:xfrm>
          <a:prstGeom prst="rect">
            <a:avLst/>
          </a:prstGeom>
        </p:spPr>
      </p:pic>
      <p:sp>
        <p:nvSpPr>
          <p:cNvPr id="9" name="TextBox 8">
            <a:extLst>
              <a:ext uri="{FF2B5EF4-FFF2-40B4-BE49-F238E27FC236}">
                <a16:creationId xmlns:a16="http://schemas.microsoft.com/office/drawing/2014/main" xmlns="" id="{EC93CE44-710A-47F0-8EB6-C1F5C866E5E5}"/>
              </a:ext>
            </a:extLst>
          </p:cNvPr>
          <p:cNvSpPr txBox="1"/>
          <p:nvPr/>
        </p:nvSpPr>
        <p:spPr>
          <a:xfrm>
            <a:off x="2129346" y="476672"/>
            <a:ext cx="4572000" cy="646331"/>
          </a:xfrm>
          <a:prstGeom prst="rect">
            <a:avLst/>
          </a:prstGeom>
          <a:noFill/>
        </p:spPr>
        <p:txBody>
          <a:bodyPr wrap="square">
            <a:spAutoFit/>
          </a:bodyPr>
          <a:lstStyle/>
          <a:p>
            <a:pPr algn="ctr"/>
            <a:r>
              <a:rPr lang="en-US" sz="36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Sản</a:t>
            </a:r>
            <a:r>
              <a:rPr lang="en-US" sz="36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36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phẩm</a:t>
            </a:r>
            <a:endParaRPr lang="en-US" sz="36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48031586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1BFD3B8-E309-4338-856A-D7844C26AE52}"/>
              </a:ext>
            </a:extLst>
          </p:cNvPr>
          <p:cNvPicPr>
            <a:picLocks noChangeAspect="1"/>
          </p:cNvPicPr>
          <p:nvPr/>
        </p:nvPicPr>
        <p:blipFill>
          <a:blip r:embed="rId2"/>
          <a:stretch>
            <a:fillRect/>
          </a:stretch>
        </p:blipFill>
        <p:spPr>
          <a:xfrm>
            <a:off x="493422" y="1412776"/>
            <a:ext cx="8157155" cy="5066215"/>
          </a:xfrm>
          <a:prstGeom prst="rect">
            <a:avLst/>
          </a:prstGeom>
        </p:spPr>
      </p:pic>
      <p:pic>
        <p:nvPicPr>
          <p:cNvPr id="8" name="Picture 7">
            <a:extLst>
              <a:ext uri="{FF2B5EF4-FFF2-40B4-BE49-F238E27FC236}">
                <a16:creationId xmlns:a16="http://schemas.microsoft.com/office/drawing/2014/main" xmlns="" id="{290DA2B6-085D-4E8B-8BDD-7FD077FFE8F9}"/>
              </a:ext>
            </a:extLst>
          </p:cNvPr>
          <p:cNvPicPr>
            <a:picLocks noChangeAspect="1"/>
          </p:cNvPicPr>
          <p:nvPr/>
        </p:nvPicPr>
        <p:blipFill>
          <a:blip r:embed="rId3"/>
          <a:stretch>
            <a:fillRect/>
          </a:stretch>
        </p:blipFill>
        <p:spPr>
          <a:xfrm>
            <a:off x="2267744" y="188640"/>
            <a:ext cx="4865030" cy="1280271"/>
          </a:xfrm>
          <a:prstGeom prst="rect">
            <a:avLst/>
          </a:prstGeom>
        </p:spPr>
      </p:pic>
    </p:spTree>
    <p:extLst>
      <p:ext uri="{BB962C8B-B14F-4D97-AF65-F5344CB8AC3E}">
        <p14:creationId xmlns:p14="http://schemas.microsoft.com/office/powerpoint/2010/main" xmlns="" val="4281936160"/>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D69300A-86D3-40BB-AE2F-6ED54B85ED7F}"/>
              </a:ext>
            </a:extLst>
          </p:cNvPr>
          <p:cNvPicPr>
            <a:picLocks noChangeAspect="1"/>
          </p:cNvPicPr>
          <p:nvPr/>
        </p:nvPicPr>
        <p:blipFill>
          <a:blip r:embed="rId2"/>
          <a:stretch>
            <a:fillRect/>
          </a:stretch>
        </p:blipFill>
        <p:spPr>
          <a:xfrm>
            <a:off x="0" y="1556792"/>
            <a:ext cx="9144000" cy="4968552"/>
          </a:xfrm>
          <a:prstGeom prst="rect">
            <a:avLst/>
          </a:prstGeom>
        </p:spPr>
      </p:pic>
      <p:pic>
        <p:nvPicPr>
          <p:cNvPr id="8" name="Picture 7">
            <a:extLst>
              <a:ext uri="{FF2B5EF4-FFF2-40B4-BE49-F238E27FC236}">
                <a16:creationId xmlns:a16="http://schemas.microsoft.com/office/drawing/2014/main" xmlns="" id="{2FD50345-8810-4D46-99DA-842AC53A5379}"/>
              </a:ext>
            </a:extLst>
          </p:cNvPr>
          <p:cNvPicPr>
            <a:picLocks noChangeAspect="1"/>
          </p:cNvPicPr>
          <p:nvPr/>
        </p:nvPicPr>
        <p:blipFill>
          <a:blip r:embed="rId3"/>
          <a:stretch>
            <a:fillRect/>
          </a:stretch>
        </p:blipFill>
        <p:spPr>
          <a:xfrm>
            <a:off x="2771800" y="137571"/>
            <a:ext cx="3353091" cy="1308395"/>
          </a:xfrm>
          <a:prstGeom prst="rect">
            <a:avLst/>
          </a:prstGeom>
        </p:spPr>
      </p:pic>
    </p:spTree>
    <p:extLst>
      <p:ext uri="{BB962C8B-B14F-4D97-AF65-F5344CB8AC3E}">
        <p14:creationId xmlns:p14="http://schemas.microsoft.com/office/powerpoint/2010/main" xmlns="" val="3837215376"/>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3794" name="Picture 2" descr="D:\man hinh\ảnh MTXQ\phongkhamtongquat.jpg"/>
          <p:cNvPicPr>
            <a:picLocks noChangeAspect="1" noChangeArrowheads="1"/>
          </p:cNvPicPr>
          <p:nvPr/>
        </p:nvPicPr>
        <p:blipFill>
          <a:blip r:embed="rId2"/>
          <a:srcRect/>
          <a:stretch>
            <a:fillRect/>
          </a:stretch>
        </p:blipFill>
        <p:spPr bwMode="auto">
          <a:xfrm>
            <a:off x="4786314" y="2214554"/>
            <a:ext cx="3929090" cy="3714776"/>
          </a:xfrm>
          <a:prstGeom prst="rect">
            <a:avLst/>
          </a:prstGeom>
          <a:noFill/>
        </p:spPr>
      </p:pic>
      <p:pic>
        <p:nvPicPr>
          <p:cNvPr id="33795" name="Picture 3" descr="D:\man hinh\ảnh MTXQ\Cô giáo.jpg"/>
          <p:cNvPicPr>
            <a:picLocks noChangeAspect="1" noChangeArrowheads="1"/>
          </p:cNvPicPr>
          <p:nvPr/>
        </p:nvPicPr>
        <p:blipFill>
          <a:blip r:embed="rId3"/>
          <a:srcRect/>
          <a:stretch>
            <a:fillRect/>
          </a:stretch>
        </p:blipFill>
        <p:spPr bwMode="auto">
          <a:xfrm>
            <a:off x="357158" y="2214554"/>
            <a:ext cx="4357718" cy="3752859"/>
          </a:xfrm>
          <a:prstGeom prst="rect">
            <a:avLst/>
          </a:prstGeom>
          <a:noFill/>
        </p:spPr>
      </p:pic>
      <p:sp>
        <p:nvSpPr>
          <p:cNvPr id="8" name="Rectangle 7">
            <a:extLst>
              <a:ext uri="{FF2B5EF4-FFF2-40B4-BE49-F238E27FC236}">
                <a16:creationId xmlns:a16="http://schemas.microsoft.com/office/drawing/2014/main" xmlns="" id="{E23B8B9D-C093-4F7D-ADC5-B0819CE0A306}"/>
              </a:ext>
            </a:extLst>
          </p:cNvPr>
          <p:cNvSpPr/>
          <p:nvPr/>
        </p:nvSpPr>
        <p:spPr>
          <a:xfrm>
            <a:off x="504220" y="328505"/>
            <a:ext cx="8135560" cy="1200329"/>
          </a:xfrm>
          <a:prstGeom prst="rect">
            <a:avLst/>
          </a:prstGeom>
          <a:noFill/>
        </p:spPr>
        <p:txBody>
          <a:bodyPr wrap="none" lIns="91440" tIns="45720" rIns="91440" bIns="45720">
            <a:spAutoFit/>
          </a:bodyPr>
          <a:lstStyle/>
          <a:p>
            <a:pPr algn="ctr"/>
            <a:r>
              <a:rPr lang="vi-VN" sz="3600" b="1" dirty="0">
                <a:ln w="0"/>
                <a:solidFill>
                  <a:srgbClr val="CC0066"/>
                </a:solidFill>
                <a:effectLst>
                  <a:outerShdw blurRad="38100" dist="25400" dir="5400000" algn="ctr" rotWithShape="0">
                    <a:srgbClr val="6E747A">
                      <a:alpha val="43000"/>
                    </a:srgbClr>
                  </a:outerShdw>
                </a:effectLst>
              </a:rPr>
              <a:t>b, So sánh</a:t>
            </a:r>
            <a:endParaRPr lang="vi-VN" sz="3600" b="1" cap="none" spc="0" dirty="0">
              <a:ln w="0"/>
              <a:solidFill>
                <a:srgbClr val="CC0066"/>
              </a:solidFill>
              <a:effectLst>
                <a:outerShdw blurRad="38100" dist="25400" dir="5400000" algn="ctr" rotWithShape="0">
                  <a:srgbClr val="6E747A">
                    <a:alpha val="43000"/>
                  </a:srgbClr>
                </a:outerShdw>
              </a:effectLst>
            </a:endParaRPr>
          </a:p>
          <a:p>
            <a:pPr algn="ctr"/>
            <a:r>
              <a:rPr lang="vi-VN" sz="3600" b="0" cap="none" spc="0" dirty="0">
                <a:ln w="0"/>
                <a:effectLst>
                  <a:outerShdw blurRad="38100" dist="25400" dir="5400000" algn="ctr" rotWithShape="0">
                    <a:srgbClr val="6E747A">
                      <a:alpha val="43000"/>
                    </a:srgbClr>
                  </a:outerShdw>
                </a:effectLst>
              </a:rPr>
              <a:t>So sánh nghề giáo viên và nghề bác sĩ</a:t>
            </a:r>
            <a:endParaRPr lang="en-US" sz="3600" b="0" cap="none" spc="0" dirty="0">
              <a:ln w="0"/>
              <a:effectLst>
                <a:outerShdw blurRad="38100" dist="25400" dir="5400000" algn="ctr" rotWithShape="0">
                  <a:srgbClr val="6E747A">
                    <a:alpha val="43000"/>
                  </a:srgbClr>
                </a:outerShdw>
              </a:effectLst>
            </a:endParaRPr>
          </a:p>
        </p:txBody>
      </p:sp>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6B68691-0997-40B4-A1DD-C4BF5F980919}"/>
              </a:ext>
            </a:extLst>
          </p:cNvPr>
          <p:cNvPicPr>
            <a:picLocks noChangeAspect="1"/>
          </p:cNvPicPr>
          <p:nvPr/>
        </p:nvPicPr>
        <p:blipFill>
          <a:blip r:embed="rId2"/>
          <a:stretch>
            <a:fillRect/>
          </a:stretch>
        </p:blipFill>
        <p:spPr>
          <a:xfrm>
            <a:off x="376931" y="1196752"/>
            <a:ext cx="4005419" cy="2450804"/>
          </a:xfrm>
          <a:prstGeom prst="rect">
            <a:avLst/>
          </a:prstGeom>
        </p:spPr>
      </p:pic>
      <p:pic>
        <p:nvPicPr>
          <p:cNvPr id="8" name="Picture 7">
            <a:extLst>
              <a:ext uri="{FF2B5EF4-FFF2-40B4-BE49-F238E27FC236}">
                <a16:creationId xmlns:a16="http://schemas.microsoft.com/office/drawing/2014/main" xmlns="" id="{7DFEFCDD-979E-4889-85B5-2C6F9BA4D5E1}"/>
              </a:ext>
            </a:extLst>
          </p:cNvPr>
          <p:cNvPicPr>
            <a:picLocks noChangeAspect="1"/>
          </p:cNvPicPr>
          <p:nvPr/>
        </p:nvPicPr>
        <p:blipFill>
          <a:blip r:embed="rId3"/>
          <a:stretch>
            <a:fillRect/>
          </a:stretch>
        </p:blipFill>
        <p:spPr>
          <a:xfrm>
            <a:off x="4914063" y="1196752"/>
            <a:ext cx="3853006" cy="2450804"/>
          </a:xfrm>
          <a:prstGeom prst="rect">
            <a:avLst/>
          </a:prstGeom>
        </p:spPr>
      </p:pic>
      <p:pic>
        <p:nvPicPr>
          <p:cNvPr id="9" name="Picture 8">
            <a:extLst>
              <a:ext uri="{FF2B5EF4-FFF2-40B4-BE49-F238E27FC236}">
                <a16:creationId xmlns:a16="http://schemas.microsoft.com/office/drawing/2014/main" xmlns="" id="{C01C4421-17B2-485C-B2CA-D5287037D944}"/>
              </a:ext>
            </a:extLst>
          </p:cNvPr>
          <p:cNvPicPr>
            <a:picLocks noChangeAspect="1"/>
          </p:cNvPicPr>
          <p:nvPr/>
        </p:nvPicPr>
        <p:blipFill>
          <a:blip r:embed="rId4"/>
          <a:stretch>
            <a:fillRect/>
          </a:stretch>
        </p:blipFill>
        <p:spPr>
          <a:xfrm>
            <a:off x="367785" y="3941792"/>
            <a:ext cx="4023709" cy="2597121"/>
          </a:xfrm>
          <a:prstGeom prst="rect">
            <a:avLst/>
          </a:prstGeom>
        </p:spPr>
      </p:pic>
      <p:pic>
        <p:nvPicPr>
          <p:cNvPr id="10" name="Picture 9">
            <a:extLst>
              <a:ext uri="{FF2B5EF4-FFF2-40B4-BE49-F238E27FC236}">
                <a16:creationId xmlns:a16="http://schemas.microsoft.com/office/drawing/2014/main" xmlns="" id="{A64C38CB-C04A-4AC0-9D57-651063B3D998}"/>
              </a:ext>
            </a:extLst>
          </p:cNvPr>
          <p:cNvPicPr>
            <a:picLocks noChangeAspect="1"/>
          </p:cNvPicPr>
          <p:nvPr/>
        </p:nvPicPr>
        <p:blipFill>
          <a:blip r:embed="rId5"/>
          <a:stretch>
            <a:fillRect/>
          </a:stretch>
        </p:blipFill>
        <p:spPr>
          <a:xfrm>
            <a:off x="4893935" y="3941796"/>
            <a:ext cx="3853006" cy="2597121"/>
          </a:xfrm>
          <a:prstGeom prst="rect">
            <a:avLst/>
          </a:prstGeom>
        </p:spPr>
      </p:pic>
      <p:sp>
        <p:nvSpPr>
          <p:cNvPr id="11" name="Rectangle 10">
            <a:extLst>
              <a:ext uri="{FF2B5EF4-FFF2-40B4-BE49-F238E27FC236}">
                <a16:creationId xmlns:a16="http://schemas.microsoft.com/office/drawing/2014/main" xmlns="" id="{A204B5AE-DBF5-4208-ADEA-069A4C2060F0}"/>
              </a:ext>
            </a:extLst>
          </p:cNvPr>
          <p:cNvSpPr/>
          <p:nvPr/>
        </p:nvSpPr>
        <p:spPr>
          <a:xfrm>
            <a:off x="657571" y="319083"/>
            <a:ext cx="7867858" cy="584775"/>
          </a:xfrm>
          <a:prstGeom prst="rect">
            <a:avLst/>
          </a:prstGeom>
          <a:noFill/>
        </p:spPr>
        <p:txBody>
          <a:bodyPr wrap="none" lIns="91440" tIns="45720" rIns="91440" bIns="45720">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So </a:t>
            </a:r>
            <a:r>
              <a:rPr lang="en-US" sz="32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sánh</a:t>
            </a:r>
            <a:r>
              <a:rPr lang="en-US" sz="32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32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nghề</a:t>
            </a:r>
            <a:r>
              <a:rPr lang="en-US" sz="32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32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thợ</a:t>
            </a:r>
            <a:r>
              <a:rPr lang="en-US" sz="32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32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xây</a:t>
            </a:r>
            <a:r>
              <a:rPr lang="en-US" sz="32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32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và</a:t>
            </a:r>
            <a:r>
              <a:rPr lang="en-US" sz="32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32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nghề</a:t>
            </a:r>
            <a:r>
              <a:rPr lang="en-US" sz="32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32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thợ</a:t>
            </a:r>
            <a:r>
              <a:rPr lang="en-US" sz="32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32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mộc</a:t>
            </a:r>
            <a:endParaRPr lang="en-US" sz="32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4425600"/>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9" name="Picture 5" descr="3_c23fb"/>
          <p:cNvPicPr>
            <a:picLocks noChangeAspect="1" noChangeArrowheads="1"/>
          </p:cNvPicPr>
          <p:nvPr/>
        </p:nvPicPr>
        <p:blipFill>
          <a:blip r:embed="rId2"/>
          <a:srcRect/>
          <a:stretch>
            <a:fillRect/>
          </a:stretch>
        </p:blipFill>
        <p:spPr bwMode="auto">
          <a:xfrm>
            <a:off x="3024182" y="1285860"/>
            <a:ext cx="2743200" cy="2714644"/>
          </a:xfrm>
          <a:prstGeom prst="rect">
            <a:avLst/>
          </a:prstGeom>
          <a:noFill/>
          <a:ln w="9525">
            <a:noFill/>
            <a:miter lim="800000"/>
            <a:headEnd/>
            <a:tailEnd/>
          </a:ln>
        </p:spPr>
      </p:pic>
      <p:pic>
        <p:nvPicPr>
          <p:cNvPr id="200712" name="Picture 8" descr="Lai-Xe-tiet-kiem-xang1"/>
          <p:cNvPicPr>
            <a:picLocks noChangeAspect="1" noChangeArrowheads="1"/>
          </p:cNvPicPr>
          <p:nvPr/>
        </p:nvPicPr>
        <p:blipFill>
          <a:blip r:embed="rId3"/>
          <a:srcRect/>
          <a:stretch>
            <a:fillRect/>
          </a:stretch>
        </p:blipFill>
        <p:spPr bwMode="auto">
          <a:xfrm>
            <a:off x="3000364" y="4071942"/>
            <a:ext cx="2790836" cy="2214578"/>
          </a:xfrm>
          <a:prstGeom prst="rect">
            <a:avLst/>
          </a:prstGeom>
          <a:noFill/>
          <a:ln w="9525">
            <a:noFill/>
            <a:miter lim="800000"/>
            <a:headEnd/>
            <a:tailEnd/>
          </a:ln>
        </p:spPr>
      </p:pic>
      <p:pic>
        <p:nvPicPr>
          <p:cNvPr id="200714" name="Picture 10" descr="2301 csgt 3"/>
          <p:cNvPicPr>
            <a:picLocks noChangeAspect="1" noChangeArrowheads="1"/>
          </p:cNvPicPr>
          <p:nvPr/>
        </p:nvPicPr>
        <p:blipFill>
          <a:blip r:embed="rId4"/>
          <a:srcRect/>
          <a:stretch>
            <a:fillRect/>
          </a:stretch>
        </p:blipFill>
        <p:spPr bwMode="auto">
          <a:xfrm>
            <a:off x="5895964" y="4072660"/>
            <a:ext cx="3033754" cy="2214578"/>
          </a:xfrm>
          <a:prstGeom prst="rect">
            <a:avLst/>
          </a:prstGeom>
          <a:noFill/>
          <a:ln w="9525">
            <a:noFill/>
            <a:miter lim="800000"/>
            <a:headEnd/>
            <a:tailEnd/>
          </a:ln>
        </p:spPr>
      </p:pic>
      <p:pic>
        <p:nvPicPr>
          <p:cNvPr id="27653" name="Picture 13" descr="tả-bác-nông-dân-đang-gặt-lúa.png"/>
          <p:cNvPicPr>
            <a:picLocks noChangeAspect="1"/>
          </p:cNvPicPr>
          <p:nvPr/>
        </p:nvPicPr>
        <p:blipFill>
          <a:blip r:embed="rId5"/>
          <a:srcRect/>
          <a:stretch>
            <a:fillRect/>
          </a:stretch>
        </p:blipFill>
        <p:spPr bwMode="auto">
          <a:xfrm>
            <a:off x="161379" y="1276685"/>
            <a:ext cx="2743200" cy="2714644"/>
          </a:xfrm>
          <a:prstGeom prst="rect">
            <a:avLst/>
          </a:prstGeom>
          <a:noFill/>
          <a:ln w="9525">
            <a:noFill/>
            <a:miter lim="800000"/>
            <a:headEnd/>
            <a:tailEnd/>
          </a:ln>
        </p:spPr>
      </p:pic>
      <p:pic>
        <p:nvPicPr>
          <p:cNvPr id="27654" name="Picture 12" descr="C:\Users\lenovo\Desktop\2-chubodoitap4thexfactor6jpg1398759950-1398777061378-crop1398777201542p-crop1398777218453p.jpg"/>
          <p:cNvPicPr>
            <a:picLocks noChangeAspect="1" noChangeArrowheads="1"/>
          </p:cNvPicPr>
          <p:nvPr/>
        </p:nvPicPr>
        <p:blipFill>
          <a:blip r:embed="rId6"/>
          <a:srcRect/>
          <a:stretch>
            <a:fillRect/>
          </a:stretch>
        </p:blipFill>
        <p:spPr bwMode="auto">
          <a:xfrm>
            <a:off x="228600" y="4071942"/>
            <a:ext cx="2667000" cy="2214578"/>
          </a:xfrm>
          <a:prstGeom prst="rect">
            <a:avLst/>
          </a:prstGeom>
          <a:noFill/>
          <a:ln w="9525">
            <a:noFill/>
            <a:miter lim="800000"/>
            <a:headEnd/>
            <a:tailEnd/>
          </a:ln>
        </p:spPr>
      </p:pic>
      <p:pic>
        <p:nvPicPr>
          <p:cNvPr id="27655" name="Picture 13" descr="C:\Users\lenovo\Desktop\images565958_DSCN0181.jpg"/>
          <p:cNvPicPr>
            <a:picLocks noChangeAspect="1" noChangeArrowheads="1"/>
          </p:cNvPicPr>
          <p:nvPr/>
        </p:nvPicPr>
        <p:blipFill>
          <a:blip r:embed="rId7"/>
          <a:srcRect/>
          <a:stretch>
            <a:fillRect/>
          </a:stretch>
        </p:blipFill>
        <p:spPr bwMode="auto">
          <a:xfrm>
            <a:off x="5841205" y="1285860"/>
            <a:ext cx="3143272" cy="2714644"/>
          </a:xfrm>
          <a:prstGeom prst="rect">
            <a:avLst/>
          </a:prstGeom>
          <a:noFill/>
          <a:ln w="9525">
            <a:noFill/>
            <a:miter lim="800000"/>
            <a:headEnd/>
            <a:tailEnd/>
          </a:ln>
        </p:spPr>
      </p:pic>
      <p:sp>
        <p:nvSpPr>
          <p:cNvPr id="2" name="Rectangle 1">
            <a:extLst>
              <a:ext uri="{FF2B5EF4-FFF2-40B4-BE49-F238E27FC236}">
                <a16:creationId xmlns:a16="http://schemas.microsoft.com/office/drawing/2014/main" xmlns="" id="{D6E57D69-6825-4DCF-8D76-228182084D3B}"/>
              </a:ext>
            </a:extLst>
          </p:cNvPr>
          <p:cNvSpPr/>
          <p:nvPr/>
        </p:nvSpPr>
        <p:spPr>
          <a:xfrm>
            <a:off x="0" y="0"/>
            <a:ext cx="9144000" cy="980728"/>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000" b="1" dirty="0">
                <a:solidFill>
                  <a:srgbClr val="CC0066"/>
                </a:solidFill>
                <a:latin typeface="Arial" panose="020B0604020202020204" pitchFamily="34" charset="0"/>
                <a:cs typeface="Arial" panose="020B0604020202020204" pitchFamily="34" charset="0"/>
              </a:rPr>
              <a:t>C, Mở rộng</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991F53A0-72A7-4989-987B-0F9E7C692B65}"/>
              </a:ext>
            </a:extLst>
          </p:cNvPr>
          <p:cNvPicPr>
            <a:picLocks noChangeAspect="1"/>
          </p:cNvPicPr>
          <p:nvPr/>
        </p:nvPicPr>
        <p:blipFill>
          <a:blip r:embed="rId3"/>
          <a:stretch>
            <a:fillRect/>
          </a:stretch>
        </p:blipFill>
        <p:spPr>
          <a:xfrm>
            <a:off x="269597" y="1543257"/>
            <a:ext cx="2854906" cy="2376264"/>
          </a:xfrm>
          <a:prstGeom prst="rect">
            <a:avLst/>
          </a:prstGeom>
        </p:spPr>
      </p:pic>
      <p:pic>
        <p:nvPicPr>
          <p:cNvPr id="12" name="Picture 11">
            <a:extLst>
              <a:ext uri="{FF2B5EF4-FFF2-40B4-BE49-F238E27FC236}">
                <a16:creationId xmlns:a16="http://schemas.microsoft.com/office/drawing/2014/main" xmlns="" id="{8A382193-C209-44EA-9CF6-BCEC6F271012}"/>
              </a:ext>
            </a:extLst>
          </p:cNvPr>
          <p:cNvPicPr>
            <a:picLocks noChangeAspect="1"/>
          </p:cNvPicPr>
          <p:nvPr/>
        </p:nvPicPr>
        <p:blipFill>
          <a:blip r:embed="rId4"/>
          <a:stretch>
            <a:fillRect/>
          </a:stretch>
        </p:blipFill>
        <p:spPr>
          <a:xfrm>
            <a:off x="3137822" y="1558149"/>
            <a:ext cx="2854906" cy="2376263"/>
          </a:xfrm>
          <a:prstGeom prst="rect">
            <a:avLst/>
          </a:prstGeom>
        </p:spPr>
      </p:pic>
      <p:pic>
        <p:nvPicPr>
          <p:cNvPr id="14" name="Picture 13">
            <a:extLst>
              <a:ext uri="{FF2B5EF4-FFF2-40B4-BE49-F238E27FC236}">
                <a16:creationId xmlns:a16="http://schemas.microsoft.com/office/drawing/2014/main" xmlns="" id="{D8E73A7E-408A-43D2-8854-404CA22E544C}"/>
              </a:ext>
            </a:extLst>
          </p:cNvPr>
          <p:cNvPicPr>
            <a:picLocks noChangeAspect="1"/>
          </p:cNvPicPr>
          <p:nvPr/>
        </p:nvPicPr>
        <p:blipFill>
          <a:blip r:embed="rId5"/>
          <a:stretch>
            <a:fillRect/>
          </a:stretch>
        </p:blipFill>
        <p:spPr>
          <a:xfrm>
            <a:off x="6016141" y="1543257"/>
            <a:ext cx="2854906" cy="2376262"/>
          </a:xfrm>
          <a:prstGeom prst="rect">
            <a:avLst/>
          </a:prstGeom>
        </p:spPr>
      </p:pic>
      <p:pic>
        <p:nvPicPr>
          <p:cNvPr id="18" name="Picture 17">
            <a:extLst>
              <a:ext uri="{FF2B5EF4-FFF2-40B4-BE49-F238E27FC236}">
                <a16:creationId xmlns:a16="http://schemas.microsoft.com/office/drawing/2014/main" xmlns="" id="{D48B2553-1F7F-4120-BBD0-D3AB1CE9E77F}"/>
              </a:ext>
            </a:extLst>
          </p:cNvPr>
          <p:cNvPicPr>
            <a:picLocks noChangeAspect="1"/>
          </p:cNvPicPr>
          <p:nvPr/>
        </p:nvPicPr>
        <p:blipFill>
          <a:blip r:embed="rId6"/>
          <a:stretch>
            <a:fillRect/>
          </a:stretch>
        </p:blipFill>
        <p:spPr>
          <a:xfrm>
            <a:off x="269597" y="3948471"/>
            <a:ext cx="2854906" cy="2448272"/>
          </a:xfrm>
          <a:prstGeom prst="rect">
            <a:avLst/>
          </a:prstGeom>
        </p:spPr>
      </p:pic>
      <p:pic>
        <p:nvPicPr>
          <p:cNvPr id="20" name="Picture 19">
            <a:extLst>
              <a:ext uri="{FF2B5EF4-FFF2-40B4-BE49-F238E27FC236}">
                <a16:creationId xmlns:a16="http://schemas.microsoft.com/office/drawing/2014/main" xmlns="" id="{BBFA41F9-6D71-413E-9896-7F13E55CAC72}"/>
              </a:ext>
            </a:extLst>
          </p:cNvPr>
          <p:cNvPicPr>
            <a:picLocks noChangeAspect="1"/>
          </p:cNvPicPr>
          <p:nvPr/>
        </p:nvPicPr>
        <p:blipFill>
          <a:blip r:embed="rId7"/>
          <a:stretch>
            <a:fillRect/>
          </a:stretch>
        </p:blipFill>
        <p:spPr>
          <a:xfrm>
            <a:off x="3137822" y="3948471"/>
            <a:ext cx="2885260" cy="2448272"/>
          </a:xfrm>
          <a:prstGeom prst="rect">
            <a:avLst/>
          </a:prstGeom>
        </p:spPr>
      </p:pic>
      <p:pic>
        <p:nvPicPr>
          <p:cNvPr id="24" name="Picture 23">
            <a:extLst>
              <a:ext uri="{FF2B5EF4-FFF2-40B4-BE49-F238E27FC236}">
                <a16:creationId xmlns:a16="http://schemas.microsoft.com/office/drawing/2014/main" xmlns="" id="{96C86A2C-DB3B-41E3-B2F3-2E1D2A31063A}"/>
              </a:ext>
            </a:extLst>
          </p:cNvPr>
          <p:cNvPicPr>
            <a:picLocks noChangeAspect="1"/>
          </p:cNvPicPr>
          <p:nvPr/>
        </p:nvPicPr>
        <p:blipFill>
          <a:blip r:embed="rId8"/>
          <a:stretch>
            <a:fillRect/>
          </a:stretch>
        </p:blipFill>
        <p:spPr>
          <a:xfrm>
            <a:off x="6049493" y="3933102"/>
            <a:ext cx="2854906" cy="2463642"/>
          </a:xfrm>
          <a:prstGeom prst="rect">
            <a:avLst/>
          </a:prstGeom>
        </p:spPr>
      </p:pic>
      <p:sp>
        <p:nvSpPr>
          <p:cNvPr id="27" name="Rectangle 26">
            <a:extLst>
              <a:ext uri="{FF2B5EF4-FFF2-40B4-BE49-F238E27FC236}">
                <a16:creationId xmlns:a16="http://schemas.microsoft.com/office/drawing/2014/main" xmlns="" id="{F86A42F9-9F5A-4121-8265-C110CEB1A9DF}"/>
              </a:ext>
            </a:extLst>
          </p:cNvPr>
          <p:cNvSpPr/>
          <p:nvPr/>
        </p:nvSpPr>
        <p:spPr>
          <a:xfrm>
            <a:off x="2245412" y="55984"/>
            <a:ext cx="3884397" cy="1754326"/>
          </a:xfrm>
          <a:prstGeom prst="rect">
            <a:avLst/>
          </a:prstGeom>
          <a:noFill/>
        </p:spPr>
        <p:txBody>
          <a:bodyPr wrap="none" lIns="91440" tIns="45720" rIns="91440" bIns="45720">
            <a:prstTxWarp prst="textWave1">
              <a:avLst/>
            </a:prstTxWarp>
            <a:spAutoFit/>
          </a:bodyPr>
          <a:lstStyle/>
          <a:p>
            <a:pPr algn="ctr"/>
            <a:r>
              <a:rPr lang="en-US" sz="13800" b="1" dirty="0">
                <a:ln w="12700" cmpd="sng">
                  <a:solidFill>
                    <a:schemeClr val="accent4"/>
                  </a:solidFill>
                  <a:prstDash val="solid"/>
                </a:ln>
                <a:solidFill>
                  <a:srgbClr val="FFC000"/>
                </a:solidFill>
              </a:rPr>
              <a:t>Ô </a:t>
            </a:r>
            <a:r>
              <a:rPr lang="en-US" sz="13800" b="1" dirty="0" err="1">
                <a:ln w="12700" cmpd="sng">
                  <a:solidFill>
                    <a:schemeClr val="accent4"/>
                  </a:solidFill>
                  <a:prstDash val="solid"/>
                </a:ln>
                <a:solidFill>
                  <a:srgbClr val="FFC000"/>
                </a:solidFill>
              </a:rPr>
              <a:t>cửa</a:t>
            </a:r>
            <a:r>
              <a:rPr lang="en-US" sz="13800" b="1" dirty="0">
                <a:ln w="12700" cmpd="sng">
                  <a:solidFill>
                    <a:schemeClr val="accent4"/>
                  </a:solidFill>
                  <a:prstDash val="solid"/>
                </a:ln>
                <a:solidFill>
                  <a:srgbClr val="FFC000"/>
                </a:solidFill>
              </a:rPr>
              <a:t> </a:t>
            </a:r>
            <a:r>
              <a:rPr lang="en-US" sz="13800" b="1" dirty="0" err="1">
                <a:ln w="12700" cmpd="sng">
                  <a:solidFill>
                    <a:schemeClr val="accent4"/>
                  </a:solidFill>
                  <a:prstDash val="solid"/>
                </a:ln>
                <a:solidFill>
                  <a:srgbClr val="FFC000"/>
                </a:solidFill>
              </a:rPr>
              <a:t>bí</a:t>
            </a:r>
            <a:r>
              <a:rPr lang="en-US" sz="13800" b="1" dirty="0">
                <a:ln w="12700" cmpd="sng">
                  <a:solidFill>
                    <a:schemeClr val="accent4"/>
                  </a:solidFill>
                  <a:prstDash val="solid"/>
                </a:ln>
                <a:solidFill>
                  <a:srgbClr val="FFC000"/>
                </a:solidFill>
              </a:rPr>
              <a:t> </a:t>
            </a:r>
            <a:r>
              <a:rPr lang="en-US" sz="13800" b="1" dirty="0" err="1">
                <a:ln w="12700" cmpd="sng">
                  <a:solidFill>
                    <a:schemeClr val="accent4"/>
                  </a:solidFill>
                  <a:prstDash val="solid"/>
                </a:ln>
                <a:solidFill>
                  <a:srgbClr val="FFC000"/>
                </a:solidFill>
              </a:rPr>
              <a:t>mật</a:t>
            </a:r>
            <a:endParaRPr lang="en-US" sz="13800" b="1" dirty="0">
              <a:ln w="12700" cmpd="sng">
                <a:solidFill>
                  <a:schemeClr val="accent4"/>
                </a:solidFill>
                <a:prstDash val="solid"/>
              </a:ln>
              <a:solidFill>
                <a:srgbClr val="FFC000"/>
              </a:solidFill>
            </a:endParaRPr>
          </a:p>
          <a:p>
            <a:pPr algn="ct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29" name="Rectangle 28">
            <a:extLst>
              <a:ext uri="{FF2B5EF4-FFF2-40B4-BE49-F238E27FC236}">
                <a16:creationId xmlns:a16="http://schemas.microsoft.com/office/drawing/2014/main" xmlns="" id="{47240840-89B9-4F17-835A-A962DD52D3E6}"/>
              </a:ext>
            </a:extLst>
          </p:cNvPr>
          <p:cNvSpPr/>
          <p:nvPr/>
        </p:nvSpPr>
        <p:spPr>
          <a:xfrm>
            <a:off x="261119" y="1558150"/>
            <a:ext cx="1121096" cy="3461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Bác</a:t>
            </a:r>
            <a:r>
              <a:rPr lang="en-US" sz="2400" dirty="0">
                <a:solidFill>
                  <a:schemeClr val="tx1"/>
                </a:solidFill>
              </a:rPr>
              <a:t> </a:t>
            </a:r>
            <a:r>
              <a:rPr lang="en-US" sz="2400" dirty="0" err="1">
                <a:solidFill>
                  <a:schemeClr val="tx1"/>
                </a:solidFill>
              </a:rPr>
              <a:t>sĩ</a:t>
            </a:r>
            <a:endParaRPr lang="vi-VN" sz="2400" dirty="0">
              <a:solidFill>
                <a:schemeClr val="tx1"/>
              </a:solidFill>
            </a:endParaRPr>
          </a:p>
        </p:txBody>
      </p:sp>
      <p:sp>
        <p:nvSpPr>
          <p:cNvPr id="30" name="Rectangle 29">
            <a:extLst>
              <a:ext uri="{FF2B5EF4-FFF2-40B4-BE49-F238E27FC236}">
                <a16:creationId xmlns:a16="http://schemas.microsoft.com/office/drawing/2014/main" xmlns="" id="{6BF04C5C-9C4D-41CA-964F-7EEBDE3AEA6B}"/>
              </a:ext>
            </a:extLst>
          </p:cNvPr>
          <p:cNvSpPr/>
          <p:nvPr/>
        </p:nvSpPr>
        <p:spPr>
          <a:xfrm>
            <a:off x="3226151" y="3560448"/>
            <a:ext cx="2615378" cy="3590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Công</a:t>
            </a:r>
            <a:r>
              <a:rPr lang="en-US" sz="2400" dirty="0">
                <a:solidFill>
                  <a:schemeClr val="tx1"/>
                </a:solidFill>
              </a:rPr>
              <a:t> an </a:t>
            </a:r>
            <a:r>
              <a:rPr lang="en-US" sz="2400" dirty="0" err="1">
                <a:solidFill>
                  <a:schemeClr val="tx1"/>
                </a:solidFill>
              </a:rPr>
              <a:t>giao</a:t>
            </a:r>
            <a:r>
              <a:rPr lang="en-US" sz="2400" dirty="0">
                <a:solidFill>
                  <a:schemeClr val="tx1"/>
                </a:solidFill>
              </a:rPr>
              <a:t> </a:t>
            </a:r>
            <a:r>
              <a:rPr lang="en-US" sz="2400" dirty="0" err="1">
                <a:solidFill>
                  <a:schemeClr val="tx1"/>
                </a:solidFill>
              </a:rPr>
              <a:t>thông</a:t>
            </a:r>
            <a:endParaRPr lang="vi-VN" sz="2400" dirty="0">
              <a:solidFill>
                <a:schemeClr val="tx1"/>
              </a:solidFill>
            </a:endParaRPr>
          </a:p>
        </p:txBody>
      </p:sp>
      <p:sp>
        <p:nvSpPr>
          <p:cNvPr id="31" name="Rectangle 30">
            <a:extLst>
              <a:ext uri="{FF2B5EF4-FFF2-40B4-BE49-F238E27FC236}">
                <a16:creationId xmlns:a16="http://schemas.microsoft.com/office/drawing/2014/main" xmlns="" id="{E074A18D-F513-4320-B507-5FE7F88DB99D}"/>
              </a:ext>
            </a:extLst>
          </p:cNvPr>
          <p:cNvSpPr/>
          <p:nvPr/>
        </p:nvSpPr>
        <p:spPr>
          <a:xfrm>
            <a:off x="6129809" y="3554044"/>
            <a:ext cx="1444791" cy="3188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Thợ</a:t>
            </a:r>
            <a:r>
              <a:rPr lang="en-US" sz="2400" dirty="0">
                <a:solidFill>
                  <a:schemeClr val="tx1"/>
                </a:solidFill>
              </a:rPr>
              <a:t> </a:t>
            </a:r>
            <a:r>
              <a:rPr lang="en-US" sz="2400" dirty="0" err="1">
                <a:solidFill>
                  <a:schemeClr val="tx1"/>
                </a:solidFill>
              </a:rPr>
              <a:t>Xây</a:t>
            </a:r>
            <a:endParaRPr lang="vi-VN" sz="2400" dirty="0">
              <a:solidFill>
                <a:schemeClr val="tx1"/>
              </a:solidFill>
            </a:endParaRPr>
          </a:p>
        </p:txBody>
      </p:sp>
      <p:sp>
        <p:nvSpPr>
          <p:cNvPr id="32" name="Rectangle 31">
            <a:extLst>
              <a:ext uri="{FF2B5EF4-FFF2-40B4-BE49-F238E27FC236}">
                <a16:creationId xmlns:a16="http://schemas.microsoft.com/office/drawing/2014/main" xmlns="" id="{6417EF48-67C9-4EDA-A10D-D1529B444E1E}"/>
              </a:ext>
            </a:extLst>
          </p:cNvPr>
          <p:cNvSpPr/>
          <p:nvPr/>
        </p:nvSpPr>
        <p:spPr>
          <a:xfrm>
            <a:off x="268762" y="4039939"/>
            <a:ext cx="1444791" cy="3193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Giáo</a:t>
            </a:r>
            <a:r>
              <a:rPr lang="en-US" sz="2400" dirty="0">
                <a:solidFill>
                  <a:schemeClr val="tx1"/>
                </a:solidFill>
              </a:rPr>
              <a:t> </a:t>
            </a:r>
            <a:r>
              <a:rPr lang="en-US" sz="2400" dirty="0" err="1">
                <a:solidFill>
                  <a:schemeClr val="tx1"/>
                </a:solidFill>
              </a:rPr>
              <a:t>viên</a:t>
            </a:r>
            <a:endParaRPr lang="vi-VN" sz="2400" dirty="0">
              <a:solidFill>
                <a:schemeClr val="tx1"/>
              </a:solidFill>
            </a:endParaRPr>
          </a:p>
        </p:txBody>
      </p:sp>
      <p:sp>
        <p:nvSpPr>
          <p:cNvPr id="33" name="Rectangle 32">
            <a:extLst>
              <a:ext uri="{FF2B5EF4-FFF2-40B4-BE49-F238E27FC236}">
                <a16:creationId xmlns:a16="http://schemas.microsoft.com/office/drawing/2014/main" xmlns="" id="{881638F2-AB09-4E92-9314-1BF197F6C1E9}"/>
              </a:ext>
            </a:extLst>
          </p:cNvPr>
          <p:cNvSpPr/>
          <p:nvPr/>
        </p:nvSpPr>
        <p:spPr>
          <a:xfrm>
            <a:off x="3265506" y="4047073"/>
            <a:ext cx="1444791" cy="2577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Bộ</a:t>
            </a:r>
            <a:r>
              <a:rPr lang="en-US" sz="2400" dirty="0">
                <a:solidFill>
                  <a:schemeClr val="tx1"/>
                </a:solidFill>
              </a:rPr>
              <a:t> </a:t>
            </a:r>
            <a:r>
              <a:rPr lang="en-US" sz="2400" dirty="0" err="1">
                <a:solidFill>
                  <a:schemeClr val="tx1"/>
                </a:solidFill>
              </a:rPr>
              <a:t>đội</a:t>
            </a:r>
            <a:endParaRPr lang="vi-VN" sz="2400" dirty="0">
              <a:solidFill>
                <a:schemeClr val="tx1"/>
              </a:solidFill>
            </a:endParaRPr>
          </a:p>
        </p:txBody>
      </p:sp>
      <p:sp>
        <p:nvSpPr>
          <p:cNvPr id="35" name="Rectangle 34">
            <a:extLst>
              <a:ext uri="{FF2B5EF4-FFF2-40B4-BE49-F238E27FC236}">
                <a16:creationId xmlns:a16="http://schemas.microsoft.com/office/drawing/2014/main" xmlns="" id="{C2DABB73-D835-4BAB-BAA5-F0EDBE1F9FAA}"/>
              </a:ext>
            </a:extLst>
          </p:cNvPr>
          <p:cNvSpPr/>
          <p:nvPr/>
        </p:nvSpPr>
        <p:spPr>
          <a:xfrm>
            <a:off x="7574600" y="3948471"/>
            <a:ext cx="1300775" cy="3506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Lái</a:t>
            </a:r>
            <a:r>
              <a:rPr lang="en-US" sz="2400" dirty="0">
                <a:solidFill>
                  <a:schemeClr val="tx1"/>
                </a:solidFill>
              </a:rPr>
              <a:t> </a:t>
            </a:r>
            <a:r>
              <a:rPr lang="en-US" sz="2400" dirty="0" err="1">
                <a:solidFill>
                  <a:schemeClr val="tx1"/>
                </a:solidFill>
              </a:rPr>
              <a:t>xe</a:t>
            </a:r>
            <a:endParaRPr lang="vi-VN" sz="2400" dirty="0">
              <a:solidFill>
                <a:schemeClr val="tx1"/>
              </a:solidFill>
            </a:endParaRPr>
          </a:p>
        </p:txBody>
      </p:sp>
      <p:sp>
        <p:nvSpPr>
          <p:cNvPr id="37" name="Rectangle 36">
            <a:extLst>
              <a:ext uri="{FF2B5EF4-FFF2-40B4-BE49-F238E27FC236}">
                <a16:creationId xmlns:a16="http://schemas.microsoft.com/office/drawing/2014/main" xmlns="" id="{CC4CBE77-A16D-48F2-8DCE-1AF5C06B3AF3}"/>
              </a:ext>
            </a:extLst>
          </p:cNvPr>
          <p:cNvSpPr/>
          <p:nvPr/>
        </p:nvSpPr>
        <p:spPr>
          <a:xfrm>
            <a:off x="278068" y="1558149"/>
            <a:ext cx="2359229" cy="38619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38" name="Rectangle 37">
            <a:extLst>
              <a:ext uri="{FF2B5EF4-FFF2-40B4-BE49-F238E27FC236}">
                <a16:creationId xmlns:a16="http://schemas.microsoft.com/office/drawing/2014/main" xmlns="" id="{9735F9C9-5A4D-4FEB-986B-DBBA887EF260}"/>
              </a:ext>
            </a:extLst>
          </p:cNvPr>
          <p:cNvSpPr/>
          <p:nvPr/>
        </p:nvSpPr>
        <p:spPr>
          <a:xfrm>
            <a:off x="6056420" y="3489339"/>
            <a:ext cx="2359229" cy="38619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39" name="Rectangle 38">
            <a:extLst>
              <a:ext uri="{FF2B5EF4-FFF2-40B4-BE49-F238E27FC236}">
                <a16:creationId xmlns:a16="http://schemas.microsoft.com/office/drawing/2014/main" xmlns="" id="{E0485211-57DC-45C8-9925-EF7ECEC7B5CC}"/>
              </a:ext>
            </a:extLst>
          </p:cNvPr>
          <p:cNvSpPr/>
          <p:nvPr/>
        </p:nvSpPr>
        <p:spPr>
          <a:xfrm>
            <a:off x="281632" y="4025232"/>
            <a:ext cx="1431921" cy="82956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p>
          <a:p>
            <a:pPr algn="ct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40" name="Rectangle 39">
            <a:extLst>
              <a:ext uri="{FF2B5EF4-FFF2-40B4-BE49-F238E27FC236}">
                <a16:creationId xmlns:a16="http://schemas.microsoft.com/office/drawing/2014/main" xmlns="" id="{B4C0DC1F-DAF6-41B9-B1CB-C1ED9F7F3B9F}"/>
              </a:ext>
            </a:extLst>
          </p:cNvPr>
          <p:cNvSpPr/>
          <p:nvPr/>
        </p:nvSpPr>
        <p:spPr>
          <a:xfrm>
            <a:off x="6545170" y="3958504"/>
            <a:ext cx="2359229" cy="38619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41" name="Rectangle 40">
            <a:extLst>
              <a:ext uri="{FF2B5EF4-FFF2-40B4-BE49-F238E27FC236}">
                <a16:creationId xmlns:a16="http://schemas.microsoft.com/office/drawing/2014/main" xmlns="" id="{812B22D3-CB7F-44BE-AF77-6CC67A83684F}"/>
              </a:ext>
            </a:extLst>
          </p:cNvPr>
          <p:cNvSpPr/>
          <p:nvPr/>
        </p:nvSpPr>
        <p:spPr>
          <a:xfrm>
            <a:off x="3224753" y="3525726"/>
            <a:ext cx="2615378" cy="38619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42" name="Rectangle 41">
            <a:extLst>
              <a:ext uri="{FF2B5EF4-FFF2-40B4-BE49-F238E27FC236}">
                <a16:creationId xmlns:a16="http://schemas.microsoft.com/office/drawing/2014/main" xmlns="" id="{BE8DC49B-8E70-437E-B137-A93B91720B01}"/>
              </a:ext>
            </a:extLst>
          </p:cNvPr>
          <p:cNvSpPr/>
          <p:nvPr/>
        </p:nvSpPr>
        <p:spPr>
          <a:xfrm>
            <a:off x="3273203" y="4053823"/>
            <a:ext cx="2359229" cy="38619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Đây</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nghề</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vi-VN" sz="2400" dirty="0">
              <a:solidFill>
                <a:schemeClr val="tx1"/>
              </a:solidFill>
            </a:endParaRPr>
          </a:p>
        </p:txBody>
      </p:sp>
      <p:sp>
        <p:nvSpPr>
          <p:cNvPr id="43" name="Rectangle 42">
            <a:extLst>
              <a:ext uri="{FF2B5EF4-FFF2-40B4-BE49-F238E27FC236}">
                <a16:creationId xmlns:a16="http://schemas.microsoft.com/office/drawing/2014/main" xmlns="" id="{1C884E06-7DF7-4C45-88F7-56AFED8AE56A}"/>
              </a:ext>
            </a:extLst>
          </p:cNvPr>
          <p:cNvSpPr/>
          <p:nvPr/>
        </p:nvSpPr>
        <p:spPr>
          <a:xfrm>
            <a:off x="224356" y="1571776"/>
            <a:ext cx="2901017" cy="236910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1</a:t>
            </a:r>
            <a:endParaRPr lang="vi-VN" sz="3200" dirty="0"/>
          </a:p>
        </p:txBody>
      </p:sp>
      <p:sp>
        <p:nvSpPr>
          <p:cNvPr id="44" name="Rectangle 43">
            <a:extLst>
              <a:ext uri="{FF2B5EF4-FFF2-40B4-BE49-F238E27FC236}">
                <a16:creationId xmlns:a16="http://schemas.microsoft.com/office/drawing/2014/main" xmlns="" id="{C9670194-C339-465C-8AD7-2EFAEEFA1D14}"/>
              </a:ext>
            </a:extLst>
          </p:cNvPr>
          <p:cNvSpPr/>
          <p:nvPr/>
        </p:nvSpPr>
        <p:spPr>
          <a:xfrm>
            <a:off x="243529" y="3933102"/>
            <a:ext cx="2885260" cy="244458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4</a:t>
            </a:r>
            <a:endParaRPr lang="vi-VN" sz="3600" dirty="0"/>
          </a:p>
        </p:txBody>
      </p:sp>
      <p:sp>
        <p:nvSpPr>
          <p:cNvPr id="45" name="Rectangle 44">
            <a:extLst>
              <a:ext uri="{FF2B5EF4-FFF2-40B4-BE49-F238E27FC236}">
                <a16:creationId xmlns:a16="http://schemas.microsoft.com/office/drawing/2014/main" xmlns="" id="{9106B3B2-3A01-4FEA-9430-8F14DBCDD6E0}"/>
              </a:ext>
            </a:extLst>
          </p:cNvPr>
          <p:cNvSpPr/>
          <p:nvPr/>
        </p:nvSpPr>
        <p:spPr>
          <a:xfrm>
            <a:off x="3138544" y="3954241"/>
            <a:ext cx="2863384" cy="2450733"/>
          </a:xfrm>
          <a:prstGeom prst="rect">
            <a:avLst/>
          </a:prstGeom>
          <a:solidFill>
            <a:srgbClr val="AF2B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5</a:t>
            </a:r>
            <a:endParaRPr lang="vi-VN" sz="3200" dirty="0">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xmlns="" id="{4F95E9D0-D2DC-46CF-828D-4385B0282716}"/>
              </a:ext>
            </a:extLst>
          </p:cNvPr>
          <p:cNvSpPr/>
          <p:nvPr/>
        </p:nvSpPr>
        <p:spPr>
          <a:xfrm>
            <a:off x="5997153" y="1545925"/>
            <a:ext cx="2915242" cy="23898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3</a:t>
            </a:r>
            <a:endParaRPr lang="vi-VN" sz="3600" dirty="0"/>
          </a:p>
        </p:txBody>
      </p:sp>
      <p:sp>
        <p:nvSpPr>
          <p:cNvPr id="47" name="Rectangle 46">
            <a:extLst>
              <a:ext uri="{FF2B5EF4-FFF2-40B4-BE49-F238E27FC236}">
                <a16:creationId xmlns:a16="http://schemas.microsoft.com/office/drawing/2014/main" xmlns="" id="{AC1C1520-6AE0-4704-83A8-FBD0F68C2233}"/>
              </a:ext>
            </a:extLst>
          </p:cNvPr>
          <p:cNvSpPr/>
          <p:nvPr/>
        </p:nvSpPr>
        <p:spPr>
          <a:xfrm>
            <a:off x="6023082" y="3958504"/>
            <a:ext cx="2863384" cy="243407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panose="020B0604020202020204" pitchFamily="34" charset="0"/>
                <a:cs typeface="Arial" panose="020B0604020202020204" pitchFamily="34" charset="0"/>
              </a:rPr>
              <a:t>6</a:t>
            </a:r>
            <a:endParaRPr lang="vi-VN" sz="3200" dirty="0">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xmlns="" id="{DDD89AB7-CD4B-43C0-9800-E3EF35C8ADE6}"/>
              </a:ext>
            </a:extLst>
          </p:cNvPr>
          <p:cNvSpPr/>
          <p:nvPr/>
        </p:nvSpPr>
        <p:spPr>
          <a:xfrm>
            <a:off x="3140308" y="1556792"/>
            <a:ext cx="2863384" cy="236272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2</a:t>
            </a:r>
            <a:endParaRPr lang="vi-VN" sz="3200" dirty="0"/>
          </a:p>
        </p:txBody>
      </p:sp>
    </p:spTree>
    <p:extLst>
      <p:ext uri="{BB962C8B-B14F-4D97-AF65-F5344CB8AC3E}">
        <p14:creationId xmlns:p14="http://schemas.microsoft.com/office/powerpoint/2010/main" xmlns="" val="34640876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8" restart="whenNotActive" fill="hold" evtFilter="cancelBubble" nodeType="interactiveSeq">
                <p:stCondLst>
                  <p:cond evt="onClick" delay="0">
                    <p:tgtEl>
                      <p:spTgt spid="40"/>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grpId="0" nodeType="clickEffect">
                                  <p:stCondLst>
                                    <p:cond delay="0"/>
                                  </p:stCondLst>
                                  <p:childTnLst>
                                    <p:animEffect transition="out" filter="wipe(down)">
                                      <p:cBhvr>
                                        <p:cTn id="12" dur="500"/>
                                        <p:tgtEl>
                                          <p:spTgt spid="40"/>
                                        </p:tgtEl>
                                      </p:cBhvr>
                                    </p:animEffect>
                                    <p:set>
                                      <p:cBhvr>
                                        <p:cTn id="13"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4" restart="whenNotActive" fill="hold" evtFilter="cancelBubble" nodeType="interactiveSeq">
                <p:stCondLst>
                  <p:cond evt="onClick" delay="0">
                    <p:tgtEl>
                      <p:spTgt spid="38"/>
                    </p:tgtEl>
                  </p:cond>
                </p:stCondLst>
                <p:endSync evt="end" delay="0">
                  <p:rtn val="all"/>
                </p:endSync>
                <p:childTnLst>
                  <p:par>
                    <p:cTn id="15" fill="hold">
                      <p:stCondLst>
                        <p:cond delay="0"/>
                      </p:stCondLst>
                      <p:childTnLst>
                        <p:par>
                          <p:cTn id="16" fill="hold">
                            <p:stCondLst>
                              <p:cond delay="0"/>
                            </p:stCondLst>
                            <p:childTnLst>
                              <p:par>
                                <p:cTn id="17" presetID="22" presetClass="exit" presetSubtype="4" fill="hold" grpId="0" nodeType="clickEffect">
                                  <p:stCondLst>
                                    <p:cond delay="0"/>
                                  </p:stCondLst>
                                  <p:childTnLst>
                                    <p:animEffect transition="out" filter="wipe(down)">
                                      <p:cBhvr>
                                        <p:cTn id="18" dur="500"/>
                                        <p:tgtEl>
                                          <p:spTgt spid="38"/>
                                        </p:tgtEl>
                                      </p:cBhvr>
                                    </p:animEffect>
                                    <p:set>
                                      <p:cBhvr>
                                        <p:cTn id="1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0" restart="whenNotActive" fill="hold" evtFilter="cancelBubble" nodeType="interactiveSeq">
                <p:stCondLst>
                  <p:cond evt="onClick" delay="0">
                    <p:tgtEl>
                      <p:spTgt spid="43"/>
                    </p:tgtEl>
                  </p:cond>
                </p:stCondLst>
                <p:endSync evt="end" delay="0">
                  <p:rtn val="all"/>
                </p:endSync>
                <p:childTnLst>
                  <p:par>
                    <p:cTn id="21" fill="hold">
                      <p:stCondLst>
                        <p:cond delay="0"/>
                      </p:stCondLst>
                      <p:childTnLst>
                        <p:par>
                          <p:cTn id="22" fill="hold">
                            <p:stCondLst>
                              <p:cond delay="0"/>
                            </p:stCondLst>
                            <p:childTnLst>
                              <p:par>
                                <p:cTn id="23" presetID="21" presetClass="exit" presetSubtype="1" fill="hold" grpId="0" nodeType="clickEffect">
                                  <p:stCondLst>
                                    <p:cond delay="900"/>
                                  </p:stCondLst>
                                  <p:childTnLst>
                                    <p:animEffect transition="out" filter="wheel(1)">
                                      <p:cBhvr>
                                        <p:cTn id="24" dur="1300"/>
                                        <p:tgtEl>
                                          <p:spTgt spid="43"/>
                                        </p:tgtEl>
                                      </p:cBhvr>
                                    </p:animEffect>
                                    <p:set>
                                      <p:cBhvr>
                                        <p:cTn id="25" dur="1" fill="hold">
                                          <p:stCondLst>
                                            <p:cond delay="12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grpId="0" nodeType="clickEffect">
                                  <p:stCondLst>
                                    <p:cond delay="0"/>
                                  </p:stCondLst>
                                  <p:childTnLst>
                                    <p:animEffect transition="out" filter="barn(inVertical)">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4"/>
                    </p:tgtEl>
                  </p:cond>
                </p:stCondLst>
                <p:endSync evt="end" delay="0">
                  <p:rtn val="all"/>
                </p:endSync>
                <p:childTnLst>
                  <p:par>
                    <p:cTn id="33" fill="hold">
                      <p:stCondLst>
                        <p:cond delay="0"/>
                      </p:stCondLst>
                      <p:childTnLst>
                        <p:par>
                          <p:cTn id="34" fill="hold">
                            <p:stCondLst>
                              <p:cond delay="0"/>
                            </p:stCondLst>
                            <p:childTnLst>
                              <p:par>
                                <p:cTn id="35" presetID="42" presetClass="exit" presetSubtype="0" fill="hold" grpId="0" nodeType="clickEffect">
                                  <p:stCondLst>
                                    <p:cond delay="0"/>
                                  </p:stCondLst>
                                  <p:childTnLst>
                                    <p:animEffect transition="out" filter="fade">
                                      <p:cBhvr>
                                        <p:cTn id="36" dur="1000"/>
                                        <p:tgtEl>
                                          <p:spTgt spid="44"/>
                                        </p:tgtEl>
                                      </p:cBhvr>
                                    </p:animEffect>
                                    <p:anim calcmode="lin" valueType="num">
                                      <p:cBhvr>
                                        <p:cTn id="37" dur="1000"/>
                                        <p:tgtEl>
                                          <p:spTgt spid="44"/>
                                        </p:tgtEl>
                                        <p:attrNameLst>
                                          <p:attrName>ppt_x</p:attrName>
                                        </p:attrNameLst>
                                      </p:cBhvr>
                                      <p:tavLst>
                                        <p:tav tm="0">
                                          <p:val>
                                            <p:strVal val="ppt_x"/>
                                          </p:val>
                                        </p:tav>
                                        <p:tav tm="100000">
                                          <p:val>
                                            <p:strVal val="ppt_x"/>
                                          </p:val>
                                        </p:tav>
                                      </p:tavLst>
                                    </p:anim>
                                    <p:anim calcmode="lin" valueType="num">
                                      <p:cBhvr>
                                        <p:cTn id="38" dur="1000"/>
                                        <p:tgtEl>
                                          <p:spTgt spid="44"/>
                                        </p:tgtEl>
                                        <p:attrNameLst>
                                          <p:attrName>ppt_y</p:attrName>
                                        </p:attrNameLst>
                                      </p:cBhvr>
                                      <p:tavLst>
                                        <p:tav tm="0">
                                          <p:val>
                                            <p:strVal val="ppt_y"/>
                                          </p:val>
                                        </p:tav>
                                        <p:tav tm="100000">
                                          <p:val>
                                            <p:strVal val="ppt_y+.1"/>
                                          </p:val>
                                        </p:tav>
                                      </p:tavLst>
                                    </p:anim>
                                    <p:set>
                                      <p:cBhvr>
                                        <p:cTn id="39"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0" restart="whenNotActive" fill="hold" evtFilter="cancelBubble" nodeType="interactiveSeq">
                <p:stCondLst>
                  <p:cond evt="onClick" delay="0">
                    <p:tgtEl>
                      <p:spTgt spid="45"/>
                    </p:tgtEl>
                  </p:cond>
                </p:stCondLst>
                <p:endSync evt="end" delay="0">
                  <p:rtn val="all"/>
                </p:endSync>
                <p:childTnLst>
                  <p:par>
                    <p:cTn id="41" fill="hold">
                      <p:stCondLst>
                        <p:cond delay="0"/>
                      </p:stCondLst>
                      <p:childTnLst>
                        <p:par>
                          <p:cTn id="42" fill="hold">
                            <p:stCondLst>
                              <p:cond delay="0"/>
                            </p:stCondLst>
                            <p:childTnLst>
                              <p:par>
                                <p:cTn id="43" presetID="21" presetClass="exit" presetSubtype="1" fill="hold" grpId="0" nodeType="clickEffect">
                                  <p:stCondLst>
                                    <p:cond delay="0"/>
                                  </p:stCondLst>
                                  <p:childTnLst>
                                    <p:animEffect transition="out" filter="wheel(1)">
                                      <p:cBhvr>
                                        <p:cTn id="44" dur="2000"/>
                                        <p:tgtEl>
                                          <p:spTgt spid="45"/>
                                        </p:tgtEl>
                                      </p:cBhvr>
                                    </p:animEffect>
                                    <p:set>
                                      <p:cBhvr>
                                        <p:cTn id="45" dur="1" fill="hold">
                                          <p:stCondLst>
                                            <p:cond delay="1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6" restart="whenNotActive" fill="hold" evtFilter="cancelBubble" nodeType="interactiveSeq">
                <p:stCondLst>
                  <p:cond evt="onClick" delay="0">
                    <p:tgtEl>
                      <p:spTgt spid="47"/>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grpId="0" nodeType="clickEffect">
                                  <p:stCondLst>
                                    <p:cond delay="0"/>
                                  </p:stCondLst>
                                  <p:childTnLst>
                                    <p:animEffect transition="out" filter="randombar(horizontal)">
                                      <p:cBhvr>
                                        <p:cTn id="50" dur="500"/>
                                        <p:tgtEl>
                                          <p:spTgt spid="47"/>
                                        </p:tgtEl>
                                      </p:cBhvr>
                                    </p:animEffect>
                                    <p:set>
                                      <p:cBhvr>
                                        <p:cTn id="5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2" restart="whenNotActive" fill="hold" evtFilter="cancelBubble" nodeType="interactiveSeq">
                <p:stCondLst>
                  <p:cond evt="onClick" delay="0">
                    <p:tgtEl>
                      <p:spTgt spid="39"/>
                    </p:tgtEl>
                  </p:cond>
                </p:stCondLst>
                <p:endSync evt="end" delay="0">
                  <p:rtn val="all"/>
                </p:endSync>
                <p:childTnLst>
                  <p:par>
                    <p:cTn id="53" fill="hold">
                      <p:stCondLst>
                        <p:cond delay="0"/>
                      </p:stCondLst>
                      <p:childTnLst>
                        <p:par>
                          <p:cTn id="54" fill="hold">
                            <p:stCondLst>
                              <p:cond delay="0"/>
                            </p:stCondLst>
                            <p:childTnLst>
                              <p:par>
                                <p:cTn id="55" presetID="22" presetClass="exit" presetSubtype="4" fill="hold" grpId="0" nodeType="clickEffect">
                                  <p:stCondLst>
                                    <p:cond delay="0"/>
                                  </p:stCondLst>
                                  <p:childTnLst>
                                    <p:animEffect transition="out" filter="wipe(down)">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8" restart="whenNotActive" fill="hold" evtFilter="cancelBubble" nodeType="interactiveSeq">
                <p:stCondLst>
                  <p:cond evt="onClick" delay="0">
                    <p:tgtEl>
                      <p:spTgt spid="41"/>
                    </p:tgtEl>
                  </p:cond>
                </p:stCondLst>
                <p:endSync evt="end" delay="0">
                  <p:rtn val="all"/>
                </p:endSync>
                <p:childTnLst>
                  <p:par>
                    <p:cTn id="59" fill="hold">
                      <p:stCondLst>
                        <p:cond delay="0"/>
                      </p:stCondLst>
                      <p:childTnLst>
                        <p:par>
                          <p:cTn id="60" fill="hold">
                            <p:stCondLst>
                              <p:cond delay="0"/>
                            </p:stCondLst>
                            <p:childTnLst>
                              <p:par>
                                <p:cTn id="61" presetID="21" presetClass="exit" presetSubtype="1" fill="hold" grpId="0" nodeType="clickEffect">
                                  <p:stCondLst>
                                    <p:cond delay="900"/>
                                  </p:stCondLst>
                                  <p:childTnLst>
                                    <p:animEffect transition="out" filter="wheel(1)">
                                      <p:cBhvr>
                                        <p:cTn id="62" dur="1100"/>
                                        <p:tgtEl>
                                          <p:spTgt spid="41"/>
                                        </p:tgtEl>
                                      </p:cBhvr>
                                    </p:animEffect>
                                    <p:set>
                                      <p:cBhvr>
                                        <p:cTn id="63" dur="1" fill="hold">
                                          <p:stCondLst>
                                            <p:cond delay="10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4" restart="whenNotActive" fill="hold" evtFilter="cancelBubble" nodeType="interactiveSeq">
                <p:stCondLst>
                  <p:cond evt="onClick" delay="0">
                    <p:tgtEl>
                      <p:spTgt spid="37"/>
                    </p:tgtEl>
                  </p:cond>
                </p:stCondLst>
                <p:endSync evt="end" delay="0">
                  <p:rtn val="all"/>
                </p:endSync>
                <p:childTnLst>
                  <p:par>
                    <p:cTn id="65" fill="hold">
                      <p:stCondLst>
                        <p:cond delay="0"/>
                      </p:stCondLst>
                      <p:childTnLst>
                        <p:par>
                          <p:cTn id="66" fill="hold">
                            <p:stCondLst>
                              <p:cond delay="0"/>
                            </p:stCondLst>
                            <p:childTnLst>
                              <p:par>
                                <p:cTn id="67" presetID="16" presetClass="exit" presetSubtype="21" fill="hold" grpId="0" nodeType="clickEffect">
                                  <p:stCondLst>
                                    <p:cond delay="0"/>
                                  </p:stCondLst>
                                  <p:childTnLst>
                                    <p:animEffect transition="out" filter="barn(inVertical)">
                                      <p:cBhvr>
                                        <p:cTn id="68" dur="500"/>
                                        <p:tgtEl>
                                          <p:spTgt spid="37"/>
                                        </p:tgtEl>
                                      </p:cBhvr>
                                    </p:animEffect>
                                    <p:set>
                                      <p:cBhvr>
                                        <p:cTn id="69"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0" restart="whenNotActive" fill="hold" evtFilter="cancelBubble" nodeType="interactiveSeq">
                <p:stCondLst>
                  <p:cond evt="onClick" delay="0">
                    <p:tgtEl>
                      <p:spTgt spid="49"/>
                    </p:tgtEl>
                  </p:cond>
                </p:stCondLst>
                <p:endSync evt="end" delay="0">
                  <p:rtn val="all"/>
                </p:endSync>
                <p:childTnLst>
                  <p:par>
                    <p:cTn id="71" fill="hold">
                      <p:stCondLst>
                        <p:cond delay="0"/>
                      </p:stCondLst>
                      <p:childTnLst>
                        <p:par>
                          <p:cTn id="72" fill="hold">
                            <p:stCondLst>
                              <p:cond delay="0"/>
                            </p:stCondLst>
                            <p:childTnLst>
                              <p:par>
                                <p:cTn id="73" presetID="22" presetClass="exit" presetSubtype="4" fill="hold" grpId="0" nodeType="clickEffect">
                                  <p:stCondLst>
                                    <p:cond delay="0"/>
                                  </p:stCondLst>
                                  <p:childTnLst>
                                    <p:animEffect transition="out" filter="wipe(down)">
                                      <p:cBhvr>
                                        <p:cTn id="74" dur="500"/>
                                        <p:tgtEl>
                                          <p:spTgt spid="49"/>
                                        </p:tgtEl>
                                      </p:cBhvr>
                                    </p:animEffect>
                                    <p:set>
                                      <p:cBhvr>
                                        <p:cTn id="7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bldLst>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AE79F1DE-7399-46A3-ABB1-F1998D19BB8D}"/>
              </a:ext>
            </a:extLst>
          </p:cNvPr>
          <p:cNvSpPr txBox="1"/>
          <p:nvPr/>
        </p:nvSpPr>
        <p:spPr>
          <a:xfrm>
            <a:off x="1619672" y="2708920"/>
            <a:ext cx="6264696" cy="646331"/>
          </a:xfrm>
          <a:prstGeom prst="rect">
            <a:avLst/>
          </a:prstGeom>
          <a:noFill/>
        </p:spPr>
        <p:txBody>
          <a:bodyPr wrap="square">
            <a:spAutoFit/>
          </a:bodyPr>
          <a:lstStyle/>
          <a:p>
            <a:pPr algn="l"/>
            <a:r>
              <a:rPr lang="en-US" sz="3600" b="1" i="0" dirty="0">
                <a:solidFill>
                  <a:srgbClr val="CC0066"/>
                </a:solidFill>
                <a:effectLst/>
                <a:latin typeface="Arial" panose="020B0604020202020204" pitchFamily="34" charset="0"/>
                <a:cs typeface="Arial" panose="020B0604020202020204" pitchFamily="34" charset="0"/>
              </a:rPr>
              <a:t>Tr</a:t>
            </a:r>
            <a:r>
              <a:rPr lang="vi-VN" sz="3600" b="1" i="0" dirty="0">
                <a:solidFill>
                  <a:srgbClr val="CC0066"/>
                </a:solidFill>
                <a:effectLst/>
                <a:latin typeface="Arial" panose="020B0604020202020204" pitchFamily="34" charset="0"/>
                <a:cs typeface="Arial" panose="020B0604020202020204" pitchFamily="34" charset="0"/>
              </a:rPr>
              <a:t>ò chơi: thi xem ai nhanh</a:t>
            </a:r>
          </a:p>
        </p:txBody>
      </p:sp>
    </p:spTree>
    <p:extLst>
      <p:ext uri="{BB962C8B-B14F-4D97-AF65-F5344CB8AC3E}">
        <p14:creationId xmlns:p14="http://schemas.microsoft.com/office/powerpoint/2010/main" xmlns="" val="204866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0 4.81481E-6 L 0 -0.07223 " pathEditMode="relative" rAng="0" ptsTypes="AA">
                                      <p:cBhvr>
                                        <p:cTn id="6" dur="250" accel="50000" decel="50000" autoRev="1" fill="hold">
                                          <p:stCondLst>
                                            <p:cond delay="0"/>
                                          </p:stCondLst>
                                        </p:cTn>
                                        <p:tgtEl>
                                          <p:spTgt spid="8">
                                            <p:txEl>
                                              <p:pRg st="0" end="0"/>
                                            </p:txEl>
                                          </p:spTgt>
                                        </p:tgtEl>
                                        <p:attrNameLst>
                                          <p:attrName>ppt_x</p:attrName>
                                          <p:attrName>ppt_y</p:attrName>
                                        </p:attrNameLst>
                                      </p:cBhvr>
                                      <p:rCtr x="0" y="-3611"/>
                                    </p:animMotion>
                                    <p:animRot by="1500000">
                                      <p:cBhvr>
                                        <p:cTn id="7" dur="125" fill="hold">
                                          <p:stCondLst>
                                            <p:cond delay="0"/>
                                          </p:stCondLst>
                                        </p:cTn>
                                        <p:tgtEl>
                                          <p:spTgt spid="8">
                                            <p:txEl>
                                              <p:pRg st="0" end="0"/>
                                            </p:txEl>
                                          </p:spTgt>
                                        </p:tgtEl>
                                        <p:attrNameLst>
                                          <p:attrName>r</p:attrName>
                                        </p:attrNameLst>
                                      </p:cBhvr>
                                    </p:animRot>
                                    <p:animRot by="-1500000">
                                      <p:cBhvr>
                                        <p:cTn id="8" dur="125" fill="hold">
                                          <p:stCondLst>
                                            <p:cond delay="125"/>
                                          </p:stCondLst>
                                        </p:cTn>
                                        <p:tgtEl>
                                          <p:spTgt spid="8">
                                            <p:txEl>
                                              <p:pRg st="0" end="0"/>
                                            </p:txEl>
                                          </p:spTgt>
                                        </p:tgtEl>
                                        <p:attrNameLst>
                                          <p:attrName>r</p:attrName>
                                        </p:attrNameLst>
                                      </p:cBhvr>
                                    </p:animRot>
                                    <p:animRot by="-1500000">
                                      <p:cBhvr>
                                        <p:cTn id="9" dur="125" fill="hold">
                                          <p:stCondLst>
                                            <p:cond delay="250"/>
                                          </p:stCondLst>
                                        </p:cTn>
                                        <p:tgtEl>
                                          <p:spTgt spid="8">
                                            <p:txEl>
                                              <p:pRg st="0" end="0"/>
                                            </p:txEl>
                                          </p:spTgt>
                                        </p:tgtEl>
                                        <p:attrNameLst>
                                          <p:attrName>r</p:attrName>
                                        </p:attrNameLst>
                                      </p:cBhvr>
                                    </p:animRot>
                                    <p:animRot by="1500000">
                                      <p:cBhvr>
                                        <p:cTn id="10" dur="125" fill="hold">
                                          <p:stCondLst>
                                            <p:cond delay="375"/>
                                          </p:stCondLst>
                                        </p:cTn>
                                        <p:tgtEl>
                                          <p:spTgt spid="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1A00EF24-0097-4965-9683-A93303D65929}"/>
              </a:ext>
            </a:extLst>
          </p:cNvPr>
          <p:cNvSpPr txBox="1"/>
          <p:nvPr/>
        </p:nvSpPr>
        <p:spPr>
          <a:xfrm>
            <a:off x="575556" y="404664"/>
            <a:ext cx="7992888" cy="707886"/>
          </a:xfrm>
          <a:prstGeom prst="rect">
            <a:avLst/>
          </a:prstGeom>
          <a:noFill/>
        </p:spPr>
        <p:txBody>
          <a:bodyPr wrap="square" rtlCol="0">
            <a:spAutoFit/>
          </a:bodyPr>
          <a:lstStyle/>
          <a:p>
            <a:pPr algn="ctr"/>
            <a:r>
              <a:rPr lang="en-US" sz="40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Vận</a:t>
            </a:r>
            <a:r>
              <a:rPr lang="en-US" sz="40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0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động</a:t>
            </a:r>
            <a:r>
              <a:rPr lang="en-US" sz="40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0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theo</a:t>
            </a:r>
            <a:r>
              <a:rPr lang="en-US" sz="40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0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bài</a:t>
            </a:r>
            <a:r>
              <a:rPr lang="en-US" sz="40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0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hát</a:t>
            </a:r>
            <a:r>
              <a:rPr lang="en-US" sz="40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0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Cô</a:t>
            </a:r>
            <a:r>
              <a:rPr lang="en-US" sz="40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40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giáo</a:t>
            </a:r>
            <a:endParaRPr lang="vi-VN" sz="40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pic>
        <p:nvPicPr>
          <p:cNvPr id="6" name="825462966469235450">
            <a:hlinkClick r:id="" action="ppaction://media"/>
            <a:extLst>
              <a:ext uri="{FF2B5EF4-FFF2-40B4-BE49-F238E27FC236}">
                <a16:creationId xmlns:a16="http://schemas.microsoft.com/office/drawing/2014/main" xmlns="" id="{4922A8AD-4CA1-4096-B698-ECA2D6A13DDA}"/>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449542" y="1556792"/>
            <a:ext cx="8244915" cy="4997152"/>
          </a:xfrm>
          <a:prstGeom prst="rect">
            <a:avLst/>
          </a:prstGeom>
        </p:spPr>
      </p:pic>
    </p:spTree>
    <p:extLst>
      <p:ext uri="{BB962C8B-B14F-4D97-AF65-F5344CB8AC3E}">
        <p14:creationId xmlns:p14="http://schemas.microsoft.com/office/powerpoint/2010/main" xmlns="" val="2837882513"/>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96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4" presetClass="emph" presetSubtype="0" repeatCount="indefinite" fill="hold" grpId="0"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5"/>
                                        </p:tgtEl>
                                        <p:attrNameLst>
                                          <p:attrName>ppt_x</p:attrName>
                                          <p:attrName>ppt_y</p:attrName>
                                        </p:attrNameLst>
                                      </p:cBhvr>
                                    </p:animMotion>
                                    <p:animRot by="1500000">
                                      <p:cBhvr>
                                        <p:cTn id="11" dur="125" fill="hold">
                                          <p:stCondLst>
                                            <p:cond delay="0"/>
                                          </p:stCondLst>
                                        </p:cTn>
                                        <p:tgtEl>
                                          <p:spTgt spid="5"/>
                                        </p:tgtEl>
                                        <p:attrNameLst>
                                          <p:attrName>r</p:attrName>
                                        </p:attrNameLst>
                                      </p:cBhvr>
                                    </p:animRot>
                                    <p:animRot by="-1500000">
                                      <p:cBhvr>
                                        <p:cTn id="12" dur="125" fill="hold">
                                          <p:stCondLst>
                                            <p:cond delay="125"/>
                                          </p:stCondLst>
                                        </p:cTn>
                                        <p:tgtEl>
                                          <p:spTgt spid="5"/>
                                        </p:tgtEl>
                                        <p:attrNameLst>
                                          <p:attrName>r</p:attrName>
                                        </p:attrNameLst>
                                      </p:cBhvr>
                                    </p:animRot>
                                    <p:animRot by="-1500000">
                                      <p:cBhvr>
                                        <p:cTn id="13" dur="125" fill="hold">
                                          <p:stCondLst>
                                            <p:cond delay="250"/>
                                          </p:stCondLst>
                                        </p:cTn>
                                        <p:tgtEl>
                                          <p:spTgt spid="5"/>
                                        </p:tgtEl>
                                        <p:attrNameLst>
                                          <p:attrName>r</p:attrName>
                                        </p:attrNameLst>
                                      </p:cBhvr>
                                    </p:animRot>
                                    <p:animRot by="1500000">
                                      <p:cBhvr>
                                        <p:cTn id="14"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D5DAE42-4FBC-4EDE-A65D-AB461AEA2452}"/>
              </a:ext>
            </a:extLst>
          </p:cNvPr>
          <p:cNvSpPr/>
          <p:nvPr/>
        </p:nvSpPr>
        <p:spPr>
          <a:xfrm>
            <a:off x="-468560" y="1860194"/>
            <a:ext cx="9122265" cy="1754326"/>
          </a:xfrm>
          <a:prstGeom prst="rect">
            <a:avLst/>
          </a:prstGeom>
          <a:noFill/>
        </p:spPr>
        <p:txBody>
          <a:bodyPr wrap="square" lIns="91440" tIns="45720" rIns="91440" bIns="45720">
            <a:prstTxWarp prst="textDoubleWave1">
              <a:avLst/>
            </a:prstTxWarp>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	</a:t>
            </a:r>
            <a:r>
              <a:rPr lang="en-US" sz="5400" b="1" cap="none" spc="0" dirty="0" err="1">
                <a:ln w="0"/>
                <a:effectLst>
                  <a:outerShdw blurRad="38100" dist="25400" dir="5400000" algn="ctr" rotWithShape="0">
                    <a:srgbClr val="6E747A">
                      <a:alpha val="43000"/>
                    </a:srgbClr>
                  </a:outerShdw>
                </a:effectLst>
              </a:rPr>
              <a:t>Hoạt</a:t>
            </a:r>
            <a:r>
              <a:rPr lang="en-US" sz="5400" b="1" cap="none" spc="0" dirty="0">
                <a:ln w="0"/>
                <a:effectLst>
                  <a:outerShdw blurRad="38100" dist="25400" dir="5400000" algn="ctr" rotWithShape="0">
                    <a:srgbClr val="6E747A">
                      <a:alpha val="43000"/>
                    </a:srgbClr>
                  </a:outerShdw>
                </a:effectLst>
              </a:rPr>
              <a:t> </a:t>
            </a:r>
            <a:r>
              <a:rPr lang="en-US" sz="5400" b="1" cap="none" spc="0" dirty="0" err="1">
                <a:ln w="0"/>
                <a:effectLst>
                  <a:outerShdw blurRad="38100" dist="25400" dir="5400000" algn="ctr" rotWithShape="0">
                    <a:srgbClr val="6E747A">
                      <a:alpha val="43000"/>
                    </a:srgbClr>
                  </a:outerShdw>
                </a:effectLst>
              </a:rPr>
              <a:t>động</a:t>
            </a:r>
            <a:r>
              <a:rPr lang="en-US" sz="5400" b="1" cap="none" spc="0" dirty="0">
                <a:ln w="0"/>
                <a:effectLst>
                  <a:outerShdw blurRad="38100" dist="25400" dir="5400000" algn="ctr" rotWithShape="0">
                    <a:srgbClr val="6E747A">
                      <a:alpha val="43000"/>
                    </a:srgbClr>
                  </a:outerShdw>
                </a:effectLst>
              </a:rPr>
              <a:t> 3: </a:t>
            </a:r>
            <a:r>
              <a:rPr lang="en-US" sz="5400" b="1" cap="none" spc="0" dirty="0" err="1">
                <a:ln w="0"/>
                <a:effectLst>
                  <a:outerShdw blurRad="38100" dist="25400" dir="5400000" algn="ctr" rotWithShape="0">
                    <a:srgbClr val="6E747A">
                      <a:alpha val="43000"/>
                    </a:srgbClr>
                  </a:outerShdw>
                </a:effectLst>
              </a:rPr>
              <a:t>kết</a:t>
            </a:r>
            <a:r>
              <a:rPr lang="en-US" sz="5400" b="1" cap="none" spc="0" dirty="0">
                <a:ln w="0"/>
                <a:effectLst>
                  <a:outerShdw blurRad="38100" dist="25400" dir="5400000" algn="ctr" rotWithShape="0">
                    <a:srgbClr val="6E747A">
                      <a:alpha val="43000"/>
                    </a:srgbClr>
                  </a:outerShdw>
                </a:effectLst>
              </a:rPr>
              <a:t> </a:t>
            </a:r>
            <a:r>
              <a:rPr lang="en-US" sz="5400" b="1" cap="none" spc="0" dirty="0" err="1">
                <a:ln w="0"/>
                <a:effectLst>
                  <a:outerShdw blurRad="38100" dist="25400" dir="5400000" algn="ctr" rotWithShape="0">
                    <a:srgbClr val="6E747A">
                      <a:alpha val="43000"/>
                    </a:srgbClr>
                  </a:outerShdw>
                </a:effectLst>
              </a:rPr>
              <a:t>thúc</a:t>
            </a:r>
            <a:endParaRPr lang="en-US" sz="5400" b="1" dirty="0">
              <a:ln w="0"/>
              <a:effectLst>
                <a:outerShdw blurRad="38100" dist="25400" dir="5400000" algn="ctr" rotWithShape="0">
                  <a:srgbClr val="6E747A">
                    <a:alpha val="43000"/>
                  </a:srgbClr>
                </a:outerShdw>
              </a:effectLst>
            </a:endParaRPr>
          </a:p>
          <a:p>
            <a:pPr algn="ctr"/>
            <a:r>
              <a:rPr lang="en-US" sz="5400" dirty="0">
                <a:ln w="0"/>
                <a:solidFill>
                  <a:schemeClr val="accent1"/>
                </a:solidFill>
                <a:effectLst>
                  <a:outerShdw blurRad="38100" dist="25400" dir="5400000" algn="ctr" rotWithShape="0">
                    <a:srgbClr val="6E747A">
                      <a:alpha val="43000"/>
                    </a:srgbClr>
                  </a:outerShdw>
                </a:effectLst>
              </a:rPr>
              <a:t>	</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8" name="TextBox 7">
            <a:extLst>
              <a:ext uri="{FF2B5EF4-FFF2-40B4-BE49-F238E27FC236}">
                <a16:creationId xmlns:a16="http://schemas.microsoft.com/office/drawing/2014/main" xmlns="" id="{070EA701-38BE-4749-ADBA-A139F7679362}"/>
              </a:ext>
            </a:extLst>
          </p:cNvPr>
          <p:cNvSpPr txBox="1"/>
          <p:nvPr/>
        </p:nvSpPr>
        <p:spPr>
          <a:xfrm>
            <a:off x="1259632" y="3291355"/>
            <a:ext cx="6624736" cy="646331"/>
          </a:xfrm>
          <a:prstGeom prst="rect">
            <a:avLst/>
          </a:prstGeom>
          <a:noFill/>
        </p:spPr>
        <p:txBody>
          <a:bodyPr wrap="square" rtlCol="0">
            <a:spAutoFit/>
          </a:bodyPr>
          <a:lstStyle/>
          <a:p>
            <a:r>
              <a:rPr lang="en-US" sz="3600" dirty="0" err="1">
                <a:latin typeface="Arial" panose="020B0604020202020204" pitchFamily="34" charset="0"/>
                <a:cs typeface="Arial" panose="020B0604020202020204" pitchFamily="34" charset="0"/>
              </a:rPr>
              <a:t>Cô</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xét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tuyên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dương</a:t>
            </a:r>
            <a:endParaRPr lang="vi-VN"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48036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3.61111E-6 -2.96296E-6 L 3.61111E-6 -0.07222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4CE1120-AF08-4454-8F11-24CAD1401340}"/>
              </a:ext>
            </a:extLst>
          </p:cNvPr>
          <p:cNvSpPr/>
          <p:nvPr/>
        </p:nvSpPr>
        <p:spPr>
          <a:xfrm>
            <a:off x="-103928" y="836712"/>
            <a:ext cx="9351855" cy="1446550"/>
          </a:xfrm>
          <a:prstGeom prst="rect">
            <a:avLst/>
          </a:prstGeom>
          <a:noFill/>
        </p:spPr>
        <p:txBody>
          <a:bodyPr wrap="none" lIns="91440" tIns="45720" rIns="91440" bIns="45720">
            <a:spAutoFit/>
          </a:bodyPr>
          <a:lstStyle/>
          <a:p>
            <a:pPr algn="ctr"/>
            <a:r>
              <a:rPr lang="en-US" sz="4400" b="1" cap="none" spc="0" dirty="0" err="1">
                <a:ln w="0"/>
                <a:solidFill>
                  <a:srgbClr val="FF0000"/>
                </a:solidFill>
                <a:effectLst>
                  <a:outerShdw blurRad="38100" dist="25400" dir="5400000" algn="ctr" rotWithShape="0">
                    <a:srgbClr val="6E747A">
                      <a:alpha val="43000"/>
                    </a:srgbClr>
                  </a:outerShdw>
                </a:effectLst>
              </a:rPr>
              <a:t>Bài</a:t>
            </a:r>
            <a:r>
              <a:rPr lang="en-US" sz="4400" b="1" cap="none" spc="0" dirty="0">
                <a:ln w="0"/>
                <a:solidFill>
                  <a:srgbClr val="FF0000"/>
                </a:solidFill>
                <a:effectLst>
                  <a:outerShdw blurRad="38100" dist="25400" dir="5400000" algn="ctr" rotWithShape="0">
                    <a:srgbClr val="6E747A">
                      <a:alpha val="43000"/>
                    </a:srgbClr>
                  </a:outerShdw>
                </a:effectLst>
              </a:rPr>
              <a:t> </a:t>
            </a:r>
            <a:r>
              <a:rPr lang="en-US" sz="4400" b="1" cap="none" spc="0" dirty="0" err="1">
                <a:ln w="0"/>
                <a:solidFill>
                  <a:srgbClr val="FF0000"/>
                </a:solidFill>
                <a:effectLst>
                  <a:outerShdw blurRad="38100" dist="25400" dir="5400000" algn="ctr" rotWithShape="0">
                    <a:srgbClr val="6E747A">
                      <a:alpha val="43000"/>
                    </a:srgbClr>
                  </a:outerShdw>
                </a:effectLst>
              </a:rPr>
              <a:t>học</a:t>
            </a:r>
            <a:r>
              <a:rPr lang="en-US" sz="4400" b="1" cap="none" spc="0" dirty="0">
                <a:ln w="0"/>
                <a:solidFill>
                  <a:srgbClr val="FF0000"/>
                </a:solidFill>
                <a:effectLst>
                  <a:outerShdw blurRad="38100" dist="25400" dir="5400000" algn="ctr" rotWithShape="0">
                    <a:srgbClr val="6E747A">
                      <a:alpha val="43000"/>
                    </a:srgbClr>
                  </a:outerShdw>
                </a:effectLst>
              </a:rPr>
              <a:t> </a:t>
            </a:r>
            <a:r>
              <a:rPr lang="en-US" sz="4400" b="1" cap="none" spc="0" dirty="0" err="1">
                <a:ln w="0"/>
                <a:solidFill>
                  <a:srgbClr val="FF0000"/>
                </a:solidFill>
                <a:effectLst>
                  <a:outerShdw blurRad="38100" dist="25400" dir="5400000" algn="ctr" rotWithShape="0">
                    <a:srgbClr val="6E747A">
                      <a:alpha val="43000"/>
                    </a:srgbClr>
                  </a:outerShdw>
                </a:effectLst>
              </a:rPr>
              <a:t>đến</a:t>
            </a:r>
            <a:r>
              <a:rPr lang="en-US" sz="4400" b="1" cap="none" spc="0" dirty="0">
                <a:ln w="0"/>
                <a:solidFill>
                  <a:srgbClr val="FF0000"/>
                </a:solidFill>
                <a:effectLst>
                  <a:outerShdw blurRad="38100" dist="25400" dir="5400000" algn="ctr" rotWithShape="0">
                    <a:srgbClr val="6E747A">
                      <a:alpha val="43000"/>
                    </a:srgbClr>
                  </a:outerShdw>
                </a:effectLst>
              </a:rPr>
              <a:t> </a:t>
            </a:r>
            <a:r>
              <a:rPr lang="en-US" sz="4400" b="1" cap="none" spc="0" dirty="0" err="1">
                <a:ln w="0"/>
                <a:solidFill>
                  <a:srgbClr val="FF0000"/>
                </a:solidFill>
                <a:effectLst>
                  <a:outerShdw blurRad="38100" dist="25400" dir="5400000" algn="ctr" rotWithShape="0">
                    <a:srgbClr val="6E747A">
                      <a:alpha val="43000"/>
                    </a:srgbClr>
                  </a:outerShdw>
                </a:effectLst>
              </a:rPr>
              <a:t>đây</a:t>
            </a:r>
            <a:r>
              <a:rPr lang="en-US" sz="4400" b="1" cap="none" spc="0" dirty="0">
                <a:ln w="0"/>
                <a:solidFill>
                  <a:srgbClr val="FF0000"/>
                </a:solidFill>
                <a:effectLst>
                  <a:outerShdw blurRad="38100" dist="25400" dir="5400000" algn="ctr" rotWithShape="0">
                    <a:srgbClr val="6E747A">
                      <a:alpha val="43000"/>
                    </a:srgbClr>
                  </a:outerShdw>
                </a:effectLst>
              </a:rPr>
              <a:t> </a:t>
            </a:r>
            <a:r>
              <a:rPr lang="en-US" sz="4400" b="1" cap="none" spc="0" dirty="0" err="1">
                <a:ln w="0"/>
                <a:solidFill>
                  <a:srgbClr val="FF0000"/>
                </a:solidFill>
                <a:effectLst>
                  <a:outerShdw blurRad="38100" dist="25400" dir="5400000" algn="ctr" rotWithShape="0">
                    <a:srgbClr val="6E747A">
                      <a:alpha val="43000"/>
                    </a:srgbClr>
                  </a:outerShdw>
                </a:effectLst>
              </a:rPr>
              <a:t>là</a:t>
            </a:r>
            <a:r>
              <a:rPr lang="en-US" sz="4400" b="1" cap="none" spc="0" dirty="0">
                <a:ln w="0"/>
                <a:solidFill>
                  <a:srgbClr val="FF0000"/>
                </a:solidFill>
                <a:effectLst>
                  <a:outerShdw blurRad="38100" dist="25400" dir="5400000" algn="ctr" rotWithShape="0">
                    <a:srgbClr val="6E747A">
                      <a:alpha val="43000"/>
                    </a:srgbClr>
                  </a:outerShdw>
                </a:effectLst>
              </a:rPr>
              <a:t> </a:t>
            </a:r>
            <a:r>
              <a:rPr lang="en-US" sz="4400" b="1" cap="none" spc="0" dirty="0" err="1">
                <a:ln w="0"/>
                <a:solidFill>
                  <a:srgbClr val="FF0000"/>
                </a:solidFill>
                <a:effectLst>
                  <a:outerShdw blurRad="38100" dist="25400" dir="5400000" algn="ctr" rotWithShape="0">
                    <a:srgbClr val="6E747A">
                      <a:alpha val="43000"/>
                    </a:srgbClr>
                  </a:outerShdw>
                </a:effectLst>
              </a:rPr>
              <a:t>kết</a:t>
            </a:r>
            <a:r>
              <a:rPr lang="en-US" sz="4400" b="1" cap="none" spc="0" dirty="0">
                <a:ln w="0"/>
                <a:solidFill>
                  <a:srgbClr val="FF0000"/>
                </a:solidFill>
                <a:effectLst>
                  <a:outerShdw blurRad="38100" dist="25400" dir="5400000" algn="ctr" rotWithShape="0">
                    <a:srgbClr val="6E747A">
                      <a:alpha val="43000"/>
                    </a:srgbClr>
                  </a:outerShdw>
                </a:effectLst>
              </a:rPr>
              <a:t> </a:t>
            </a:r>
            <a:r>
              <a:rPr lang="en-US" sz="4400" b="1" cap="none" spc="0" dirty="0" err="1">
                <a:ln w="0"/>
                <a:solidFill>
                  <a:srgbClr val="FF0000"/>
                </a:solidFill>
                <a:effectLst>
                  <a:outerShdw blurRad="38100" dist="25400" dir="5400000" algn="ctr" rotWithShape="0">
                    <a:srgbClr val="6E747A">
                      <a:alpha val="43000"/>
                    </a:srgbClr>
                  </a:outerShdw>
                </a:effectLst>
              </a:rPr>
              <a:t>thúc</a:t>
            </a:r>
            <a:r>
              <a:rPr lang="en-US" sz="4400" b="1" dirty="0">
                <a:ln w="0"/>
                <a:solidFill>
                  <a:srgbClr val="FF0000"/>
                </a:solidFill>
                <a:effectLst>
                  <a:outerShdw blurRad="38100" dist="25400" dir="5400000" algn="ctr" rotWithShape="0">
                    <a:srgbClr val="6E747A">
                      <a:alpha val="43000"/>
                    </a:srgbClr>
                  </a:outerShdw>
                </a:effectLst>
              </a:rPr>
              <a:t> </a:t>
            </a:r>
          </a:p>
          <a:p>
            <a:pPr algn="ctr"/>
            <a:r>
              <a:rPr lang="en-US" sz="4400" b="1" dirty="0" err="1">
                <a:ln w="0"/>
                <a:solidFill>
                  <a:srgbClr val="FF0000"/>
                </a:solidFill>
                <a:effectLst>
                  <a:outerShdw blurRad="38100" dist="25400" dir="5400000" algn="ctr" rotWithShape="0">
                    <a:srgbClr val="6E747A">
                      <a:alpha val="43000"/>
                    </a:srgbClr>
                  </a:outerShdw>
                </a:effectLst>
              </a:rPr>
              <a:t>chúc</a:t>
            </a:r>
            <a:r>
              <a:rPr lang="en-US" sz="4400" b="1" dirty="0">
                <a:ln w="0"/>
                <a:solidFill>
                  <a:srgbClr val="FF0000"/>
                </a:solidFill>
                <a:effectLst>
                  <a:outerShdw blurRad="38100" dist="25400" dir="5400000" algn="ctr" rotWithShape="0">
                    <a:srgbClr val="6E747A">
                      <a:alpha val="43000"/>
                    </a:srgbClr>
                  </a:outerShdw>
                </a:effectLst>
              </a:rPr>
              <a:t> </a:t>
            </a:r>
            <a:r>
              <a:rPr lang="en-US" sz="4400" b="1" dirty="0" err="1">
                <a:ln w="0"/>
                <a:solidFill>
                  <a:srgbClr val="FF0000"/>
                </a:solidFill>
                <a:effectLst>
                  <a:outerShdw blurRad="38100" dist="25400" dir="5400000" algn="ctr" rotWithShape="0">
                    <a:srgbClr val="6E747A">
                      <a:alpha val="43000"/>
                    </a:srgbClr>
                  </a:outerShdw>
                </a:effectLst>
              </a:rPr>
              <a:t>các</a:t>
            </a:r>
            <a:r>
              <a:rPr lang="en-US" sz="4400" b="1" dirty="0">
                <a:ln w="0"/>
                <a:solidFill>
                  <a:srgbClr val="FF0000"/>
                </a:solidFill>
                <a:effectLst>
                  <a:outerShdw blurRad="38100" dist="25400" dir="5400000" algn="ctr" rotWithShape="0">
                    <a:srgbClr val="6E747A">
                      <a:alpha val="43000"/>
                    </a:srgbClr>
                  </a:outerShdw>
                </a:effectLst>
              </a:rPr>
              <a:t> con </a:t>
            </a:r>
            <a:r>
              <a:rPr lang="en-US" sz="4400" b="1" dirty="0" err="1">
                <a:ln w="0"/>
                <a:solidFill>
                  <a:srgbClr val="FF0000"/>
                </a:solidFill>
                <a:effectLst>
                  <a:outerShdw blurRad="38100" dist="25400" dir="5400000" algn="ctr" rotWithShape="0">
                    <a:srgbClr val="6E747A">
                      <a:alpha val="43000"/>
                    </a:srgbClr>
                  </a:outerShdw>
                </a:effectLst>
              </a:rPr>
              <a:t>luôn</a:t>
            </a:r>
            <a:r>
              <a:rPr lang="en-US" sz="4400" b="1" dirty="0">
                <a:ln w="0"/>
                <a:solidFill>
                  <a:srgbClr val="FF0000"/>
                </a:solidFill>
                <a:effectLst>
                  <a:outerShdw blurRad="38100" dist="25400" dir="5400000" algn="ctr" rotWithShape="0">
                    <a:srgbClr val="6E747A">
                      <a:alpha val="43000"/>
                    </a:srgbClr>
                  </a:outerShdw>
                </a:effectLst>
              </a:rPr>
              <a:t> </a:t>
            </a:r>
            <a:r>
              <a:rPr lang="en-US" sz="4400" b="1" dirty="0" err="1">
                <a:ln w="0"/>
                <a:solidFill>
                  <a:srgbClr val="FF0000"/>
                </a:solidFill>
                <a:effectLst>
                  <a:outerShdw blurRad="38100" dist="25400" dir="5400000" algn="ctr" rotWithShape="0">
                    <a:srgbClr val="6E747A">
                      <a:alpha val="43000"/>
                    </a:srgbClr>
                  </a:outerShdw>
                </a:effectLst>
              </a:rPr>
              <a:t>chăm</a:t>
            </a:r>
            <a:r>
              <a:rPr lang="en-US" sz="4400" b="1" dirty="0">
                <a:ln w="0"/>
                <a:solidFill>
                  <a:srgbClr val="FF0000"/>
                </a:solidFill>
                <a:effectLst>
                  <a:outerShdw blurRad="38100" dist="25400" dir="5400000" algn="ctr" rotWithShape="0">
                    <a:srgbClr val="6E747A">
                      <a:alpha val="43000"/>
                    </a:srgbClr>
                  </a:outerShdw>
                </a:effectLst>
              </a:rPr>
              <a:t> </a:t>
            </a:r>
            <a:r>
              <a:rPr lang="en-US" sz="4400" b="1" dirty="0" err="1">
                <a:ln w="0"/>
                <a:solidFill>
                  <a:srgbClr val="FF0000"/>
                </a:solidFill>
                <a:effectLst>
                  <a:outerShdw blurRad="38100" dist="25400" dir="5400000" algn="ctr" rotWithShape="0">
                    <a:srgbClr val="6E747A">
                      <a:alpha val="43000"/>
                    </a:srgbClr>
                  </a:outerShdw>
                </a:effectLst>
              </a:rPr>
              <a:t>ngoan</a:t>
            </a:r>
            <a:r>
              <a:rPr lang="en-US" sz="4400" b="1" dirty="0">
                <a:ln w="0"/>
                <a:solidFill>
                  <a:srgbClr val="FF0000"/>
                </a:solidFill>
                <a:effectLst>
                  <a:outerShdw blurRad="38100" dist="25400" dir="5400000" algn="ctr" rotWithShape="0">
                    <a:srgbClr val="6E747A">
                      <a:alpha val="43000"/>
                    </a:srgbClr>
                  </a:outerShdw>
                </a:effectLst>
              </a:rPr>
              <a:t>, </a:t>
            </a:r>
            <a:r>
              <a:rPr lang="en-US" sz="4400" b="1" dirty="0" err="1">
                <a:ln w="0"/>
                <a:solidFill>
                  <a:srgbClr val="FF0000"/>
                </a:solidFill>
                <a:effectLst>
                  <a:outerShdw blurRad="38100" dist="25400" dir="5400000" algn="ctr" rotWithShape="0">
                    <a:srgbClr val="6E747A">
                      <a:alpha val="43000"/>
                    </a:srgbClr>
                  </a:outerShdw>
                </a:effectLst>
              </a:rPr>
              <a:t>học</a:t>
            </a:r>
            <a:r>
              <a:rPr lang="en-US" sz="4400" b="1" dirty="0">
                <a:ln w="0"/>
                <a:solidFill>
                  <a:srgbClr val="FF0000"/>
                </a:solidFill>
                <a:effectLst>
                  <a:outerShdw blurRad="38100" dist="25400" dir="5400000" algn="ctr" rotWithShape="0">
                    <a:srgbClr val="6E747A">
                      <a:alpha val="43000"/>
                    </a:srgbClr>
                  </a:outerShdw>
                </a:effectLst>
              </a:rPr>
              <a:t> </a:t>
            </a:r>
            <a:r>
              <a:rPr lang="en-US" sz="4400" b="1" dirty="0" err="1">
                <a:ln w="0"/>
                <a:solidFill>
                  <a:srgbClr val="FF0000"/>
                </a:solidFill>
                <a:effectLst>
                  <a:outerShdw blurRad="38100" dist="25400" dir="5400000" algn="ctr" rotWithShape="0">
                    <a:srgbClr val="6E747A">
                      <a:alpha val="43000"/>
                    </a:srgbClr>
                  </a:outerShdw>
                </a:effectLst>
              </a:rPr>
              <a:t>giỏi</a:t>
            </a:r>
            <a:endParaRPr lang="en-US" sz="4400" b="1" cap="none" spc="0" dirty="0">
              <a:ln w="0"/>
              <a:solidFill>
                <a:srgbClr val="FF0000"/>
              </a:solidFill>
              <a:effectLst>
                <a:outerShdw blurRad="38100" dist="25400" dir="5400000" algn="ctr" rotWithShape="0">
                  <a:srgbClr val="6E747A">
                    <a:alpha val="43000"/>
                  </a:srgbClr>
                </a:outerShdw>
              </a:effectLst>
            </a:endParaRPr>
          </a:p>
        </p:txBody>
      </p:sp>
      <p:pic>
        <p:nvPicPr>
          <p:cNvPr id="11" name="Picture 10">
            <a:extLst>
              <a:ext uri="{FF2B5EF4-FFF2-40B4-BE49-F238E27FC236}">
                <a16:creationId xmlns:a16="http://schemas.microsoft.com/office/drawing/2014/main" xmlns="" id="{60781DB0-B463-4A80-BA1E-12E0D83A68F2}"/>
              </a:ext>
            </a:extLst>
          </p:cNvPr>
          <p:cNvPicPr>
            <a:picLocks noChangeAspect="1"/>
          </p:cNvPicPr>
          <p:nvPr/>
        </p:nvPicPr>
        <p:blipFill>
          <a:blip r:embed="rId3"/>
          <a:stretch>
            <a:fillRect/>
          </a:stretch>
        </p:blipFill>
        <p:spPr>
          <a:xfrm>
            <a:off x="1979712" y="2255879"/>
            <a:ext cx="4902187" cy="2643349"/>
          </a:xfrm>
          <a:prstGeom prst="rect">
            <a:avLst/>
          </a:prstGeom>
        </p:spPr>
      </p:pic>
    </p:spTree>
    <p:extLst>
      <p:ext uri="{BB962C8B-B14F-4D97-AF65-F5344CB8AC3E}">
        <p14:creationId xmlns:p14="http://schemas.microsoft.com/office/powerpoint/2010/main" xmlns="" val="2064483623"/>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1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BCCA0794-28D3-45C9-A6F2-9D7E8B26EEDB}"/>
              </a:ext>
            </a:extLst>
          </p:cNvPr>
          <p:cNvSpPr/>
          <p:nvPr/>
        </p:nvSpPr>
        <p:spPr>
          <a:xfrm>
            <a:off x="683568" y="2492896"/>
            <a:ext cx="7515198" cy="2185214"/>
          </a:xfrm>
          <a:prstGeom prst="rect">
            <a:avLst/>
          </a:prstGeom>
          <a:noFill/>
        </p:spPr>
        <p:txBody>
          <a:bodyPr wrap="none" lIns="91440" tIns="45720" rIns="91440" bIns="45720">
            <a:spAutoFit/>
          </a:bodyPr>
          <a:lstStyle/>
          <a:p>
            <a:pPr algn="ctr"/>
            <a:r>
              <a:rPr lang="vi-VN" sz="5000" b="1" i="1" cap="none" spc="0" dirty="0">
                <a:ln w="0"/>
                <a:solidFill>
                  <a:srgbClr val="CC0066"/>
                </a:solidFill>
                <a:effectLst>
                  <a:outerShdw blurRad="38100" dist="25400" dir="5400000" algn="ctr" rotWithShape="0">
                    <a:srgbClr val="6E747A">
                      <a:alpha val="43000"/>
                    </a:srgbClr>
                  </a:outerShdw>
                </a:effectLst>
              </a:rPr>
              <a:t>Hoạt động 2: </a:t>
            </a:r>
          </a:p>
          <a:p>
            <a:pPr algn="ctr"/>
            <a:r>
              <a:rPr lang="vi-VN" sz="5000" b="1" i="1" cap="none" spc="0" dirty="0">
                <a:ln w="0"/>
                <a:solidFill>
                  <a:srgbClr val="CC0066"/>
                </a:solidFill>
                <a:effectLst>
                  <a:outerShdw blurRad="38100" dist="25400" dir="5400000" algn="ctr" rotWithShape="0">
                    <a:srgbClr val="6E747A">
                      <a:alpha val="43000"/>
                    </a:srgbClr>
                  </a:outerShdw>
                </a:effectLst>
              </a:rPr>
              <a:t>Cung cấp kiến thức mới</a:t>
            </a:r>
          </a:p>
          <a:p>
            <a:pPr algn="ctr"/>
            <a:endParaRPr lang="en-US" sz="3600" b="1" i="1" cap="none" spc="0" dirty="0">
              <a:ln w="0"/>
              <a:solidFill>
                <a:srgbClr val="CC0066"/>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xmlns="" val="19494482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A617F8C9-1895-40D9-9E22-653508D0D068}"/>
              </a:ext>
            </a:extLst>
          </p:cNvPr>
          <p:cNvSpPr txBox="1"/>
          <p:nvPr/>
        </p:nvSpPr>
        <p:spPr>
          <a:xfrm>
            <a:off x="2051720" y="1844824"/>
            <a:ext cx="5688632" cy="2862322"/>
          </a:xfrm>
          <a:prstGeom prst="rect">
            <a:avLst/>
          </a:prstGeom>
          <a:noFill/>
        </p:spPr>
        <p:txBody>
          <a:bodyPr wrap="square">
            <a:spAutoFit/>
          </a:bodyPr>
          <a:lstStyle/>
          <a:p>
            <a:pPr algn="just"/>
            <a:r>
              <a:rPr lang="vi-VN" sz="3600" dirty="0"/>
              <a:t>Cô đọc câu đố:</a:t>
            </a:r>
          </a:p>
          <a:p>
            <a:pPr algn="just"/>
            <a:r>
              <a:rPr lang="vi-VN" sz="3600" dirty="0"/>
              <a:t> “ Ai dạy bé hát</a:t>
            </a:r>
          </a:p>
          <a:p>
            <a:pPr algn="just"/>
            <a:r>
              <a:rPr lang="vi-VN" sz="3600" dirty="0"/>
              <a:t>Chải tóc hàng ngày</a:t>
            </a:r>
          </a:p>
          <a:p>
            <a:pPr algn="just"/>
            <a:r>
              <a:rPr lang="vi-VN" sz="3600" dirty="0"/>
              <a:t>Hay kể chuyện hay</a:t>
            </a:r>
          </a:p>
          <a:p>
            <a:pPr algn="just"/>
            <a:r>
              <a:rPr lang="vi-VN" sz="3600" dirty="0"/>
              <a:t>Khuyên bé đừng khóc ”</a:t>
            </a:r>
          </a:p>
        </p:txBody>
      </p:sp>
      <p:pic>
        <p:nvPicPr>
          <p:cNvPr id="8" name="Picture 7">
            <a:extLst>
              <a:ext uri="{FF2B5EF4-FFF2-40B4-BE49-F238E27FC236}">
                <a16:creationId xmlns:a16="http://schemas.microsoft.com/office/drawing/2014/main" xmlns="" id="{C0A4DC9C-F293-459E-A699-6229A647E612}"/>
              </a:ext>
            </a:extLst>
          </p:cNvPr>
          <p:cNvPicPr>
            <a:picLocks noChangeAspect="1"/>
          </p:cNvPicPr>
          <p:nvPr/>
        </p:nvPicPr>
        <p:blipFill>
          <a:blip r:embed="rId3"/>
          <a:stretch>
            <a:fillRect/>
          </a:stretch>
        </p:blipFill>
        <p:spPr>
          <a:xfrm>
            <a:off x="539552" y="548680"/>
            <a:ext cx="8364437" cy="2085013"/>
          </a:xfrm>
          <a:prstGeom prst="rect">
            <a:avLst/>
          </a:prstGeom>
        </p:spPr>
      </p:pic>
    </p:spTree>
    <p:extLst>
      <p:ext uri="{BB962C8B-B14F-4D97-AF65-F5344CB8AC3E}">
        <p14:creationId xmlns:p14="http://schemas.microsoft.com/office/powerpoint/2010/main" xmlns="" val="1648372667"/>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76C4AF2-DDE8-4BD0-86AD-801A07E75C22}"/>
              </a:ext>
            </a:extLst>
          </p:cNvPr>
          <p:cNvSpPr/>
          <p:nvPr/>
        </p:nvSpPr>
        <p:spPr>
          <a:xfrm>
            <a:off x="209266" y="566568"/>
            <a:ext cx="8725467" cy="923330"/>
          </a:xfrm>
          <a:prstGeom prst="rect">
            <a:avLst/>
          </a:prstGeom>
          <a:noFill/>
        </p:spPr>
        <p:txBody>
          <a:bodyPr wrap="none" lIns="91440" tIns="45720" rIns="91440" bIns="45720">
            <a:spAutoFit/>
          </a:bodyPr>
          <a:lstStyle/>
          <a:p>
            <a:pPr algn="ctr"/>
            <a:r>
              <a:rPr lang="en-US" sz="54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Đáp</a:t>
            </a:r>
            <a:r>
              <a:rPr lang="en-US" sz="54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5400" b="1"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án</a:t>
            </a:r>
            <a:r>
              <a:rPr lang="en-US" sz="5400" b="1"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54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Cô</a:t>
            </a:r>
            <a:r>
              <a:rPr lang="en-US" sz="54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54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giáo</a:t>
            </a:r>
            <a:r>
              <a:rPr lang="en-US" sz="54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5400" b="1" cap="none" spc="0" dirty="0" err="1">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mầm</a:t>
            </a:r>
            <a:r>
              <a:rPr lang="en-US" sz="5400" b="1" cap="none" spc="0" dirty="0">
                <a:ln w="0"/>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non</a:t>
            </a:r>
          </a:p>
        </p:txBody>
      </p:sp>
      <p:pic>
        <p:nvPicPr>
          <p:cNvPr id="5" name="Picture 4">
            <a:extLst>
              <a:ext uri="{FF2B5EF4-FFF2-40B4-BE49-F238E27FC236}">
                <a16:creationId xmlns:a16="http://schemas.microsoft.com/office/drawing/2014/main" xmlns="" id="{686FBE3C-219B-437A-A0DA-67C23A6EC544}"/>
              </a:ext>
            </a:extLst>
          </p:cNvPr>
          <p:cNvPicPr>
            <a:picLocks noChangeAspect="1"/>
          </p:cNvPicPr>
          <p:nvPr/>
        </p:nvPicPr>
        <p:blipFill>
          <a:blip r:embed="rId2"/>
          <a:stretch>
            <a:fillRect/>
          </a:stretch>
        </p:blipFill>
        <p:spPr>
          <a:xfrm>
            <a:off x="199256" y="2132857"/>
            <a:ext cx="4138817" cy="3235246"/>
          </a:xfrm>
          <a:prstGeom prst="rect">
            <a:avLst/>
          </a:prstGeom>
        </p:spPr>
      </p:pic>
      <p:pic>
        <p:nvPicPr>
          <p:cNvPr id="7" name="Picture 6">
            <a:extLst>
              <a:ext uri="{FF2B5EF4-FFF2-40B4-BE49-F238E27FC236}">
                <a16:creationId xmlns:a16="http://schemas.microsoft.com/office/drawing/2014/main" xmlns="" id="{D0E6127C-E36E-4C87-9DB2-AEEBCD3739CB}"/>
              </a:ext>
            </a:extLst>
          </p:cNvPr>
          <p:cNvPicPr>
            <a:picLocks noChangeAspect="1"/>
          </p:cNvPicPr>
          <p:nvPr/>
        </p:nvPicPr>
        <p:blipFill>
          <a:blip r:embed="rId3"/>
          <a:stretch>
            <a:fillRect/>
          </a:stretch>
        </p:blipFill>
        <p:spPr>
          <a:xfrm>
            <a:off x="4572000" y="2132856"/>
            <a:ext cx="4372744" cy="3248025"/>
          </a:xfrm>
          <a:prstGeom prst="rect">
            <a:avLst/>
          </a:prstGeom>
        </p:spPr>
      </p:pic>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3331DBDD-F24E-445D-B188-C1BB46AC0E80}"/>
              </a:ext>
            </a:extLst>
          </p:cNvPr>
          <p:cNvSpPr txBox="1"/>
          <p:nvPr/>
        </p:nvSpPr>
        <p:spPr>
          <a:xfrm>
            <a:off x="323528" y="548680"/>
            <a:ext cx="8964488" cy="492443"/>
          </a:xfrm>
          <a:prstGeom prst="rect">
            <a:avLst/>
          </a:prstGeom>
          <a:noFill/>
        </p:spPr>
        <p:txBody>
          <a:bodyPr wrap="square">
            <a:spAutoFit/>
          </a:bodyPr>
          <a:lstStyle/>
          <a:p>
            <a:r>
              <a:rPr lang="vi-VN" sz="2600" dirty="0">
                <a:solidFill>
                  <a:srgbClr val="000000"/>
                </a:solidFill>
                <a:latin typeface="Arial" panose="020B0604020202020204" pitchFamily="34" charset="0"/>
                <a:cs typeface="Arial" panose="020B0604020202020204" pitchFamily="34" charset="0"/>
              </a:rPr>
              <a:t>C</a:t>
            </a:r>
            <a:r>
              <a:rPr lang="vi-VN" sz="2600" b="0" i="0" dirty="0">
                <a:solidFill>
                  <a:srgbClr val="000000"/>
                </a:solidFill>
                <a:effectLst/>
                <a:latin typeface="Arial" panose="020B0604020202020204" pitchFamily="34" charset="0"/>
                <a:cs typeface="Arial" panose="020B0604020202020204" pitchFamily="34" charset="0"/>
              </a:rPr>
              <a:t>ô giáo làm nghề dạy học hay còn gọi là nghề giáo viên</a:t>
            </a:r>
            <a:endParaRPr lang="vi-VN" sz="26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AAA289FF-2D1A-42CA-8C1F-983E8EFF0964}"/>
              </a:ext>
            </a:extLst>
          </p:cNvPr>
          <p:cNvPicPr>
            <a:picLocks noChangeAspect="1"/>
          </p:cNvPicPr>
          <p:nvPr/>
        </p:nvPicPr>
        <p:blipFill>
          <a:blip r:embed="rId2"/>
          <a:stretch>
            <a:fillRect/>
          </a:stretch>
        </p:blipFill>
        <p:spPr>
          <a:xfrm>
            <a:off x="503548" y="1772816"/>
            <a:ext cx="8136904" cy="4320480"/>
          </a:xfrm>
          <a:prstGeom prst="rect">
            <a:avLst/>
          </a:prstGeom>
        </p:spPr>
      </p:pic>
    </p:spTree>
    <p:extLst>
      <p:ext uri="{BB962C8B-B14F-4D97-AF65-F5344CB8AC3E}">
        <p14:creationId xmlns:p14="http://schemas.microsoft.com/office/powerpoint/2010/main" xmlns="" val="215889505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F1730082-FB62-4BC8-BBF0-04E40C752512}"/>
              </a:ext>
            </a:extLst>
          </p:cNvPr>
          <p:cNvSpPr txBox="1"/>
          <p:nvPr/>
        </p:nvSpPr>
        <p:spPr>
          <a:xfrm>
            <a:off x="251520" y="404664"/>
            <a:ext cx="8712968" cy="523220"/>
          </a:xfrm>
          <a:prstGeom prst="rect">
            <a:avLst/>
          </a:prstGeom>
          <a:noFill/>
        </p:spPr>
        <p:txBody>
          <a:bodyPr wrap="square">
            <a:spAutoFit/>
          </a:bodyPr>
          <a:lstStyle/>
          <a:p>
            <a:r>
              <a:rPr lang="vi-VN" sz="2800" b="0" i="0" dirty="0">
                <a:solidFill>
                  <a:srgbClr val="000000"/>
                </a:solidFill>
                <a:effectLst/>
                <a:latin typeface="Arial" panose="020B0604020202020204" pitchFamily="34" charset="0"/>
                <a:cs typeface="Arial" panose="020B0604020202020204" pitchFamily="34" charset="0"/>
              </a:rPr>
              <a:t> </a:t>
            </a:r>
            <a:r>
              <a:rPr lang="vi-VN" sz="2600" b="0" i="0" dirty="0">
                <a:solidFill>
                  <a:srgbClr val="000000"/>
                </a:solidFill>
                <a:effectLst/>
                <a:latin typeface="Arial" panose="020B0604020202020204" pitchFamily="34" charset="0"/>
                <a:cs typeface="Arial" panose="020B0604020202020204" pitchFamily="34" charset="0"/>
              </a:rPr>
              <a:t>C</a:t>
            </a:r>
            <a:r>
              <a:rPr lang="vi-VN" sz="2600" dirty="0">
                <a:solidFill>
                  <a:srgbClr val="000000"/>
                </a:solidFill>
                <a:latin typeface="Arial" panose="020B0604020202020204" pitchFamily="34" charset="0"/>
                <a:cs typeface="Arial" panose="020B0604020202020204" pitchFamily="34" charset="0"/>
              </a:rPr>
              <a:t>ô giáo mầm non đến lớp  c</a:t>
            </a:r>
            <a:r>
              <a:rPr lang="vi-VN" sz="2600" b="0" i="0" dirty="0">
                <a:solidFill>
                  <a:srgbClr val="000000"/>
                </a:solidFill>
                <a:effectLst/>
                <a:latin typeface="Arial" panose="020B0604020202020204" pitchFamily="34" charset="0"/>
                <a:cs typeface="Arial" panose="020B0604020202020204" pitchFamily="34" charset="0"/>
              </a:rPr>
              <a:t>hăm sóc và dạy dỗ học sinh </a:t>
            </a:r>
            <a:endParaRPr lang="vi-VN" sz="26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3EE4EA35-46D3-4B77-82F9-86F1B50A3BB9}"/>
              </a:ext>
            </a:extLst>
          </p:cNvPr>
          <p:cNvPicPr>
            <a:picLocks noChangeAspect="1"/>
          </p:cNvPicPr>
          <p:nvPr/>
        </p:nvPicPr>
        <p:blipFill>
          <a:blip r:embed="rId3"/>
          <a:stretch>
            <a:fillRect/>
          </a:stretch>
        </p:blipFill>
        <p:spPr>
          <a:xfrm>
            <a:off x="467544" y="1052736"/>
            <a:ext cx="3672408" cy="2592288"/>
          </a:xfrm>
          <a:prstGeom prst="rect">
            <a:avLst/>
          </a:prstGeom>
        </p:spPr>
      </p:pic>
      <p:pic>
        <p:nvPicPr>
          <p:cNvPr id="9" name="Picture 8">
            <a:extLst>
              <a:ext uri="{FF2B5EF4-FFF2-40B4-BE49-F238E27FC236}">
                <a16:creationId xmlns:a16="http://schemas.microsoft.com/office/drawing/2014/main" xmlns="" id="{12328A92-EA29-4C29-A1F5-3FCC74AF990D}"/>
              </a:ext>
            </a:extLst>
          </p:cNvPr>
          <p:cNvPicPr>
            <a:picLocks noChangeAspect="1"/>
          </p:cNvPicPr>
          <p:nvPr/>
        </p:nvPicPr>
        <p:blipFill>
          <a:blip r:embed="rId4"/>
          <a:stretch>
            <a:fillRect/>
          </a:stretch>
        </p:blipFill>
        <p:spPr>
          <a:xfrm>
            <a:off x="4499992" y="1052736"/>
            <a:ext cx="4379640" cy="2680320"/>
          </a:xfrm>
          <a:prstGeom prst="rect">
            <a:avLst/>
          </a:prstGeom>
        </p:spPr>
      </p:pic>
      <p:pic>
        <p:nvPicPr>
          <p:cNvPr id="10" name="Picture 9">
            <a:extLst>
              <a:ext uri="{FF2B5EF4-FFF2-40B4-BE49-F238E27FC236}">
                <a16:creationId xmlns:a16="http://schemas.microsoft.com/office/drawing/2014/main" xmlns="" id="{1AF5875E-12D7-43FC-8131-CF83A65C5F7D}"/>
              </a:ext>
            </a:extLst>
          </p:cNvPr>
          <p:cNvPicPr>
            <a:picLocks noChangeAspect="1"/>
          </p:cNvPicPr>
          <p:nvPr/>
        </p:nvPicPr>
        <p:blipFill>
          <a:blip r:embed="rId5"/>
          <a:stretch>
            <a:fillRect/>
          </a:stretch>
        </p:blipFill>
        <p:spPr>
          <a:xfrm>
            <a:off x="467544" y="3935118"/>
            <a:ext cx="3672408" cy="2806249"/>
          </a:xfrm>
          <a:prstGeom prst="rect">
            <a:avLst/>
          </a:prstGeom>
        </p:spPr>
      </p:pic>
      <p:pic>
        <p:nvPicPr>
          <p:cNvPr id="11" name="Picture 10">
            <a:extLst>
              <a:ext uri="{FF2B5EF4-FFF2-40B4-BE49-F238E27FC236}">
                <a16:creationId xmlns:a16="http://schemas.microsoft.com/office/drawing/2014/main" xmlns="" id="{6BA1D89D-7487-42CC-916F-9A7E679B21EF}"/>
              </a:ext>
            </a:extLst>
          </p:cNvPr>
          <p:cNvPicPr>
            <a:picLocks noChangeAspect="1"/>
          </p:cNvPicPr>
          <p:nvPr/>
        </p:nvPicPr>
        <p:blipFill>
          <a:blip r:embed="rId6"/>
          <a:stretch>
            <a:fillRect/>
          </a:stretch>
        </p:blipFill>
        <p:spPr>
          <a:xfrm>
            <a:off x="4551988" y="3935117"/>
            <a:ext cx="4379640" cy="2799759"/>
          </a:xfrm>
          <a:prstGeom prst="rect">
            <a:avLst/>
          </a:prstGeom>
        </p:spPr>
      </p:pic>
    </p:spTree>
    <p:extLst>
      <p:ext uri="{BB962C8B-B14F-4D97-AF65-F5344CB8AC3E}">
        <p14:creationId xmlns:p14="http://schemas.microsoft.com/office/powerpoint/2010/main" xmlns="" val="207745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C995BC1A-C912-4209-9BF0-81DF1640B234}"/>
              </a:ext>
            </a:extLst>
          </p:cNvPr>
          <p:cNvSpPr/>
          <p:nvPr/>
        </p:nvSpPr>
        <p:spPr>
          <a:xfrm>
            <a:off x="101003" y="260648"/>
            <a:ext cx="8942000" cy="523220"/>
          </a:xfrm>
          <a:prstGeom prst="rect">
            <a:avLst/>
          </a:prstGeom>
          <a:noFill/>
        </p:spPr>
        <p:txBody>
          <a:bodyPr wrap="none" lIns="91440" tIns="45720" rIns="91440" bIns="45720">
            <a:spAutoFit/>
          </a:bodyPr>
          <a:lstStyle/>
          <a:p>
            <a:pPr algn="ctr"/>
            <a:r>
              <a:rPr lang="vi-VN" sz="2800" b="0" cap="none" spc="0" dirty="0">
                <a:ln w="0"/>
                <a:effectLst>
                  <a:outerShdw blurRad="38100" dist="25400" dir="5400000" algn="ctr" rotWithShape="0">
                    <a:srgbClr val="6E747A">
                      <a:alpha val="43000"/>
                    </a:srgbClr>
                  </a:outerShdw>
                </a:effectLst>
              </a:rPr>
              <a:t>Ngoài ra còn có giáo viên dạy tiểu học, THCS, THPT,...</a:t>
            </a:r>
          </a:p>
        </p:txBody>
      </p:sp>
      <p:pic>
        <p:nvPicPr>
          <p:cNvPr id="6" name="Picture 5">
            <a:extLst>
              <a:ext uri="{FF2B5EF4-FFF2-40B4-BE49-F238E27FC236}">
                <a16:creationId xmlns:a16="http://schemas.microsoft.com/office/drawing/2014/main" xmlns="" id="{D48DA75B-8559-43E0-BE22-EE94A3A2AE08}"/>
              </a:ext>
            </a:extLst>
          </p:cNvPr>
          <p:cNvPicPr>
            <a:picLocks noChangeAspect="1"/>
          </p:cNvPicPr>
          <p:nvPr/>
        </p:nvPicPr>
        <p:blipFill>
          <a:blip r:embed="rId2"/>
          <a:stretch>
            <a:fillRect/>
          </a:stretch>
        </p:blipFill>
        <p:spPr>
          <a:xfrm>
            <a:off x="179512" y="1916832"/>
            <a:ext cx="4464496" cy="3696072"/>
          </a:xfrm>
          <a:prstGeom prst="rect">
            <a:avLst/>
          </a:prstGeom>
        </p:spPr>
      </p:pic>
      <p:pic>
        <p:nvPicPr>
          <p:cNvPr id="7" name="Picture 6">
            <a:extLst>
              <a:ext uri="{FF2B5EF4-FFF2-40B4-BE49-F238E27FC236}">
                <a16:creationId xmlns:a16="http://schemas.microsoft.com/office/drawing/2014/main" xmlns="" id="{BA414BDB-7DB8-474E-A27A-D29FAB6C8995}"/>
              </a:ext>
            </a:extLst>
          </p:cNvPr>
          <p:cNvPicPr>
            <a:picLocks noChangeAspect="1"/>
          </p:cNvPicPr>
          <p:nvPr/>
        </p:nvPicPr>
        <p:blipFill>
          <a:blip r:embed="rId3"/>
          <a:stretch>
            <a:fillRect/>
          </a:stretch>
        </p:blipFill>
        <p:spPr>
          <a:xfrm>
            <a:off x="4788024" y="1918248"/>
            <a:ext cx="4261142" cy="3696072"/>
          </a:xfrm>
          <a:prstGeom prst="rect">
            <a:avLst/>
          </a:prstGeom>
        </p:spPr>
      </p:pic>
    </p:spTree>
    <p:extLst>
      <p:ext uri="{BB962C8B-B14F-4D97-AF65-F5344CB8AC3E}">
        <p14:creationId xmlns:p14="http://schemas.microsoft.com/office/powerpoint/2010/main" xmlns="" val="91510225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734</TotalTime>
  <Words>333</Words>
  <Application>Microsoft Office PowerPoint</Application>
  <PresentationFormat>On-screen Show (4:3)</PresentationFormat>
  <Paragraphs>69</Paragraphs>
  <Slides>31</Slides>
  <Notes>0</Notes>
  <HiddenSlides>0</HiddenSlides>
  <MMClips>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Bác sĩ làm công việc khác như: khám bệnh, kê đơn thuốc, chăm sóc bệnh nhân, cấp cứu....</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Windows10</dc:creator>
  <cp:lastModifiedBy>Administrator</cp:lastModifiedBy>
  <cp:revision>46</cp:revision>
  <dcterms:created xsi:type="dcterms:W3CDTF">2021-06-18T03:00:27Z</dcterms:created>
  <dcterms:modified xsi:type="dcterms:W3CDTF">2022-04-20T06:22:15Z</dcterms:modified>
</cp:coreProperties>
</file>