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86" r:id="rId3"/>
    <p:sldId id="287" r:id="rId4"/>
    <p:sldId id="288" r:id="rId5"/>
    <p:sldId id="296" r:id="rId6"/>
    <p:sldId id="290" r:id="rId7"/>
    <p:sldId id="301" r:id="rId8"/>
    <p:sldId id="302" r:id="rId9"/>
    <p:sldId id="289" r:id="rId10"/>
    <p:sldId id="283" r:id="rId11"/>
    <p:sldId id="298" r:id="rId12"/>
    <p:sldId id="297" r:id="rId13"/>
    <p:sldId id="299" r:id="rId14"/>
    <p:sldId id="308" r:id="rId15"/>
    <p:sldId id="304" r:id="rId16"/>
    <p:sldId id="275" r:id="rId17"/>
    <p:sldId id="279" r:id="rId18"/>
    <p:sldId id="280" r:id="rId19"/>
    <p:sldId id="281" r:id="rId20"/>
    <p:sldId id="307" r:id="rId21"/>
    <p:sldId id="303" r:id="rId22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vi-V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h Quan" initials="A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FFFF00"/>
    <a:srgbClr val="009900"/>
    <a:srgbClr val="FF9900"/>
    <a:srgbClr val="FF3300"/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5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13T16:56:30.823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132E6A-FFF1-4E2E-A308-0D7C35FE84E5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D896D1-8C84-4C64-9102-76DFD113E6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2FA8-28C2-4783-8109-DD8A10F15E61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1EA2-A377-41F3-9E52-B05C14873A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D2AB-C611-4307-B783-4E0DD99B785F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1D84-2091-4694-80DE-D2327149DA3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C205-E9B3-474E-9898-975D7E48D4AA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2E18-9BAA-44DA-A1CB-F2E61AC4314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CD1B-FCE8-40D8-83E6-9F267D291D1E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D29E-2EC1-4BBF-A7FA-F8A7C11198B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9E6B-3D05-4954-B408-9FB449E7BD6B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FC03-C8E9-4F94-A5A3-DBBD5F72EC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A5AA-27DF-4A7D-AAAB-0EB587385084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42FA-2C2E-4407-A87E-18C438AB7C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D156-4B7F-4844-8873-954DA0F28C77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9A90-C581-4B43-B259-045D8865E43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50DF-70DE-4B5F-A50E-E88FF1820F9A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2EC5-7906-4F9F-9638-C4481450CF6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036A-E71E-4293-9B45-65F0ED3BFD1A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727B-9610-432B-9ED5-0DE8973D0BF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5A03-1C5F-43BB-94F6-724CA1125CDD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2F20-B7E1-48A7-89C3-30C7EB4BBE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E002-764D-483C-B704-F4675C220D1B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6840-FCA7-4F50-A024-D74B928198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49E4D-2920-47F0-A4C3-2EA124DCD2EC}" type="datetimeFigureOut">
              <a:rPr lang="vi-VN"/>
              <a:pPr>
                <a:defRPr/>
              </a:pPr>
              <a:t>26/04/2022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7BC56-6D89-4AA3-8FE1-7AA9C93F3F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8.bin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2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6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50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1.bin"/><Relationship Id="rId31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9.bin"/><Relationship Id="rId30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4.bin"/><Relationship Id="rId39" Type="http://schemas.openxmlformats.org/officeDocument/2006/relationships/oleObject" Target="../embeddings/oleObject97.bin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9.bin"/><Relationship Id="rId34" Type="http://schemas.openxmlformats.org/officeDocument/2006/relationships/oleObject" Target="../embeddings/oleObject92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91.bin"/><Relationship Id="rId38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8.bin"/><Relationship Id="rId29" Type="http://schemas.openxmlformats.org/officeDocument/2006/relationships/oleObject" Target="../embeddings/oleObject8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24" Type="http://schemas.openxmlformats.org/officeDocument/2006/relationships/oleObject" Target="../embeddings/oleObject82.bin"/><Relationship Id="rId32" Type="http://schemas.openxmlformats.org/officeDocument/2006/relationships/oleObject" Target="../embeddings/oleObject90.bin"/><Relationship Id="rId37" Type="http://schemas.openxmlformats.org/officeDocument/2006/relationships/oleObject" Target="../embeddings/oleObject95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81.bin"/><Relationship Id="rId28" Type="http://schemas.openxmlformats.org/officeDocument/2006/relationships/oleObject" Target="../embeddings/oleObject86.bin"/><Relationship Id="rId36" Type="http://schemas.openxmlformats.org/officeDocument/2006/relationships/oleObject" Target="../embeddings/oleObject94.bin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9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80.bin"/><Relationship Id="rId27" Type="http://schemas.openxmlformats.org/officeDocument/2006/relationships/oleObject" Target="../embeddings/oleObject85.bin"/><Relationship Id="rId30" Type="http://schemas.openxmlformats.org/officeDocument/2006/relationships/oleObject" Target="../embeddings/oleObject88.bin"/><Relationship Id="rId35" Type="http://schemas.openxmlformats.org/officeDocument/2006/relationships/oleObject" Target="../embeddings/oleObject9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oleObject" Target="../embeddings/oleObject108.bin"/><Relationship Id="rId18" Type="http://schemas.openxmlformats.org/officeDocument/2006/relationships/oleObject" Target="../embeddings/oleObject113.bin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7.bin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1.bin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10.bin"/><Relationship Id="rId10" Type="http://schemas.openxmlformats.org/officeDocument/2006/relationships/oleObject" Target="../embeddings/oleObject105.bin"/><Relationship Id="rId19" Type="http://schemas.openxmlformats.org/officeDocument/2006/relationships/oleObject" Target="../embeddings/oleObject114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4.bin"/><Relationship Id="rId14" Type="http://schemas.openxmlformats.org/officeDocument/2006/relationships/oleObject" Target="../embeddings/oleObject10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9.bin"/><Relationship Id="rId3" Type="http://schemas.openxmlformats.org/officeDocument/2006/relationships/image" Target="../media/image25.png"/><Relationship Id="rId21" Type="http://schemas.openxmlformats.org/officeDocument/2006/relationships/oleObject" Target="../embeddings/oleObject134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3.bin"/><Relationship Id="rId29" Type="http://schemas.openxmlformats.org/officeDocument/2006/relationships/oleObject" Target="../embeddings/oleObject14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24" Type="http://schemas.openxmlformats.org/officeDocument/2006/relationships/oleObject" Target="../embeddings/oleObject137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6.bin"/><Relationship Id="rId28" Type="http://schemas.openxmlformats.org/officeDocument/2006/relationships/oleObject" Target="../embeddings/oleObject141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32.bin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5.bin"/><Relationship Id="rId27" Type="http://schemas.openxmlformats.org/officeDocument/2006/relationships/oleObject" Target="../embeddings/oleObject1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18" Type="http://schemas.openxmlformats.org/officeDocument/2006/relationships/oleObject" Target="../embeddings/oleObject163.bin"/><Relationship Id="rId26" Type="http://schemas.openxmlformats.org/officeDocument/2006/relationships/oleObject" Target="../embeddings/oleObject171.bin"/><Relationship Id="rId39" Type="http://schemas.openxmlformats.org/officeDocument/2006/relationships/oleObject" Target="../embeddings/oleObject184.bin"/><Relationship Id="rId3" Type="http://schemas.openxmlformats.org/officeDocument/2006/relationships/oleObject" Target="../embeddings/oleObject148.bin"/><Relationship Id="rId21" Type="http://schemas.openxmlformats.org/officeDocument/2006/relationships/oleObject" Target="../embeddings/oleObject166.bin"/><Relationship Id="rId34" Type="http://schemas.openxmlformats.org/officeDocument/2006/relationships/oleObject" Target="../embeddings/oleObject179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17" Type="http://schemas.openxmlformats.org/officeDocument/2006/relationships/oleObject" Target="../embeddings/oleObject162.bin"/><Relationship Id="rId25" Type="http://schemas.openxmlformats.org/officeDocument/2006/relationships/oleObject" Target="../embeddings/oleObject170.bin"/><Relationship Id="rId33" Type="http://schemas.openxmlformats.org/officeDocument/2006/relationships/oleObject" Target="../embeddings/oleObject178.bin"/><Relationship Id="rId38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5.bin"/><Relationship Id="rId29" Type="http://schemas.openxmlformats.org/officeDocument/2006/relationships/oleObject" Target="../embeddings/oleObject17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24" Type="http://schemas.openxmlformats.org/officeDocument/2006/relationships/oleObject" Target="../embeddings/oleObject169.bin"/><Relationship Id="rId32" Type="http://schemas.openxmlformats.org/officeDocument/2006/relationships/oleObject" Target="../embeddings/oleObject177.bin"/><Relationship Id="rId37" Type="http://schemas.openxmlformats.org/officeDocument/2006/relationships/oleObject" Target="../embeddings/oleObject182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8.bin"/><Relationship Id="rId28" Type="http://schemas.openxmlformats.org/officeDocument/2006/relationships/oleObject" Target="../embeddings/oleObject173.bin"/><Relationship Id="rId36" Type="http://schemas.openxmlformats.org/officeDocument/2006/relationships/oleObject" Target="../embeddings/oleObject181.bin"/><Relationship Id="rId10" Type="http://schemas.openxmlformats.org/officeDocument/2006/relationships/oleObject" Target="../embeddings/oleObject155.bin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6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7.bin"/><Relationship Id="rId27" Type="http://schemas.openxmlformats.org/officeDocument/2006/relationships/oleObject" Target="../embeddings/oleObject172.bin"/><Relationship Id="rId30" Type="http://schemas.openxmlformats.org/officeDocument/2006/relationships/oleObject" Target="../embeddings/oleObject175.bin"/><Relationship Id="rId35" Type="http://schemas.openxmlformats.org/officeDocument/2006/relationships/oleObject" Target="../embeddings/oleObject18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42888"/>
            <a:ext cx="93249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1032"/>
          <p:cNvSpPr>
            <a:spLocks noChangeArrowheads="1" noChangeShapeType="1" noTextEdit="1"/>
          </p:cNvSpPr>
          <p:nvPr/>
        </p:nvSpPr>
        <p:spPr bwMode="auto">
          <a:xfrm>
            <a:off x="3348038" y="2349500"/>
            <a:ext cx="3943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1034"/>
          <p:cNvSpPr txBox="1">
            <a:spLocks noChangeArrowheads="1"/>
          </p:cNvSpPr>
          <p:nvPr/>
        </p:nvSpPr>
        <p:spPr bwMode="auto">
          <a:xfrm>
            <a:off x="2339975" y="3276600"/>
            <a:ext cx="4670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Thơ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r>
              <a:rPr lang="en-US" sz="2800" b="1" dirty="0" err="1">
                <a:solidFill>
                  <a:srgbClr val="FF3300"/>
                </a:solidFill>
              </a:rPr>
              <a:t>Hoa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cúc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vàng</a:t>
            </a:r>
            <a:endParaRPr lang="en-US" sz="28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Chủ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đề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r>
              <a:rPr lang="en-US" sz="2800" b="1" dirty="0" err="1">
                <a:solidFill>
                  <a:srgbClr val="FF3300"/>
                </a:solidFill>
              </a:rPr>
              <a:t>Thế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giới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thực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vật</a:t>
            </a:r>
            <a:endParaRPr lang="en-US" sz="2800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Lứa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tuổi</a:t>
            </a:r>
            <a:r>
              <a:rPr lang="en-US" sz="2800" b="1" dirty="0">
                <a:solidFill>
                  <a:srgbClr val="FF3300"/>
                </a:solidFill>
              </a:rPr>
              <a:t>: 5-6 </a:t>
            </a:r>
            <a:r>
              <a:rPr lang="en-US" sz="2800" b="1" dirty="0" err="1" smtClean="0">
                <a:solidFill>
                  <a:srgbClr val="FF3300"/>
                </a:solidFill>
              </a:rPr>
              <a:t>tuổi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92275" y="549275"/>
            <a:ext cx="5975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</a:rPr>
              <a:t>uû ban nh©n d©n huyÖn gia l©m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Trường mầm non Hoa Sữa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15335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Gi¸o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¸n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27088" y="5121275"/>
            <a:ext cx="73437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  <a:latin typeface=".VnAvant" pitchFamily="34" charset="0"/>
              </a:rPr>
              <a:t>Hoa cóc vµng</a:t>
            </a:r>
            <a:endParaRPr lang="en-US" sz="2400" b="1" i="1">
              <a:solidFill>
                <a:srgbClr val="0000FF"/>
              </a:solidFill>
              <a:latin typeface=".VnTime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.VnTime" pitchFamily="34" charset="0"/>
              </a:rPr>
              <a:t>T¸c giả: Nguy</a:t>
            </a:r>
            <a:r>
              <a:rPr lang="en-US" sz="2400" b="1" i="1">
                <a:solidFill>
                  <a:srgbClr val="0000FF"/>
                </a:solidFill>
              </a:rPr>
              <a:t>ễn Văn Chương</a:t>
            </a:r>
          </a:p>
        </p:txBody>
      </p:sp>
      <p:pic>
        <p:nvPicPr>
          <p:cNvPr id="15363" name="Picture 3" descr="2246263838_2e1768c0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" name="Object 1047"/>
          <p:cNvGraphicFramePr>
            <a:graphicFrameLocks noChangeAspect="1"/>
          </p:cNvGraphicFramePr>
          <p:nvPr/>
        </p:nvGraphicFramePr>
        <p:xfrm>
          <a:off x="838200" y="4572000"/>
          <a:ext cx="1143000" cy="2286000"/>
        </p:xfrm>
        <a:graphic>
          <a:graphicData uri="http://schemas.openxmlformats.org/presentationml/2006/ole">
            <p:oleObj spid="_x0000_s1038" name="Bitmap Image" r:id="rId3" imgW="1800476" imgH="3086531" progId="Paint.Picture">
              <p:embed/>
            </p:oleObj>
          </a:graphicData>
        </a:graphic>
      </p:graphicFrame>
      <p:graphicFrame>
        <p:nvGraphicFramePr>
          <p:cNvPr id="1046" name="Object 1056"/>
          <p:cNvGraphicFramePr>
            <a:graphicFrameLocks noChangeAspect="1"/>
          </p:cNvGraphicFramePr>
          <p:nvPr/>
        </p:nvGraphicFramePr>
        <p:xfrm>
          <a:off x="8324850" y="4371975"/>
          <a:ext cx="361950" cy="733425"/>
        </p:xfrm>
        <a:graphic>
          <a:graphicData uri="http://schemas.openxmlformats.org/presentationml/2006/ole">
            <p:oleObj spid="_x0000_s1046" name="Bitmap Image" r:id="rId4" imgW="361809" imgH="733333" progId="Paint.Picture">
              <p:embed/>
            </p:oleObj>
          </a:graphicData>
        </a:graphic>
      </p:graphicFrame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2133600" y="4953000"/>
            <a:ext cx="914400" cy="1905000"/>
            <a:chOff x="240" y="2112"/>
            <a:chExt cx="888" cy="2160"/>
          </a:xfrm>
        </p:grpSpPr>
        <p:graphicFrame>
          <p:nvGraphicFramePr>
            <p:cNvPr id="1042" name="Object 1052"/>
            <p:cNvGraphicFramePr>
              <a:graphicFrameLocks noChangeAspect="1"/>
            </p:cNvGraphicFramePr>
            <p:nvPr/>
          </p:nvGraphicFramePr>
          <p:xfrm>
            <a:off x="240" y="2256"/>
            <a:ext cx="888" cy="2016"/>
          </p:xfrm>
          <a:graphic>
            <a:graphicData uri="http://schemas.openxmlformats.org/presentationml/2006/ole">
              <p:oleObj spid="_x0000_s1042" name="Bitmap Image" r:id="rId5" imgW="1409897" imgH="2828571" progId="Paint.Picture">
                <p:embed/>
              </p:oleObj>
            </a:graphicData>
          </a:graphic>
        </p:graphicFrame>
        <p:graphicFrame>
          <p:nvGraphicFramePr>
            <p:cNvPr id="1051" name="Object 1061"/>
            <p:cNvGraphicFramePr>
              <a:graphicFrameLocks noChangeAspect="1"/>
            </p:cNvGraphicFramePr>
            <p:nvPr/>
          </p:nvGraphicFramePr>
          <p:xfrm>
            <a:off x="576" y="2112"/>
            <a:ext cx="228" cy="462"/>
          </p:xfrm>
          <a:graphic>
            <a:graphicData uri="http://schemas.openxmlformats.org/presentationml/2006/ole">
              <p:oleObj spid="_x0000_s1051" name="Bitmap Image" r:id="rId6" imgW="361809" imgH="733333" progId="Paint.Picture">
                <p:embed/>
              </p:oleObj>
            </a:graphicData>
          </a:graphic>
        </p:graphicFrame>
      </p:grpSp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5257800" y="4953000"/>
          <a:ext cx="1143000" cy="1905000"/>
        </p:xfrm>
        <a:graphic>
          <a:graphicData uri="http://schemas.openxmlformats.org/presentationml/2006/ole">
            <p:oleObj spid="_x0000_s1053" name="Bitmap Image" r:id="rId7" imgW="1867161" imgH="3247619" progId="Paint.Picture">
              <p:embed/>
            </p:oleObj>
          </a:graphicData>
        </a:graphic>
      </p:graphicFrame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5410200" y="4953000"/>
          <a:ext cx="1143000" cy="1905000"/>
        </p:xfrm>
        <a:graphic>
          <a:graphicData uri="http://schemas.openxmlformats.org/presentationml/2006/ole">
            <p:oleObj spid="_x0000_s1066" name="Bitmap Image" r:id="rId8" imgW="1867161" imgH="3247619" progId="Paint.Picture">
              <p:embed/>
            </p:oleObj>
          </a:graphicData>
        </a:graphic>
      </p:graphicFrame>
      <p:graphicFrame>
        <p:nvGraphicFramePr>
          <p:cNvPr id="1027" name="Object 1029"/>
          <p:cNvGraphicFramePr>
            <a:graphicFrameLocks noChangeAspect="1"/>
          </p:cNvGraphicFramePr>
          <p:nvPr/>
        </p:nvGraphicFramePr>
        <p:xfrm>
          <a:off x="7543800" y="5173663"/>
          <a:ext cx="762000" cy="1684337"/>
        </p:xfrm>
        <a:graphic>
          <a:graphicData uri="http://schemas.openxmlformats.org/presentationml/2006/ole">
            <p:oleObj spid="_x0000_s1027" name="Bitmap Image" r:id="rId9" imgW="1886213" imgH="3209524" progId="Paint.Picture">
              <p:embed/>
            </p:oleObj>
          </a:graphicData>
        </a:graphic>
      </p:graphicFrame>
      <p:graphicFrame>
        <p:nvGraphicFramePr>
          <p:cNvPr id="1028" name="Object 1030"/>
          <p:cNvGraphicFramePr>
            <a:graphicFrameLocks noChangeAspect="1"/>
          </p:cNvGraphicFramePr>
          <p:nvPr/>
        </p:nvGraphicFramePr>
        <p:xfrm>
          <a:off x="-304800" y="4191000"/>
          <a:ext cx="1885950" cy="2446338"/>
        </p:xfrm>
        <a:graphic>
          <a:graphicData uri="http://schemas.openxmlformats.org/presentationml/2006/ole">
            <p:oleObj spid="_x0000_s1028" name="Bitmap Image" r:id="rId10" imgW="1886213" imgH="3209524" progId="Paint.Picture">
              <p:embed/>
            </p:oleObj>
          </a:graphicData>
        </a:graphic>
      </p:graphicFrame>
      <p:graphicFrame>
        <p:nvGraphicFramePr>
          <p:cNvPr id="1031" name="Object 1034"/>
          <p:cNvGraphicFramePr>
            <a:graphicFrameLocks noChangeAspect="1"/>
          </p:cNvGraphicFramePr>
          <p:nvPr/>
        </p:nvGraphicFramePr>
        <p:xfrm>
          <a:off x="8077200" y="4724400"/>
          <a:ext cx="990600" cy="2133600"/>
        </p:xfrm>
        <a:graphic>
          <a:graphicData uri="http://schemas.openxmlformats.org/presentationml/2006/ole">
            <p:oleObj spid="_x0000_s1031" name="Bitmap Image" r:id="rId11" imgW="1409897" imgH="2828571" progId="Paint.Picture">
              <p:embed/>
            </p:oleObj>
          </a:graphicData>
        </a:graphic>
      </p:graphicFrame>
      <p:graphicFrame>
        <p:nvGraphicFramePr>
          <p:cNvPr id="60442" name="Object 1050"/>
          <p:cNvGraphicFramePr>
            <a:graphicFrameLocks noChangeAspect="1"/>
          </p:cNvGraphicFramePr>
          <p:nvPr/>
        </p:nvGraphicFramePr>
        <p:xfrm>
          <a:off x="0" y="0"/>
          <a:ext cx="9220200" cy="3000375"/>
        </p:xfrm>
        <a:graphic>
          <a:graphicData uri="http://schemas.openxmlformats.org/presentationml/2006/ole">
            <p:oleObj spid="_x0000_s1040" name="Bitmap Image" r:id="rId12" imgW="6849431" imgH="1781424" progId="Paint.Picture">
              <p:embed/>
            </p:oleObj>
          </a:graphicData>
        </a:graphic>
      </p:graphicFrame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3124200" y="4495800"/>
            <a:ext cx="1704975" cy="2362200"/>
            <a:chOff x="1920" y="2832"/>
            <a:chExt cx="1074" cy="1488"/>
          </a:xfrm>
        </p:grpSpPr>
        <p:graphicFrame>
          <p:nvGraphicFramePr>
            <p:cNvPr id="1043" name="Object 1053"/>
            <p:cNvGraphicFramePr>
              <a:graphicFrameLocks noChangeAspect="1"/>
            </p:cNvGraphicFramePr>
            <p:nvPr/>
          </p:nvGraphicFramePr>
          <p:xfrm>
            <a:off x="1920" y="3192"/>
            <a:ext cx="1074" cy="1128"/>
          </p:xfrm>
          <a:graphic>
            <a:graphicData uri="http://schemas.openxmlformats.org/presentationml/2006/ole">
              <p:oleObj spid="_x0000_s1043" name="Bitmap Image" r:id="rId13" imgW="1704762" imgH="1790476" progId="Paint.Picture">
                <p:embed/>
              </p:oleObj>
            </a:graphicData>
          </a:graphic>
        </p:graphicFrame>
        <p:graphicFrame>
          <p:nvGraphicFramePr>
            <p:cNvPr id="1047" name="Object 1057"/>
            <p:cNvGraphicFramePr>
              <a:graphicFrameLocks noChangeAspect="1"/>
            </p:cNvGraphicFramePr>
            <p:nvPr/>
          </p:nvGraphicFramePr>
          <p:xfrm>
            <a:off x="2304" y="2832"/>
            <a:ext cx="228" cy="462"/>
          </p:xfrm>
          <a:graphic>
            <a:graphicData uri="http://schemas.openxmlformats.org/presentationml/2006/ole">
              <p:oleObj spid="_x0000_s1047" name="Bitmap Image" r:id="rId14" imgW="361809" imgH="733333" progId="Paint.Picture">
                <p:embed/>
              </p:oleObj>
            </a:graphicData>
          </a:graphic>
        </p:graphicFrame>
      </p:grpSp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6400800" y="4724400"/>
          <a:ext cx="1143000" cy="1924050"/>
        </p:xfrm>
        <a:graphic>
          <a:graphicData uri="http://schemas.openxmlformats.org/presentationml/2006/ole">
            <p:oleObj spid="_x0000_s1056" name="Bitmap Image" r:id="rId15" imgW="1542857" imgH="2228571" progId="Paint.Picture">
              <p:embed/>
            </p:oleObj>
          </a:graphicData>
        </a:graphic>
      </p:graphicFrame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1524000" y="4038600"/>
            <a:ext cx="1704975" cy="2362200"/>
            <a:chOff x="1920" y="2832"/>
            <a:chExt cx="1074" cy="1488"/>
          </a:xfrm>
        </p:grpSpPr>
        <p:graphicFrame>
          <p:nvGraphicFramePr>
            <p:cNvPr id="1059" name="Object 1053"/>
            <p:cNvGraphicFramePr>
              <a:graphicFrameLocks noChangeAspect="1"/>
            </p:cNvGraphicFramePr>
            <p:nvPr/>
          </p:nvGraphicFramePr>
          <p:xfrm>
            <a:off x="1920" y="3192"/>
            <a:ext cx="1074" cy="1128"/>
          </p:xfrm>
          <a:graphic>
            <a:graphicData uri="http://schemas.openxmlformats.org/presentationml/2006/ole">
              <p:oleObj spid="_x0000_s1059" name="Bitmap Image" r:id="rId16" imgW="1704762" imgH="1790476" progId="Paint.Picture">
                <p:embed/>
              </p:oleObj>
            </a:graphicData>
          </a:graphic>
        </p:graphicFrame>
        <p:graphicFrame>
          <p:nvGraphicFramePr>
            <p:cNvPr id="1060" name="Object 1057"/>
            <p:cNvGraphicFramePr>
              <a:graphicFrameLocks noChangeAspect="1"/>
            </p:cNvGraphicFramePr>
            <p:nvPr/>
          </p:nvGraphicFramePr>
          <p:xfrm>
            <a:off x="2304" y="2832"/>
            <a:ext cx="228" cy="462"/>
          </p:xfrm>
          <a:graphic>
            <a:graphicData uri="http://schemas.openxmlformats.org/presentationml/2006/ole">
              <p:oleObj spid="_x0000_s1060" name="Bitmap Image" r:id="rId17" imgW="361809" imgH="733333" progId="Paint.Picture">
                <p:embed/>
              </p:oleObj>
            </a:graphicData>
          </a:graphic>
        </p:graphicFrame>
      </p:grp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4267200" y="4114800"/>
            <a:ext cx="1704975" cy="2362200"/>
            <a:chOff x="1920" y="2832"/>
            <a:chExt cx="1074" cy="1488"/>
          </a:xfrm>
        </p:grpSpPr>
        <p:graphicFrame>
          <p:nvGraphicFramePr>
            <p:cNvPr id="1062" name="Object 1053"/>
            <p:cNvGraphicFramePr>
              <a:graphicFrameLocks noChangeAspect="1"/>
            </p:cNvGraphicFramePr>
            <p:nvPr/>
          </p:nvGraphicFramePr>
          <p:xfrm>
            <a:off x="1920" y="3192"/>
            <a:ext cx="1074" cy="1128"/>
          </p:xfrm>
          <a:graphic>
            <a:graphicData uri="http://schemas.openxmlformats.org/presentationml/2006/ole">
              <p:oleObj spid="_x0000_s1062" name="Bitmap Image" r:id="rId18" imgW="1704762" imgH="1790476" progId="Paint.Picture">
                <p:embed/>
              </p:oleObj>
            </a:graphicData>
          </a:graphic>
        </p:graphicFrame>
        <p:graphicFrame>
          <p:nvGraphicFramePr>
            <p:cNvPr id="1063" name="Object 1057"/>
            <p:cNvGraphicFramePr>
              <a:graphicFrameLocks noChangeAspect="1"/>
            </p:cNvGraphicFramePr>
            <p:nvPr/>
          </p:nvGraphicFramePr>
          <p:xfrm>
            <a:off x="2304" y="2832"/>
            <a:ext cx="228" cy="462"/>
          </p:xfrm>
          <a:graphic>
            <a:graphicData uri="http://schemas.openxmlformats.org/presentationml/2006/ole">
              <p:oleObj spid="_x0000_s1063" name="Bitmap Image" r:id="rId19" imgW="361809" imgH="733333" progId="Paint.Picture">
                <p:embed/>
              </p:oleObj>
            </a:graphicData>
          </a:graphic>
        </p:graphicFrame>
      </p:grpSp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5791200" y="3200400"/>
          <a:ext cx="1143000" cy="1905000"/>
        </p:xfrm>
        <a:graphic>
          <a:graphicData uri="http://schemas.openxmlformats.org/presentationml/2006/ole">
            <p:oleObj spid="_x0000_s1064" name="Bitmap Image" r:id="rId20" imgW="1867161" imgH="3247619" progId="Paint.Picture">
              <p:embed/>
            </p:oleObj>
          </a:graphicData>
        </a:graphic>
      </p:graphicFrame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7239000" y="3429000"/>
          <a:ext cx="1143000" cy="1905000"/>
        </p:xfrm>
        <a:graphic>
          <a:graphicData uri="http://schemas.openxmlformats.org/presentationml/2006/ole">
            <p:oleObj spid="_x0000_s1065" name="Bitmap Image" r:id="rId21" imgW="1867161" imgH="3247619" progId="Paint.Picture">
              <p:embed/>
            </p:oleObj>
          </a:graphicData>
        </a:graphic>
      </p:graphicFrame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5486400" y="4953000"/>
          <a:ext cx="1143000" cy="1905000"/>
        </p:xfrm>
        <a:graphic>
          <a:graphicData uri="http://schemas.openxmlformats.org/presentationml/2006/ole">
            <p:oleObj spid="_x0000_s1067" name="Bitmap Image" r:id="rId22" imgW="1867161" imgH="3247619" progId="Paint.Picture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2667000" y="3581400"/>
          <a:ext cx="1143000" cy="1371600"/>
        </p:xfrm>
        <a:graphic>
          <a:graphicData uri="http://schemas.openxmlformats.org/presentationml/2006/ole">
            <p:oleObj spid="_x0000_s1068" name="Bitmap Image" r:id="rId23" imgW="1867161" imgH="3247619" progId="Paint.Picture">
              <p:embed/>
            </p:oleObj>
          </a:graphicData>
        </a:graphic>
      </p:graphicFrame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609600" y="2895600"/>
            <a:ext cx="1447800" cy="1752600"/>
            <a:chOff x="1920" y="2832"/>
            <a:chExt cx="1074" cy="1488"/>
          </a:xfrm>
        </p:grpSpPr>
        <p:graphicFrame>
          <p:nvGraphicFramePr>
            <p:cNvPr id="1070" name="Object 1053"/>
            <p:cNvGraphicFramePr>
              <a:graphicFrameLocks noChangeAspect="1"/>
            </p:cNvGraphicFramePr>
            <p:nvPr/>
          </p:nvGraphicFramePr>
          <p:xfrm>
            <a:off x="1920" y="3192"/>
            <a:ext cx="1074" cy="1128"/>
          </p:xfrm>
          <a:graphic>
            <a:graphicData uri="http://schemas.openxmlformats.org/presentationml/2006/ole">
              <p:oleObj spid="_x0000_s1070" name="Bitmap Image" r:id="rId24" imgW="1704762" imgH="1790476" progId="Paint.Picture">
                <p:embed/>
              </p:oleObj>
            </a:graphicData>
          </a:graphic>
        </p:graphicFrame>
        <p:graphicFrame>
          <p:nvGraphicFramePr>
            <p:cNvPr id="1071" name="Object 1057"/>
            <p:cNvGraphicFramePr>
              <a:graphicFrameLocks noChangeAspect="1"/>
            </p:cNvGraphicFramePr>
            <p:nvPr/>
          </p:nvGraphicFramePr>
          <p:xfrm>
            <a:off x="2304" y="2832"/>
            <a:ext cx="228" cy="462"/>
          </p:xfrm>
          <a:graphic>
            <a:graphicData uri="http://schemas.openxmlformats.org/presentationml/2006/ole">
              <p:oleObj spid="_x0000_s1071" name="Bitmap Image" r:id="rId25" imgW="361809" imgH="733333" progId="Paint.Picture">
                <p:embed/>
              </p:oleObj>
            </a:graphicData>
          </a:graphic>
        </p:graphicFrame>
      </p:grpSp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3581400" y="2895600"/>
            <a:ext cx="1704975" cy="1752600"/>
            <a:chOff x="1920" y="2832"/>
            <a:chExt cx="1074" cy="1488"/>
          </a:xfrm>
        </p:grpSpPr>
        <p:graphicFrame>
          <p:nvGraphicFramePr>
            <p:cNvPr id="1073" name="Object 1053"/>
            <p:cNvGraphicFramePr>
              <a:graphicFrameLocks noChangeAspect="1"/>
            </p:cNvGraphicFramePr>
            <p:nvPr/>
          </p:nvGraphicFramePr>
          <p:xfrm>
            <a:off x="1920" y="3192"/>
            <a:ext cx="1074" cy="1128"/>
          </p:xfrm>
          <a:graphic>
            <a:graphicData uri="http://schemas.openxmlformats.org/presentationml/2006/ole">
              <p:oleObj spid="_x0000_s1073" name="Bitmap Image" r:id="rId26" imgW="1704762" imgH="1790476" progId="Paint.Picture">
                <p:embed/>
              </p:oleObj>
            </a:graphicData>
          </a:graphic>
        </p:graphicFrame>
        <p:graphicFrame>
          <p:nvGraphicFramePr>
            <p:cNvPr id="1074" name="Object 1057"/>
            <p:cNvGraphicFramePr>
              <a:graphicFrameLocks noChangeAspect="1"/>
            </p:cNvGraphicFramePr>
            <p:nvPr/>
          </p:nvGraphicFramePr>
          <p:xfrm>
            <a:off x="2304" y="2832"/>
            <a:ext cx="228" cy="462"/>
          </p:xfrm>
          <a:graphic>
            <a:graphicData uri="http://schemas.openxmlformats.org/presentationml/2006/ole">
              <p:oleObj spid="_x0000_s1074" name="Bitmap Image" r:id="rId27" imgW="361809" imgH="733333" progId="Paint.Picture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12" name="Object 44"/>
          <p:cNvGraphicFramePr>
            <a:graphicFrameLocks noChangeAspect="1"/>
          </p:cNvGraphicFramePr>
          <p:nvPr/>
        </p:nvGraphicFramePr>
        <p:xfrm>
          <a:off x="3276600" y="1643063"/>
          <a:ext cx="642938" cy="468312"/>
        </p:xfrm>
        <a:graphic>
          <a:graphicData uri="http://schemas.openxmlformats.org/presentationml/2006/ole">
            <p:oleObj spid="_x0000_s2061" name="Bitmap Image" r:id="rId3" imgW="847843" imgH="790476" progId="Paint.Picture">
              <p:embed/>
            </p:oleObj>
          </a:graphicData>
        </a:graphic>
      </p:graphicFrame>
      <p:pic>
        <p:nvPicPr>
          <p:cNvPr id="2066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3900" y="58738"/>
            <a:ext cx="17335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15913" y="3625850"/>
          <a:ext cx="1171575" cy="2679700"/>
        </p:xfrm>
        <a:graphic>
          <a:graphicData uri="http://schemas.openxmlformats.org/presentationml/2006/ole">
            <p:oleObj spid="_x0000_s2050" name="Bitmap Image" r:id="rId5" imgW="1666667" imgH="2723810" progId="Paint.Picture">
              <p:embed/>
            </p:oleObj>
          </a:graphicData>
        </a:graphic>
      </p:graphicFrame>
      <p:graphicFrame>
        <p:nvGraphicFramePr>
          <p:cNvPr id="2052" name="Object 15"/>
          <p:cNvGraphicFramePr>
            <a:graphicFrameLocks noChangeAspect="1"/>
          </p:cNvGraphicFramePr>
          <p:nvPr/>
        </p:nvGraphicFramePr>
        <p:xfrm>
          <a:off x="3381375" y="4098925"/>
          <a:ext cx="1074738" cy="1389063"/>
        </p:xfrm>
        <a:graphic>
          <a:graphicData uri="http://schemas.openxmlformats.org/presentationml/2006/ole">
            <p:oleObj spid="_x0000_s2052" name="Bitmap Image" r:id="rId6" imgW="971686" imgH="1343212" progId="Paint.Picture">
              <p:embed/>
            </p:oleObj>
          </a:graphicData>
        </a:graphic>
      </p:graphicFrame>
      <p:graphicFrame>
        <p:nvGraphicFramePr>
          <p:cNvPr id="2053" name="Object 17"/>
          <p:cNvGraphicFramePr>
            <a:graphicFrameLocks noChangeAspect="1"/>
          </p:cNvGraphicFramePr>
          <p:nvPr/>
        </p:nvGraphicFramePr>
        <p:xfrm>
          <a:off x="5783263" y="4975225"/>
          <a:ext cx="3436937" cy="1882775"/>
        </p:xfrm>
        <a:graphic>
          <a:graphicData uri="http://schemas.openxmlformats.org/presentationml/2006/ole">
            <p:oleObj spid="_x0000_s2053" name="Bitmap Image" r:id="rId7" imgW="2704762" imgH="1819529" progId="Paint.Picture">
              <p:embed/>
            </p:oleObj>
          </a:graphicData>
        </a:graphic>
      </p:graphicFrame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8361363" y="79375"/>
            <a:ext cx="468312" cy="946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H="1">
            <a:off x="7970838" y="925513"/>
            <a:ext cx="312737" cy="414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4" name="Object 22"/>
          <p:cNvGraphicFramePr>
            <a:graphicFrameLocks noChangeAspect="1"/>
          </p:cNvGraphicFramePr>
          <p:nvPr/>
        </p:nvGraphicFramePr>
        <p:xfrm>
          <a:off x="-152400" y="4975225"/>
          <a:ext cx="3436938" cy="1882775"/>
        </p:xfrm>
        <a:graphic>
          <a:graphicData uri="http://schemas.openxmlformats.org/presentationml/2006/ole">
            <p:oleObj spid="_x0000_s2054" name="Bitmap Image" r:id="rId8" imgW="2704762" imgH="1819529" progId="Paint.Picture">
              <p:embed/>
            </p:oleObj>
          </a:graphicData>
        </a:graphic>
      </p:graphicFrame>
      <p:graphicFrame>
        <p:nvGraphicFramePr>
          <p:cNvPr id="2055" name="Object 33"/>
          <p:cNvGraphicFramePr>
            <a:graphicFrameLocks noChangeAspect="1"/>
          </p:cNvGraphicFramePr>
          <p:nvPr/>
        </p:nvGraphicFramePr>
        <p:xfrm>
          <a:off x="1019175" y="1611313"/>
          <a:ext cx="1025525" cy="1370012"/>
        </p:xfrm>
        <a:graphic>
          <a:graphicData uri="http://schemas.openxmlformats.org/presentationml/2006/ole">
            <p:oleObj spid="_x0000_s2055" name="Bitmap Image" r:id="rId9" imgW="1666667" imgH="2723810" progId="Paint.Picture">
              <p:embed/>
            </p:oleObj>
          </a:graphicData>
        </a:graphic>
      </p:graphicFrame>
      <p:graphicFrame>
        <p:nvGraphicFramePr>
          <p:cNvPr id="2056" name="Object 36"/>
          <p:cNvGraphicFramePr>
            <a:graphicFrameLocks noChangeAspect="1"/>
          </p:cNvGraphicFramePr>
          <p:nvPr/>
        </p:nvGraphicFramePr>
        <p:xfrm>
          <a:off x="5275263" y="3232150"/>
          <a:ext cx="820737" cy="1227138"/>
        </p:xfrm>
        <a:graphic>
          <a:graphicData uri="http://schemas.openxmlformats.org/presentationml/2006/ole">
            <p:oleObj spid="_x0000_s2056" name="Bitmap Image" r:id="rId10" imgW="1666667" imgH="2723810" progId="Paint.Picture">
              <p:embed/>
            </p:oleObj>
          </a:graphicData>
        </a:graphic>
      </p:graphicFrame>
      <p:graphicFrame>
        <p:nvGraphicFramePr>
          <p:cNvPr id="2057" name="Object 37"/>
          <p:cNvGraphicFramePr>
            <a:graphicFrameLocks noChangeAspect="1"/>
          </p:cNvGraphicFramePr>
          <p:nvPr/>
        </p:nvGraphicFramePr>
        <p:xfrm>
          <a:off x="6804025" y="2054225"/>
          <a:ext cx="1025525" cy="1370013"/>
        </p:xfrm>
        <a:graphic>
          <a:graphicData uri="http://schemas.openxmlformats.org/presentationml/2006/ole">
            <p:oleObj spid="_x0000_s2057" name="Bitmap Image" r:id="rId11" imgW="1666667" imgH="2723810" progId="Paint.Picture">
              <p:embed/>
            </p:oleObj>
          </a:graphicData>
        </a:graphic>
      </p:graphicFrame>
      <p:graphicFrame>
        <p:nvGraphicFramePr>
          <p:cNvPr id="2058" name="Object 38"/>
          <p:cNvGraphicFramePr>
            <a:graphicFrameLocks noChangeAspect="1"/>
          </p:cNvGraphicFramePr>
          <p:nvPr/>
        </p:nvGraphicFramePr>
        <p:xfrm>
          <a:off x="1751013" y="3679825"/>
          <a:ext cx="1025525" cy="1370013"/>
        </p:xfrm>
        <a:graphic>
          <a:graphicData uri="http://schemas.openxmlformats.org/presentationml/2006/ole">
            <p:oleObj spid="_x0000_s2058" name="Bitmap Image" r:id="rId12" imgW="1666667" imgH="2723810" progId="Paint.Picture">
              <p:embed/>
            </p:oleObj>
          </a:graphicData>
        </a:graphic>
      </p:graphicFrame>
      <p:graphicFrame>
        <p:nvGraphicFramePr>
          <p:cNvPr id="2059" name="Object 39"/>
          <p:cNvGraphicFramePr>
            <a:graphicFrameLocks noChangeAspect="1"/>
          </p:cNvGraphicFramePr>
          <p:nvPr/>
        </p:nvGraphicFramePr>
        <p:xfrm>
          <a:off x="7756525" y="3162300"/>
          <a:ext cx="1023938" cy="1370013"/>
        </p:xfrm>
        <a:graphic>
          <a:graphicData uri="http://schemas.openxmlformats.org/presentationml/2006/ole">
            <p:oleObj spid="_x0000_s2059" name="Bitmap Image" r:id="rId13" imgW="1666667" imgH="2723810" progId="Paint.Picture">
              <p:embed/>
            </p:oleObj>
          </a:graphicData>
        </a:graphic>
      </p:graphicFrame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8721725" y="1019175"/>
            <a:ext cx="279400" cy="369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8928100" y="798513"/>
            <a:ext cx="2921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 flipV="1">
            <a:off x="7813675" y="157163"/>
            <a:ext cx="381000" cy="271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7756525" y="723900"/>
            <a:ext cx="468313" cy="74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8488363" y="1098550"/>
            <a:ext cx="28575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1409700" y="0"/>
          <a:ext cx="1874838" cy="749300"/>
        </p:xfrm>
        <a:graphic>
          <a:graphicData uri="http://schemas.openxmlformats.org/presentationml/2006/ole">
            <p:oleObj spid="_x0000_s2075" name="Bitmap Image" r:id="rId14" imgW="743054" imgH="495369" progId="Paint.Picture">
              <p:embed/>
            </p:oleObj>
          </a:graphicData>
        </a:graphic>
      </p:graphicFrame>
      <p:graphicFrame>
        <p:nvGraphicFramePr>
          <p:cNvPr id="2076" name="Object 15"/>
          <p:cNvGraphicFramePr>
            <a:graphicFrameLocks noChangeAspect="1"/>
          </p:cNvGraphicFramePr>
          <p:nvPr/>
        </p:nvGraphicFramePr>
        <p:xfrm>
          <a:off x="2425700" y="2916238"/>
          <a:ext cx="1073150" cy="1389062"/>
        </p:xfrm>
        <a:graphic>
          <a:graphicData uri="http://schemas.openxmlformats.org/presentationml/2006/ole">
            <p:oleObj spid="_x0000_s2076" name="Bitmap Image" r:id="rId15" imgW="971686" imgH="1343212" progId="Paint.Picture">
              <p:embed/>
            </p:oleObj>
          </a:graphicData>
        </a:graphic>
      </p:graphicFrame>
      <p:graphicFrame>
        <p:nvGraphicFramePr>
          <p:cNvPr id="2077" name="Object 15"/>
          <p:cNvGraphicFramePr>
            <a:graphicFrameLocks noChangeAspect="1"/>
          </p:cNvGraphicFramePr>
          <p:nvPr/>
        </p:nvGraphicFramePr>
        <p:xfrm>
          <a:off x="6330950" y="4178300"/>
          <a:ext cx="1073150" cy="1023938"/>
        </p:xfrm>
        <a:graphic>
          <a:graphicData uri="http://schemas.openxmlformats.org/presentationml/2006/ole">
            <p:oleObj spid="_x0000_s2077" name="Bitmap Image" r:id="rId16" imgW="971686" imgH="1343212" progId="Paint.Picture">
              <p:embed/>
            </p:oleObj>
          </a:graphicData>
        </a:graphic>
      </p:graphicFrame>
      <p:graphicFrame>
        <p:nvGraphicFramePr>
          <p:cNvPr id="2078" name="Object 15"/>
          <p:cNvGraphicFramePr>
            <a:graphicFrameLocks noChangeAspect="1"/>
          </p:cNvGraphicFramePr>
          <p:nvPr/>
        </p:nvGraphicFramePr>
        <p:xfrm>
          <a:off x="4456113" y="2522538"/>
          <a:ext cx="858837" cy="995362"/>
        </p:xfrm>
        <a:graphic>
          <a:graphicData uri="http://schemas.openxmlformats.org/presentationml/2006/ole">
            <p:oleObj spid="_x0000_s2078" name="Bitmap Image" r:id="rId17" imgW="971686" imgH="1343212" progId="Paint.Picture">
              <p:embed/>
            </p:oleObj>
          </a:graphicData>
        </a:graphic>
      </p:graphicFrame>
      <p:graphicFrame>
        <p:nvGraphicFramePr>
          <p:cNvPr id="2079" name="Object 15"/>
          <p:cNvGraphicFramePr>
            <a:graphicFrameLocks noChangeAspect="1"/>
          </p:cNvGraphicFramePr>
          <p:nvPr/>
        </p:nvGraphicFramePr>
        <p:xfrm>
          <a:off x="3049588" y="2049463"/>
          <a:ext cx="1074737" cy="1025525"/>
        </p:xfrm>
        <a:graphic>
          <a:graphicData uri="http://schemas.openxmlformats.org/presentationml/2006/ole">
            <p:oleObj spid="_x0000_s2079" name="Bitmap Image" r:id="rId18" imgW="971686" imgH="1343212" progId="Paint.Picture">
              <p:embed/>
            </p:oleObj>
          </a:graphicData>
        </a:graphic>
      </p:graphicFrame>
      <p:graphicFrame>
        <p:nvGraphicFramePr>
          <p:cNvPr id="2080" name="Object 15"/>
          <p:cNvGraphicFramePr>
            <a:graphicFrameLocks noChangeAspect="1"/>
          </p:cNvGraphicFramePr>
          <p:nvPr/>
        </p:nvGraphicFramePr>
        <p:xfrm>
          <a:off x="238125" y="3074988"/>
          <a:ext cx="1074738" cy="708025"/>
        </p:xfrm>
        <a:graphic>
          <a:graphicData uri="http://schemas.openxmlformats.org/presentationml/2006/ole">
            <p:oleObj spid="_x0000_s2080" name="Bitmap Image" r:id="rId19" imgW="971686" imgH="1343212" progId="Paint.Picture">
              <p:embed/>
            </p:oleObj>
          </a:graphicData>
        </a:graphic>
      </p:graphicFrame>
      <p:graphicFrame>
        <p:nvGraphicFramePr>
          <p:cNvPr id="2081" name="Object 38"/>
          <p:cNvGraphicFramePr>
            <a:graphicFrameLocks noChangeAspect="1"/>
          </p:cNvGraphicFramePr>
          <p:nvPr/>
        </p:nvGraphicFramePr>
        <p:xfrm>
          <a:off x="5549900" y="1892300"/>
          <a:ext cx="1023938" cy="1368425"/>
        </p:xfrm>
        <a:graphic>
          <a:graphicData uri="http://schemas.openxmlformats.org/presentationml/2006/ole">
            <p:oleObj spid="_x0000_s2081" name="Bitmap Image" r:id="rId20" imgW="1666667" imgH="2723810" progId="Paint.Picture">
              <p:embed/>
            </p:oleObj>
          </a:graphicData>
        </a:graphic>
      </p:graphicFrame>
      <p:graphicFrame>
        <p:nvGraphicFramePr>
          <p:cNvPr id="2082" name="Object 38"/>
          <p:cNvGraphicFramePr>
            <a:graphicFrameLocks noChangeAspect="1"/>
          </p:cNvGraphicFramePr>
          <p:nvPr/>
        </p:nvGraphicFramePr>
        <p:xfrm>
          <a:off x="4456113" y="4098925"/>
          <a:ext cx="1025525" cy="1370013"/>
        </p:xfrm>
        <a:graphic>
          <a:graphicData uri="http://schemas.openxmlformats.org/presentationml/2006/ole">
            <p:oleObj spid="_x0000_s2082" name="Bitmap Image" r:id="rId21" imgW="1666667" imgH="2723810" progId="Paint.Picture">
              <p:embed/>
            </p:oleObj>
          </a:graphicData>
        </a:graphic>
      </p:graphicFrame>
      <p:graphicFrame>
        <p:nvGraphicFramePr>
          <p:cNvPr id="2083" name="Object 38"/>
          <p:cNvGraphicFramePr>
            <a:graphicFrameLocks noChangeAspect="1"/>
          </p:cNvGraphicFramePr>
          <p:nvPr/>
        </p:nvGraphicFramePr>
        <p:xfrm>
          <a:off x="1644650" y="2365375"/>
          <a:ext cx="1023938" cy="1368425"/>
        </p:xfrm>
        <a:graphic>
          <a:graphicData uri="http://schemas.openxmlformats.org/presentationml/2006/ole">
            <p:oleObj spid="_x0000_s2083" name="Bitmap Image" r:id="rId22" imgW="1666667" imgH="2723810" progId="Paint.Picture">
              <p:embed/>
            </p:oleObj>
          </a:graphicData>
        </a:graphic>
      </p:graphicFrame>
      <p:graphicFrame>
        <p:nvGraphicFramePr>
          <p:cNvPr id="2084" name="Object 38"/>
          <p:cNvGraphicFramePr>
            <a:graphicFrameLocks noChangeAspect="1"/>
          </p:cNvGraphicFramePr>
          <p:nvPr/>
        </p:nvGraphicFramePr>
        <p:xfrm>
          <a:off x="2659063" y="4256088"/>
          <a:ext cx="703262" cy="976312"/>
        </p:xfrm>
        <a:graphic>
          <a:graphicData uri="http://schemas.openxmlformats.org/presentationml/2006/ole">
            <p:oleObj spid="_x0000_s2084" name="Bitmap Image" r:id="rId23" imgW="1666667" imgH="2723810" progId="Paint.Picture">
              <p:embed/>
            </p:oleObj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3830638" y="4098925"/>
          <a:ext cx="530225" cy="1339850"/>
        </p:xfrm>
        <a:graphic>
          <a:graphicData uri="http://schemas.openxmlformats.org/presentationml/2006/ole">
            <p:oleObj spid="_x0000_s2085" name="Bitmap Image" r:id="rId24" imgW="323981" imgH="1142857" progId="Paint.Picture">
              <p:embed/>
            </p:oleObj>
          </a:graphicData>
        </a:graphic>
      </p:graphicFrame>
      <p:graphicFrame>
        <p:nvGraphicFramePr>
          <p:cNvPr id="2" name="Object 44"/>
          <p:cNvGraphicFramePr>
            <a:graphicFrameLocks noChangeAspect="1"/>
          </p:cNvGraphicFramePr>
          <p:nvPr/>
        </p:nvGraphicFramePr>
        <p:xfrm>
          <a:off x="3563938" y="3644900"/>
          <a:ext cx="642937" cy="468313"/>
        </p:xfrm>
        <a:graphic>
          <a:graphicData uri="http://schemas.openxmlformats.org/presentationml/2006/ole">
            <p:oleObj spid="_x0000_s2090" name="Bitmap Image" r:id="rId25" imgW="847843" imgH="790476" progId="Paint.Picture">
              <p:embed/>
            </p:oleObj>
          </a:graphicData>
        </a:graphic>
      </p:graphicFrame>
      <p:graphicFrame>
        <p:nvGraphicFramePr>
          <p:cNvPr id="3" name="Object 44"/>
          <p:cNvGraphicFramePr>
            <a:graphicFrameLocks noChangeAspect="1"/>
          </p:cNvGraphicFramePr>
          <p:nvPr/>
        </p:nvGraphicFramePr>
        <p:xfrm>
          <a:off x="4572000" y="2205038"/>
          <a:ext cx="642938" cy="468312"/>
        </p:xfrm>
        <a:graphic>
          <a:graphicData uri="http://schemas.openxmlformats.org/presentationml/2006/ole">
            <p:oleObj spid="_x0000_s2093" name="Bitmap Image" r:id="rId26" imgW="847843" imgH="790476" progId="Paint.Picture">
              <p:embed/>
            </p:oleObj>
          </a:graphicData>
        </a:graphic>
      </p:graphicFrame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6521450" y="3824288"/>
          <a:ext cx="642938" cy="468312"/>
        </p:xfrm>
        <a:graphic>
          <a:graphicData uri="http://schemas.openxmlformats.org/presentationml/2006/ole">
            <p:oleObj spid="_x0000_s2094" name="Bitmap Image" r:id="rId27" imgW="847843" imgH="790476" progId="Paint.Picture">
              <p:embed/>
            </p:oleObj>
          </a:graphicData>
        </a:graphic>
      </p:graphicFrame>
      <p:graphicFrame>
        <p:nvGraphicFramePr>
          <p:cNvPr id="5" name="Object 44"/>
          <p:cNvGraphicFramePr>
            <a:graphicFrameLocks noChangeAspect="1"/>
          </p:cNvGraphicFramePr>
          <p:nvPr/>
        </p:nvGraphicFramePr>
        <p:xfrm>
          <a:off x="468313" y="2636838"/>
          <a:ext cx="642937" cy="468312"/>
        </p:xfrm>
        <a:graphic>
          <a:graphicData uri="http://schemas.openxmlformats.org/presentationml/2006/ole">
            <p:oleObj spid="_x0000_s2096" name="Bitmap Image" r:id="rId28" imgW="847843" imgH="790476" progId="Paint.Picture">
              <p:embed/>
            </p:oleObj>
          </a:graphicData>
        </a:graphic>
      </p:graphicFrame>
      <p:graphicFrame>
        <p:nvGraphicFramePr>
          <p:cNvPr id="6" name="Object 44"/>
          <p:cNvGraphicFramePr>
            <a:graphicFrameLocks noChangeAspect="1"/>
          </p:cNvGraphicFramePr>
          <p:nvPr/>
        </p:nvGraphicFramePr>
        <p:xfrm>
          <a:off x="2627313" y="2492375"/>
          <a:ext cx="642937" cy="468313"/>
        </p:xfrm>
        <a:graphic>
          <a:graphicData uri="http://schemas.openxmlformats.org/presentationml/2006/ole">
            <p:oleObj spid="_x0000_s2097" name="Bitmap Image" r:id="rId29" imgW="847843" imgH="790476" progId="Paint.Picture">
              <p:embed/>
            </p:oleObj>
          </a:graphicData>
        </a:graphic>
      </p:graphicFrame>
      <p:graphicFrame>
        <p:nvGraphicFramePr>
          <p:cNvPr id="7" name="Object 44"/>
          <p:cNvGraphicFramePr>
            <a:graphicFrameLocks noChangeAspect="1"/>
          </p:cNvGraphicFramePr>
          <p:nvPr/>
        </p:nvGraphicFramePr>
        <p:xfrm>
          <a:off x="6372225" y="2565400"/>
          <a:ext cx="642938" cy="468313"/>
        </p:xfrm>
        <a:graphic>
          <a:graphicData uri="http://schemas.openxmlformats.org/presentationml/2006/ole">
            <p:oleObj spid="_x0000_s2098" name="Bitmap Image" r:id="rId30" imgW="847843" imgH="790476" progId="Paint.Picture">
              <p:embed/>
            </p:oleObj>
          </a:graphicData>
        </a:graphic>
      </p:graphicFrame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924175"/>
            <a:ext cx="1073150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304800" y="3352800"/>
          <a:ext cx="3867150" cy="3324225"/>
        </p:xfrm>
        <a:graphic>
          <a:graphicData uri="http://schemas.openxmlformats.org/presentationml/2006/ole">
            <p:oleObj spid="_x0000_s3074" name="Bitmap Image" r:id="rId3" imgW="3866667" imgH="3323810" progId="Paint.Picture">
              <p:embed/>
            </p:oleObj>
          </a:graphicData>
        </a:graphic>
      </p:graphicFrame>
      <p:graphicFrame>
        <p:nvGraphicFramePr>
          <p:cNvPr id="61448" name="Object 1032"/>
          <p:cNvGraphicFramePr>
            <a:graphicFrameLocks noChangeAspect="1"/>
          </p:cNvGraphicFramePr>
          <p:nvPr/>
        </p:nvGraphicFramePr>
        <p:xfrm>
          <a:off x="5505450" y="3838575"/>
          <a:ext cx="3867150" cy="3324225"/>
        </p:xfrm>
        <a:graphic>
          <a:graphicData uri="http://schemas.openxmlformats.org/presentationml/2006/ole">
            <p:oleObj spid="_x0000_s3077" name="Bitmap Image" r:id="rId4" imgW="3866667" imgH="3323810" progId="Paint.Picture">
              <p:embed/>
            </p:oleObj>
          </a:graphicData>
        </a:graphic>
      </p:graphicFrame>
      <p:graphicFrame>
        <p:nvGraphicFramePr>
          <p:cNvPr id="61446" name="Object 103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5" name="Bitmap Image" r:id="rId5" imgW="6849431" imgH="1781424" progId="Paint.Picture">
              <p:embed/>
            </p:oleObj>
          </a:graphicData>
        </a:graphic>
      </p:graphicFrame>
      <p:graphicFrame>
        <p:nvGraphicFramePr>
          <p:cNvPr id="61447" name="Object 1031"/>
          <p:cNvGraphicFramePr>
            <a:graphicFrameLocks noChangeAspect="1"/>
          </p:cNvGraphicFramePr>
          <p:nvPr/>
        </p:nvGraphicFramePr>
        <p:xfrm>
          <a:off x="-76200" y="3762375"/>
          <a:ext cx="3867150" cy="3324225"/>
        </p:xfrm>
        <a:graphic>
          <a:graphicData uri="http://schemas.openxmlformats.org/presentationml/2006/ole">
            <p:oleObj spid="_x0000_s3076" name="Bitmap Image" r:id="rId6" imgW="3866667" imgH="3323810" progId="Paint.Picture">
              <p:embed/>
            </p:oleObj>
          </a:graphicData>
        </a:graphic>
      </p:graphicFrame>
      <p:graphicFrame>
        <p:nvGraphicFramePr>
          <p:cNvPr id="61449" name="Object 1033"/>
          <p:cNvGraphicFramePr>
            <a:graphicFrameLocks noChangeAspect="1"/>
          </p:cNvGraphicFramePr>
          <p:nvPr/>
        </p:nvGraphicFramePr>
        <p:xfrm>
          <a:off x="2362200" y="3762375"/>
          <a:ext cx="3867150" cy="3324225"/>
        </p:xfrm>
        <a:graphic>
          <a:graphicData uri="http://schemas.openxmlformats.org/presentationml/2006/ole">
            <p:oleObj spid="_x0000_s3078" name="Bitmap Image" r:id="rId7" imgW="3866667" imgH="3323810" progId="Paint.Picture">
              <p:embed/>
            </p:oleObj>
          </a:graphicData>
        </a:graphic>
      </p:graphicFrame>
      <p:graphicFrame>
        <p:nvGraphicFramePr>
          <p:cNvPr id="61450" name="Object 1034"/>
          <p:cNvGraphicFramePr>
            <a:graphicFrameLocks noChangeAspect="1"/>
          </p:cNvGraphicFramePr>
          <p:nvPr/>
        </p:nvGraphicFramePr>
        <p:xfrm>
          <a:off x="4343400" y="3200400"/>
          <a:ext cx="3867150" cy="3324225"/>
        </p:xfrm>
        <a:graphic>
          <a:graphicData uri="http://schemas.openxmlformats.org/presentationml/2006/ole">
            <p:oleObj spid="_x0000_s3079" name="Bitmap Image" r:id="rId8" imgW="3866667" imgH="3323810" progId="Paint.Picture">
              <p:embed/>
            </p:oleObj>
          </a:graphicData>
        </a:graphic>
      </p:graphicFrame>
      <p:graphicFrame>
        <p:nvGraphicFramePr>
          <p:cNvPr id="61451" name="Object 1035"/>
          <p:cNvGraphicFramePr>
            <a:graphicFrameLocks noChangeAspect="1"/>
          </p:cNvGraphicFramePr>
          <p:nvPr/>
        </p:nvGraphicFramePr>
        <p:xfrm>
          <a:off x="1143000" y="1905000"/>
          <a:ext cx="3867150" cy="3324225"/>
        </p:xfrm>
        <a:graphic>
          <a:graphicData uri="http://schemas.openxmlformats.org/presentationml/2006/ole">
            <p:oleObj spid="_x0000_s3080" name="Bitmap Image" r:id="rId9" imgW="3866667" imgH="3323810" progId="Paint.Picture">
              <p:embed/>
            </p:oleObj>
          </a:graphicData>
        </a:graphic>
      </p:graphicFrame>
      <p:graphicFrame>
        <p:nvGraphicFramePr>
          <p:cNvPr id="2" name="Object 1034"/>
          <p:cNvGraphicFramePr>
            <a:graphicFrameLocks noChangeAspect="1"/>
          </p:cNvGraphicFramePr>
          <p:nvPr/>
        </p:nvGraphicFramePr>
        <p:xfrm>
          <a:off x="5724525" y="3533775"/>
          <a:ext cx="3867150" cy="3324225"/>
        </p:xfrm>
        <a:graphic>
          <a:graphicData uri="http://schemas.openxmlformats.org/presentationml/2006/ole">
            <p:oleObj spid="_x0000_s3082" name="Bitmap Image" r:id="rId10" imgW="3866667" imgH="332381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4" name="Object 0"/>
          <p:cNvGraphicFramePr>
            <a:graphicFrameLocks noChangeAspect="1"/>
          </p:cNvGraphicFramePr>
          <p:nvPr/>
        </p:nvGraphicFramePr>
        <p:xfrm>
          <a:off x="2176463" y="301625"/>
          <a:ext cx="4252912" cy="2592388"/>
        </p:xfrm>
        <a:graphic>
          <a:graphicData uri="http://schemas.openxmlformats.org/presentationml/2006/ole">
            <p:oleObj spid="_x0000_s37894" name="Bitmap Image" r:id="rId3" imgW="2734057" imgH="3038095" progId="Paint.Picture">
              <p:embed/>
            </p:oleObj>
          </a:graphicData>
        </a:graphic>
      </p:graphicFrame>
      <p:graphicFrame>
        <p:nvGraphicFramePr>
          <p:cNvPr id="37895" name="Object 1"/>
          <p:cNvGraphicFramePr>
            <a:graphicFrameLocks noChangeAspect="1"/>
          </p:cNvGraphicFramePr>
          <p:nvPr/>
        </p:nvGraphicFramePr>
        <p:xfrm>
          <a:off x="5715000" y="0"/>
          <a:ext cx="3352800" cy="1747838"/>
        </p:xfrm>
        <a:graphic>
          <a:graphicData uri="http://schemas.openxmlformats.org/presentationml/2006/ole">
            <p:oleObj spid="_x0000_s37895" name="Bitmap Image" r:id="rId4" imgW="2476190" imgH="1628571" progId="Paint.Picture">
              <p:embed/>
            </p:oleObj>
          </a:graphicData>
        </a:graphic>
      </p:graphicFrame>
      <p:graphicFrame>
        <p:nvGraphicFramePr>
          <p:cNvPr id="37896" name="Object 4"/>
          <p:cNvGraphicFramePr>
            <a:graphicFrameLocks noChangeAspect="1"/>
          </p:cNvGraphicFramePr>
          <p:nvPr/>
        </p:nvGraphicFramePr>
        <p:xfrm>
          <a:off x="5562600" y="844550"/>
          <a:ext cx="496888" cy="488950"/>
        </p:xfrm>
        <a:graphic>
          <a:graphicData uri="http://schemas.openxmlformats.org/presentationml/2006/ole">
            <p:oleObj spid="_x0000_s37896" name="Bitmap Image" r:id="rId5" imgW="743054" imgH="923810" progId="Paint.Picture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7010400" y="60325"/>
          <a:ext cx="496888" cy="490538"/>
        </p:xfrm>
        <a:graphic>
          <a:graphicData uri="http://schemas.openxmlformats.org/presentationml/2006/ole">
            <p:oleObj spid="_x0000_s37897" name="Bitmap Image" r:id="rId6" imgW="743054" imgH="923810" progId="Paint.Picture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7929563" y="512763"/>
          <a:ext cx="496887" cy="488950"/>
        </p:xfrm>
        <a:graphic>
          <a:graphicData uri="http://schemas.openxmlformats.org/presentationml/2006/ole">
            <p:oleObj spid="_x0000_s37898" name="Bitmap Image" r:id="rId7" imgW="743054" imgH="923810" progId="Paint.Picture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7696200" y="1327150"/>
          <a:ext cx="496888" cy="488950"/>
        </p:xfrm>
        <a:graphic>
          <a:graphicData uri="http://schemas.openxmlformats.org/presentationml/2006/ole">
            <p:oleObj spid="_x0000_s37899" name="Bitmap Image" r:id="rId8" imgW="743054" imgH="923810" progId="Paint.Picture">
              <p:embed/>
            </p:oleObj>
          </a:graphicData>
        </a:graphic>
      </p:graphicFrame>
      <p:graphicFrame>
        <p:nvGraphicFramePr>
          <p:cNvPr id="37900" name="Object 11"/>
          <p:cNvGraphicFramePr>
            <a:graphicFrameLocks noChangeAspect="1"/>
          </p:cNvGraphicFramePr>
          <p:nvPr/>
        </p:nvGraphicFramePr>
        <p:xfrm>
          <a:off x="4176713" y="1747838"/>
          <a:ext cx="2895600" cy="2232025"/>
        </p:xfrm>
        <a:graphic>
          <a:graphicData uri="http://schemas.openxmlformats.org/presentationml/2006/ole">
            <p:oleObj spid="_x0000_s37900" name="Bitmap Image" r:id="rId9" imgW="2190476" imgH="2095793" progId="Paint.Picture">
              <p:embed/>
            </p:oleObj>
          </a:graphicData>
        </a:graphic>
      </p:graphicFrame>
      <p:graphicFrame>
        <p:nvGraphicFramePr>
          <p:cNvPr id="37901" name="Object 12"/>
          <p:cNvGraphicFramePr>
            <a:graphicFrameLocks noChangeAspect="1"/>
          </p:cNvGraphicFramePr>
          <p:nvPr/>
        </p:nvGraphicFramePr>
        <p:xfrm>
          <a:off x="152400" y="4149725"/>
          <a:ext cx="990600" cy="2087563"/>
        </p:xfrm>
        <a:graphic>
          <a:graphicData uri="http://schemas.openxmlformats.org/presentationml/2006/ole">
            <p:oleObj spid="_x0000_s37901" name="Bitmap Image" r:id="rId10" imgW="1666667" imgH="2723810" progId="Paint.Picture">
              <p:embed/>
            </p:oleObj>
          </a:graphicData>
        </a:graphic>
      </p:graphicFrame>
      <p:graphicFrame>
        <p:nvGraphicFramePr>
          <p:cNvPr id="37902" name="Object 13"/>
          <p:cNvGraphicFramePr>
            <a:graphicFrameLocks noChangeAspect="1"/>
          </p:cNvGraphicFramePr>
          <p:nvPr/>
        </p:nvGraphicFramePr>
        <p:xfrm>
          <a:off x="1417638" y="4538663"/>
          <a:ext cx="1066800" cy="1266825"/>
        </p:xfrm>
        <a:graphic>
          <a:graphicData uri="http://schemas.openxmlformats.org/presentationml/2006/ole">
            <p:oleObj spid="_x0000_s37902" name="Bitmap Image" r:id="rId11" imgW="1886213" imgH="3209524" progId="Paint.Picture">
              <p:embed/>
            </p:oleObj>
          </a:graphicData>
        </a:graphic>
      </p:graphicFrame>
      <p:graphicFrame>
        <p:nvGraphicFramePr>
          <p:cNvPr id="37903" name="Object 14"/>
          <p:cNvGraphicFramePr>
            <a:graphicFrameLocks noChangeAspect="1"/>
          </p:cNvGraphicFramePr>
          <p:nvPr/>
        </p:nvGraphicFramePr>
        <p:xfrm>
          <a:off x="3662363" y="4652963"/>
          <a:ext cx="838200" cy="1439862"/>
        </p:xfrm>
        <a:graphic>
          <a:graphicData uri="http://schemas.openxmlformats.org/presentationml/2006/ole">
            <p:oleObj spid="_x0000_s37903" name="Bitmap Image" r:id="rId12" imgW="1666667" imgH="2723810" progId="Paint.Picture">
              <p:embed/>
            </p:oleObj>
          </a:graphicData>
        </a:graphic>
      </p:graphicFrame>
      <p:graphicFrame>
        <p:nvGraphicFramePr>
          <p:cNvPr id="37904" name="Object 15"/>
          <p:cNvGraphicFramePr>
            <a:graphicFrameLocks noChangeAspect="1"/>
          </p:cNvGraphicFramePr>
          <p:nvPr/>
        </p:nvGraphicFramePr>
        <p:xfrm>
          <a:off x="6400800" y="3014663"/>
          <a:ext cx="2857500" cy="1333500"/>
        </p:xfrm>
        <a:graphic>
          <a:graphicData uri="http://schemas.openxmlformats.org/presentationml/2006/ole">
            <p:oleObj spid="_x0000_s37904" name="Bitmap Image" r:id="rId13" imgW="2857899" imgH="1685714" progId="Paint.Picture">
              <p:embed/>
            </p:oleObj>
          </a:graphicData>
        </a:graphic>
      </p:graphicFrame>
      <p:graphicFrame>
        <p:nvGraphicFramePr>
          <p:cNvPr id="37905" name="Object 16"/>
          <p:cNvGraphicFramePr>
            <a:graphicFrameLocks noChangeAspect="1"/>
          </p:cNvGraphicFramePr>
          <p:nvPr/>
        </p:nvGraphicFramePr>
        <p:xfrm>
          <a:off x="5410200" y="4641850"/>
          <a:ext cx="914400" cy="701675"/>
        </p:xfrm>
        <a:graphic>
          <a:graphicData uri="http://schemas.openxmlformats.org/presentationml/2006/ole">
            <p:oleObj spid="_x0000_s37905" name="Bitmap Image" r:id="rId14" imgW="971686" imgH="1343212" progId="Paint.Picture">
              <p:embed/>
            </p:oleObj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7848600" y="4292600"/>
          <a:ext cx="1066800" cy="2089150"/>
        </p:xfrm>
        <a:graphic>
          <a:graphicData uri="http://schemas.openxmlformats.org/presentationml/2006/ole">
            <p:oleObj spid="_x0000_s37906" name="Bitmap Image" r:id="rId15" imgW="1886213" imgH="3209524" progId="Paint.Picture">
              <p:embed/>
            </p:oleObj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6372225" y="5011738"/>
          <a:ext cx="1066800" cy="1512887"/>
        </p:xfrm>
        <a:graphic>
          <a:graphicData uri="http://schemas.openxmlformats.org/presentationml/2006/ole">
            <p:oleObj spid="_x0000_s37907" name="Bitmap Image" r:id="rId16" imgW="1886213" imgH="3209524" progId="Paint.Picture">
              <p:embed/>
            </p:oleObj>
          </a:graphicData>
        </a:graphic>
      </p:graphicFrame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381000" y="361950"/>
            <a:ext cx="457200" cy="361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62000" y="723900"/>
            <a:ext cx="1524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914400" y="542925"/>
            <a:ext cx="381000" cy="60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09600" y="784225"/>
            <a:ext cx="0" cy="241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152400" y="723900"/>
            <a:ext cx="2286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0" y="542925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762000" y="180975"/>
            <a:ext cx="2286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 flipV="1">
            <a:off x="152400" y="241300"/>
            <a:ext cx="228600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609600" y="60325"/>
            <a:ext cx="0" cy="241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7" name="Object 16"/>
          <p:cNvGraphicFramePr>
            <a:graphicFrameLocks noChangeAspect="1"/>
          </p:cNvGraphicFramePr>
          <p:nvPr/>
        </p:nvGraphicFramePr>
        <p:xfrm>
          <a:off x="4572000" y="4521200"/>
          <a:ext cx="914400" cy="1355725"/>
        </p:xfrm>
        <a:graphic>
          <a:graphicData uri="http://schemas.openxmlformats.org/presentationml/2006/ole">
            <p:oleObj spid="_x0000_s37917" name="Bitmap Image" r:id="rId17" imgW="971686" imgH="1343212" progId="Paint.Picture">
              <p:embed/>
            </p:oleObj>
          </a:graphicData>
        </a:graphic>
      </p:graphicFrame>
      <p:graphicFrame>
        <p:nvGraphicFramePr>
          <p:cNvPr id="37918" name="Object 16"/>
          <p:cNvGraphicFramePr>
            <a:graphicFrameLocks noChangeAspect="1"/>
          </p:cNvGraphicFramePr>
          <p:nvPr/>
        </p:nvGraphicFramePr>
        <p:xfrm>
          <a:off x="762000" y="1711325"/>
          <a:ext cx="914400" cy="700088"/>
        </p:xfrm>
        <a:graphic>
          <a:graphicData uri="http://schemas.openxmlformats.org/presentationml/2006/ole">
            <p:oleObj spid="_x0000_s37918" name="Bitmap Image" r:id="rId18" imgW="971686" imgH="1343212" progId="Paint.Picture">
              <p:embed/>
            </p:oleObj>
          </a:graphicData>
        </a:graphic>
      </p:graphicFrame>
      <p:graphicFrame>
        <p:nvGraphicFramePr>
          <p:cNvPr id="37919" name="Object 16"/>
          <p:cNvGraphicFramePr>
            <a:graphicFrameLocks noChangeAspect="1"/>
          </p:cNvGraphicFramePr>
          <p:nvPr/>
        </p:nvGraphicFramePr>
        <p:xfrm>
          <a:off x="457200" y="2894013"/>
          <a:ext cx="914400" cy="1039812"/>
        </p:xfrm>
        <a:graphic>
          <a:graphicData uri="http://schemas.openxmlformats.org/presentationml/2006/ole">
            <p:oleObj spid="_x0000_s37919" name="Bitmap Image" r:id="rId19" imgW="971686" imgH="1343212" progId="Paint.Picture">
              <p:embed/>
            </p:oleObj>
          </a:graphicData>
        </a:graphic>
      </p:graphicFrame>
      <p:graphicFrame>
        <p:nvGraphicFramePr>
          <p:cNvPr id="37920" name="Object 16"/>
          <p:cNvGraphicFramePr>
            <a:graphicFrameLocks noChangeAspect="1"/>
          </p:cNvGraphicFramePr>
          <p:nvPr/>
        </p:nvGraphicFramePr>
        <p:xfrm>
          <a:off x="2514600" y="5537200"/>
          <a:ext cx="914400" cy="700088"/>
        </p:xfrm>
        <a:graphic>
          <a:graphicData uri="http://schemas.openxmlformats.org/presentationml/2006/ole">
            <p:oleObj spid="_x0000_s37920" name="Bitmap Image" r:id="rId20" imgW="971686" imgH="1343212" progId="Paint.Picture">
              <p:embed/>
            </p:oleObj>
          </a:graphicData>
        </a:graphic>
      </p:graphicFrame>
      <p:graphicFrame>
        <p:nvGraphicFramePr>
          <p:cNvPr id="37921" name="Object 16"/>
          <p:cNvGraphicFramePr>
            <a:graphicFrameLocks noChangeAspect="1"/>
          </p:cNvGraphicFramePr>
          <p:nvPr/>
        </p:nvGraphicFramePr>
        <p:xfrm>
          <a:off x="1143000" y="3738563"/>
          <a:ext cx="914400" cy="700087"/>
        </p:xfrm>
        <a:graphic>
          <a:graphicData uri="http://schemas.openxmlformats.org/presentationml/2006/ole">
            <p:oleObj spid="_x0000_s37921" name="Bitmap Image" r:id="rId21" imgW="971686" imgH="1343212" progId="Paint.Picture">
              <p:embed/>
            </p:oleObj>
          </a:graphicData>
        </a:graphic>
      </p:graphicFrame>
      <p:graphicFrame>
        <p:nvGraphicFramePr>
          <p:cNvPr id="37922" name="Object 16"/>
          <p:cNvGraphicFramePr>
            <a:graphicFrameLocks noChangeAspect="1"/>
          </p:cNvGraphicFramePr>
          <p:nvPr/>
        </p:nvGraphicFramePr>
        <p:xfrm>
          <a:off x="2514600" y="3760788"/>
          <a:ext cx="914400" cy="1181100"/>
        </p:xfrm>
        <a:graphic>
          <a:graphicData uri="http://schemas.openxmlformats.org/presentationml/2006/ole">
            <p:oleObj spid="_x0000_s37922" name="Bitmap Image" r:id="rId22" imgW="971686" imgH="1343212" progId="Paint.Picture">
              <p:embed/>
            </p:oleObj>
          </a:graphicData>
        </a:graphic>
      </p:graphicFrame>
      <p:graphicFrame>
        <p:nvGraphicFramePr>
          <p:cNvPr id="37923" name="Object 16"/>
          <p:cNvGraphicFramePr>
            <a:graphicFrameLocks noChangeAspect="1"/>
          </p:cNvGraphicFramePr>
          <p:nvPr/>
        </p:nvGraphicFramePr>
        <p:xfrm>
          <a:off x="1524000" y="2652713"/>
          <a:ext cx="762000" cy="641350"/>
        </p:xfrm>
        <a:graphic>
          <a:graphicData uri="http://schemas.openxmlformats.org/presentationml/2006/ole">
            <p:oleObj spid="_x0000_s37923" name="Bitmap Image" r:id="rId23" imgW="971686" imgH="1343212" progId="Paint.Picture">
              <p:embed/>
            </p:oleObj>
          </a:graphicData>
        </a:graphic>
      </p:graphicFrame>
      <p:graphicFrame>
        <p:nvGraphicFramePr>
          <p:cNvPr id="37924" name="Object 19"/>
          <p:cNvGraphicFramePr>
            <a:graphicFrameLocks noChangeAspect="1"/>
          </p:cNvGraphicFramePr>
          <p:nvPr/>
        </p:nvGraphicFramePr>
        <p:xfrm>
          <a:off x="3505200" y="3678238"/>
          <a:ext cx="914400" cy="722312"/>
        </p:xfrm>
        <a:graphic>
          <a:graphicData uri="http://schemas.openxmlformats.org/presentationml/2006/ole">
            <p:oleObj spid="_x0000_s37924" name="Bitmap Image" r:id="rId24" imgW="1886213" imgH="3209524" progId="Paint.Picture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019800" y="241300"/>
          <a:ext cx="496888" cy="488950"/>
        </p:xfrm>
        <a:graphic>
          <a:graphicData uri="http://schemas.openxmlformats.org/presentationml/2006/ole">
            <p:oleObj spid="_x0000_s37925" name="Bitmap Image" r:id="rId25" imgW="743054" imgH="923810" progId="Paint.Picture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7010400" y="1146175"/>
          <a:ext cx="496888" cy="488950"/>
        </p:xfrm>
        <a:graphic>
          <a:graphicData uri="http://schemas.openxmlformats.org/presentationml/2006/ole">
            <p:oleObj spid="_x0000_s37926" name="Bitmap Image" r:id="rId26" imgW="743054" imgH="923810" progId="Paint.Picture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705600" y="542925"/>
          <a:ext cx="496888" cy="488950"/>
        </p:xfrm>
        <a:graphic>
          <a:graphicData uri="http://schemas.openxmlformats.org/presentationml/2006/ole">
            <p:oleObj spid="_x0000_s37927" name="Bitmap Image" r:id="rId27" imgW="743054" imgH="923810" progId="Paint.Picture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096000" y="1025525"/>
          <a:ext cx="496888" cy="488950"/>
        </p:xfrm>
        <a:graphic>
          <a:graphicData uri="http://schemas.openxmlformats.org/presentationml/2006/ole">
            <p:oleObj spid="_x0000_s37928" name="Bitmap Image" r:id="rId28" imgW="743054" imgH="923810" progId="Paint.Picture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77200" y="1266825"/>
          <a:ext cx="496888" cy="488950"/>
        </p:xfrm>
        <a:graphic>
          <a:graphicData uri="http://schemas.openxmlformats.org/presentationml/2006/ole">
            <p:oleObj spid="_x0000_s37929" name="Bitmap Image" r:id="rId29" imgW="743054" imgH="923810" progId="Paint.Picture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162800" y="241300"/>
          <a:ext cx="496888" cy="488950"/>
        </p:xfrm>
        <a:graphic>
          <a:graphicData uri="http://schemas.openxmlformats.org/presentationml/2006/ole">
            <p:oleObj spid="_x0000_s37930" name="Bitmap Image" r:id="rId30" imgW="743054" imgH="923810" progId="Paint.Picture">
              <p:embed/>
            </p:oleObj>
          </a:graphicData>
        </a:graphic>
      </p:graphicFrame>
      <p:graphicFrame>
        <p:nvGraphicFramePr>
          <p:cNvPr id="63511" name="Object 23"/>
          <p:cNvGraphicFramePr>
            <a:graphicFrameLocks noChangeAspect="1"/>
          </p:cNvGraphicFramePr>
          <p:nvPr/>
        </p:nvGraphicFramePr>
        <p:xfrm>
          <a:off x="2627313" y="2997200"/>
          <a:ext cx="642937" cy="931863"/>
        </p:xfrm>
        <a:graphic>
          <a:graphicData uri="http://schemas.openxmlformats.org/presentationml/2006/ole">
            <p:oleObj spid="_x0000_s37931" name="Bitmap Image" r:id="rId31" imgW="847843" imgH="790476" progId="Paint.Picture">
              <p:embed/>
            </p:oleObj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643438" y="4076700"/>
          <a:ext cx="642937" cy="500063"/>
        </p:xfrm>
        <a:graphic>
          <a:graphicData uri="http://schemas.openxmlformats.org/presentationml/2006/ole">
            <p:oleObj spid="_x0000_s37932" name="Bitmap Image" r:id="rId32" imgW="847843" imgH="790476" progId="Paint.Picture">
              <p:embed/>
            </p:oleObj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539750" y="2420938"/>
          <a:ext cx="642938" cy="500062"/>
        </p:xfrm>
        <a:graphic>
          <a:graphicData uri="http://schemas.openxmlformats.org/presentationml/2006/ole">
            <p:oleObj spid="_x0000_s37933" name="Bitmap Image" r:id="rId33" imgW="847843" imgH="790476" progId="Paint.Picture">
              <p:embed/>
            </p:oleObj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833438" y="1052513"/>
          <a:ext cx="642937" cy="788987"/>
        </p:xfrm>
        <a:graphic>
          <a:graphicData uri="http://schemas.openxmlformats.org/presentationml/2006/ole">
            <p:oleObj spid="_x0000_s37934" name="Bitmap Image" r:id="rId34" imgW="847843" imgH="790476" progId="Paint.Picture">
              <p:embed/>
            </p:oleObj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1258888" y="3284538"/>
          <a:ext cx="642937" cy="500062"/>
        </p:xfrm>
        <a:graphic>
          <a:graphicData uri="http://schemas.openxmlformats.org/presentationml/2006/ole">
            <p:oleObj spid="_x0000_s37935" name="Bitmap Image" r:id="rId35" imgW="847843" imgH="790476" progId="Paint.Picture">
              <p:embed/>
            </p:oleObj>
          </a:graphicData>
        </a:graphic>
      </p:graphicFrame>
      <p:graphicFrame>
        <p:nvGraphicFramePr>
          <p:cNvPr id="63515" name="Object 27"/>
          <p:cNvGraphicFramePr>
            <a:graphicFrameLocks noChangeAspect="1"/>
          </p:cNvGraphicFramePr>
          <p:nvPr/>
        </p:nvGraphicFramePr>
        <p:xfrm>
          <a:off x="4643438" y="3860800"/>
          <a:ext cx="642937" cy="720725"/>
        </p:xfrm>
        <a:graphic>
          <a:graphicData uri="http://schemas.openxmlformats.org/presentationml/2006/ole">
            <p:oleObj spid="_x0000_s37936" name="Bitmap Image" r:id="rId36" imgW="847843" imgH="790476" progId="Paint.Picture">
              <p:embed/>
            </p:oleObj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/>
        </p:nvGraphicFramePr>
        <p:xfrm>
          <a:off x="2627313" y="5121275"/>
          <a:ext cx="642937" cy="395288"/>
        </p:xfrm>
        <a:graphic>
          <a:graphicData uri="http://schemas.openxmlformats.org/presentationml/2006/ole">
            <p:oleObj spid="_x0000_s37937" name="Bitmap Image" r:id="rId37" imgW="847843" imgH="790476" progId="Paint.Picture">
              <p:embed/>
            </p:oleObj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1547813" y="2205038"/>
          <a:ext cx="642937" cy="500062"/>
        </p:xfrm>
        <a:graphic>
          <a:graphicData uri="http://schemas.openxmlformats.org/presentationml/2006/ole">
            <p:oleObj spid="_x0000_s37938" name="Bitmap Image" r:id="rId38" imgW="847843" imgH="790476" progId="Paint.Picture">
              <p:embed/>
            </p:oleObj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5508625" y="4149725"/>
          <a:ext cx="642938" cy="500063"/>
        </p:xfrm>
        <a:graphic>
          <a:graphicData uri="http://schemas.openxmlformats.org/presentationml/2006/ole">
            <p:oleObj spid="_x0000_s37939" name="Bitmap Image" r:id="rId39" imgW="847843" imgH="79047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5589588"/>
            <a:ext cx="4572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Suèt cả mïa ®«ng</a:t>
            </a:r>
            <a:r>
              <a:rPr lang="en-US" sz="2800" b="1">
                <a:latin typeface=".VnAvant" pitchFamily="34" charset="0"/>
              </a:rPr>
              <a:t>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6165850"/>
            <a:ext cx="457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N¾ng ®i ®©u hÕt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72000" y="5589588"/>
            <a:ext cx="4572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Trêi ®¾p chăn b«ng</a:t>
            </a:r>
            <a:r>
              <a:rPr lang="en-US" sz="2800" b="1">
                <a:latin typeface=".VnAvant" pitchFamily="34" charset="0"/>
              </a:rPr>
              <a:t> 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0" y="6165850"/>
            <a:ext cx="457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Cßn c©y chÞu rÐt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-381000" y="-304800"/>
            <a:ext cx="9525000" cy="5715000"/>
            <a:chOff x="-240" y="0"/>
            <a:chExt cx="6000" cy="4320"/>
          </a:xfrm>
        </p:grpSpPr>
        <p:graphicFrame>
          <p:nvGraphicFramePr>
            <p:cNvPr id="16393" name="Object 1029"/>
            <p:cNvGraphicFramePr>
              <a:graphicFrameLocks noChangeAspect="1"/>
            </p:cNvGraphicFramePr>
            <p:nvPr/>
          </p:nvGraphicFramePr>
          <p:xfrm>
            <a:off x="4704" y="3259"/>
            <a:ext cx="480" cy="1061"/>
          </p:xfrm>
          <a:graphic>
            <a:graphicData uri="http://schemas.openxmlformats.org/presentationml/2006/ole">
              <p:oleObj spid="_x0000_s16393" name="Bitmap Image" r:id="rId3" imgW="1886213" imgH="3209524" progId="Paint.Picture">
                <p:embed/>
              </p:oleObj>
            </a:graphicData>
          </a:graphic>
        </p:graphicFrame>
        <p:graphicFrame>
          <p:nvGraphicFramePr>
            <p:cNvPr id="16394" name="Object 1030"/>
            <p:cNvGraphicFramePr>
              <a:graphicFrameLocks noChangeAspect="1"/>
            </p:cNvGraphicFramePr>
            <p:nvPr/>
          </p:nvGraphicFramePr>
          <p:xfrm>
            <a:off x="-240" y="2640"/>
            <a:ext cx="1188" cy="1541"/>
          </p:xfrm>
          <a:graphic>
            <a:graphicData uri="http://schemas.openxmlformats.org/presentationml/2006/ole">
              <p:oleObj spid="_x0000_s16394" name="Bitmap Image" r:id="rId4" imgW="1886213" imgH="3209524" progId="Paint.Picture">
                <p:embed/>
              </p:oleObj>
            </a:graphicData>
          </a:graphic>
        </p:graphicFrame>
        <p:graphicFrame>
          <p:nvGraphicFramePr>
            <p:cNvPr id="16395" name="Object 1034"/>
            <p:cNvGraphicFramePr>
              <a:graphicFrameLocks noChangeAspect="1"/>
            </p:cNvGraphicFramePr>
            <p:nvPr/>
          </p:nvGraphicFramePr>
          <p:xfrm>
            <a:off x="5040" y="2976"/>
            <a:ext cx="624" cy="1344"/>
          </p:xfrm>
          <a:graphic>
            <a:graphicData uri="http://schemas.openxmlformats.org/presentationml/2006/ole">
              <p:oleObj spid="_x0000_s16395" name="Bitmap Image" r:id="rId5" imgW="1409897" imgH="2828571" progId="Paint.Picture">
                <p:embed/>
              </p:oleObj>
            </a:graphicData>
          </a:graphic>
        </p:graphicFrame>
        <p:graphicFrame>
          <p:nvGraphicFramePr>
            <p:cNvPr id="60442" name="Object 1050"/>
            <p:cNvGraphicFramePr>
              <a:graphicFrameLocks noChangeAspect="1"/>
            </p:cNvGraphicFramePr>
            <p:nvPr/>
          </p:nvGraphicFramePr>
          <p:xfrm>
            <a:off x="0" y="0"/>
            <a:ext cx="5760" cy="1890"/>
          </p:xfrm>
          <a:graphic>
            <a:graphicData uri="http://schemas.openxmlformats.org/presentationml/2006/ole">
              <p:oleObj spid="_x0000_s16396" name="Bitmap Image" r:id="rId6" imgW="6849431" imgH="1781424" progId="Paint.Picture">
                <p:embed/>
              </p:oleObj>
            </a:graphicData>
          </a:graphic>
        </p:graphicFrame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>
              <a:off x="1920" y="2832"/>
              <a:ext cx="1074" cy="1488"/>
              <a:chOff x="1920" y="2832"/>
              <a:chExt cx="1074" cy="1488"/>
            </a:xfrm>
          </p:grpSpPr>
          <p:graphicFrame>
            <p:nvGraphicFramePr>
              <p:cNvPr id="16398" name="Object 1053"/>
              <p:cNvGraphicFramePr>
                <a:graphicFrameLocks noChangeAspect="1"/>
              </p:cNvGraphicFramePr>
              <p:nvPr/>
            </p:nvGraphicFramePr>
            <p:xfrm>
              <a:off x="1920" y="3192"/>
              <a:ext cx="1074" cy="1128"/>
            </p:xfrm>
            <a:graphic>
              <a:graphicData uri="http://schemas.openxmlformats.org/presentationml/2006/ole">
                <p:oleObj spid="_x0000_s16398" name="Bitmap Image" r:id="rId7" imgW="1704762" imgH="1790476" progId="Paint.Picture">
                  <p:embed/>
                </p:oleObj>
              </a:graphicData>
            </a:graphic>
          </p:graphicFrame>
          <p:graphicFrame>
            <p:nvGraphicFramePr>
              <p:cNvPr id="16399" name="Object 1057"/>
              <p:cNvGraphicFramePr>
                <a:graphicFrameLocks noChangeAspect="1"/>
              </p:cNvGraphicFramePr>
              <p:nvPr/>
            </p:nvGraphicFramePr>
            <p:xfrm>
              <a:off x="2304" y="2832"/>
              <a:ext cx="228" cy="462"/>
            </p:xfrm>
            <a:graphic>
              <a:graphicData uri="http://schemas.openxmlformats.org/presentationml/2006/ole">
                <p:oleObj spid="_x0000_s16399" name="Bitmap Image" r:id="rId8" imgW="361809" imgH="733333" progId="Paint.Picture">
                  <p:embed/>
                </p:oleObj>
              </a:graphicData>
            </a:graphic>
          </p:graphicFrame>
        </p:grpSp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3984" y="2976"/>
            <a:ext cx="720" cy="1212"/>
          </p:xfrm>
          <a:graphic>
            <a:graphicData uri="http://schemas.openxmlformats.org/presentationml/2006/ole">
              <p:oleObj spid="_x0000_s16400" name="Bitmap Image" r:id="rId9" imgW="1542857" imgH="2228571" progId="Paint.Picture">
                <p:embed/>
              </p:oleObj>
            </a:graphicData>
          </a:graphic>
        </p:graphicFrame>
        <p:grpSp>
          <p:nvGrpSpPr>
            <p:cNvPr id="16401" name="Group 17"/>
            <p:cNvGrpSpPr>
              <a:grpSpLocks/>
            </p:cNvGrpSpPr>
            <p:nvPr/>
          </p:nvGrpSpPr>
          <p:grpSpPr bwMode="auto">
            <a:xfrm>
              <a:off x="912" y="2544"/>
              <a:ext cx="1074" cy="1488"/>
              <a:chOff x="1920" y="2832"/>
              <a:chExt cx="1074" cy="1488"/>
            </a:xfrm>
          </p:grpSpPr>
          <p:graphicFrame>
            <p:nvGraphicFramePr>
              <p:cNvPr id="16402" name="Object 1053"/>
              <p:cNvGraphicFramePr>
                <a:graphicFrameLocks noChangeAspect="1"/>
              </p:cNvGraphicFramePr>
              <p:nvPr/>
            </p:nvGraphicFramePr>
            <p:xfrm>
              <a:off x="1920" y="3192"/>
              <a:ext cx="1074" cy="1128"/>
            </p:xfrm>
            <a:graphic>
              <a:graphicData uri="http://schemas.openxmlformats.org/presentationml/2006/ole">
                <p:oleObj spid="_x0000_s16402" name="Bitmap Image" r:id="rId10" imgW="1704762" imgH="1790476" progId="Paint.Picture">
                  <p:embed/>
                </p:oleObj>
              </a:graphicData>
            </a:graphic>
          </p:graphicFrame>
          <p:graphicFrame>
            <p:nvGraphicFramePr>
              <p:cNvPr id="16403" name="Object 1057"/>
              <p:cNvGraphicFramePr>
                <a:graphicFrameLocks noChangeAspect="1"/>
              </p:cNvGraphicFramePr>
              <p:nvPr/>
            </p:nvGraphicFramePr>
            <p:xfrm>
              <a:off x="2304" y="2832"/>
              <a:ext cx="228" cy="462"/>
            </p:xfrm>
            <a:graphic>
              <a:graphicData uri="http://schemas.openxmlformats.org/presentationml/2006/ole">
                <p:oleObj spid="_x0000_s16403" name="Bitmap Image" r:id="rId11" imgW="361809" imgH="733333" progId="Paint.Picture">
                  <p:embed/>
                </p:oleObj>
              </a:graphicData>
            </a:graphic>
          </p:graphicFrame>
        </p:grpSp>
        <p:grpSp>
          <p:nvGrpSpPr>
            <p:cNvPr id="16404" name="Group 20"/>
            <p:cNvGrpSpPr>
              <a:grpSpLocks/>
            </p:cNvGrpSpPr>
            <p:nvPr/>
          </p:nvGrpSpPr>
          <p:grpSpPr bwMode="auto">
            <a:xfrm>
              <a:off x="2640" y="2592"/>
              <a:ext cx="1074" cy="1488"/>
              <a:chOff x="1920" y="2832"/>
              <a:chExt cx="1074" cy="1488"/>
            </a:xfrm>
          </p:grpSpPr>
          <p:graphicFrame>
            <p:nvGraphicFramePr>
              <p:cNvPr id="16405" name="Object 1053"/>
              <p:cNvGraphicFramePr>
                <a:graphicFrameLocks noChangeAspect="1"/>
              </p:cNvGraphicFramePr>
              <p:nvPr/>
            </p:nvGraphicFramePr>
            <p:xfrm>
              <a:off x="1920" y="3192"/>
              <a:ext cx="1074" cy="1128"/>
            </p:xfrm>
            <a:graphic>
              <a:graphicData uri="http://schemas.openxmlformats.org/presentationml/2006/ole">
                <p:oleObj spid="_x0000_s16405" name="Bitmap Image" r:id="rId12" imgW="1704762" imgH="1790476" progId="Paint.Picture">
                  <p:embed/>
                </p:oleObj>
              </a:graphicData>
            </a:graphic>
          </p:graphicFrame>
          <p:graphicFrame>
            <p:nvGraphicFramePr>
              <p:cNvPr id="16406" name="Object 1057"/>
              <p:cNvGraphicFramePr>
                <a:graphicFrameLocks noChangeAspect="1"/>
              </p:cNvGraphicFramePr>
              <p:nvPr/>
            </p:nvGraphicFramePr>
            <p:xfrm>
              <a:off x="2304" y="2832"/>
              <a:ext cx="228" cy="462"/>
            </p:xfrm>
            <a:graphic>
              <a:graphicData uri="http://schemas.openxmlformats.org/presentationml/2006/ole">
                <p:oleObj spid="_x0000_s16406" name="Bitmap Image" r:id="rId13" imgW="361809" imgH="733333" progId="Paint.Picture">
                  <p:embed/>
                </p:oleObj>
              </a:graphicData>
            </a:graphic>
          </p:graphicFrame>
        </p:grpSp>
        <p:graphicFrame>
          <p:nvGraphicFramePr>
            <p:cNvPr id="16407" name="Object 23"/>
            <p:cNvGraphicFramePr>
              <a:graphicFrameLocks noChangeAspect="1"/>
            </p:cNvGraphicFramePr>
            <p:nvPr/>
          </p:nvGraphicFramePr>
          <p:xfrm>
            <a:off x="3600" y="2016"/>
            <a:ext cx="720" cy="1200"/>
          </p:xfrm>
          <a:graphic>
            <a:graphicData uri="http://schemas.openxmlformats.org/presentationml/2006/ole">
              <p:oleObj spid="_x0000_s16407" name="Bitmap Image" r:id="rId14" imgW="1867161" imgH="3247619" progId="Paint.Picture">
                <p:embed/>
              </p:oleObj>
            </a:graphicData>
          </a:graphic>
        </p:graphicFrame>
        <p:graphicFrame>
          <p:nvGraphicFramePr>
            <p:cNvPr id="16408" name="Object 24"/>
            <p:cNvGraphicFramePr>
              <a:graphicFrameLocks noChangeAspect="1"/>
            </p:cNvGraphicFramePr>
            <p:nvPr/>
          </p:nvGraphicFramePr>
          <p:xfrm>
            <a:off x="4512" y="2160"/>
            <a:ext cx="720" cy="1200"/>
          </p:xfrm>
          <a:graphic>
            <a:graphicData uri="http://schemas.openxmlformats.org/presentationml/2006/ole">
              <p:oleObj spid="_x0000_s16408" name="Bitmap Image" r:id="rId15" imgW="1867161" imgH="3247619" progId="Paint.Picture">
                <p:embed/>
              </p:oleObj>
            </a:graphicData>
          </a:graphic>
        </p:graphicFrame>
        <p:graphicFrame>
          <p:nvGraphicFramePr>
            <p:cNvPr id="16409" name="Object 25"/>
            <p:cNvGraphicFramePr>
              <a:graphicFrameLocks noChangeAspect="1"/>
            </p:cNvGraphicFramePr>
            <p:nvPr/>
          </p:nvGraphicFramePr>
          <p:xfrm>
            <a:off x="3408" y="3120"/>
            <a:ext cx="720" cy="1200"/>
          </p:xfrm>
          <a:graphic>
            <a:graphicData uri="http://schemas.openxmlformats.org/presentationml/2006/ole">
              <p:oleObj spid="_x0000_s16409" name="Bitmap Image" r:id="rId16" imgW="1867161" imgH="3247619" progId="Paint.Picture">
                <p:embed/>
              </p:oleObj>
            </a:graphicData>
          </a:graphic>
        </p:graphicFrame>
        <p:graphicFrame>
          <p:nvGraphicFramePr>
            <p:cNvPr id="16410" name="Object 26"/>
            <p:cNvGraphicFramePr>
              <a:graphicFrameLocks noChangeAspect="1"/>
            </p:cNvGraphicFramePr>
            <p:nvPr/>
          </p:nvGraphicFramePr>
          <p:xfrm>
            <a:off x="1632" y="2256"/>
            <a:ext cx="720" cy="864"/>
          </p:xfrm>
          <a:graphic>
            <a:graphicData uri="http://schemas.openxmlformats.org/presentationml/2006/ole">
              <p:oleObj spid="_x0000_s16410" name="Bitmap Image" r:id="rId17" imgW="1867161" imgH="3247619" progId="Paint.Picture">
                <p:embed/>
              </p:oleObj>
            </a:graphicData>
          </a:graphic>
        </p:graphicFrame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336" y="1824"/>
              <a:ext cx="912" cy="1104"/>
              <a:chOff x="1920" y="2832"/>
              <a:chExt cx="1074" cy="1488"/>
            </a:xfrm>
          </p:grpSpPr>
          <p:graphicFrame>
            <p:nvGraphicFramePr>
              <p:cNvPr id="16412" name="Object 1053"/>
              <p:cNvGraphicFramePr>
                <a:graphicFrameLocks noChangeAspect="1"/>
              </p:cNvGraphicFramePr>
              <p:nvPr/>
            </p:nvGraphicFramePr>
            <p:xfrm>
              <a:off x="1920" y="3192"/>
              <a:ext cx="1074" cy="1128"/>
            </p:xfrm>
            <a:graphic>
              <a:graphicData uri="http://schemas.openxmlformats.org/presentationml/2006/ole">
                <p:oleObj spid="_x0000_s16412" name="Bitmap Image" r:id="rId18" imgW="1704762" imgH="1790476" progId="Paint.Picture">
                  <p:embed/>
                </p:oleObj>
              </a:graphicData>
            </a:graphic>
          </p:graphicFrame>
          <p:graphicFrame>
            <p:nvGraphicFramePr>
              <p:cNvPr id="16413" name="Object 1057"/>
              <p:cNvGraphicFramePr>
                <a:graphicFrameLocks noChangeAspect="1"/>
              </p:cNvGraphicFramePr>
              <p:nvPr/>
            </p:nvGraphicFramePr>
            <p:xfrm>
              <a:off x="2304" y="2832"/>
              <a:ext cx="228" cy="462"/>
            </p:xfrm>
            <a:graphic>
              <a:graphicData uri="http://schemas.openxmlformats.org/presentationml/2006/ole">
                <p:oleObj spid="_x0000_s16413" name="Bitmap Image" r:id="rId19" imgW="361809" imgH="733333" progId="Paint.Picture">
                  <p:embed/>
                </p:oleObj>
              </a:graphicData>
            </a:graphic>
          </p:graphicFrame>
        </p:grpSp>
        <p:grpSp>
          <p:nvGrpSpPr>
            <p:cNvPr id="16414" name="Group 30"/>
            <p:cNvGrpSpPr>
              <a:grpSpLocks/>
            </p:cNvGrpSpPr>
            <p:nvPr/>
          </p:nvGrpSpPr>
          <p:grpSpPr bwMode="auto">
            <a:xfrm>
              <a:off x="2208" y="1824"/>
              <a:ext cx="1074" cy="1104"/>
              <a:chOff x="1920" y="2832"/>
              <a:chExt cx="1074" cy="1488"/>
            </a:xfrm>
          </p:grpSpPr>
          <p:graphicFrame>
            <p:nvGraphicFramePr>
              <p:cNvPr id="16415" name="Object 1053"/>
              <p:cNvGraphicFramePr>
                <a:graphicFrameLocks noChangeAspect="1"/>
              </p:cNvGraphicFramePr>
              <p:nvPr/>
            </p:nvGraphicFramePr>
            <p:xfrm>
              <a:off x="1920" y="3192"/>
              <a:ext cx="1074" cy="1128"/>
            </p:xfrm>
            <a:graphic>
              <a:graphicData uri="http://schemas.openxmlformats.org/presentationml/2006/ole">
                <p:oleObj spid="_x0000_s16415" name="Bitmap Image" r:id="rId20" imgW="1704762" imgH="1790476" progId="Paint.Picture">
                  <p:embed/>
                </p:oleObj>
              </a:graphicData>
            </a:graphic>
          </p:graphicFrame>
          <p:graphicFrame>
            <p:nvGraphicFramePr>
              <p:cNvPr id="16416" name="Object 1057"/>
              <p:cNvGraphicFramePr>
                <a:graphicFrameLocks noChangeAspect="1"/>
              </p:cNvGraphicFramePr>
              <p:nvPr/>
            </p:nvGraphicFramePr>
            <p:xfrm>
              <a:off x="2304" y="2832"/>
              <a:ext cx="228" cy="462"/>
            </p:xfrm>
            <a:graphic>
              <a:graphicData uri="http://schemas.openxmlformats.org/presentationml/2006/ole">
                <p:oleObj spid="_x0000_s16416" name="Bitmap Image" r:id="rId21" imgW="361809" imgH="733333" progId="Paint.Picture">
                  <p:embed/>
                </p:oleObj>
              </a:graphicData>
            </a:graphic>
          </p:graphicFrame>
        </p:grpSp>
      </p:grp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895600" y="381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.VnAvant" pitchFamily="34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2590800" y="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19" name="WordArt 35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3514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Hoa cúc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3" grpId="0" animBg="1"/>
      <p:bldP spid="297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715000"/>
            <a:ext cx="450056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Sớm nay nở hết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19600" y="6278563"/>
            <a:ext cx="4724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   N¾ng l¹i vÒ chăng</a:t>
            </a:r>
            <a:r>
              <a:rPr lang="en-US" sz="3200" b="1">
                <a:latin typeface=".VnAvant" pitchFamily="34" charset="0"/>
              </a:rPr>
              <a:t>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6237288"/>
            <a:ext cx="4500563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3300"/>
                </a:solidFill>
                <a:latin typeface=".VnTimeH" pitchFamily="34" charset="0"/>
              </a:rPr>
              <a:t>    ®</a:t>
            </a: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Çy s©n cóc vµng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419600" y="5734050"/>
            <a:ext cx="4724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   Thấy mïa xu©n ®Ñp</a:t>
            </a:r>
            <a:endParaRPr 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7458" name="Picture 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6038"/>
            <a:ext cx="16906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2" name="Object 13"/>
          <p:cNvGraphicFramePr>
            <a:graphicFrameLocks noChangeAspect="1"/>
          </p:cNvGraphicFramePr>
          <p:nvPr/>
        </p:nvGraphicFramePr>
        <p:xfrm>
          <a:off x="457200" y="2860675"/>
          <a:ext cx="1143000" cy="2114550"/>
        </p:xfrm>
        <a:graphic>
          <a:graphicData uri="http://schemas.openxmlformats.org/presentationml/2006/ole">
            <p:oleObj spid="_x0000_s38912" name="Bitmap Image" r:id="rId4" imgW="1666667" imgH="2723810" progId="Paint.Picture">
              <p:embed/>
            </p:oleObj>
          </a:graphicData>
        </a:graphic>
      </p:graphicFrame>
      <p:graphicFrame>
        <p:nvGraphicFramePr>
          <p:cNvPr id="38913" name="Object 15"/>
          <p:cNvGraphicFramePr>
            <a:graphicFrameLocks noChangeAspect="1"/>
          </p:cNvGraphicFramePr>
          <p:nvPr/>
        </p:nvGraphicFramePr>
        <p:xfrm>
          <a:off x="3448050" y="3233738"/>
          <a:ext cx="1047750" cy="1095375"/>
        </p:xfrm>
        <a:graphic>
          <a:graphicData uri="http://schemas.openxmlformats.org/presentationml/2006/ole">
            <p:oleObj spid="_x0000_s38913" name="Bitmap Image" r:id="rId5" imgW="971686" imgH="1343212" progId="Paint.Picture">
              <p:embed/>
            </p:oleObj>
          </a:graphicData>
        </a:graphic>
      </p:graphicFrame>
      <p:graphicFrame>
        <p:nvGraphicFramePr>
          <p:cNvPr id="38914" name="Object 17"/>
          <p:cNvGraphicFramePr>
            <a:graphicFrameLocks noChangeAspect="1"/>
          </p:cNvGraphicFramePr>
          <p:nvPr/>
        </p:nvGraphicFramePr>
        <p:xfrm>
          <a:off x="5791200" y="3925888"/>
          <a:ext cx="3352800" cy="1484312"/>
        </p:xfrm>
        <a:graphic>
          <a:graphicData uri="http://schemas.openxmlformats.org/presentationml/2006/ole">
            <p:oleObj spid="_x0000_s38914" name="Bitmap Image" r:id="rId6" imgW="2704762" imgH="1819529" progId="Paint.Picture">
              <p:embed/>
            </p:oleObj>
          </a:graphicData>
        </a:graphic>
      </p:graphicFrame>
      <p:sp>
        <p:nvSpPr>
          <p:cNvPr id="17463" name="Oval 19"/>
          <p:cNvSpPr>
            <a:spLocks noChangeArrowheads="1"/>
          </p:cNvSpPr>
          <p:nvPr/>
        </p:nvSpPr>
        <p:spPr bwMode="auto">
          <a:xfrm>
            <a:off x="8305800" y="61913"/>
            <a:ext cx="457200" cy="746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H="1">
            <a:off x="7924800" y="730250"/>
            <a:ext cx="304800" cy="327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8915" name="Object 22"/>
          <p:cNvGraphicFramePr>
            <a:graphicFrameLocks noChangeAspect="1"/>
          </p:cNvGraphicFramePr>
          <p:nvPr/>
        </p:nvGraphicFramePr>
        <p:xfrm>
          <a:off x="0" y="3925888"/>
          <a:ext cx="3352800" cy="1484312"/>
        </p:xfrm>
        <a:graphic>
          <a:graphicData uri="http://schemas.openxmlformats.org/presentationml/2006/ole">
            <p:oleObj spid="_x0000_s38915" name="Bitmap Image" r:id="rId7" imgW="2704762" imgH="1819529" progId="Paint.Picture">
              <p:embed/>
            </p:oleObj>
          </a:graphicData>
        </a:graphic>
      </p:graphicFrame>
      <p:graphicFrame>
        <p:nvGraphicFramePr>
          <p:cNvPr id="38916" name="Object 33"/>
          <p:cNvGraphicFramePr>
            <a:graphicFrameLocks noChangeAspect="1"/>
          </p:cNvGraphicFramePr>
          <p:nvPr/>
        </p:nvGraphicFramePr>
        <p:xfrm>
          <a:off x="1143000" y="1271588"/>
          <a:ext cx="1000125" cy="1079500"/>
        </p:xfrm>
        <a:graphic>
          <a:graphicData uri="http://schemas.openxmlformats.org/presentationml/2006/ole">
            <p:oleObj spid="_x0000_s38916" name="Bitmap Image" r:id="rId8" imgW="1666667" imgH="2723810" progId="Paint.Picture">
              <p:embed/>
            </p:oleObj>
          </a:graphicData>
        </a:graphic>
      </p:graphicFrame>
      <p:graphicFrame>
        <p:nvGraphicFramePr>
          <p:cNvPr id="38917" name="Object 36"/>
          <p:cNvGraphicFramePr>
            <a:graphicFrameLocks noChangeAspect="1"/>
          </p:cNvGraphicFramePr>
          <p:nvPr/>
        </p:nvGraphicFramePr>
        <p:xfrm>
          <a:off x="5295900" y="2549525"/>
          <a:ext cx="800100" cy="968375"/>
        </p:xfrm>
        <a:graphic>
          <a:graphicData uri="http://schemas.openxmlformats.org/presentationml/2006/ole">
            <p:oleObj spid="_x0000_s38917" name="Bitmap Image" r:id="rId9" imgW="1666667" imgH="2723810" progId="Paint.Picture">
              <p:embed/>
            </p:oleObj>
          </a:graphicData>
        </a:graphic>
      </p:graphicFrame>
      <p:graphicFrame>
        <p:nvGraphicFramePr>
          <p:cNvPr id="38918" name="Object 37"/>
          <p:cNvGraphicFramePr>
            <a:graphicFrameLocks noChangeAspect="1"/>
          </p:cNvGraphicFramePr>
          <p:nvPr/>
        </p:nvGraphicFramePr>
        <p:xfrm>
          <a:off x="6786563" y="1620838"/>
          <a:ext cx="1000125" cy="1081087"/>
        </p:xfrm>
        <a:graphic>
          <a:graphicData uri="http://schemas.openxmlformats.org/presentationml/2006/ole">
            <p:oleObj spid="_x0000_s38918" name="Bitmap Image" r:id="rId10" imgW="1666667" imgH="2723810" progId="Paint.Picture">
              <p:embed/>
            </p:oleObj>
          </a:graphicData>
        </a:graphic>
      </p:graphicFrame>
      <p:graphicFrame>
        <p:nvGraphicFramePr>
          <p:cNvPr id="38919" name="Object 38"/>
          <p:cNvGraphicFramePr>
            <a:graphicFrameLocks noChangeAspect="1"/>
          </p:cNvGraphicFramePr>
          <p:nvPr/>
        </p:nvGraphicFramePr>
        <p:xfrm>
          <a:off x="1857375" y="2903538"/>
          <a:ext cx="1000125" cy="1079500"/>
        </p:xfrm>
        <a:graphic>
          <a:graphicData uri="http://schemas.openxmlformats.org/presentationml/2006/ole">
            <p:oleObj spid="_x0000_s38919" name="Bitmap Image" r:id="rId11" imgW="1666667" imgH="2723810" progId="Paint.Picture">
              <p:embed/>
            </p:oleObj>
          </a:graphicData>
        </a:graphic>
      </p:graphicFrame>
      <p:graphicFrame>
        <p:nvGraphicFramePr>
          <p:cNvPr id="38920" name="Object 39"/>
          <p:cNvGraphicFramePr>
            <a:graphicFrameLocks noChangeAspect="1"/>
          </p:cNvGraphicFramePr>
          <p:nvPr/>
        </p:nvGraphicFramePr>
        <p:xfrm>
          <a:off x="7715250" y="2495550"/>
          <a:ext cx="1000125" cy="1079500"/>
        </p:xfrm>
        <a:graphic>
          <a:graphicData uri="http://schemas.openxmlformats.org/presentationml/2006/ole">
            <p:oleObj spid="_x0000_s38920" name="Bitmap Image" r:id="rId12" imgW="1666667" imgH="2723810" progId="Paint.Picture">
              <p:embed/>
            </p:oleObj>
          </a:graphicData>
        </a:graphic>
      </p:graphicFrame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8658225" y="804863"/>
            <a:ext cx="271463" cy="290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8858250" y="630238"/>
            <a:ext cx="285750" cy="57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 flipV="1">
            <a:off x="7772400" y="123825"/>
            <a:ext cx="371475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7715250" y="571500"/>
            <a:ext cx="457200" cy="58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8429625" y="866775"/>
            <a:ext cx="2857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1524000" y="0"/>
          <a:ext cx="1828800" cy="590550"/>
        </p:xfrm>
        <a:graphic>
          <a:graphicData uri="http://schemas.openxmlformats.org/presentationml/2006/ole">
            <p:oleObj spid="_x0000_s38921" name="Bitmap Image" r:id="rId13" imgW="743054" imgH="495369" progId="Paint.Picture">
              <p:embed/>
            </p:oleObj>
          </a:graphicData>
        </a:graphic>
      </p:graphicFrame>
      <p:graphicFrame>
        <p:nvGraphicFramePr>
          <p:cNvPr id="38922" name="Object 15"/>
          <p:cNvGraphicFramePr>
            <a:graphicFrameLocks noChangeAspect="1"/>
          </p:cNvGraphicFramePr>
          <p:nvPr/>
        </p:nvGraphicFramePr>
        <p:xfrm>
          <a:off x="2514600" y="2300288"/>
          <a:ext cx="1047750" cy="1096962"/>
        </p:xfrm>
        <a:graphic>
          <a:graphicData uri="http://schemas.openxmlformats.org/presentationml/2006/ole">
            <p:oleObj spid="_x0000_s38922" name="Bitmap Image" r:id="rId14" imgW="971686" imgH="1343212" progId="Paint.Picture">
              <p:embed/>
            </p:oleObj>
          </a:graphicData>
        </a:graphic>
      </p:graphicFrame>
      <p:graphicFrame>
        <p:nvGraphicFramePr>
          <p:cNvPr id="38923" name="Object 15"/>
          <p:cNvGraphicFramePr>
            <a:graphicFrameLocks noChangeAspect="1"/>
          </p:cNvGraphicFramePr>
          <p:nvPr/>
        </p:nvGraphicFramePr>
        <p:xfrm>
          <a:off x="6324600" y="3295650"/>
          <a:ext cx="1047750" cy="808038"/>
        </p:xfrm>
        <a:graphic>
          <a:graphicData uri="http://schemas.openxmlformats.org/presentationml/2006/ole">
            <p:oleObj spid="_x0000_s38923" name="Bitmap Image" r:id="rId15" imgW="971686" imgH="1343212" progId="Paint.Picture">
              <p:embed/>
            </p:oleObj>
          </a:graphicData>
        </a:graphic>
      </p:graphicFrame>
      <p:graphicFrame>
        <p:nvGraphicFramePr>
          <p:cNvPr id="38924" name="Object 15"/>
          <p:cNvGraphicFramePr>
            <a:graphicFrameLocks noChangeAspect="1"/>
          </p:cNvGraphicFramePr>
          <p:nvPr/>
        </p:nvGraphicFramePr>
        <p:xfrm>
          <a:off x="4495800" y="1990725"/>
          <a:ext cx="838200" cy="784225"/>
        </p:xfrm>
        <a:graphic>
          <a:graphicData uri="http://schemas.openxmlformats.org/presentationml/2006/ole">
            <p:oleObj spid="_x0000_s38924" name="Bitmap Image" r:id="rId16" imgW="971686" imgH="1343212" progId="Paint.Picture">
              <p:embed/>
            </p:oleObj>
          </a:graphicData>
        </a:graphic>
      </p:graphicFrame>
      <p:graphicFrame>
        <p:nvGraphicFramePr>
          <p:cNvPr id="38925" name="Object 15"/>
          <p:cNvGraphicFramePr>
            <a:graphicFrameLocks noChangeAspect="1"/>
          </p:cNvGraphicFramePr>
          <p:nvPr/>
        </p:nvGraphicFramePr>
        <p:xfrm>
          <a:off x="3124200" y="1616075"/>
          <a:ext cx="1047750" cy="809625"/>
        </p:xfrm>
        <a:graphic>
          <a:graphicData uri="http://schemas.openxmlformats.org/presentationml/2006/ole">
            <p:oleObj spid="_x0000_s38925" name="Bitmap Image" r:id="rId17" imgW="971686" imgH="1343212" progId="Paint.Picture">
              <p:embed/>
            </p:oleObj>
          </a:graphicData>
        </a:graphic>
      </p:graphicFrame>
      <p:graphicFrame>
        <p:nvGraphicFramePr>
          <p:cNvPr id="38926" name="Object 15"/>
          <p:cNvGraphicFramePr>
            <a:graphicFrameLocks noChangeAspect="1"/>
          </p:cNvGraphicFramePr>
          <p:nvPr/>
        </p:nvGraphicFramePr>
        <p:xfrm>
          <a:off x="381000" y="2425700"/>
          <a:ext cx="1047750" cy="558800"/>
        </p:xfrm>
        <a:graphic>
          <a:graphicData uri="http://schemas.openxmlformats.org/presentationml/2006/ole">
            <p:oleObj spid="_x0000_s38926" name="Bitmap Image" r:id="rId18" imgW="971686" imgH="1343212" progId="Paint.Picture">
              <p:embed/>
            </p:oleObj>
          </a:graphicData>
        </a:graphic>
      </p:graphicFrame>
      <p:graphicFrame>
        <p:nvGraphicFramePr>
          <p:cNvPr id="38927" name="Object 38"/>
          <p:cNvGraphicFramePr>
            <a:graphicFrameLocks noChangeAspect="1"/>
          </p:cNvGraphicFramePr>
          <p:nvPr/>
        </p:nvGraphicFramePr>
        <p:xfrm>
          <a:off x="5562600" y="1492250"/>
          <a:ext cx="1000125" cy="1081088"/>
        </p:xfrm>
        <a:graphic>
          <a:graphicData uri="http://schemas.openxmlformats.org/presentationml/2006/ole">
            <p:oleObj spid="_x0000_s38927" name="Bitmap Image" r:id="rId19" imgW="1666667" imgH="2723810" progId="Paint.Picture">
              <p:embed/>
            </p:oleObj>
          </a:graphicData>
        </a:graphic>
      </p:graphicFrame>
      <p:graphicFrame>
        <p:nvGraphicFramePr>
          <p:cNvPr id="38928" name="Object 38"/>
          <p:cNvGraphicFramePr>
            <a:graphicFrameLocks noChangeAspect="1"/>
          </p:cNvGraphicFramePr>
          <p:nvPr/>
        </p:nvGraphicFramePr>
        <p:xfrm>
          <a:off x="4495800" y="3233738"/>
          <a:ext cx="1000125" cy="1081087"/>
        </p:xfrm>
        <a:graphic>
          <a:graphicData uri="http://schemas.openxmlformats.org/presentationml/2006/ole">
            <p:oleObj spid="_x0000_s38928" name="Bitmap Image" r:id="rId20" imgW="1666667" imgH="2723810" progId="Paint.Picture">
              <p:embed/>
            </p:oleObj>
          </a:graphicData>
        </a:graphic>
      </p:graphicFrame>
      <p:graphicFrame>
        <p:nvGraphicFramePr>
          <p:cNvPr id="38929" name="Object 38"/>
          <p:cNvGraphicFramePr>
            <a:graphicFrameLocks noChangeAspect="1"/>
          </p:cNvGraphicFramePr>
          <p:nvPr/>
        </p:nvGraphicFramePr>
        <p:xfrm>
          <a:off x="1752600" y="1865313"/>
          <a:ext cx="1000125" cy="1081087"/>
        </p:xfrm>
        <a:graphic>
          <a:graphicData uri="http://schemas.openxmlformats.org/presentationml/2006/ole">
            <p:oleObj spid="_x0000_s38929" name="Bitmap Image" r:id="rId21" imgW="1666667" imgH="2723810" progId="Paint.Picture">
              <p:embed/>
            </p:oleObj>
          </a:graphicData>
        </a:graphic>
      </p:graphicFrame>
      <p:graphicFrame>
        <p:nvGraphicFramePr>
          <p:cNvPr id="38930" name="Object 38"/>
          <p:cNvGraphicFramePr>
            <a:graphicFrameLocks noChangeAspect="1"/>
          </p:cNvGraphicFramePr>
          <p:nvPr/>
        </p:nvGraphicFramePr>
        <p:xfrm>
          <a:off x="2743200" y="3357563"/>
          <a:ext cx="685800" cy="769937"/>
        </p:xfrm>
        <a:graphic>
          <a:graphicData uri="http://schemas.openxmlformats.org/presentationml/2006/ole">
            <p:oleObj spid="_x0000_s38930" name="Bitmap Image" r:id="rId22" imgW="1666667" imgH="2723810" progId="Paint.Picture">
              <p:embed/>
            </p:oleObj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3886200" y="3233738"/>
          <a:ext cx="517525" cy="1057275"/>
        </p:xfrm>
        <a:graphic>
          <a:graphicData uri="http://schemas.openxmlformats.org/presentationml/2006/ole">
            <p:oleObj spid="_x0000_s38931" name="Bitmap Image" r:id="rId23" imgW="323981" imgH="1142857" progId="Paint.Picture">
              <p:embed/>
            </p:oleObj>
          </a:graphicData>
        </a:graphic>
      </p:graphicFrame>
      <p:graphicFrame>
        <p:nvGraphicFramePr>
          <p:cNvPr id="63512" name="Object 24"/>
          <p:cNvGraphicFramePr>
            <a:graphicFrameLocks noChangeAspect="1"/>
          </p:cNvGraphicFramePr>
          <p:nvPr/>
        </p:nvGraphicFramePr>
        <p:xfrm>
          <a:off x="539750" y="2060575"/>
          <a:ext cx="642938" cy="500063"/>
        </p:xfrm>
        <a:graphic>
          <a:graphicData uri="http://schemas.openxmlformats.org/presentationml/2006/ole">
            <p:oleObj spid="_x0000_s38932" name="Bitmap Image" r:id="rId24" imgW="847843" imgH="790476" progId="Paint.Picture">
              <p:embed/>
            </p:oleObj>
          </a:graphicData>
        </a:graphic>
      </p:graphicFrame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2700338" y="1844675"/>
          <a:ext cx="642937" cy="500063"/>
        </p:xfrm>
        <a:graphic>
          <a:graphicData uri="http://schemas.openxmlformats.org/presentationml/2006/ole">
            <p:oleObj spid="_x0000_s38933" name="Bitmap Image" r:id="rId25" imgW="847843" imgH="790476" progId="Paint.Picture">
              <p:embed/>
            </p:oleObj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576763" y="1557338"/>
          <a:ext cx="642937" cy="500062"/>
        </p:xfrm>
        <a:graphic>
          <a:graphicData uri="http://schemas.openxmlformats.org/presentationml/2006/ole">
            <p:oleObj spid="_x0000_s38934" name="Bitmap Image" r:id="rId26" imgW="847843" imgH="790476" progId="Paint.Picture">
              <p:embed/>
            </p:oleObj>
          </a:graphicData>
        </a:graphic>
      </p:graphicFrame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3276600" y="1268413"/>
          <a:ext cx="642938" cy="500062"/>
        </p:xfrm>
        <a:graphic>
          <a:graphicData uri="http://schemas.openxmlformats.org/presentationml/2006/ole">
            <p:oleObj spid="_x0000_s38935" name="Bitmap Image" r:id="rId27" imgW="847843" imgH="790476" progId="Paint.Picture">
              <p:embed/>
            </p:oleObj>
          </a:graphicData>
        </a:graphic>
      </p:graphicFrame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6516688" y="2852738"/>
          <a:ext cx="642937" cy="500062"/>
        </p:xfrm>
        <a:graphic>
          <a:graphicData uri="http://schemas.openxmlformats.org/presentationml/2006/ole">
            <p:oleObj spid="_x0000_s38936" name="Bitmap Image" r:id="rId28" imgW="847843" imgH="790476" progId="Paint.Picture">
              <p:embed/>
            </p:oleObj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/>
        </p:nvGraphicFramePr>
        <p:xfrm>
          <a:off x="3635375" y="2708275"/>
          <a:ext cx="642938" cy="500063"/>
        </p:xfrm>
        <a:graphic>
          <a:graphicData uri="http://schemas.openxmlformats.org/presentationml/2006/ole">
            <p:oleObj spid="_x0000_s38937" name="Bitmap Image" r:id="rId29" imgW="847843" imgH="79047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8" grpId="0" animBg="1"/>
      <p:bldP spid="33799" grpId="0" animBg="1"/>
      <p:bldP spid="5838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5734050"/>
            <a:ext cx="457041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H" pitchFamily="34" charset="0"/>
              </a:rPr>
              <a:t>å</a:t>
            </a: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 ch¼ng phải ®©u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6278563"/>
            <a:ext cx="4572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Mïa ®«ng n¾ng Ýt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572000" y="5734050"/>
            <a:ext cx="457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Cóc gom n¾ng vµng</a:t>
            </a:r>
            <a:r>
              <a:rPr lang="en-US" sz="2800" b="1">
                <a:latin typeface=".VnAvant" pitchFamily="34" charset="0"/>
              </a:rPr>
              <a:t>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72000" y="6278563"/>
            <a:ext cx="45720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Vµo trong l¸ biÕc</a:t>
            </a:r>
          </a:p>
        </p:txBody>
      </p:sp>
      <p:graphicFrame>
        <p:nvGraphicFramePr>
          <p:cNvPr id="61446" name="Object 1030"/>
          <p:cNvGraphicFramePr>
            <a:graphicFrameLocks noChangeAspect="1"/>
          </p:cNvGraphicFramePr>
          <p:nvPr/>
        </p:nvGraphicFramePr>
        <p:xfrm>
          <a:off x="0" y="0"/>
          <a:ext cx="9144000" cy="5456238"/>
        </p:xfrm>
        <a:graphic>
          <a:graphicData uri="http://schemas.openxmlformats.org/presentationml/2006/ole">
            <p:oleObj spid="_x0000_s18440" name="Bitmap Image" r:id="rId3" imgW="6849431" imgH="1781424" progId="Paint.Picture">
              <p:embed/>
            </p:oleObj>
          </a:graphicData>
        </a:graphic>
      </p:graphicFrame>
      <p:graphicFrame>
        <p:nvGraphicFramePr>
          <p:cNvPr id="61447" name="Object 1031"/>
          <p:cNvGraphicFramePr>
            <a:graphicFrameLocks noChangeAspect="1"/>
          </p:cNvGraphicFramePr>
          <p:nvPr/>
        </p:nvGraphicFramePr>
        <p:xfrm>
          <a:off x="-76200" y="2994025"/>
          <a:ext cx="3867150" cy="2644775"/>
        </p:xfrm>
        <a:graphic>
          <a:graphicData uri="http://schemas.openxmlformats.org/presentationml/2006/ole">
            <p:oleObj spid="_x0000_s18441" name="Bitmap Image" r:id="rId4" imgW="3866667" imgH="3323810" progId="Paint.Picture">
              <p:embed/>
            </p:oleObj>
          </a:graphicData>
        </a:graphic>
      </p:graphicFrame>
      <p:graphicFrame>
        <p:nvGraphicFramePr>
          <p:cNvPr id="61449" name="Object 1033"/>
          <p:cNvGraphicFramePr>
            <a:graphicFrameLocks noChangeAspect="1"/>
          </p:cNvGraphicFramePr>
          <p:nvPr/>
        </p:nvGraphicFramePr>
        <p:xfrm>
          <a:off x="2362200" y="2994025"/>
          <a:ext cx="3867150" cy="2644775"/>
        </p:xfrm>
        <a:graphic>
          <a:graphicData uri="http://schemas.openxmlformats.org/presentationml/2006/ole">
            <p:oleObj spid="_x0000_s18442" name="Bitmap Image" r:id="rId5" imgW="3866667" imgH="3323810" progId="Paint.Picture">
              <p:embed/>
            </p:oleObj>
          </a:graphicData>
        </a:graphic>
      </p:graphicFrame>
      <p:graphicFrame>
        <p:nvGraphicFramePr>
          <p:cNvPr id="61450" name="Object 1034"/>
          <p:cNvGraphicFramePr>
            <a:graphicFrameLocks noChangeAspect="1"/>
          </p:cNvGraphicFramePr>
          <p:nvPr/>
        </p:nvGraphicFramePr>
        <p:xfrm>
          <a:off x="4343400" y="2546350"/>
          <a:ext cx="3867150" cy="2644775"/>
        </p:xfrm>
        <a:graphic>
          <a:graphicData uri="http://schemas.openxmlformats.org/presentationml/2006/ole">
            <p:oleObj spid="_x0000_s18443" name="Bitmap Image" r:id="rId6" imgW="3866667" imgH="3323810" progId="Paint.Picture">
              <p:embed/>
            </p:oleObj>
          </a:graphicData>
        </a:graphic>
      </p:graphicFrame>
      <p:graphicFrame>
        <p:nvGraphicFramePr>
          <p:cNvPr id="61451" name="Object 1035"/>
          <p:cNvGraphicFramePr>
            <a:graphicFrameLocks noChangeAspect="1"/>
          </p:cNvGraphicFramePr>
          <p:nvPr/>
        </p:nvGraphicFramePr>
        <p:xfrm>
          <a:off x="1143000" y="1516063"/>
          <a:ext cx="3867150" cy="2644775"/>
        </p:xfrm>
        <a:graphic>
          <a:graphicData uri="http://schemas.openxmlformats.org/presentationml/2006/ole">
            <p:oleObj spid="_x0000_s18444" name="Bitmap Image" r:id="rId7" imgW="3866667" imgH="332381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46038" y="5734050"/>
            <a:ext cx="4525962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Chờ cho đến tết</a:t>
            </a:r>
          </a:p>
        </p:txBody>
      </p:sp>
      <p:sp>
        <p:nvSpPr>
          <p:cNvPr id="35844" name="Rectangle 1028"/>
          <p:cNvSpPr>
            <a:spLocks noChangeArrowheads="1"/>
          </p:cNvSpPr>
          <p:nvPr/>
        </p:nvSpPr>
        <p:spPr bwMode="auto">
          <a:xfrm>
            <a:off x="25400" y="6278563"/>
            <a:ext cx="45466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   Nở bung thµnh hoa</a:t>
            </a:r>
          </a:p>
        </p:txBody>
      </p:sp>
      <p:sp>
        <p:nvSpPr>
          <p:cNvPr id="35845" name="Text Box 1029"/>
          <p:cNvSpPr txBox="1">
            <a:spLocks noChangeArrowheads="1"/>
          </p:cNvSpPr>
          <p:nvPr/>
        </p:nvSpPr>
        <p:spPr bwMode="auto">
          <a:xfrm>
            <a:off x="4572000" y="5734050"/>
            <a:ext cx="457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Rùc vµng hoa cóc</a:t>
            </a:r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4346575" y="6278563"/>
            <a:ext cx="479742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H" pitchFamily="34" charset="0"/>
              </a:rPr>
              <a:t>Ê</a:t>
            </a:r>
            <a:r>
              <a:rPr lang="en-US" sz="3200" b="1">
                <a:solidFill>
                  <a:srgbClr val="FF3300"/>
                </a:solidFill>
                <a:latin typeface=".VnAvant" pitchFamily="34" charset="0"/>
              </a:rPr>
              <a:t>m vui mäi nhµ</a:t>
            </a:r>
          </a:p>
        </p:txBody>
      </p:sp>
      <p:graphicFrame>
        <p:nvGraphicFramePr>
          <p:cNvPr id="19464" name="Object 0"/>
          <p:cNvGraphicFramePr>
            <a:graphicFrameLocks noChangeAspect="1"/>
          </p:cNvGraphicFramePr>
          <p:nvPr/>
        </p:nvGraphicFramePr>
        <p:xfrm>
          <a:off x="2176463" y="301625"/>
          <a:ext cx="4252912" cy="2592388"/>
        </p:xfrm>
        <a:graphic>
          <a:graphicData uri="http://schemas.openxmlformats.org/presentationml/2006/ole">
            <p:oleObj spid="_x0000_s19464" name="Bitmap Image" r:id="rId3" imgW="2734057" imgH="3038095" progId="Paint.Picture">
              <p:embed/>
            </p:oleObj>
          </a:graphicData>
        </a:graphic>
      </p:graphicFrame>
      <p:graphicFrame>
        <p:nvGraphicFramePr>
          <p:cNvPr id="19465" name="Object 1"/>
          <p:cNvGraphicFramePr>
            <a:graphicFrameLocks noChangeAspect="1"/>
          </p:cNvGraphicFramePr>
          <p:nvPr/>
        </p:nvGraphicFramePr>
        <p:xfrm>
          <a:off x="5715000" y="0"/>
          <a:ext cx="3352800" cy="1747838"/>
        </p:xfrm>
        <a:graphic>
          <a:graphicData uri="http://schemas.openxmlformats.org/presentationml/2006/ole">
            <p:oleObj spid="_x0000_s19465" name="Bitmap Image" r:id="rId4" imgW="2476190" imgH="1628571" progId="Paint.Picture">
              <p:embed/>
            </p:oleObj>
          </a:graphicData>
        </a:graphic>
      </p:graphicFrame>
      <p:graphicFrame>
        <p:nvGraphicFramePr>
          <p:cNvPr id="19466" name="Object 4"/>
          <p:cNvGraphicFramePr>
            <a:graphicFrameLocks noChangeAspect="1"/>
          </p:cNvGraphicFramePr>
          <p:nvPr/>
        </p:nvGraphicFramePr>
        <p:xfrm>
          <a:off x="5562600" y="844550"/>
          <a:ext cx="496888" cy="488950"/>
        </p:xfrm>
        <a:graphic>
          <a:graphicData uri="http://schemas.openxmlformats.org/presentationml/2006/ole">
            <p:oleObj spid="_x0000_s19466" name="Bitmap Image" r:id="rId5" imgW="743054" imgH="923810" progId="Paint.Picture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7010400" y="60325"/>
          <a:ext cx="496888" cy="490538"/>
        </p:xfrm>
        <a:graphic>
          <a:graphicData uri="http://schemas.openxmlformats.org/presentationml/2006/ole">
            <p:oleObj spid="_x0000_s19467" name="Bitmap Image" r:id="rId6" imgW="743054" imgH="923810" progId="Paint.Picture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7929563" y="512763"/>
          <a:ext cx="496887" cy="488950"/>
        </p:xfrm>
        <a:graphic>
          <a:graphicData uri="http://schemas.openxmlformats.org/presentationml/2006/ole">
            <p:oleObj spid="_x0000_s19468" name="Bitmap Image" r:id="rId7" imgW="743054" imgH="923810" progId="Paint.Picture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7696200" y="1327150"/>
          <a:ext cx="496888" cy="488950"/>
        </p:xfrm>
        <a:graphic>
          <a:graphicData uri="http://schemas.openxmlformats.org/presentationml/2006/ole">
            <p:oleObj spid="_x0000_s19469" name="Bitmap Image" r:id="rId8" imgW="743054" imgH="923810" progId="Paint.Picture">
              <p:embed/>
            </p:oleObj>
          </a:graphicData>
        </a:graphic>
      </p:graphicFrame>
      <p:graphicFrame>
        <p:nvGraphicFramePr>
          <p:cNvPr id="19470" name="Object 11"/>
          <p:cNvGraphicFramePr>
            <a:graphicFrameLocks noChangeAspect="1"/>
          </p:cNvGraphicFramePr>
          <p:nvPr/>
        </p:nvGraphicFramePr>
        <p:xfrm>
          <a:off x="4176713" y="1747838"/>
          <a:ext cx="2895600" cy="2232025"/>
        </p:xfrm>
        <a:graphic>
          <a:graphicData uri="http://schemas.openxmlformats.org/presentationml/2006/ole">
            <p:oleObj spid="_x0000_s19470" name="Bitmap Image" r:id="rId9" imgW="2190476" imgH="2095793" progId="Paint.Picture">
              <p:embed/>
            </p:oleObj>
          </a:graphicData>
        </a:graphic>
      </p:graphicFrame>
      <p:graphicFrame>
        <p:nvGraphicFramePr>
          <p:cNvPr id="19471" name="Object 12"/>
          <p:cNvGraphicFramePr>
            <a:graphicFrameLocks noChangeAspect="1"/>
          </p:cNvGraphicFramePr>
          <p:nvPr/>
        </p:nvGraphicFramePr>
        <p:xfrm>
          <a:off x="152400" y="4040188"/>
          <a:ext cx="990600" cy="1446212"/>
        </p:xfrm>
        <a:graphic>
          <a:graphicData uri="http://schemas.openxmlformats.org/presentationml/2006/ole">
            <p:oleObj spid="_x0000_s19471" name="Bitmap Image" r:id="rId10" imgW="1666667" imgH="2723810" progId="Paint.Picture">
              <p:embed/>
            </p:oleObj>
          </a:graphicData>
        </a:graphic>
      </p:graphicFrame>
      <p:graphicFrame>
        <p:nvGraphicFramePr>
          <p:cNvPr id="19472" name="Object 13"/>
          <p:cNvGraphicFramePr>
            <a:graphicFrameLocks noChangeAspect="1"/>
          </p:cNvGraphicFramePr>
          <p:nvPr/>
        </p:nvGraphicFramePr>
        <p:xfrm>
          <a:off x="1371600" y="4219575"/>
          <a:ext cx="1066800" cy="1266825"/>
        </p:xfrm>
        <a:graphic>
          <a:graphicData uri="http://schemas.openxmlformats.org/presentationml/2006/ole">
            <p:oleObj spid="_x0000_s19472" name="Bitmap Image" r:id="rId11" imgW="1886213" imgH="3209524" progId="Paint.Picture">
              <p:embed/>
            </p:oleObj>
          </a:graphicData>
        </a:graphic>
      </p:graphicFrame>
      <p:graphicFrame>
        <p:nvGraphicFramePr>
          <p:cNvPr id="19473" name="Object 14"/>
          <p:cNvGraphicFramePr>
            <a:graphicFrameLocks noChangeAspect="1"/>
          </p:cNvGraphicFramePr>
          <p:nvPr/>
        </p:nvGraphicFramePr>
        <p:xfrm>
          <a:off x="3429000" y="4521200"/>
          <a:ext cx="838200" cy="965200"/>
        </p:xfrm>
        <a:graphic>
          <a:graphicData uri="http://schemas.openxmlformats.org/presentationml/2006/ole">
            <p:oleObj spid="_x0000_s19473" name="Bitmap Image" r:id="rId12" imgW="1666667" imgH="2723810" progId="Paint.Picture">
              <p:embed/>
            </p:oleObj>
          </a:graphicData>
        </a:graphic>
      </p:graphicFrame>
      <p:graphicFrame>
        <p:nvGraphicFramePr>
          <p:cNvPr id="19474" name="Object 15"/>
          <p:cNvGraphicFramePr>
            <a:graphicFrameLocks noChangeAspect="1"/>
          </p:cNvGraphicFramePr>
          <p:nvPr/>
        </p:nvGraphicFramePr>
        <p:xfrm>
          <a:off x="6400800" y="3014663"/>
          <a:ext cx="2857500" cy="1333500"/>
        </p:xfrm>
        <a:graphic>
          <a:graphicData uri="http://schemas.openxmlformats.org/presentationml/2006/ole">
            <p:oleObj spid="_x0000_s19474" name="Bitmap Image" r:id="rId13" imgW="2857899" imgH="1685714" progId="Paint.Picture">
              <p:embed/>
            </p:oleObj>
          </a:graphicData>
        </a:graphic>
      </p:graphicFrame>
      <p:graphicFrame>
        <p:nvGraphicFramePr>
          <p:cNvPr id="19475" name="Object 16"/>
          <p:cNvGraphicFramePr>
            <a:graphicFrameLocks noChangeAspect="1"/>
          </p:cNvGraphicFramePr>
          <p:nvPr/>
        </p:nvGraphicFramePr>
        <p:xfrm>
          <a:off x="5410200" y="4641850"/>
          <a:ext cx="914400" cy="701675"/>
        </p:xfrm>
        <a:graphic>
          <a:graphicData uri="http://schemas.openxmlformats.org/presentationml/2006/ole">
            <p:oleObj spid="_x0000_s19475" name="Bitmap Image" r:id="rId14" imgW="971686" imgH="1343212" progId="Paint.Picture">
              <p:embed/>
            </p:oleObj>
          </a:graphicData>
        </a:graphic>
      </p:graphicFrame>
      <p:graphicFrame>
        <p:nvGraphicFramePr>
          <p:cNvPr id="19477" name="Object 18"/>
          <p:cNvGraphicFramePr>
            <a:graphicFrameLocks noChangeAspect="1"/>
          </p:cNvGraphicFramePr>
          <p:nvPr/>
        </p:nvGraphicFramePr>
        <p:xfrm>
          <a:off x="7848600" y="4100513"/>
          <a:ext cx="1066800" cy="1265237"/>
        </p:xfrm>
        <a:graphic>
          <a:graphicData uri="http://schemas.openxmlformats.org/presentationml/2006/ole">
            <p:oleObj spid="_x0000_s19477" name="Bitmap Image" r:id="rId15" imgW="1886213" imgH="3209524" progId="Paint.Picture">
              <p:embed/>
            </p:oleObj>
          </a:graphicData>
        </a:graphic>
      </p:graphicFrame>
      <p:graphicFrame>
        <p:nvGraphicFramePr>
          <p:cNvPr id="19478" name="Object 19"/>
          <p:cNvGraphicFramePr>
            <a:graphicFrameLocks noChangeAspect="1"/>
          </p:cNvGraphicFramePr>
          <p:nvPr/>
        </p:nvGraphicFramePr>
        <p:xfrm>
          <a:off x="6629400" y="4521200"/>
          <a:ext cx="1066800" cy="844550"/>
        </p:xfrm>
        <a:graphic>
          <a:graphicData uri="http://schemas.openxmlformats.org/presentationml/2006/ole">
            <p:oleObj spid="_x0000_s19478" name="Bitmap Image" r:id="rId16" imgW="1886213" imgH="3209524" progId="Paint.Picture">
              <p:embed/>
            </p:oleObj>
          </a:graphicData>
        </a:graphic>
      </p:graphicFrame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381000" y="361950"/>
            <a:ext cx="457200" cy="361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762000" y="723900"/>
            <a:ext cx="1524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914400" y="542925"/>
            <a:ext cx="381000" cy="60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609600" y="784225"/>
            <a:ext cx="0" cy="241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152400" y="723900"/>
            <a:ext cx="2286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V="1">
            <a:off x="0" y="542925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762000" y="180975"/>
            <a:ext cx="228600" cy="180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 flipH="1" flipV="1">
            <a:off x="152400" y="241300"/>
            <a:ext cx="228600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V="1">
            <a:off x="609600" y="60325"/>
            <a:ext cx="0" cy="241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494" name="Object 16"/>
          <p:cNvGraphicFramePr>
            <a:graphicFrameLocks noChangeAspect="1"/>
          </p:cNvGraphicFramePr>
          <p:nvPr/>
        </p:nvGraphicFramePr>
        <p:xfrm>
          <a:off x="4572000" y="4521200"/>
          <a:ext cx="914400" cy="701675"/>
        </p:xfrm>
        <a:graphic>
          <a:graphicData uri="http://schemas.openxmlformats.org/presentationml/2006/ole">
            <p:oleObj spid="_x0000_s19494" name="Bitmap Image" r:id="rId17" imgW="971686" imgH="1343212" progId="Paint.Picture">
              <p:embed/>
            </p:oleObj>
          </a:graphicData>
        </a:graphic>
      </p:graphicFrame>
      <p:graphicFrame>
        <p:nvGraphicFramePr>
          <p:cNvPr id="19495" name="Object 16"/>
          <p:cNvGraphicFramePr>
            <a:graphicFrameLocks noChangeAspect="1"/>
          </p:cNvGraphicFramePr>
          <p:nvPr/>
        </p:nvGraphicFramePr>
        <p:xfrm>
          <a:off x="762000" y="1711325"/>
          <a:ext cx="914400" cy="700088"/>
        </p:xfrm>
        <a:graphic>
          <a:graphicData uri="http://schemas.openxmlformats.org/presentationml/2006/ole">
            <p:oleObj spid="_x0000_s19495" name="Bitmap Image" r:id="rId18" imgW="971686" imgH="1343212" progId="Paint.Picture">
              <p:embed/>
            </p:oleObj>
          </a:graphicData>
        </a:graphic>
      </p:graphicFrame>
      <p:graphicFrame>
        <p:nvGraphicFramePr>
          <p:cNvPr id="19496" name="Object 16"/>
          <p:cNvGraphicFramePr>
            <a:graphicFrameLocks noChangeAspect="1"/>
          </p:cNvGraphicFramePr>
          <p:nvPr/>
        </p:nvGraphicFramePr>
        <p:xfrm>
          <a:off x="457200" y="2894013"/>
          <a:ext cx="914400" cy="700087"/>
        </p:xfrm>
        <a:graphic>
          <a:graphicData uri="http://schemas.openxmlformats.org/presentationml/2006/ole">
            <p:oleObj spid="_x0000_s19496" name="Bitmap Image" r:id="rId19" imgW="971686" imgH="1343212" progId="Paint.Picture">
              <p:embed/>
            </p:oleObj>
          </a:graphicData>
        </a:graphic>
      </p:graphicFrame>
      <p:graphicFrame>
        <p:nvGraphicFramePr>
          <p:cNvPr id="19497" name="Object 16"/>
          <p:cNvGraphicFramePr>
            <a:graphicFrameLocks noChangeAspect="1"/>
          </p:cNvGraphicFramePr>
          <p:nvPr/>
        </p:nvGraphicFramePr>
        <p:xfrm>
          <a:off x="2514600" y="4786313"/>
          <a:ext cx="914400" cy="700087"/>
        </p:xfrm>
        <a:graphic>
          <a:graphicData uri="http://schemas.openxmlformats.org/presentationml/2006/ole">
            <p:oleObj spid="_x0000_s19497" name="Bitmap Image" r:id="rId20" imgW="971686" imgH="1343212" progId="Paint.Picture">
              <p:embed/>
            </p:oleObj>
          </a:graphicData>
        </a:graphic>
      </p:graphicFrame>
      <p:graphicFrame>
        <p:nvGraphicFramePr>
          <p:cNvPr id="19498" name="Object 16"/>
          <p:cNvGraphicFramePr>
            <a:graphicFrameLocks noChangeAspect="1"/>
          </p:cNvGraphicFramePr>
          <p:nvPr/>
        </p:nvGraphicFramePr>
        <p:xfrm>
          <a:off x="1143000" y="3738563"/>
          <a:ext cx="914400" cy="700087"/>
        </p:xfrm>
        <a:graphic>
          <a:graphicData uri="http://schemas.openxmlformats.org/presentationml/2006/ole">
            <p:oleObj spid="_x0000_s19498" name="Bitmap Image" r:id="rId21" imgW="971686" imgH="1343212" progId="Paint.Picture">
              <p:embed/>
            </p:oleObj>
          </a:graphicData>
        </a:graphic>
      </p:graphicFrame>
      <p:graphicFrame>
        <p:nvGraphicFramePr>
          <p:cNvPr id="19499" name="Object 16"/>
          <p:cNvGraphicFramePr>
            <a:graphicFrameLocks noChangeAspect="1"/>
          </p:cNvGraphicFramePr>
          <p:nvPr/>
        </p:nvGraphicFramePr>
        <p:xfrm>
          <a:off x="2514600" y="3760788"/>
          <a:ext cx="914400" cy="700087"/>
        </p:xfrm>
        <a:graphic>
          <a:graphicData uri="http://schemas.openxmlformats.org/presentationml/2006/ole">
            <p:oleObj spid="_x0000_s19499" name="Bitmap Image" r:id="rId22" imgW="971686" imgH="1343212" progId="Paint.Picture">
              <p:embed/>
            </p:oleObj>
          </a:graphicData>
        </a:graphic>
      </p:graphicFrame>
      <p:graphicFrame>
        <p:nvGraphicFramePr>
          <p:cNvPr id="19500" name="Object 16"/>
          <p:cNvGraphicFramePr>
            <a:graphicFrameLocks noChangeAspect="1"/>
          </p:cNvGraphicFramePr>
          <p:nvPr/>
        </p:nvGraphicFramePr>
        <p:xfrm>
          <a:off x="1524000" y="2652713"/>
          <a:ext cx="762000" cy="641350"/>
        </p:xfrm>
        <a:graphic>
          <a:graphicData uri="http://schemas.openxmlformats.org/presentationml/2006/ole">
            <p:oleObj spid="_x0000_s19500" name="Bitmap Image" r:id="rId23" imgW="971686" imgH="1343212" progId="Paint.Picture">
              <p:embed/>
            </p:oleObj>
          </a:graphicData>
        </a:graphic>
      </p:graphicFrame>
      <p:graphicFrame>
        <p:nvGraphicFramePr>
          <p:cNvPr id="19502" name="Object 19"/>
          <p:cNvGraphicFramePr>
            <a:graphicFrameLocks noChangeAspect="1"/>
          </p:cNvGraphicFramePr>
          <p:nvPr/>
        </p:nvGraphicFramePr>
        <p:xfrm>
          <a:off x="3505200" y="3678238"/>
          <a:ext cx="914400" cy="722312"/>
        </p:xfrm>
        <a:graphic>
          <a:graphicData uri="http://schemas.openxmlformats.org/presentationml/2006/ole">
            <p:oleObj spid="_x0000_s19502" name="Bitmap Image" r:id="rId24" imgW="1886213" imgH="3209524" progId="Paint.Picture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019800" y="241300"/>
          <a:ext cx="496888" cy="488950"/>
        </p:xfrm>
        <a:graphic>
          <a:graphicData uri="http://schemas.openxmlformats.org/presentationml/2006/ole">
            <p:oleObj spid="_x0000_s19503" name="Bitmap Image" r:id="rId25" imgW="743054" imgH="923810" progId="Paint.Picture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7010400" y="1146175"/>
          <a:ext cx="496888" cy="488950"/>
        </p:xfrm>
        <a:graphic>
          <a:graphicData uri="http://schemas.openxmlformats.org/presentationml/2006/ole">
            <p:oleObj spid="_x0000_s19504" name="Bitmap Image" r:id="rId26" imgW="743054" imgH="923810" progId="Paint.Picture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705600" y="542925"/>
          <a:ext cx="496888" cy="488950"/>
        </p:xfrm>
        <a:graphic>
          <a:graphicData uri="http://schemas.openxmlformats.org/presentationml/2006/ole">
            <p:oleObj spid="_x0000_s19505" name="Bitmap Image" r:id="rId27" imgW="743054" imgH="923810" progId="Paint.Picture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096000" y="1025525"/>
          <a:ext cx="496888" cy="488950"/>
        </p:xfrm>
        <a:graphic>
          <a:graphicData uri="http://schemas.openxmlformats.org/presentationml/2006/ole">
            <p:oleObj spid="_x0000_s19506" name="Bitmap Image" r:id="rId28" imgW="743054" imgH="923810" progId="Paint.Picture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77200" y="1266825"/>
          <a:ext cx="496888" cy="488950"/>
        </p:xfrm>
        <a:graphic>
          <a:graphicData uri="http://schemas.openxmlformats.org/presentationml/2006/ole">
            <p:oleObj spid="_x0000_s19507" name="Bitmap Image" r:id="rId29" imgW="743054" imgH="923810" progId="Paint.Picture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162800" y="241300"/>
          <a:ext cx="496888" cy="488950"/>
        </p:xfrm>
        <a:graphic>
          <a:graphicData uri="http://schemas.openxmlformats.org/presentationml/2006/ole">
            <p:oleObj spid="_x0000_s19508" name="Bitmap Image" r:id="rId30" imgW="743054" imgH="923810" progId="Paint.Picture">
              <p:embed/>
            </p:oleObj>
          </a:graphicData>
        </a:graphic>
      </p:graphicFrame>
      <p:graphicFrame>
        <p:nvGraphicFramePr>
          <p:cNvPr id="63511" name="Object 23"/>
          <p:cNvGraphicFramePr>
            <a:graphicFrameLocks noChangeAspect="1"/>
          </p:cNvGraphicFramePr>
          <p:nvPr/>
        </p:nvGraphicFramePr>
        <p:xfrm>
          <a:off x="2627313" y="3429000"/>
          <a:ext cx="642937" cy="500063"/>
        </p:xfrm>
        <a:graphic>
          <a:graphicData uri="http://schemas.openxmlformats.org/presentationml/2006/ole">
            <p:oleObj spid="_x0000_s19509" name="Bitmap Image" r:id="rId31" imgW="847843" imgH="790476" progId="Paint.Picture">
              <p:embed/>
            </p:oleObj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4643438" y="4076700"/>
          <a:ext cx="642937" cy="500063"/>
        </p:xfrm>
        <a:graphic>
          <a:graphicData uri="http://schemas.openxmlformats.org/presentationml/2006/ole">
            <p:oleObj spid="_x0000_s19510" name="Bitmap Image" r:id="rId32" imgW="847843" imgH="790476" progId="Paint.Picture">
              <p:embed/>
            </p:oleObj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544513" y="2492375"/>
          <a:ext cx="642937" cy="500063"/>
        </p:xfrm>
        <a:graphic>
          <a:graphicData uri="http://schemas.openxmlformats.org/presentationml/2006/ole">
            <p:oleObj spid="_x0000_s19511" name="Bitmap Image" r:id="rId33" imgW="847843" imgH="790476" progId="Paint.Picture">
              <p:embed/>
            </p:oleObj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833438" y="1341438"/>
          <a:ext cx="642937" cy="500062"/>
        </p:xfrm>
        <a:graphic>
          <a:graphicData uri="http://schemas.openxmlformats.org/presentationml/2006/ole">
            <p:oleObj spid="_x0000_s19512" name="Bitmap Image" r:id="rId34" imgW="847843" imgH="790476" progId="Paint.Picture">
              <p:embed/>
            </p:oleObj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1258888" y="3284538"/>
          <a:ext cx="642937" cy="500062"/>
        </p:xfrm>
        <a:graphic>
          <a:graphicData uri="http://schemas.openxmlformats.org/presentationml/2006/ole">
            <p:oleObj spid="_x0000_s19513" name="Bitmap Image" r:id="rId35" imgW="847843" imgH="790476" progId="Paint.Picture">
              <p:embed/>
            </p:oleObj>
          </a:graphicData>
        </a:graphic>
      </p:graphicFrame>
      <p:graphicFrame>
        <p:nvGraphicFramePr>
          <p:cNvPr id="63515" name="Object 27"/>
          <p:cNvGraphicFramePr>
            <a:graphicFrameLocks noChangeAspect="1"/>
          </p:cNvGraphicFramePr>
          <p:nvPr/>
        </p:nvGraphicFramePr>
        <p:xfrm>
          <a:off x="4643438" y="4186238"/>
          <a:ext cx="642937" cy="395287"/>
        </p:xfrm>
        <a:graphic>
          <a:graphicData uri="http://schemas.openxmlformats.org/presentationml/2006/ole">
            <p:oleObj spid="_x0000_s19514" name="Bitmap Image" r:id="rId36" imgW="847843" imgH="790476" progId="Paint.Picture">
              <p:embed/>
            </p:oleObj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/>
        </p:nvGraphicFramePr>
        <p:xfrm>
          <a:off x="2627313" y="4437063"/>
          <a:ext cx="642937" cy="395287"/>
        </p:xfrm>
        <a:graphic>
          <a:graphicData uri="http://schemas.openxmlformats.org/presentationml/2006/ole">
            <p:oleObj spid="_x0000_s19515" name="Bitmap Image" r:id="rId37" imgW="847843" imgH="790476" progId="Paint.Picture">
              <p:embed/>
            </p:oleObj>
          </a:graphicData>
        </a:graphic>
      </p:graphicFrame>
      <p:graphicFrame>
        <p:nvGraphicFramePr>
          <p:cNvPr id="13" name="Object 23"/>
          <p:cNvGraphicFramePr>
            <a:graphicFrameLocks noChangeAspect="1"/>
          </p:cNvGraphicFramePr>
          <p:nvPr/>
        </p:nvGraphicFramePr>
        <p:xfrm>
          <a:off x="1547813" y="2205038"/>
          <a:ext cx="642937" cy="500062"/>
        </p:xfrm>
        <a:graphic>
          <a:graphicData uri="http://schemas.openxmlformats.org/presentationml/2006/ole">
            <p:oleObj spid="_x0000_s19516" name="Bitmap Image" r:id="rId38" imgW="847843" imgH="790476" progId="Paint.Picture">
              <p:embed/>
            </p:oleObj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5508625" y="4149725"/>
          <a:ext cx="642938" cy="500063"/>
        </p:xfrm>
        <a:graphic>
          <a:graphicData uri="http://schemas.openxmlformats.org/presentationml/2006/ole">
            <p:oleObj spid="_x0000_s19517" name="Bitmap Image" r:id="rId39" imgW="847843" imgH="79047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4"/>
          <p:cNvSpPr txBox="1">
            <a:spLocks noChangeArrowheads="1"/>
          </p:cNvSpPr>
          <p:nvPr/>
        </p:nvSpPr>
        <p:spPr bwMode="auto">
          <a:xfrm>
            <a:off x="250825" y="1889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CC"/>
                </a:solidFill>
                <a:latin typeface=".VnTimeH" pitchFamily="34" charset="0"/>
              </a:rPr>
              <a:t>æn ®Þnh vµ g©y høng thó cho trÎ:</a:t>
            </a:r>
          </a:p>
        </p:txBody>
      </p:sp>
      <p:sp>
        <p:nvSpPr>
          <p:cNvPr id="7171" name="Text Box 2055"/>
          <p:cNvSpPr txBox="1">
            <a:spLocks noChangeArrowheads="1"/>
          </p:cNvSpPr>
          <p:nvPr/>
        </p:nvSpPr>
        <p:spPr bwMode="auto">
          <a:xfrm>
            <a:off x="684213" y="1258888"/>
            <a:ext cx="792003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- C« cho trÎ h¸t bµi: Mïa xu©n ®Õn råi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C« ®µm tho¹i víi trÎ vÒ c¸c lo¹i hoa mïa xu©n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 + Bµi h¸t viÕt vÒ mïa gi?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 + Mïa xu©n thíi tiÕt nh­ thÕ nµo?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 + Mïa xu©n cã nh­ng lo¹i hoa gi?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</a:rPr>
              <a:t>- C« giíi thiÖu vµi bµi th¬.</a:t>
            </a:r>
          </a:p>
        </p:txBody>
      </p:sp>
      <p:pic>
        <p:nvPicPr>
          <p:cNvPr id="7172" name="Picture 3" descr="hoa dao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153400" cy="4906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9600" b="1" smtClean="0">
                <a:solidFill>
                  <a:srgbClr val="9933FF"/>
                </a:solidFill>
                <a:latin typeface=".VnAvant" pitchFamily="34" charset="0"/>
              </a:rPr>
              <a:t>xin ch©n thµnh c¶m ¬n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3" descr="nhanhma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 descr="hoa ho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1028" descr="YCA9D6D2RCAU24MOQCAFY8NNCCA0CEF2PCAY5JF2LCADL7EHOCAM8LS17CAP3DEUJCANEXRUCCA81XUQUCAY1LTL2CAPHBIJHCA8QM3L3CA2F63KACALEU9D7CAK143A6CAEJI2AMCACJIB06CABQ0H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137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3" descr="Mung2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Anh Quan\Desktop\images.jp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Anh Qua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286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 descr="hoa cu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236332918,E:\LAN MAM 4\THO L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206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Arial</vt:lpstr>
      <vt:lpstr>Times New Roman</vt:lpstr>
      <vt:lpstr>.VnTimeH</vt:lpstr>
      <vt:lpstr>.VnTime</vt:lpstr>
      <vt:lpstr>.VnAvant</vt:lpstr>
      <vt:lpstr>Office Theme</vt:lpstr>
      <vt:lpstr>Bitmap Image</vt:lpstr>
      <vt:lpstr>Paintbrush 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Custom Show 1</vt:lpstr>
    </vt:vector>
  </TitlesOfParts>
  <Company>WinKoOL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BeKoOL</dc:creator>
  <cp:lastModifiedBy>Admin</cp:lastModifiedBy>
  <cp:revision>55</cp:revision>
  <dcterms:created xsi:type="dcterms:W3CDTF">2009-01-13T15:55:40Z</dcterms:created>
  <dcterms:modified xsi:type="dcterms:W3CDTF">2022-04-26T08:41:19Z</dcterms:modified>
</cp:coreProperties>
</file>