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2"/>
    <p:sldId id="266" r:id="rId3"/>
    <p:sldId id="265" r:id="rId4"/>
    <p:sldId id="264" r:id="rId5"/>
    <p:sldId id="263" r:id="rId6"/>
    <p:sldId id="269" r:id="rId7"/>
    <p:sldId id="270" r:id="rId8"/>
    <p:sldId id="271" r:id="rId9"/>
    <p:sldId id="272" r:id="rId10"/>
    <p:sldId id="262" r:id="rId11"/>
    <p:sldId id="261" r:id="rId12"/>
    <p:sldId id="260" r:id="rId13"/>
    <p:sldId id="259" r:id="rId14"/>
    <p:sldId id="258" r:id="rId15"/>
    <p:sldId id="267" r:id="rId16"/>
    <p:sldId id="27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1" autoAdjust="0"/>
    <p:restoredTop sz="93935" autoAdjust="0"/>
  </p:normalViewPr>
  <p:slideViewPr>
    <p:cSldViewPr>
      <p:cViewPr>
        <p:scale>
          <a:sx n="100" d="100"/>
          <a:sy n="100" d="100"/>
        </p:scale>
        <p:origin x="-133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vi-VN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vi-VN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CF8A7D-3A58-4ADF-9D44-9E6611474FA4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4742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E75F1B-8B5C-4F7B-8AE2-C03C2D980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15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0805F-4E15-4E0B-B070-0D07F4E5C821}" type="slidenum">
              <a:rPr lang="en-US"/>
              <a:pPr/>
              <a:t>1</a:t>
            </a:fld>
            <a:endParaRPr lang="en-US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74CB08-91DA-4B21-83F4-3E9C346FEF8E}" type="slidenum">
              <a:rPr lang="en-US"/>
              <a:pPr/>
              <a:t>10</a:t>
            </a:fld>
            <a:endParaRPr 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3F91D-8177-4441-8426-798FD3567214}" type="slidenum">
              <a:rPr lang="en-US"/>
              <a:pPr/>
              <a:t>11</a:t>
            </a:fld>
            <a:endParaRPr lang="en-US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B2D093-1E8D-4131-A750-46369BFB0984}" type="slidenum">
              <a:rPr lang="en-US"/>
              <a:pPr/>
              <a:t>12</a:t>
            </a:fld>
            <a:endParaRPr 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DE734-C475-40A9-BCA4-DD0EA4322A84}" type="slidenum">
              <a:rPr lang="en-US"/>
              <a:pPr/>
              <a:t>13</a:t>
            </a:fld>
            <a:endParaRPr lang="en-US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8B04E-1D8E-41A4-A059-4085E1D2DC36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F1BDD-5FB2-48D8-AE46-2440E123A172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DE8F3-329C-461E-B939-B4947FBB94D5}" type="slidenum">
              <a:rPr lang="en-US"/>
              <a:pPr/>
              <a:t>16</a:t>
            </a:fld>
            <a:endParaRPr 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819E8-33B1-4FBD-AD0B-D56F47E752B8}" type="slidenum">
              <a:rPr lang="en-US"/>
              <a:pPr/>
              <a:t>2</a:t>
            </a:fld>
            <a:endParaRPr lang="en-US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F77A4-325D-416E-9DCB-C4A7FC36B714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9DEE3-B99C-47F9-A82C-9D34239F8C71}" type="slidenum">
              <a:rPr lang="en-US"/>
              <a:pPr/>
              <a:t>4</a:t>
            </a:fld>
            <a:endParaRPr 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B6E90-DAD3-4B85-98A0-51D42F21FDAE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D71ED-B814-4A0E-BEE0-AD548FAA20B3}" type="slidenum">
              <a:rPr lang="en-US"/>
              <a:pPr/>
              <a:t>6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467F75-FB0C-4CA5-8403-5B81D6ABEEF6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0FC58-3ACD-4837-A3C1-03A491F81C4C}" type="slidenum">
              <a:rPr lang="en-US"/>
              <a:pPr/>
              <a:t>8</a:t>
            </a:fld>
            <a:endParaRPr lang="en-US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29070-AE94-4A75-9DC0-7C0E0699E3C5}" type="slidenum">
              <a:rPr lang="en-US"/>
              <a:pPr/>
              <a:t>9</a:t>
            </a:fld>
            <a:endParaRPr 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29F12-085F-42C9-9E2C-9ED23B951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3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24CD9-2F2E-4B2C-8E82-7B9E7CCE74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4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5DFA6-E0DE-4A71-8F05-0208F0F7A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8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3220-000A-4A09-B34C-4A0E001661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94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3D28A-054D-41CB-B88A-9149CDAD1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5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49D7A-8EB4-4966-B8E5-300DAC4B83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59F8A-CBF9-4632-A389-3BC99AFD1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7F7CA-DDEF-4151-AB48-D02C721554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1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627AE-7560-4935-AFDF-2880E2FEB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ACCC5-6684-4C68-986F-461F1E9EE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0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32649-11D9-4B6A-B91C-A90027BF65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8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5FF53E-7C9D-44FF-B32A-2E6375D698C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52045" y="2133600"/>
            <a:ext cx="5029200" cy="1143000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TRUYỆN :MÓN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QUÀ CỦA CÔ GIÁO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600200" y="152400"/>
            <a:ext cx="62348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FF"/>
                </a:solidFill>
              </a:rPr>
              <a:t>PHÒNG GIÁO DỤC VÀ ĐÀO TẠO HUYỆN GIA LÂM </a:t>
            </a:r>
          </a:p>
          <a:p>
            <a:pPr algn="ctr"/>
            <a:r>
              <a:rPr lang="en-US" sz="2000" dirty="0" smtClean="0">
                <a:solidFill>
                  <a:srgbClr val="FF00FF"/>
                </a:solidFill>
              </a:rPr>
              <a:t>TRƯỜNG MẦM NON HOA SỮA</a:t>
            </a:r>
            <a:endParaRPr lang="en-US" sz="2000" dirty="0">
              <a:solidFill>
                <a:srgbClr val="FF00FF"/>
              </a:solidFill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981200" y="3810000"/>
            <a:ext cx="48766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hlink"/>
                </a:solidFill>
              </a:rPr>
              <a:t>Lứa</a:t>
            </a:r>
            <a:r>
              <a:rPr lang="en-US" sz="2400" b="1" dirty="0" smtClean="0">
                <a:solidFill>
                  <a:schemeClr val="hlink"/>
                </a:solidFill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</a:rPr>
              <a:t>tuổi</a:t>
            </a:r>
            <a:r>
              <a:rPr lang="en-US" sz="2400" b="1" dirty="0" smtClean="0">
                <a:solidFill>
                  <a:schemeClr val="hlink"/>
                </a:solidFill>
              </a:rPr>
              <a:t> : </a:t>
            </a:r>
            <a:r>
              <a:rPr lang="en-US" sz="2400" b="1" dirty="0" err="1" smtClean="0">
                <a:solidFill>
                  <a:schemeClr val="hlink"/>
                </a:solidFill>
              </a:rPr>
              <a:t>Mẫu</a:t>
            </a:r>
            <a:r>
              <a:rPr lang="en-US" sz="2400" b="1" dirty="0" smtClean="0">
                <a:solidFill>
                  <a:schemeClr val="hlink"/>
                </a:solidFill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</a:rPr>
              <a:t>giáo</a:t>
            </a:r>
            <a:r>
              <a:rPr lang="en-US" sz="2400" b="1" dirty="0" smtClean="0">
                <a:solidFill>
                  <a:schemeClr val="hlink"/>
                </a:solidFill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</a:rPr>
              <a:t>nhỡ</a:t>
            </a:r>
            <a:r>
              <a:rPr lang="en-US" sz="2400" b="1" dirty="0" smtClean="0">
                <a:solidFill>
                  <a:schemeClr val="hlink"/>
                </a:solidFill>
              </a:rPr>
              <a:t> 4-5 </a:t>
            </a:r>
            <a:r>
              <a:rPr lang="en-US" sz="2400" b="1" dirty="0" err="1" smtClean="0">
                <a:solidFill>
                  <a:schemeClr val="hlink"/>
                </a:solidFill>
              </a:rPr>
              <a:t>tuổi</a:t>
            </a:r>
            <a:endParaRPr lang="en-US" sz="24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3" grpId="0"/>
      <p:bldP spid="686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slid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1143000" y="609600"/>
            <a:ext cx="3657600" cy="5867400"/>
            <a:chOff x="720" y="384"/>
            <a:chExt cx="2180" cy="3558"/>
          </a:xfrm>
        </p:grpSpPr>
        <p:pic>
          <p:nvPicPr>
            <p:cNvPr id="15367" name="Picture 7" descr="tay c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" y="2208"/>
              <a:ext cx="1596" cy="1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0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24272" flipH="1">
              <a:off x="720" y="384"/>
              <a:ext cx="115" cy="2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6" name="Picture 4" descr="Untitled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8" name="Picture 4" descr="Untitled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lid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343400" y="1828800"/>
            <a:ext cx="2562225" cy="957263"/>
            <a:chOff x="2610" y="1115"/>
            <a:chExt cx="1838" cy="687"/>
          </a:xfrm>
        </p:grpSpPr>
        <p:pic>
          <p:nvPicPr>
            <p:cNvPr id="9223" name="Picture 7" descr="hoi lo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0" y="1251"/>
              <a:ext cx="1101" cy="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15339">
              <a:off x="3924" y="647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2" name="Picture 4" descr="Untitled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slide 9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tay tra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154940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15" name="Group 15"/>
          <p:cNvGrpSpPr>
            <a:grpSpLocks/>
          </p:cNvGrpSpPr>
          <p:nvPr/>
        </p:nvGrpSpPr>
        <p:grpSpPr bwMode="auto">
          <a:xfrm>
            <a:off x="3505200" y="2811463"/>
            <a:ext cx="3886200" cy="1303337"/>
            <a:chOff x="2208" y="1771"/>
            <a:chExt cx="2448" cy="821"/>
          </a:xfrm>
        </p:grpSpPr>
        <p:pic>
          <p:nvPicPr>
            <p:cNvPr id="25607" name="Picture 7" descr="x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771"/>
              <a:ext cx="1307" cy="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diem no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3982" y="1377"/>
              <a:ext cx="72" cy="1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347663" y="6097588"/>
            <a:ext cx="1798637" cy="684212"/>
            <a:chOff x="240" y="3841"/>
            <a:chExt cx="1133" cy="431"/>
          </a:xfrm>
        </p:grpSpPr>
        <p:pic>
          <p:nvPicPr>
            <p:cNvPr id="25617" name="Picture 17" descr="chiếc gi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841"/>
              <a:ext cx="720" cy="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20" name="Picture 20" descr="diem noi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11854">
              <a:off x="1077" y="3639"/>
              <a:ext cx="84" cy="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1000" fill="hold"/>
                                        <p:tgtEl>
                                          <p:spTgt spid="256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2" name="Picture 10" descr="slid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4419600" y="2057400"/>
            <a:ext cx="1446213" cy="1447800"/>
            <a:chOff x="2784" y="1296"/>
            <a:chExt cx="911" cy="912"/>
          </a:xfrm>
        </p:grpSpPr>
        <p:pic>
          <p:nvPicPr>
            <p:cNvPr id="23560" name="Picture 8" descr="tay p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55"/>
              <a:ext cx="858" cy="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63" name="Picture 11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648" y="1296"/>
              <a:ext cx="47" cy="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559" name="Picture 7" descr="nguoi co gia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685800" cy="106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4953000" y="1295400"/>
            <a:ext cx="1549400" cy="2809875"/>
            <a:chOff x="3083" y="880"/>
            <a:chExt cx="976" cy="1770"/>
          </a:xfrm>
        </p:grpSpPr>
        <p:pic>
          <p:nvPicPr>
            <p:cNvPr id="23561" name="Picture 9" descr="tay tra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3" y="1632"/>
              <a:ext cx="976" cy="1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8" name="Picture 6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3984" y="88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8" presetClass="emp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slid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h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2306638"/>
            <a:ext cx="2743200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m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7400"/>
            <a:ext cx="272415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11111E-6 L -1.11022E-16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2.65896E-6 C 0.00468 -0.00601 0.00972 -0.01087 0.0144 -0.01688 C 0.01961 -0.01618 0.02499 -0.01457 0.0302 -0.0148 C 0.0559 -0.01642 0.04027 -0.0222 0.05242 -0.01688 C 0.06145 -0.02474 0.06909 -0.03537 0.07951 -0.04023 C 0.08228 -0.03954 0.09791 -0.03561 0.09999 -0.03584 C 0.10156 -0.03607 0.10208 -0.03907 0.10329 -0.04023 C 0.11058 -0.0474 0.11197 -0.04809 0.11909 -0.05272 C 0.12812 -0.0504 0.13732 -0.04809 0.14617 -0.04439 C 0.14722 -0.04231 0.14774 -0.03931 0.1493 -0.03792 C 0.15208 -0.03561 0.15885 -0.03376 0.15885 -0.03376 C 0.16041 -0.03237 0.16163 -0.03075 0.16336 -0.02959 C 0.1651 -0.02867 0.16701 -0.02867 0.1684 -0.02751 C 0.16944 -0.02636 0.17031 -0.02428 0.17135 -0.02312 C 0.18072 -0.01387 0.17864 -0.01572 0.18732 -0.01272 C 0.19531 -0.00208 0.19617 0.01665 0.20173 0.0296 C 0.20364 0.03399 0.20676 0.03746 0.20798 0.04231 C 0.2085 0.04439 0.2085 0.04671 0.20954 0.04856 C 0.21614 0.06012 0.22482 0.06752 0.23333 0.07607 C 0.23749 0.09226 0.23663 0.11491 0.24774 0.12486 C 0.25138 0.13226 0.25399 0.13665 0.26041 0.13965 C 0.26145 0.14173 0.26215 0.14405 0.26353 0.1459 C 0.26492 0.14775 0.26718 0.14798 0.2684 0.15006 C 0.27065 0.15376 0.27117 0.15884 0.27308 0.16278 C 0.27152 0.16925 0.2684 0.19214 0.26041 0.19445 C 0.25468 0.19607 0.24878 0.19584 0.24288 0.19653 C 0.23454 0.20069 0.22603 0.20139 0.21753 0.20509 C 0.21145 0.20763 0.21076 0.21526 0.20642 0.21989 C 0.19722 0.23006 0.17933 0.23075 0.1684 0.2326 C 0.16631 0.23399 0.1644 0.2363 0.1618 0.23676 C 0.16041 0.23699 0.15885 0.23445 0.15728 0.23468 C 0.15329 0.23538 0.14999 0.23931 0.14617 0.24093 C 0.13906 0.25041 0.1269 0.25156 0.11753 0.25572 C 0.11649 0.25711 0.11597 0.26058 0.1144 0.26012 C 0.10833 0.2585 0.09288 0.24393 0.08732 0.23884 C 0.08454 0.22752 0.08211 0.23468 0.07777 0.22613 C 0.07656 0.22358 0.07621 0.22012 0.07465 0.2178 C 0.07274 0.2148 0.06631 0.20948 0.06353 0.20717 C 0.0493 0.21341 0.06753 0.2074 0.05555 0.20509 C 0.04253 0.20254 0.02916 0.20231 0.01597 0.20093 C 0.00798 0.19376 0.01215 0.19861 0.00485 0.18405 C 0.00156 0.17734 -0.00313 0.17549 -0.00782 0.17133 C -0.01216 0.1674 -0.01737 0.15445 -0.01737 0.15445 C -0.01581 0.1459 -0.01563 0.1348 -0.01268 0.12694 C -0.01199 0.12509 -0.01025 0.12439 -0.00938 0.12254 C -0.00469 0.11214 -0.00313 0.1015 0.00329 0.09295 C 0.00555 0.08093 0.00885 0.06913 0.0111 0.05711 C 0.00347 0.05017 0.00815 0.05619 0.00329 0.04231 C 0.00138 0.03653 -0.00313 0.02543 -0.00313 0.02543 C 0.00051 0.01064 0.00103 0.01688 -0.00157 0.00647 C 0.00121 0.00278 0.01163 -0.01503 -5.55556E-6 -2.65896E-6 Z " pathEditMode="relative" ptsTypes="fffffffffffffffffffffffffffffffffffffffffffffffffff">
                                      <p:cBhvr>
                                        <p:cTn id="8" dur="10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9460" name="Picture 4" descr="Untitled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1534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slid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46275"/>
            <a:ext cx="5510213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meo khoang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49613"/>
            <a:ext cx="3470275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1" name="Group 13"/>
          <p:cNvGrpSpPr>
            <a:grpSpLocks/>
          </p:cNvGrpSpPr>
          <p:nvPr/>
        </p:nvGrpSpPr>
        <p:grpSpPr bwMode="auto">
          <a:xfrm>
            <a:off x="5867400" y="2320925"/>
            <a:ext cx="2003425" cy="5146675"/>
            <a:chOff x="3696" y="1462"/>
            <a:chExt cx="1262" cy="3242"/>
          </a:xfrm>
        </p:grpSpPr>
        <p:pic>
          <p:nvPicPr>
            <p:cNvPr id="17417" name="Picture 9" descr="meo khoang 1"/>
            <p:cNvPicPr>
              <a:picLocks noChangeAspect="1" noChangeArrowheads="1"/>
            </p:cNvPicPr>
            <p:nvPr/>
          </p:nvPicPr>
          <p:blipFill>
            <a:blip r:embed="rId6">
              <a:lum bright="-8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96" y="1462"/>
              <a:ext cx="1262" cy="2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2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5066">
              <a:off x="4128" y="3712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414" name="Picture 6" descr="nen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3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2222 L 0.00156 0.0414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94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111 L -0.02622 0.0196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" y="4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5" dur="2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642 0.2057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slid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534400" cy="683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12" descr="tay co gi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1981200" cy="111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7" name="Picture 11" descr="tay c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282950"/>
            <a:ext cx="1749425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2971800" y="2416175"/>
            <a:ext cx="2638425" cy="1289050"/>
            <a:chOff x="1872" y="1522"/>
            <a:chExt cx="1662" cy="812"/>
          </a:xfrm>
        </p:grpSpPr>
        <p:pic>
          <p:nvPicPr>
            <p:cNvPr id="29702" name="Picture 6" descr="kh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8" y="1522"/>
              <a:ext cx="856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5" name="Picture 9" descr="diem noi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580056">
              <a:off x="2340" y="1740"/>
              <a:ext cx="55" cy="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4167 0.032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 descr="slid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3"/>
            <a:ext cx="9144000" cy="684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343400" y="685800"/>
            <a:ext cx="1066800" cy="2667000"/>
            <a:chOff x="2525" y="432"/>
            <a:chExt cx="883" cy="1680"/>
          </a:xfrm>
        </p:grpSpPr>
        <p:pic>
          <p:nvPicPr>
            <p:cNvPr id="31750" name="Picture 6" descr="be ngo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5" y="432"/>
              <a:ext cx="883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3" name="Picture 9" descr="diem no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03121">
              <a:off x="3312" y="1443"/>
              <a:ext cx="48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4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3796" name="Picture 4" descr="IMG_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153400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slid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do c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9718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che t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810000"/>
            <a:ext cx="2176462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958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" presetID="64" presetClass="path" presetSubtype="0" accel="50000" decel="50000" autoRev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33333E-6 1.85185E-6 L -0.10416 -0.1120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46</Words>
  <Application>Microsoft Office PowerPoint</Application>
  <PresentationFormat>On-screen Show (4:3)</PresentationFormat>
  <Paragraphs>20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 TRUYỆN :MÓN QUÀ CỦA CÔ GIÁO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40</cp:revision>
  <dcterms:created xsi:type="dcterms:W3CDTF">2009-06-14T10:18:10Z</dcterms:created>
  <dcterms:modified xsi:type="dcterms:W3CDTF">2022-09-17T05:27:48Z</dcterms:modified>
</cp:coreProperties>
</file>