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8" r:id="rId2"/>
    <p:sldId id="274" r:id="rId3"/>
    <p:sldId id="275" r:id="rId4"/>
    <p:sldId id="277" r:id="rId5"/>
    <p:sldId id="266" r:id="rId6"/>
    <p:sldId id="265" r:id="rId7"/>
    <p:sldId id="264" r:id="rId8"/>
    <p:sldId id="263" r:id="rId9"/>
    <p:sldId id="269" r:id="rId10"/>
    <p:sldId id="270" r:id="rId11"/>
    <p:sldId id="271" r:id="rId12"/>
    <p:sldId id="272" r:id="rId13"/>
    <p:sldId id="262" r:id="rId14"/>
    <p:sldId id="261" r:id="rId15"/>
    <p:sldId id="260" r:id="rId16"/>
    <p:sldId id="259" r:id="rId17"/>
    <p:sldId id="258" r:id="rId18"/>
    <p:sldId id="267" r:id="rId19"/>
    <p:sldId id="276" r:id="rId20"/>
    <p:sldId id="27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 autoAdjust="0"/>
    <p:restoredTop sz="93935" autoAdjust="0"/>
  </p:normalViewPr>
  <p:slideViewPr>
    <p:cSldViewPr>
      <p:cViewPr>
        <p:scale>
          <a:sx n="66" d="100"/>
          <a:sy n="66" d="100"/>
        </p:scale>
        <p:origin x="-129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F6AD9A-D302-461F-8AAA-F29CF83AA0EB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44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B0CC98-AB5E-4C10-A9BC-DE786E7112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5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9E03C-C7B2-4CBA-BD58-32BC890634B5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9FBF62-C278-4173-812F-EC61361FCA15}" type="slidenum">
              <a:rPr lang="en-US"/>
              <a:pPr/>
              <a:t>10</a:t>
            </a:fld>
            <a:endParaRPr lang="en-US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BFA44-8C2B-414B-B404-EF45FB2D7F1A}" type="slidenum">
              <a:rPr lang="en-US"/>
              <a:pPr/>
              <a:t>11</a:t>
            </a:fld>
            <a:endParaRPr lang="en-US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6FDFB2-D4B7-4F4F-9F3C-87D629538DF6}" type="slidenum">
              <a:rPr lang="en-US"/>
              <a:pPr/>
              <a:t>12</a:t>
            </a:fld>
            <a:endParaRPr 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6C5BCD-6C12-4450-89D8-6AF62437623E}" type="slidenum">
              <a:rPr lang="en-US"/>
              <a:pPr/>
              <a:t>13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8BB3E-0C22-4172-AFB5-07D951E2B4E0}" type="slidenum">
              <a:rPr lang="en-US"/>
              <a:pPr/>
              <a:t>14</a:t>
            </a:fld>
            <a:endParaRPr lang="en-US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AB291-0A1E-4356-8FEB-626278488146}" type="slidenum">
              <a:rPr lang="en-US"/>
              <a:pPr/>
              <a:t>15</a:t>
            </a:fld>
            <a:endParaRPr lang="en-US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1365F-C370-4091-BDB7-45CEE2025271}" type="slidenum">
              <a:rPr lang="en-US"/>
              <a:pPr/>
              <a:t>16</a:t>
            </a:fld>
            <a:endParaRPr lang="en-US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8BC27-5648-40E1-8F57-0245FC7A4F2F}" type="slidenum">
              <a:rPr lang="en-US"/>
              <a:pPr/>
              <a:t>17</a:t>
            </a:fld>
            <a:endParaRPr 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10A32-BCF0-4226-AC55-3B79C3ACED52}" type="slidenum">
              <a:rPr lang="en-US"/>
              <a:pPr/>
              <a:t>18</a:t>
            </a:fld>
            <a:endParaRPr lang="en-US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3D9F7-2343-4CA1-95DE-041E5895AD5F}" type="slidenum">
              <a:rPr lang="en-US"/>
              <a:pPr/>
              <a:t>19</a:t>
            </a:fld>
            <a:endParaRPr lang="en-US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F1C2D-CD02-4EB2-8275-587D96545935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D9D7A2-4AFC-4E19-A866-64AF29C16631}" type="slidenum">
              <a:rPr lang="en-US"/>
              <a:pPr/>
              <a:t>20</a:t>
            </a:fld>
            <a:endParaRPr lang="en-US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427C6B-578F-4B4E-B9FC-7AB23411A145}" type="slidenum">
              <a:rPr lang="en-US"/>
              <a:pPr/>
              <a:t>3</a:t>
            </a:fld>
            <a:endParaRPr lang="en-US"/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DEFCC-A8AE-4FEC-9CA5-A45F498E9346}" type="slidenum">
              <a:rPr lang="en-US"/>
              <a:pPr/>
              <a:t>4</a:t>
            </a:fld>
            <a:endParaRPr lang="en-US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309CC-6E45-470E-8029-0AE14EF5E016}" type="slidenum">
              <a:rPr lang="en-US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9D817-EEC0-410D-9C10-4144F2E1B671}" type="slidenum">
              <a:rPr lang="en-US"/>
              <a:pPr/>
              <a:t>6</a:t>
            </a:fld>
            <a:endParaRPr lang="en-US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D6ADB-0068-43BE-9637-802466A243E0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33BC8-3531-4381-9997-9773D95A5312}" type="slidenum">
              <a:rPr lang="en-US"/>
              <a:pPr/>
              <a:t>8</a:t>
            </a:fld>
            <a:endParaRPr lang="en-US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54AEB-5D45-40B1-BD90-F0F2305E1399}" type="slidenum">
              <a:rPr lang="en-US"/>
              <a:pPr/>
              <a:t>9</a:t>
            </a:fld>
            <a:endParaRPr lang="en-US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0EA1E-FC4F-48AA-B5D0-2606940FDC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57011-B886-493B-A113-FCDF3CD3F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7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3BE12-D2C1-4F38-AD16-A690FC68D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9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B1EF2-73C8-426C-AB5D-92FC512A9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90ABF-7912-48DE-8B24-E95F2BE4FC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14E72-A7FA-42BC-A0F8-2385EF5231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1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001C8-44F1-4AD6-AB2F-80CC1DCAF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67A0B-BE2A-4666-BC82-E15028CA09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6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8A96A-D408-4A79-8740-8E24BF552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F86DB-2F4B-452F-A8AB-864AD2CCE7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24320-509D-4694-B093-B0CED7565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0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C6C2C7-413C-470C-8E03-00666923F3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438400"/>
            <a:ext cx="7239000" cy="19050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Môn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Làm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văn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Đề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tài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Kể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chuyện“Món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quà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cô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giáo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Ghép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tranh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hoá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thân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nhân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vật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19200" y="4917707"/>
            <a:ext cx="5715000" cy="10668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Lớp</a:t>
            </a: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2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MGL 5-6 TUỔI</a:t>
            </a:r>
            <a:endParaRPr 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20000"/>
              </a:spcBef>
            </a:pPr>
            <a:endParaRPr lang="en-US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723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TRƯỜNG MẦM NON HOẠ </a:t>
            </a:r>
            <a:r>
              <a:rPr lang="it-IT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SỮA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uiExpand="1" build="p" animBg="1"/>
      <p:bldP spid="276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224588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trò chơi: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Ghép tranh hóa thân theo nhân vật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_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buổi học đã kết thúc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706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tang 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100</Words>
  <Application>Microsoft Office PowerPoint</Application>
  <PresentationFormat>On-screen Show (4:3)</PresentationFormat>
  <Paragraphs>32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Default Design</vt:lpstr>
      <vt:lpstr>PowerPoint Presentation</vt:lpstr>
      <vt:lpstr>PowerPoint Presentation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Adminstrator</cp:lastModifiedBy>
  <cp:revision>39</cp:revision>
  <dcterms:created xsi:type="dcterms:W3CDTF">2009-06-14T10:18:10Z</dcterms:created>
  <dcterms:modified xsi:type="dcterms:W3CDTF">2022-09-20T08:51:48Z</dcterms:modified>
</cp:coreProperties>
</file>