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8" r:id="rId4"/>
    <p:sldId id="269" r:id="rId5"/>
    <p:sldId id="291" r:id="rId6"/>
    <p:sldId id="256" r:id="rId7"/>
    <p:sldId id="292" r:id="rId8"/>
    <p:sldId id="293" r:id="rId9"/>
    <p:sldId id="294" r:id="rId10"/>
    <p:sldId id="257" r:id="rId11"/>
    <p:sldId id="295" r:id="rId12"/>
    <p:sldId id="267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5C1C-45A1-48CE-B837-5B518FEB1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D38DF-8595-4169-9C56-182BCC55F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72E98-E7D6-4C96-8802-89E8AA88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4A40C-F67C-4874-A486-D884539E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CCB20-DBF0-4F69-86AD-3454EB14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6ABB-3160-4932-9217-04507E4F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099C0-C2E3-47CD-AF76-639083E76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7C08-5FEA-4CCB-A1C6-4ACDC66D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6B49E-DAA7-4DF3-85DF-65F2C5169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7F96-E488-481A-87B1-F8B4B813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C38FC-2029-4B62-B3A9-F84796DA7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50EDD-AAE7-4991-8874-C374CCF6A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AABA-4CA0-4608-81BA-68D35BF9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C2FC-10A9-47A1-974A-C662BBD0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D4F1B-4695-4A79-A809-1AE07338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15FA-DDD4-4B80-B1FA-811988DF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2761-D885-487A-BC3D-F63EB2EE6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02850-00CB-434D-B153-812CAA04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0725-25AB-432F-B4CE-651308D6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EB3F6-9C4F-48B9-AACA-49D83B05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0946-E277-44AA-A28C-5650754C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99F61-602D-4199-801C-FC561E159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00AAC-A26F-4050-920B-64B6927C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43D3E-F79A-40DF-A51D-1D2F03EA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93887-F880-4E49-A96D-0F285752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2214-8111-4689-BFE0-CA0A0C99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7633-39A0-48C6-82BC-1D7DA53C3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86E84-E59A-4E25-AF35-65E16E893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2F2AB-3E28-43C7-90AC-75954218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40F3A-5C9C-44D3-8258-A4089688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2B549-60A9-42F5-AE61-C1FCFAE6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BC4F-1F78-4FDF-ABAE-6D50A61D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A71F0-4AE8-4AC3-A294-5B166FAE1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124D6-9D6D-4DF2-AF82-ADC4F2953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C300D-262A-4F66-AD76-9FC40BF2B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E2FDF-C5A7-46DC-AF3D-2864BC6EC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1DE0C-CD28-4A31-8A8B-8A79E0096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53AC2D-045F-453B-A9E2-91967B4F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0D2BD-1390-4AE8-B500-1D88CDEC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56EC-4859-47DF-90ED-64B24D0D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B552D-E419-4FB6-AF14-C0C714FC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1C410-442A-4C68-B081-66755A17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DB0BE-5408-447D-8660-19EDFA005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E9EFE-BFE0-4538-B51E-17CB3B7D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81D84-71CB-47C9-98C5-8066048F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E185E-48A4-48ED-96BF-46605847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010A0-E546-4E51-B02D-6FB8BB74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BF08A-254B-4FFD-8ED3-6205782C3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5D80C-A9B8-47CD-BAC1-9FFF3CAF8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D584A-3156-441B-9C35-B860B1B7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3D03A-577B-4CF7-B689-1D1774E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799C-3680-4F24-82C7-B09EBC3C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A801-A623-429D-86DC-A5369F2B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75F3F-ED39-49F4-9A6B-78E39DC10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5B651-DE46-4864-AD6E-966703F88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1A4D0-FC4B-4E69-9F05-54D853BA8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D5FDF-A8E7-4300-8EE4-5F426D6F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71250-DC74-4181-9D94-D835A625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9970B-9DAA-49B9-915F-1CA4F566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C008-AC91-45E5-8BB6-5D3CE4296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0FE1B-7653-4358-969D-9C0F86CB7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930B9-D3E1-4CF4-9756-A50D89A292DC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DA75-6193-4B61-938D-53E3367A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4B50-B316-4A58-8B3B-501373796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FBB-FFA8-4841-8618-DF0820E7F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4CDE-6778-49D2-ACA4-6EC09A41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68C4D-0C26-42ED-9B0D-9CD13D59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nhất">
            <a:extLst>
              <a:ext uri="{FF2B5EF4-FFF2-40B4-BE49-F238E27FC236}">
                <a16:creationId xmlns:a16="http://schemas.microsoft.com/office/drawing/2014/main" id="{D89C6611-F142-4B96-B5A9-07844E60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9561"/>
            <a:ext cx="12039598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50473-4957-497C-AA1B-D585E44A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7" y="590551"/>
            <a:ext cx="4162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GIA LÂM</a:t>
            </a:r>
          </a:p>
          <a:p>
            <a:pPr algn="ctr" eaLnBrk="1" hangingPunct="1"/>
            <a:r>
              <a:rPr lang="en-US" altLang="en-US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8497543-FA81-4A98-8293-70AB09C81514}"/>
              </a:ext>
            </a:extLst>
          </p:cNvPr>
          <p:cNvSpPr/>
          <p:nvPr/>
        </p:nvSpPr>
        <p:spPr>
          <a:xfrm>
            <a:off x="2460624" y="2285207"/>
            <a:ext cx="6918325" cy="19637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Bánh </a:t>
            </a: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5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55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5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5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3- 4 </a:t>
            </a:r>
            <a:r>
              <a:rPr lang="en-US" sz="255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Trung thu nhân đậu xanh đơn giản tại nhà">
            <a:extLst>
              <a:ext uri="{FF2B5EF4-FFF2-40B4-BE49-F238E27FC236}">
                <a16:creationId xmlns:a16="http://schemas.microsoft.com/office/drawing/2014/main" id="{4C23F579-36EF-4976-A2AA-6C489FEF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91" y="3547242"/>
            <a:ext cx="4039142" cy="32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bánh dẻo thơm ngon đơn giản nhất tại nhà cho Tết Trung thu">
            <a:extLst>
              <a:ext uri="{FF2B5EF4-FFF2-40B4-BE49-F238E27FC236}">
                <a16:creationId xmlns:a16="http://schemas.microsoft.com/office/drawing/2014/main" id="{04409A1B-5AEE-435D-A902-472EA002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70" y="114182"/>
            <a:ext cx="3857297" cy="31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35046-A518-4C7D-9314-A03EEA4C5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7" y="219290"/>
            <a:ext cx="3844498" cy="28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Trung thu nhân đậu xanh đơn giản tại nhà">
            <a:extLst>
              <a:ext uri="{FF2B5EF4-FFF2-40B4-BE49-F238E27FC236}">
                <a16:creationId xmlns:a16="http://schemas.microsoft.com/office/drawing/2014/main" id="{4C23F579-36EF-4976-A2AA-6C489FEF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91" y="3547242"/>
            <a:ext cx="4039142" cy="32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bánh dẻo thơm ngon đơn giản nhất tại nhà cho Tết Trung thu">
            <a:extLst>
              <a:ext uri="{FF2B5EF4-FFF2-40B4-BE49-F238E27FC236}">
                <a16:creationId xmlns:a16="http://schemas.microsoft.com/office/drawing/2014/main" id="{04409A1B-5AEE-435D-A902-472EA002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70" y="114182"/>
            <a:ext cx="3857297" cy="31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135046-A518-4C7D-9314-A03EEA4C5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97" y="219290"/>
            <a:ext cx="3844498" cy="28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ách Làm Bánh Dẻo Truyền Thống Cho Ngày Tết Đoàn Viên Vẹn Tròn">
            <a:extLst>
              <a:ext uri="{FF2B5EF4-FFF2-40B4-BE49-F238E27FC236}">
                <a16:creationId xmlns:a16="http://schemas.microsoft.com/office/drawing/2014/main" id="{B8FD08BC-6B62-46D7-B54F-C7F58B4E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12" y="1653363"/>
            <a:ext cx="3857297" cy="30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24B37-4EEA-4B1D-91A7-3603587E8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39" y="1653363"/>
            <a:ext cx="4039142" cy="3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ách Làm Bánh Dẻo Truyền Thống Cho Ngày Tết Đoàn Viên Vẹn Tròn">
            <a:extLst>
              <a:ext uri="{FF2B5EF4-FFF2-40B4-BE49-F238E27FC236}">
                <a16:creationId xmlns:a16="http://schemas.microsoft.com/office/drawing/2014/main" id="{B8FD08BC-6B62-46D7-B54F-C7F58B4E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12" y="1653363"/>
            <a:ext cx="3857297" cy="30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924B37-4EEA-4B1D-91A7-3603587E8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39" y="1653363"/>
            <a:ext cx="4039142" cy="3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5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DA52E8-90D3-4F15-8068-ED5B0A3D2160}"/>
              </a:ext>
            </a:extLst>
          </p:cNvPr>
          <p:cNvSpPr txBox="1"/>
          <p:nvPr/>
        </p:nvSpPr>
        <p:spPr>
          <a:xfrm>
            <a:off x="2788391" y="184046"/>
            <a:ext cx="588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AD9A9-408E-4EE1-854E-A9160EBD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691" y="2002222"/>
            <a:ext cx="2927101" cy="3145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244B4-B625-4A61-8E62-0A080F99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92" y="2017986"/>
            <a:ext cx="3276600" cy="3074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8E92F5-BC3D-4978-A432-76F3A948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3" y="2017986"/>
            <a:ext cx="5519514" cy="3074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BC2801-C6EA-4940-ABB1-A1C314B6E1EE}"/>
              </a:ext>
            </a:extLst>
          </p:cNvPr>
          <p:cNvSpPr txBox="1"/>
          <p:nvPr/>
        </p:nvSpPr>
        <p:spPr>
          <a:xfrm>
            <a:off x="-133424" y="5465495"/>
            <a:ext cx="58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F6044-BD35-433C-8357-1E8EE2D21F28}"/>
              </a:ext>
            </a:extLst>
          </p:cNvPr>
          <p:cNvSpPr txBox="1"/>
          <p:nvPr/>
        </p:nvSpPr>
        <p:spPr>
          <a:xfrm>
            <a:off x="5983596" y="5465495"/>
            <a:ext cx="58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062F6-EB14-4894-8C10-C0E5505B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78" y="888063"/>
            <a:ext cx="5187518" cy="3951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5F1ED-51A1-42A7-8B0D-3DF6A6A3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8063"/>
            <a:ext cx="5711994" cy="38121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72E29C-87EF-4671-9600-5E1AAED71C15}"/>
              </a:ext>
            </a:extLst>
          </p:cNvPr>
          <p:cNvSpPr txBox="1"/>
          <p:nvPr/>
        </p:nvSpPr>
        <p:spPr>
          <a:xfrm>
            <a:off x="-133424" y="5465495"/>
            <a:ext cx="58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9C41C-9C64-4555-8C70-E8B28426070E}"/>
              </a:ext>
            </a:extLst>
          </p:cNvPr>
          <p:cNvSpPr txBox="1"/>
          <p:nvPr/>
        </p:nvSpPr>
        <p:spPr>
          <a:xfrm>
            <a:off x="6010936" y="5465495"/>
            <a:ext cx="58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067D9-2902-41FF-817E-6465F90E7598}"/>
              </a:ext>
            </a:extLst>
          </p:cNvPr>
          <p:cNvSpPr txBox="1"/>
          <p:nvPr/>
        </p:nvSpPr>
        <p:spPr>
          <a:xfrm>
            <a:off x="2788391" y="184046"/>
            <a:ext cx="588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1327-A553-4BB6-9646-5C2A98BA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ánh trung thu nhân cốm - hương vị chuẩn Hà thành">
            <a:extLst>
              <a:ext uri="{FF2B5EF4-FFF2-40B4-BE49-F238E27FC236}">
                <a16:creationId xmlns:a16="http://schemas.microsoft.com/office/drawing/2014/main" id="{51D4D8B1-BFE1-4EA6-A906-5234740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8" y="979406"/>
            <a:ext cx="55561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Cách làm bánh Trung thu nhân đậu xanh đơn giản tại nhà">
            <a:extLst>
              <a:ext uri="{FF2B5EF4-FFF2-40B4-BE49-F238E27FC236}">
                <a16:creationId xmlns:a16="http://schemas.microsoft.com/office/drawing/2014/main" id="{B9EC012E-D04E-45F4-9809-5376A9BF0A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38" y="102790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4F70E4-4D0D-402E-A739-EFE5966CAB8A}"/>
              </a:ext>
            </a:extLst>
          </p:cNvPr>
          <p:cNvSpPr txBox="1"/>
          <p:nvPr/>
        </p:nvSpPr>
        <p:spPr>
          <a:xfrm>
            <a:off x="-133424" y="5465495"/>
            <a:ext cx="58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6DABA-A25D-441F-BE93-A62911122838}"/>
              </a:ext>
            </a:extLst>
          </p:cNvPr>
          <p:cNvSpPr txBox="1"/>
          <p:nvPr/>
        </p:nvSpPr>
        <p:spPr>
          <a:xfrm>
            <a:off x="6096000" y="5506928"/>
            <a:ext cx="58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B69B-1511-47D6-822E-9A74BC69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9CB12-310F-4422-8493-414F127A8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9ED37-2CE3-40A5-8A71-48BBA4C6F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12192000" cy="6800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91BBE-4D45-4F69-ADD2-738C48C977CE}"/>
              </a:ext>
            </a:extLst>
          </p:cNvPr>
          <p:cNvSpPr txBox="1"/>
          <p:nvPr/>
        </p:nvSpPr>
        <p:spPr>
          <a:xfrm>
            <a:off x="1771650" y="2514109"/>
            <a:ext cx="86487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Bánh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2949-0E82-490C-AB03-BA8BBD21A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hám Phá Nguồn Gốc Và Ý Nghĩa Của Bánh Trung Thu">
            <a:extLst>
              <a:ext uri="{FF2B5EF4-FFF2-40B4-BE49-F238E27FC236}">
                <a16:creationId xmlns:a16="http://schemas.microsoft.com/office/drawing/2014/main" id="{5040E4F4-668D-49E8-AA82-8F2E6F2D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88" y="3533522"/>
            <a:ext cx="4510981" cy="30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h Trung Thu Kinh Đô Bánh Nướng Đậu Xanh ( 1/2 Trứng) 130G - 2022 - 2020">
            <a:extLst>
              <a:ext uri="{FF2B5EF4-FFF2-40B4-BE49-F238E27FC236}">
                <a16:creationId xmlns:a16="http://schemas.microsoft.com/office/drawing/2014/main" id="{09240292-1BE5-473E-9CF3-B9AFA7D6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06" y="-751518"/>
            <a:ext cx="4789388" cy="47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30B13-FC14-4759-B6E8-B3B4ACD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17" y="3509963"/>
            <a:ext cx="4250633" cy="30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6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2949-0E82-490C-AB03-BA8BBD21A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hám Phá Nguồn Gốc Và Ý Nghĩa Của Bánh Trung Thu">
            <a:extLst>
              <a:ext uri="{FF2B5EF4-FFF2-40B4-BE49-F238E27FC236}">
                <a16:creationId xmlns:a16="http://schemas.microsoft.com/office/drawing/2014/main" id="{5040E4F4-668D-49E8-AA82-8F2E6F2D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288" y="3533522"/>
            <a:ext cx="4510981" cy="30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ánh Trung Thu Kinh Đô Bánh Nướng Đậu Xanh ( 1/2 Trứng) 130G - 2022 - 2020">
            <a:extLst>
              <a:ext uri="{FF2B5EF4-FFF2-40B4-BE49-F238E27FC236}">
                <a16:creationId xmlns:a16="http://schemas.microsoft.com/office/drawing/2014/main" id="{09240292-1BE5-473E-9CF3-B9AFA7D6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88" y="-717962"/>
            <a:ext cx="4789388" cy="47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30B13-FC14-4759-B6E8-B3B4ACD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17" y="3509963"/>
            <a:ext cx="4250633" cy="30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2949-0E82-490C-AB03-BA8BBD21A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hám Phá Nguồn Gốc Và Ý Nghĩa Của Bánh Trung Thu">
            <a:extLst>
              <a:ext uri="{FF2B5EF4-FFF2-40B4-BE49-F238E27FC236}">
                <a16:creationId xmlns:a16="http://schemas.microsoft.com/office/drawing/2014/main" id="{5040E4F4-668D-49E8-AA82-8F2E6F2D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84" y="3570569"/>
            <a:ext cx="4510981" cy="30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bánh Trung Thu dẻo nhân đậu xanh hấp dẫn">
            <a:extLst>
              <a:ext uri="{FF2B5EF4-FFF2-40B4-BE49-F238E27FC236}">
                <a16:creationId xmlns:a16="http://schemas.microsoft.com/office/drawing/2014/main" id="{B45ED3BC-8515-424C-895F-C088648F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7" y="3607618"/>
            <a:ext cx="4657961" cy="29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30B13-FC14-4759-B6E8-B3B4ACD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36" y="201336"/>
            <a:ext cx="4250633" cy="30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2949-0E82-490C-AB03-BA8BBD21A7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hám Phá Nguồn Gốc Và Ý Nghĩa Của Bánh Trung Thu">
            <a:extLst>
              <a:ext uri="{FF2B5EF4-FFF2-40B4-BE49-F238E27FC236}">
                <a16:creationId xmlns:a16="http://schemas.microsoft.com/office/drawing/2014/main" id="{5040E4F4-668D-49E8-AA82-8F2E6F2D5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28" y="3703740"/>
            <a:ext cx="4510981" cy="300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làm bánh Trung Thu dẻo nhân đậu xanh hấp dẫn">
            <a:extLst>
              <a:ext uri="{FF2B5EF4-FFF2-40B4-BE49-F238E27FC236}">
                <a16:creationId xmlns:a16="http://schemas.microsoft.com/office/drawing/2014/main" id="{B45ED3BC-8515-424C-895F-C088648F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66" y="3703740"/>
            <a:ext cx="4657961" cy="29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30B13-FC14-4759-B6E8-B3B4ACD9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83" y="403588"/>
            <a:ext cx="4250633" cy="30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70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2023-09-27T02:30:06Z</dcterms:created>
  <dcterms:modified xsi:type="dcterms:W3CDTF">2023-09-28T08:14:19Z</dcterms:modified>
</cp:coreProperties>
</file>