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5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462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993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600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905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093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487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63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082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804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285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E5160-B13E-4F1D-8619-1DC52AEFB278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87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5160-B13E-4F1D-8619-1DC52AEFB278}" type="datetimeFigureOut">
              <a:rPr lang="en-US" smtClean="0"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30544-C3EE-4F7C-BC4E-C3FAB3CD7D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648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littergraphicsweb.com/index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Imag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1281"/>
            <a:ext cx="9525000" cy="784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7" name="Picture 3" descr="glitterimagescartoons389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262438"/>
            <a:ext cx="16764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4" descr="glitterimagescartoons389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19800" y="4267200"/>
            <a:ext cx="16002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5" descr="729747d8za2kbusq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267200"/>
            <a:ext cx="2133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1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2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49963"/>
            <a:ext cx="83820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3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6049963"/>
            <a:ext cx="83820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4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03860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5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6049963"/>
            <a:ext cx="83820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6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0980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57" name="WordArt 13"/>
          <p:cNvSpPr>
            <a:spLocks noChangeArrowheads="1" noChangeShapeType="1" noTextEdit="1"/>
          </p:cNvSpPr>
          <p:nvPr/>
        </p:nvSpPr>
        <p:spPr bwMode="auto">
          <a:xfrm>
            <a:off x="1143000" y="0"/>
            <a:ext cx="6781800" cy="9906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solidFill>
                  <a:srgbClr val="000099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Mầm non Hoa Sữa</a:t>
            </a:r>
            <a:endParaRPr lang="en-US" sz="3600" kern="10">
              <a:solidFill>
                <a:srgbClr val="000099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1758" name="WordArt 14"/>
          <p:cNvSpPr>
            <a:spLocks noChangeArrowheads="1" noChangeShapeType="1" noTextEdit="1"/>
          </p:cNvSpPr>
          <p:nvPr/>
        </p:nvSpPr>
        <p:spPr bwMode="auto">
          <a:xfrm>
            <a:off x="1257300" y="5324475"/>
            <a:ext cx="64008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vi-VN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vi-VN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Lớp : Mẫu giáo </a:t>
            </a:r>
            <a:r>
              <a:rPr lang="vi-VN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nhỡ </a:t>
            </a:r>
            <a:r>
              <a:rPr lang="vi-VN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B</a:t>
            </a:r>
            <a:endParaRPr lang="en-US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1759" name="WordArt 15"/>
          <p:cNvSpPr>
            <a:spLocks noChangeArrowheads="1" noChangeShapeType="1" noTextEdit="1"/>
          </p:cNvSpPr>
          <p:nvPr/>
        </p:nvSpPr>
        <p:spPr bwMode="auto">
          <a:xfrm>
            <a:off x="1828800" y="1066800"/>
            <a:ext cx="5257800" cy="8382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31569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ahoma"/>
                <a:cs typeface="Tahoma"/>
              </a:rPr>
              <a:t>Phát triển ngôn ngữ</a:t>
            </a:r>
          </a:p>
        </p:txBody>
      </p:sp>
      <p:sp>
        <p:nvSpPr>
          <p:cNvPr id="31760" name="WordArt 16"/>
          <p:cNvSpPr>
            <a:spLocks noChangeArrowheads="1" noChangeShapeType="1" noTextEdit="1"/>
          </p:cNvSpPr>
          <p:nvPr/>
        </p:nvSpPr>
        <p:spPr bwMode="auto">
          <a:xfrm>
            <a:off x="2819400" y="2286000"/>
            <a:ext cx="42672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i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THƠ:</a:t>
            </a:r>
          </a:p>
          <a:p>
            <a:pPr algn="ctr"/>
            <a:r>
              <a:rPr lang="pt-BR" sz="3600" b="1" i="1" kern="10" dirty="0" smtClean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Đàn kiến</a:t>
            </a:r>
            <a:endParaRPr lang="en-US" sz="3600" b="1" i="1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31761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13360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2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42900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3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99060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4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780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5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-404813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6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7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68" name="Picture 43" descr="Hoa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572000"/>
            <a:ext cx="8382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7063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Kết quả hình ảnh cho CON KI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819400"/>
            <a:ext cx="2743200" cy="135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ell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3925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dell\Desktop\k2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3600"/>
            <a:ext cx="4221182" cy="880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dell\Desktop\k2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963275"/>
            <a:ext cx="4038600" cy="98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dell\Desktop\k2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0" y="3765441"/>
            <a:ext cx="4221182" cy="1197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/>
          <p:cNvSpPr/>
          <p:nvPr/>
        </p:nvSpPr>
        <p:spPr>
          <a:xfrm>
            <a:off x="6324600" y="5257800"/>
            <a:ext cx="2819400" cy="1295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Trông</a:t>
            </a:r>
            <a:r>
              <a:rPr lang="en-US" dirty="0" smtClean="0"/>
              <a:t> </a:t>
            </a:r>
            <a:r>
              <a:rPr lang="en-US" dirty="0" err="1" smtClean="0"/>
              <a:t>kìa</a:t>
            </a:r>
            <a:r>
              <a:rPr lang="en-US" dirty="0" smtClean="0"/>
              <a:t> </a:t>
            </a:r>
            <a:r>
              <a:rPr lang="en-US" dirty="0" err="1" smtClean="0"/>
              <a:t>đàn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endParaRPr lang="en-US" dirty="0" smtClean="0"/>
          </a:p>
          <a:p>
            <a:pPr algn="ctr"/>
            <a:r>
              <a:rPr lang="en-US" dirty="0" err="1" smtClean="0"/>
              <a:t>Nó</a:t>
            </a:r>
            <a:r>
              <a:rPr lang="en-US" dirty="0" smtClean="0"/>
              <a:t> </a:t>
            </a:r>
            <a:r>
              <a:rPr lang="en-US" dirty="0" err="1" smtClean="0"/>
              <a:t>bò</a:t>
            </a:r>
            <a:r>
              <a:rPr lang="en-US" dirty="0" smtClean="0"/>
              <a:t> </a:t>
            </a:r>
            <a:r>
              <a:rPr lang="en-US" dirty="0" err="1" smtClean="0"/>
              <a:t>lên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663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dell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60664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dell\Desktop\1353243706_conkie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3519" y="4876800"/>
            <a:ext cx="2143124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6096000"/>
            <a:ext cx="7463519" cy="76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Sắp</a:t>
            </a:r>
            <a:r>
              <a:rPr lang="en-US" sz="2800" dirty="0" smtClean="0"/>
              <a:t> </a:t>
            </a:r>
            <a:r>
              <a:rPr lang="en-US" sz="2800" dirty="0" err="1" smtClean="0"/>
              <a:t>có</a:t>
            </a:r>
            <a:r>
              <a:rPr lang="en-US" sz="2800" dirty="0" smtClean="0"/>
              <a:t> </a:t>
            </a:r>
            <a:r>
              <a:rPr lang="en-US" sz="2800" dirty="0" err="1" smtClean="0"/>
              <a:t>mưa</a:t>
            </a:r>
            <a:r>
              <a:rPr lang="en-US" sz="2800" dirty="0" smtClean="0"/>
              <a:t> </a:t>
            </a:r>
            <a:r>
              <a:rPr lang="en-US" sz="2800" dirty="0" err="1" smtClean="0"/>
              <a:t>rào</a:t>
            </a:r>
            <a:endParaRPr lang="en-US" sz="2800" dirty="0" smtClean="0"/>
          </a:p>
          <a:p>
            <a:pPr algn="ctr"/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đi</a:t>
            </a:r>
            <a:r>
              <a:rPr lang="en-US" sz="2800" dirty="0" smtClean="0"/>
              <a:t> </a:t>
            </a:r>
            <a:r>
              <a:rPr lang="en-US" sz="2800" dirty="0" err="1" smtClean="0"/>
              <a:t>ẩn</a:t>
            </a:r>
            <a:r>
              <a:rPr lang="en-US" sz="2800" dirty="0" smtClean="0"/>
              <a:t> </a:t>
            </a:r>
            <a:r>
              <a:rPr lang="en-US" sz="2800" dirty="0" err="1" smtClean="0"/>
              <a:t>đấy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1719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AutoShape 2" descr="Kết quả hình ảnh cho CON KIE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5" name="Picture 3" descr="C:\Users\dell\Desktop\tải xuống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9143999" cy="692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/>
          <p:cNvSpPr/>
          <p:nvPr/>
        </p:nvSpPr>
        <p:spPr>
          <a:xfrm>
            <a:off x="307975" y="5943600"/>
            <a:ext cx="2587625" cy="990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 </a:t>
            </a:r>
            <a:r>
              <a:rPr lang="en-US" dirty="0" err="1" smtClean="0"/>
              <a:t>nào</a:t>
            </a:r>
            <a:r>
              <a:rPr lang="en-US" dirty="0" smtClean="0"/>
              <a:t> con </a:t>
            </a:r>
            <a:r>
              <a:rPr lang="en-US" dirty="0" err="1"/>
              <a:t>n</a:t>
            </a:r>
            <a:r>
              <a:rPr lang="en-US" dirty="0" err="1" smtClean="0"/>
              <a:t>ấy</a:t>
            </a:r>
            <a:endParaRPr lang="en-US" dirty="0" smtClean="0"/>
          </a:p>
          <a:p>
            <a:pPr algn="ctr"/>
            <a:r>
              <a:rPr lang="en-US" dirty="0" err="1" smtClean="0"/>
              <a:t>Chăm</a:t>
            </a:r>
            <a:r>
              <a:rPr lang="en-US" dirty="0" smtClean="0"/>
              <a:t> </a:t>
            </a:r>
            <a:r>
              <a:rPr lang="en-US" dirty="0" err="1" smtClean="0"/>
              <a:t>chú</a:t>
            </a:r>
            <a:r>
              <a:rPr lang="en-US" dirty="0" smtClean="0"/>
              <a:t> </a:t>
            </a:r>
            <a:r>
              <a:rPr lang="en-US" dirty="0" err="1" smtClean="0"/>
              <a:t>mà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45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C:\Users\dell\Desktop\tải xuống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76200"/>
            <a:ext cx="4876800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dell\Desktop\tải xuống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4267200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324600" y="0"/>
            <a:ext cx="2819400" cy="1066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Gặp</a:t>
            </a:r>
            <a:r>
              <a:rPr lang="en-US" dirty="0" smtClean="0"/>
              <a:t> </a:t>
            </a:r>
            <a:r>
              <a:rPr lang="en-US" smtClean="0"/>
              <a:t>bạn </a:t>
            </a:r>
            <a:r>
              <a:rPr lang="en-US" dirty="0" err="1" smtClean="0"/>
              <a:t>trở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endParaRPr lang="en-US" dirty="0" smtClean="0"/>
          </a:p>
          <a:p>
            <a:pPr algn="ctr"/>
            <a:r>
              <a:rPr lang="en-US" dirty="0" err="1" smtClean="0"/>
              <a:t>Ghé</a:t>
            </a:r>
            <a:r>
              <a:rPr lang="en-US" dirty="0" smtClean="0"/>
              <a:t> </a:t>
            </a:r>
            <a:r>
              <a:rPr lang="en-US" dirty="0" err="1" smtClean="0"/>
              <a:t>đầu</a:t>
            </a:r>
            <a:r>
              <a:rPr lang="en-US" dirty="0" smtClean="0"/>
              <a:t> </a:t>
            </a:r>
            <a:r>
              <a:rPr lang="en-US" dirty="0" err="1" smtClean="0"/>
              <a:t>chào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16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183" y="0"/>
            <a:ext cx="9144000" cy="685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dirty="0" err="1" smtClean="0">
                <a:solidFill>
                  <a:srgbClr val="FF0000"/>
                </a:solidFill>
              </a:rPr>
              <a:t>Thơ</a:t>
            </a:r>
            <a:r>
              <a:rPr lang="en-US" sz="7200" dirty="0" smtClean="0">
                <a:solidFill>
                  <a:srgbClr val="FF0000"/>
                </a:solidFill>
              </a:rPr>
              <a:t>: </a:t>
            </a:r>
            <a:r>
              <a:rPr lang="en-US" sz="7200" dirty="0" err="1" smtClean="0">
                <a:solidFill>
                  <a:srgbClr val="FF0000"/>
                </a:solidFill>
              </a:rPr>
              <a:t>Đàn</a:t>
            </a:r>
            <a:r>
              <a:rPr lang="en-US" sz="7200" dirty="0" smtClean="0">
                <a:solidFill>
                  <a:srgbClr val="FF0000"/>
                </a:solidFill>
              </a:rPr>
              <a:t> </a:t>
            </a:r>
            <a:r>
              <a:rPr lang="en-US" sz="7200" dirty="0" err="1" smtClean="0">
                <a:solidFill>
                  <a:srgbClr val="FF0000"/>
                </a:solidFill>
              </a:rPr>
              <a:t>kiến</a:t>
            </a:r>
            <a:endParaRPr lang="en-US" sz="7200" dirty="0" smtClean="0">
              <a:solidFill>
                <a:srgbClr val="FF0000"/>
              </a:solidFill>
            </a:endParaRPr>
          </a:p>
          <a:p>
            <a:pPr algn="ctr"/>
            <a:r>
              <a:rPr lang="en-US" sz="4000" dirty="0" err="1" smtClean="0"/>
              <a:t>Trông</a:t>
            </a:r>
            <a:r>
              <a:rPr lang="en-US" sz="4000" dirty="0" smtClean="0"/>
              <a:t> </a:t>
            </a:r>
            <a:r>
              <a:rPr lang="en-US" sz="4000" dirty="0" err="1" smtClean="0"/>
              <a:t>kìa</a:t>
            </a:r>
            <a:r>
              <a:rPr lang="en-US" sz="4000" dirty="0" smtClean="0"/>
              <a:t> </a:t>
            </a:r>
            <a:r>
              <a:rPr lang="en-US" sz="4000" dirty="0" err="1" smtClean="0"/>
              <a:t>đàn</a:t>
            </a:r>
            <a:r>
              <a:rPr lang="en-US" sz="4000" dirty="0" smtClean="0"/>
              <a:t> </a:t>
            </a:r>
            <a:r>
              <a:rPr lang="en-US" sz="4000" dirty="0" err="1" smtClean="0"/>
              <a:t>kiến</a:t>
            </a:r>
            <a:endParaRPr lang="en-US" sz="4000" dirty="0" smtClean="0"/>
          </a:p>
          <a:p>
            <a:pPr algn="ctr"/>
            <a:r>
              <a:rPr lang="en-US" sz="4000" dirty="0" err="1" smtClean="0"/>
              <a:t>Nó</a:t>
            </a:r>
            <a:r>
              <a:rPr lang="en-US" sz="4000" dirty="0" smtClean="0"/>
              <a:t> </a:t>
            </a:r>
            <a:r>
              <a:rPr lang="en-US" sz="4000" dirty="0" err="1" smtClean="0"/>
              <a:t>bò</a:t>
            </a:r>
            <a:r>
              <a:rPr lang="en-US" sz="4000" dirty="0" smtClean="0"/>
              <a:t> </a:t>
            </a:r>
            <a:r>
              <a:rPr lang="en-US" sz="4000" dirty="0" err="1" smtClean="0"/>
              <a:t>lên</a:t>
            </a:r>
            <a:r>
              <a:rPr lang="en-US" sz="4000" dirty="0" smtClean="0"/>
              <a:t> </a:t>
            </a:r>
            <a:r>
              <a:rPr lang="en-US" sz="4000" dirty="0" err="1" smtClean="0"/>
              <a:t>cao</a:t>
            </a:r>
            <a:endParaRPr lang="en-US" sz="4000" dirty="0" smtClean="0"/>
          </a:p>
          <a:p>
            <a:pPr algn="ctr"/>
            <a:r>
              <a:rPr lang="en-US" sz="4000" dirty="0" err="1" smtClean="0"/>
              <a:t>Sắp</a:t>
            </a:r>
            <a:r>
              <a:rPr lang="en-US" sz="4000" dirty="0" smtClean="0"/>
              <a:t> </a:t>
            </a:r>
            <a:r>
              <a:rPr lang="en-US" sz="4000" dirty="0" err="1" smtClean="0"/>
              <a:t>có</a:t>
            </a:r>
            <a:r>
              <a:rPr lang="en-US" sz="4000" dirty="0" smtClean="0"/>
              <a:t> </a:t>
            </a:r>
            <a:r>
              <a:rPr lang="en-US" sz="4000" dirty="0" err="1" smtClean="0"/>
              <a:t>mưa</a:t>
            </a:r>
            <a:r>
              <a:rPr lang="en-US" sz="4000" dirty="0" smtClean="0"/>
              <a:t> </a:t>
            </a:r>
            <a:r>
              <a:rPr lang="en-US" sz="4000" dirty="0" err="1" smtClean="0"/>
              <a:t>rào</a:t>
            </a:r>
            <a:endParaRPr lang="en-US" sz="4000" dirty="0" smtClean="0"/>
          </a:p>
          <a:p>
            <a:pPr algn="ctr"/>
            <a:r>
              <a:rPr lang="en-US" sz="4000" dirty="0" err="1" smtClean="0"/>
              <a:t>Kiến</a:t>
            </a:r>
            <a:r>
              <a:rPr lang="en-US" sz="4000" dirty="0" smtClean="0"/>
              <a:t> </a:t>
            </a:r>
            <a:r>
              <a:rPr lang="en-US" sz="4000" dirty="0" err="1" smtClean="0"/>
              <a:t>đi</a:t>
            </a:r>
            <a:r>
              <a:rPr lang="en-US" sz="4000" dirty="0" smtClean="0"/>
              <a:t> </a:t>
            </a:r>
            <a:r>
              <a:rPr lang="en-US" sz="4000" dirty="0" err="1" smtClean="0"/>
              <a:t>ẩn</a:t>
            </a:r>
            <a:r>
              <a:rPr lang="en-US" sz="4000" dirty="0" smtClean="0"/>
              <a:t> </a:t>
            </a:r>
            <a:r>
              <a:rPr lang="en-US" sz="4000" dirty="0" err="1" smtClean="0"/>
              <a:t>đấy</a:t>
            </a:r>
            <a:endParaRPr lang="en-US" sz="4000" dirty="0" smtClean="0"/>
          </a:p>
          <a:p>
            <a:pPr algn="ctr"/>
            <a:r>
              <a:rPr lang="en-US" sz="4000" dirty="0" smtClean="0"/>
              <a:t>Con </a:t>
            </a:r>
            <a:r>
              <a:rPr lang="en-US" sz="4000" dirty="0" err="1" smtClean="0"/>
              <a:t>nào</a:t>
            </a:r>
            <a:r>
              <a:rPr lang="en-US" sz="4000" dirty="0" smtClean="0"/>
              <a:t> con </a:t>
            </a:r>
            <a:r>
              <a:rPr lang="en-US" sz="4000" dirty="0" err="1" smtClean="0"/>
              <a:t>nấy</a:t>
            </a:r>
            <a:endParaRPr lang="en-US" sz="4000" dirty="0" smtClean="0"/>
          </a:p>
          <a:p>
            <a:pPr algn="ctr"/>
            <a:r>
              <a:rPr lang="en-US" sz="4000" dirty="0" err="1" smtClean="0"/>
              <a:t>Chăm</a:t>
            </a:r>
            <a:r>
              <a:rPr lang="en-US" sz="4000" dirty="0" smtClean="0"/>
              <a:t> </a:t>
            </a:r>
            <a:r>
              <a:rPr lang="en-US" sz="4000" dirty="0" err="1" smtClean="0"/>
              <a:t>chú</a:t>
            </a:r>
            <a:r>
              <a:rPr lang="en-US" sz="4000" dirty="0" smtClean="0"/>
              <a:t> </a:t>
            </a:r>
            <a:r>
              <a:rPr lang="en-US" sz="4000" dirty="0" err="1" smtClean="0"/>
              <a:t>mà</a:t>
            </a:r>
            <a:r>
              <a:rPr lang="en-US" sz="4000" dirty="0" smtClean="0"/>
              <a:t> </a:t>
            </a:r>
            <a:r>
              <a:rPr lang="en-US" sz="4000" smtClean="0"/>
              <a:t>đi</a:t>
            </a:r>
            <a:endParaRPr lang="en-US" sz="4000" dirty="0" smtClean="0"/>
          </a:p>
          <a:p>
            <a:pPr algn="ctr"/>
            <a:r>
              <a:rPr lang="en-US" sz="4000" dirty="0" err="1" smtClean="0"/>
              <a:t>Gặp</a:t>
            </a:r>
            <a:r>
              <a:rPr lang="en-US" sz="4000" dirty="0" smtClean="0"/>
              <a:t> </a:t>
            </a:r>
            <a:r>
              <a:rPr lang="en-US" sz="4000" dirty="0" err="1" smtClean="0"/>
              <a:t>bạn</a:t>
            </a:r>
            <a:r>
              <a:rPr lang="en-US" sz="4000" dirty="0" smtClean="0"/>
              <a:t> </a:t>
            </a:r>
            <a:r>
              <a:rPr lang="en-US" sz="4000" dirty="0" err="1" smtClean="0"/>
              <a:t>trở</a:t>
            </a:r>
            <a:r>
              <a:rPr lang="en-US" sz="4000" dirty="0" smtClean="0"/>
              <a:t> </a:t>
            </a:r>
            <a:r>
              <a:rPr lang="en-US" sz="4000" dirty="0" err="1" smtClean="0"/>
              <a:t>về</a:t>
            </a:r>
            <a:endParaRPr lang="en-US" sz="4000" dirty="0" smtClean="0"/>
          </a:p>
          <a:p>
            <a:pPr algn="ctr"/>
            <a:r>
              <a:rPr lang="en-US" sz="4000" dirty="0" err="1" smtClean="0"/>
              <a:t>Ghé</a:t>
            </a:r>
            <a:r>
              <a:rPr lang="en-US" sz="4000" dirty="0" smtClean="0"/>
              <a:t> </a:t>
            </a:r>
            <a:r>
              <a:rPr lang="en-US" sz="4000" dirty="0" err="1" smtClean="0"/>
              <a:t>đầu</a:t>
            </a:r>
            <a:r>
              <a:rPr lang="en-US" sz="4000" dirty="0" smtClean="0"/>
              <a:t> </a:t>
            </a:r>
            <a:r>
              <a:rPr lang="en-US" sz="4000" dirty="0" err="1" smtClean="0"/>
              <a:t>chào</a:t>
            </a:r>
            <a:r>
              <a:rPr lang="en-US" sz="4000" dirty="0" smtClean="0"/>
              <a:t> </a:t>
            </a:r>
            <a:r>
              <a:rPr lang="en-US" sz="4000" dirty="0" err="1" smtClean="0"/>
              <a:t>bạn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9104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87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7</cp:revision>
  <dcterms:created xsi:type="dcterms:W3CDTF">2018-04-02T01:00:49Z</dcterms:created>
  <dcterms:modified xsi:type="dcterms:W3CDTF">2022-12-19T03:57:05Z</dcterms:modified>
</cp:coreProperties>
</file>