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2" r:id="rId2"/>
    <p:sldId id="263" r:id="rId3"/>
    <p:sldId id="305" r:id="rId4"/>
    <p:sldId id="264" r:id="rId5"/>
    <p:sldId id="303" r:id="rId6"/>
    <p:sldId id="304" r:id="rId7"/>
    <p:sldId id="306" r:id="rId8"/>
    <p:sldId id="307" r:id="rId9"/>
    <p:sldId id="308" r:id="rId10"/>
    <p:sldId id="267" r:id="rId11"/>
    <p:sldId id="292" r:id="rId12"/>
    <p:sldId id="309" r:id="rId13"/>
    <p:sldId id="269" r:id="rId14"/>
    <p:sldId id="311" r:id="rId15"/>
    <p:sldId id="312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4772-16BA-4E97-B499-2692DA925D10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60B10-3E81-45DC-ACCC-3E4F903D6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0B10-3E81-45DC-ACCC-3E4F903D65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2BE0AE06-108D-4951-8840-1CA49E1371B6}" type="slidenum">
              <a:rPr lang="en-US">
                <a:latin typeface="Arial" charset="0"/>
              </a:rPr>
              <a:pPr eaLnBrk="1" hangingPunct="1"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4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5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4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2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7023-2768-4ABE-AE54-927F4C6532EA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1E39-91BD-44F7-9796-08B50552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gi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gif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10" Type="http://schemas.openxmlformats.org/officeDocument/2006/relationships/audio" Target="NUL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uan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Tuan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Tuan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14950" y="3090863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Tuan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05125" y="2967038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1804988" y="1983582"/>
            <a:ext cx="5053012" cy="608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894"/>
              </a:avLst>
            </a:prstTxWarp>
          </a:bodyPr>
          <a:lstStyle/>
          <a:p>
            <a:pPr algn="ctr"/>
            <a:r>
              <a:rPr lang="en-US" sz="2000" kern="10" dirty="0" err="1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/>
                <a:cs typeface="Times New Roman"/>
              </a:rPr>
              <a:t>Lĩnh</a:t>
            </a:r>
            <a:r>
              <a:rPr lang="en-US" sz="20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/>
                <a:cs typeface="Times New Roman"/>
              </a:rPr>
              <a:t> </a:t>
            </a:r>
            <a:r>
              <a:rPr lang="en-US" sz="2000" kern="10" dirty="0" err="1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/>
                <a:cs typeface="Times New Roman"/>
              </a:rPr>
              <a:t>vực</a:t>
            </a:r>
            <a:r>
              <a:rPr lang="en-US" sz="20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/>
                <a:cs typeface="Times New Roman"/>
              </a:rPr>
              <a:t>: PTNN</a:t>
            </a:r>
            <a:endParaRPr lang="en-US" sz="2000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D60093"/>
              </a:solidFill>
              <a:latin typeface="Times New Roman"/>
              <a:cs typeface="Times New Roman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47675" y="3200400"/>
            <a:ext cx="86201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</a:rPr>
              <a:t>BÀI Thơ: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</a:rPr>
              <a:t>Nhà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</a:rPr>
              <a:t>ngoại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83568" y="609600"/>
            <a:ext cx="79208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PHÒNG GIÁO DỤC VÀ ĐÀO TẠO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</a:rPr>
              <a:t>HUYỆN GIA LÂM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</a:rPr>
              <a:t>HOA SỮA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144036" y="4699505"/>
            <a:ext cx="43749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Đối tượng: Mẫu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giáo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nhỡ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" name="Nhac Hoi Nghi - Khong Biet (0m 07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7725" y="5848350"/>
            <a:ext cx="3048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4" name="Picture 6" descr="POINSET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670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6613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348787"/>
              </p:ext>
            </p:extLst>
          </p:nvPr>
        </p:nvGraphicFramePr>
        <p:xfrm>
          <a:off x="7145337" y="4875212"/>
          <a:ext cx="19986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4" imgW="1999793" imgH="1831543" progId="">
                  <p:embed/>
                </p:oleObj>
              </mc:Choice>
              <mc:Fallback>
                <p:oleObj name="Clip" r:id="rId4" imgW="1999793" imgH="1831543" progId="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7" y="4875212"/>
                        <a:ext cx="199866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5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6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7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8" name="WordArt 10"/>
          <p:cNvSpPr>
            <a:spLocks noChangeArrowheads="1" noChangeShapeType="1" noTextEdit="1"/>
          </p:cNvSpPr>
          <p:nvPr/>
        </p:nvSpPr>
        <p:spPr bwMode="auto">
          <a:xfrm>
            <a:off x="533400" y="2362200"/>
            <a:ext cx="7991475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Đàm</a:t>
            </a:r>
            <a:r>
              <a:rPr lang="en-US" sz="4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thoại</a:t>
            </a:r>
            <a:endParaRPr lang="en-US" sz="48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5257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34" y="5257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88640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3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 vừa nghe cô đọc </a:t>
            </a:r>
            <a:r>
              <a:rPr lang="nl-NL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 </a:t>
            </a:r>
            <a:r>
              <a:rPr lang="nl-NL" sz="3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 gì? Bài thơ do ai sáng tác?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" y="928197"/>
            <a:ext cx="9142156" cy="59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7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700808"/>
            <a:ext cx="7272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giải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: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ngoại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gần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gũi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quen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hương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thơm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ngoại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thăm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bà</a:t>
            </a:r>
            <a:r>
              <a:rPr lang="en-US" sz="3000" dirty="0">
                <a:solidFill>
                  <a:srgbClr val="000000"/>
                </a:solidFill>
                <a:latin typeface="Time New Roman"/>
                <a:ea typeface="Times New Roman" panose="02020603050405020304" pitchFamily="18" charset="0"/>
              </a:rPr>
              <a:t>.</a:t>
            </a:r>
            <a:endParaRPr lang="en-US" sz="3000" dirty="0">
              <a:latin typeface="Time New Roman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8640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đón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ngoại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ây na dai - Cây giống na dai nhanh cho quả - Giống cây ăn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72493" cy="42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ƯƠNG BƯỞI BÌNH MI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59" y="1344782"/>
            <a:ext cx="4371229" cy="428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ây Hoa Đậu Biếc leo giàn, hàng rào - Dùng hoa pha trà uống rất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ên lý - vị thuốc mát bổ, hỗ trợ điều trị mất ng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a Huệ Trắng: Đặc Điểm, Ý Nghĩa Và Tác Dụ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5596" y="4780127"/>
            <a:ext cx="52023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88640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vườn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ngoại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lang="en-US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err="1" smtClean="0">
                <a:latin typeface="Times New Roman" pitchFamily="18" charset="0"/>
                <a:cs typeface="Times New Roman" panose="02020603050405020304" pitchFamily="18" charset="0"/>
              </a:rPr>
              <a:t>Cháu</a:t>
            </a:r>
            <a:r>
              <a:rPr lang="en-US" sz="25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 smtClean="0">
                <a:latin typeface="Times New Roman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 smtClean="0">
                <a:latin typeface="Times New Roman" pitchFamily="18" charset="0"/>
                <a:cs typeface="Times New Roman" panose="02020603050405020304" pitchFamily="18" charset="0"/>
              </a:rPr>
              <a:t>bên</a:t>
            </a:r>
            <a:r>
              <a:rPr lang="en-US" sz="25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 smtClean="0">
                <a:latin typeface="Times New Roman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Phạm Hoan: Tranh minh họa : Thơ ĐÔI DÉP, THƯƠNG ÔNG.CHƠI BÁN HÀNG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6"/>
          <a:stretch/>
        </p:blipFill>
        <p:spPr bwMode="auto">
          <a:xfrm>
            <a:off x="24617" y="1050413"/>
            <a:ext cx="9119383" cy="580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5596" y="4780127"/>
            <a:ext cx="5202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953000"/>
            <a:ext cx="114300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181600"/>
            <a:ext cx="9144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54" name="Group 6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104455" name="Freeform 7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Freeform 13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62" name="Group 14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4463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4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5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6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7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8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9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70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71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4472" name="Group 24"/>
          <p:cNvGrpSpPr>
            <a:grpSpLocks/>
          </p:cNvGrpSpPr>
          <p:nvPr/>
        </p:nvGrpSpPr>
        <p:grpSpPr bwMode="auto">
          <a:xfrm flipV="1">
            <a:off x="7315200" y="0"/>
            <a:ext cx="1828800" cy="1565275"/>
            <a:chOff x="4368" y="2880"/>
            <a:chExt cx="1200" cy="1289"/>
          </a:xfrm>
        </p:grpSpPr>
        <p:sp>
          <p:nvSpPr>
            <p:cNvPr id="104473" name="Freeform 2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Freeform 3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Freeform 3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80" name="Group 3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4481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2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3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4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5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6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7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8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9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4490" name="Picture 42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71800" y="-1219200"/>
            <a:ext cx="38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1" name="Picture 43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8400" y="4648200"/>
            <a:ext cx="457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2" name="Picture 44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14600" y="4724400"/>
            <a:ext cx="533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3" name="Picture 45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91200" y="-1219200"/>
            <a:ext cx="38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4" name="Picture 46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0"/>
            <a:ext cx="457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845" y="1905000"/>
            <a:ext cx="52120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 LẠC BỘ: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 YÊU THƠ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Cut_Cut_Victory of light - Dil Ar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40891" y="5730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4259" y="1714488"/>
            <a:ext cx="7766871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/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4900" y="-11049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9500" y="-11049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4900" y="51435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9500" y="51435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34290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144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8063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88063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1752600" y="1524000"/>
            <a:ext cx="5715000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3852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CHÂN THÀNH CẢM ƠN!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4351" name="Picture 16" descr="sun3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99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7" descr="sun3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99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8" descr="sun3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499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ut_Victory of light - Dil Ar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04900" y="544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953000"/>
            <a:ext cx="114300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181600"/>
            <a:ext cx="9144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54" name="Group 6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104455" name="Freeform 7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Freeform 13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62" name="Group 14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4463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4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5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6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7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8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9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70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71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4472" name="Group 24"/>
          <p:cNvGrpSpPr>
            <a:grpSpLocks/>
          </p:cNvGrpSpPr>
          <p:nvPr/>
        </p:nvGrpSpPr>
        <p:grpSpPr bwMode="auto">
          <a:xfrm flipV="1">
            <a:off x="7315200" y="0"/>
            <a:ext cx="1828800" cy="1565275"/>
            <a:chOff x="4368" y="2880"/>
            <a:chExt cx="1200" cy="1289"/>
          </a:xfrm>
        </p:grpSpPr>
        <p:sp>
          <p:nvSpPr>
            <p:cNvPr id="104473" name="Freeform 2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Freeform 3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Freeform 3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80" name="Group 3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4481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2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3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4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5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6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7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8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9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4490" name="Picture 42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71800" y="-1219200"/>
            <a:ext cx="38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1" name="Picture 43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8400" y="4648200"/>
            <a:ext cx="457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2" name="Picture 44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14600" y="4724400"/>
            <a:ext cx="533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3" name="Picture 45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91200" y="-1219200"/>
            <a:ext cx="38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4" name="Picture 46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0"/>
            <a:ext cx="457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328" y="1905000"/>
            <a:ext cx="82830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động 1: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chuyện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ut_ba ngon nen có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6983" y="5832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hà ngoại | Bài thơ Nhà ngoại: Chiều nay về nhà ngoạ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953000"/>
            <a:ext cx="114300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181600"/>
            <a:ext cx="9144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54" name="Group 6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104455" name="Freeform 7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Freeform 13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62" name="Group 14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4463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4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5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6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7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8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9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70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71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4472" name="Group 24"/>
          <p:cNvGrpSpPr>
            <a:grpSpLocks/>
          </p:cNvGrpSpPr>
          <p:nvPr/>
        </p:nvGrpSpPr>
        <p:grpSpPr bwMode="auto">
          <a:xfrm flipV="1">
            <a:off x="7315200" y="0"/>
            <a:ext cx="1828800" cy="1565275"/>
            <a:chOff x="4368" y="2880"/>
            <a:chExt cx="1200" cy="1289"/>
          </a:xfrm>
        </p:grpSpPr>
        <p:sp>
          <p:nvSpPr>
            <p:cNvPr id="104473" name="Freeform 2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Freeform 3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Freeform 3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80" name="Group 3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4481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2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3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4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5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6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7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8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9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4490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71800" y="-1219200"/>
            <a:ext cx="38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1" name="Picture 43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8400" y="4648200"/>
            <a:ext cx="457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2" name="Picture 44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14600" y="4724400"/>
            <a:ext cx="533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3" name="Picture 45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91200" y="-1219200"/>
            <a:ext cx="38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4" name="Picture 46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0"/>
            <a:ext cx="457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55" y="1547949"/>
            <a:ext cx="8844741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endParaRPr lang="en-US" sz="6000" b="1" cap="all" dirty="0" smtClean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6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6000" b="1" cap="all" dirty="0" smtClean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ut_Cut_Victory of light - Dil Ar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40891" y="5730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5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33"/>
            <a:ext cx="9144001" cy="68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Cây na dai - Cây giống na dai nhanh cho quả - Giống cây ăn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" y="-1"/>
            <a:ext cx="9132525" cy="68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5772174"/>
            <a:ext cx="5202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ƯƠNG BƯỞI BÌNH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" y="22804"/>
            <a:ext cx="9113199" cy="683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5772174"/>
            <a:ext cx="5202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ây Hoa Đậu Biếc leo giàn, hàng rào - Dùng hoa pha trà uống rất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ên lý - vị thuốc mát bổ, hỗ trợ điều trị mất ng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a Huệ Trắng: Đặc Điểm, Ý Nghĩa Và Tác Dụ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1654" y="0"/>
            <a:ext cx="9178248" cy="6858000"/>
            <a:chOff x="-11654" y="0"/>
            <a:chExt cx="9178248" cy="6858000"/>
          </a:xfrm>
        </p:grpSpPr>
        <p:pic>
          <p:nvPicPr>
            <p:cNvPr id="7" name="Picture 4" descr="Hình nền Góc Công Viên Vẽ Tay Tươi Nền, Nền Quảng Cáo, Tươi, Đồng Cỏ  Background Vector để tải xuống miễn phí - Pngtre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54" y="0"/>
              <a:ext cx="917824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476672"/>
              <a:ext cx="1047750" cy="10477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691" y="1069757"/>
              <a:ext cx="1047750" cy="10477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68821"/>
              <a:ext cx="1047750" cy="104775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25596" y="4780127"/>
            <a:ext cx="52023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Phạm Hoan: Tranh minh họa : Thơ ĐÔI DÉP, THƯƠNG ÔNG.CHƠI BÁN HÀNG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6"/>
          <a:stretch/>
        </p:blipFill>
        <p:spPr bwMode="auto">
          <a:xfrm>
            <a:off x="24617" y="1"/>
            <a:ext cx="9119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5596" y="4780127"/>
            <a:ext cx="5202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293</Words>
  <Application>Microsoft Office PowerPoint</Application>
  <PresentationFormat>On-screen Show (4:3)</PresentationFormat>
  <Paragraphs>47</Paragraphs>
  <Slides>18</Slides>
  <Notes>2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 New Roman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52</cp:revision>
  <dcterms:created xsi:type="dcterms:W3CDTF">2014-10-10T09:06:02Z</dcterms:created>
  <dcterms:modified xsi:type="dcterms:W3CDTF">2023-10-28T10:23:34Z</dcterms:modified>
</cp:coreProperties>
</file>