
<file path=[Content_Types].xml><?xml version="1.0" encoding="utf-8"?>
<Types xmlns="http://schemas.openxmlformats.org/package/2006/content-types">
  <Default Extension="png" ContentType="image/png"/>
  <Default Extension="jfif" ContentType="image/jpeg"/>
  <Default Extension="jpeg" ContentType="image/jpeg"/>
  <Default Extension="rels" ContentType="application/vnd.openxmlformats-package.relationships+xml"/>
  <Default Extension="xml" ContentType="application/xml"/>
  <Default Extension="fntdata" ContentType="application/x-fontdata"/>
  <Default Extension="gif" ContentType="image/gif"/>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3" r:id="rId1"/>
    <p:sldMasterId id="2147483708" r:id="rId2"/>
    <p:sldMasterId id="2147483721" r:id="rId3"/>
    <p:sldMasterId id="2147483734" r:id="rId4"/>
    <p:sldMasterId id="2147483747" r:id="rId5"/>
  </p:sldMasterIdLst>
  <p:notesMasterIdLst>
    <p:notesMasterId r:id="rId31"/>
  </p:notesMasterIdLst>
  <p:sldIdLst>
    <p:sldId id="339" r:id="rId6"/>
    <p:sldId id="256" r:id="rId7"/>
    <p:sldId id="337" r:id="rId8"/>
    <p:sldId id="261" r:id="rId9"/>
    <p:sldId id="287" r:id="rId10"/>
    <p:sldId id="286" r:id="rId11"/>
    <p:sldId id="316" r:id="rId12"/>
    <p:sldId id="317" r:id="rId13"/>
    <p:sldId id="336" r:id="rId14"/>
    <p:sldId id="266" r:id="rId15"/>
    <p:sldId id="318" r:id="rId16"/>
    <p:sldId id="319" r:id="rId17"/>
    <p:sldId id="320" r:id="rId18"/>
    <p:sldId id="263" r:id="rId19"/>
    <p:sldId id="327" r:id="rId20"/>
    <p:sldId id="326" r:id="rId21"/>
    <p:sldId id="328" r:id="rId22"/>
    <p:sldId id="330" r:id="rId23"/>
    <p:sldId id="329" r:id="rId24"/>
    <p:sldId id="324" r:id="rId25"/>
    <p:sldId id="331" r:id="rId26"/>
    <p:sldId id="332" r:id="rId27"/>
    <p:sldId id="333" r:id="rId28"/>
    <p:sldId id="335" r:id="rId29"/>
    <p:sldId id="325" r:id="rId30"/>
  </p:sldIdLst>
  <p:sldSz cx="9144000" cy="5143500" type="screen16x9"/>
  <p:notesSz cx="6858000" cy="9144000"/>
  <p:embeddedFontLst>
    <p:embeddedFont>
      <p:font typeface=".VnTime" panose="020B7200000000000000" pitchFamily="34" charset="0"/>
      <p:regular r:id="rId32"/>
      <p:bold r:id="rId33"/>
      <p:italic r:id="rId34"/>
      <p:boldItalic r:id="rId35"/>
    </p:embeddedFont>
    <p:embeddedFont>
      <p:font typeface="Basic" panose="020B0604020202020204" charset="0"/>
      <p:regular r:id="rId36"/>
    </p:embeddedFont>
    <p:embeddedFont>
      <p:font typeface="Nunito" panose="020B0604020202020204" charset="0"/>
      <p:regular r:id="rId37"/>
      <p:bold r:id="rId38"/>
      <p:italic r:id="rId39"/>
      <p:boldItalic r:id="rId40"/>
    </p:embeddedFont>
    <p:embeddedFont>
      <p:font typeface="Merienda One" panose="020B0604020202020204" charset="0"/>
      <p:regular r:id="rId41"/>
    </p:embeddedFont>
    <p:embeddedFont>
      <p:font typeface="Calibri" panose="020F0502020204030204" pitchFamily="34" charset="0"/>
      <p:regular r:id="rId42"/>
      <p:bold r:id="rId43"/>
      <p:italic r:id="rId44"/>
      <p:boldItalic r:id="rId4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0000"/>
    <a:srgbClr val="CC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74DF08CF-5220-4DF9-955F-AEA83BDEDFD5}">
  <a:tblStyle styleId="{74DF08CF-5220-4DF9-955F-AEA83BDEDFD5}"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2818" autoAdjust="0"/>
  </p:normalViewPr>
  <p:slideViewPr>
    <p:cSldViewPr snapToGrid="0">
      <p:cViewPr varScale="1">
        <p:scale>
          <a:sx n="87" d="100"/>
          <a:sy n="87" d="100"/>
        </p:scale>
        <p:origin x="684" y="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font" Target="fonts/font8.fntdata"/><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font" Target="fonts/font3.fntdata"/><Relationship Id="rId42" Type="http://schemas.openxmlformats.org/officeDocument/2006/relationships/font" Target="fonts/font11.fntdata"/><Relationship Id="rId47" Type="http://schemas.openxmlformats.org/officeDocument/2006/relationships/viewProps" Target="view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font" Target="fonts/font2.fntdata"/><Relationship Id="rId38" Type="http://schemas.openxmlformats.org/officeDocument/2006/relationships/font" Target="fonts/font7.fntdata"/><Relationship Id="rId46"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font" Target="fonts/font10.fntdata"/><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font" Target="fonts/font1.fntdata"/><Relationship Id="rId37" Type="http://schemas.openxmlformats.org/officeDocument/2006/relationships/font" Target="fonts/font6.fntdata"/><Relationship Id="rId40" Type="http://schemas.openxmlformats.org/officeDocument/2006/relationships/font" Target="fonts/font9.fntdata"/><Relationship Id="rId45" Type="http://schemas.openxmlformats.org/officeDocument/2006/relationships/font" Target="fonts/font14.fntdata"/><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font" Target="fonts/font5.fntdata"/><Relationship Id="rId49"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notesMaster" Target="notesMasters/notesMaster1.xml"/><Relationship Id="rId44" Type="http://schemas.openxmlformats.org/officeDocument/2006/relationships/font" Target="fonts/font13.fntdata"/><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font" Target="fonts/font4.fntdata"/><Relationship Id="rId43" Type="http://schemas.openxmlformats.org/officeDocument/2006/relationships/font" Target="fonts/font12.fntdata"/><Relationship Id="rId48" Type="http://schemas.openxmlformats.org/officeDocument/2006/relationships/theme" Target="theme/theme1.xml"/><Relationship Id="rId8"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1"/>
        <p:cNvGrpSpPr/>
        <p:nvPr/>
      </p:nvGrpSpPr>
      <p:grpSpPr>
        <a:xfrm>
          <a:off x="0" y="0"/>
          <a:ext cx="0" cy="0"/>
          <a:chOff x="0" y="0"/>
          <a:chExt cx="0" cy="0"/>
        </a:xfrm>
      </p:grpSpPr>
      <p:sp>
        <p:nvSpPr>
          <p:cNvPr id="1772" name="Google Shape;1772;gaaf5038c15_0_1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73" name="Google Shape;1773;gaaf5038c15_0_1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1"/>
        <p:cNvGrpSpPr/>
        <p:nvPr/>
      </p:nvGrpSpPr>
      <p:grpSpPr>
        <a:xfrm>
          <a:off x="0" y="0"/>
          <a:ext cx="0" cy="0"/>
          <a:chOff x="0" y="0"/>
          <a:chExt cx="0" cy="0"/>
        </a:xfrm>
      </p:grpSpPr>
      <p:sp>
        <p:nvSpPr>
          <p:cNvPr id="2302" name="Google Shape;2302;gb778b882e6_0_1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03" name="Google Shape;2303;gb778b882e6_0_1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6640199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6120585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1"/>
        <p:cNvGrpSpPr/>
        <p:nvPr/>
      </p:nvGrpSpPr>
      <p:grpSpPr>
        <a:xfrm>
          <a:off x="0" y="0"/>
          <a:ext cx="0" cy="0"/>
          <a:chOff x="0" y="0"/>
          <a:chExt cx="0" cy="0"/>
        </a:xfrm>
      </p:grpSpPr>
      <p:sp>
        <p:nvSpPr>
          <p:cNvPr id="2302" name="Google Shape;2302;gb778b882e6_0_1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03" name="Google Shape;2303;gb778b882e6_0_1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0320636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1"/>
        <p:cNvGrpSpPr/>
        <p:nvPr/>
      </p:nvGrpSpPr>
      <p:grpSpPr>
        <a:xfrm>
          <a:off x="0" y="0"/>
          <a:ext cx="0" cy="0"/>
          <a:chOff x="0" y="0"/>
          <a:chExt cx="0" cy="0"/>
        </a:xfrm>
      </p:grpSpPr>
      <p:sp>
        <p:nvSpPr>
          <p:cNvPr id="2302" name="Google Shape;2302;gb778b882e6_0_1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03" name="Google Shape;2303;gb778b882e6_0_1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23"/>
        <p:cNvGrpSpPr/>
        <p:nvPr/>
      </p:nvGrpSpPr>
      <p:grpSpPr>
        <a:xfrm>
          <a:off x="0" y="0"/>
          <a:ext cx="0" cy="0"/>
          <a:chOff x="0" y="0"/>
          <a:chExt cx="0" cy="0"/>
        </a:xfrm>
      </p:grpSpPr>
      <p:sp>
        <p:nvSpPr>
          <p:cNvPr id="4424" name="Google Shape;4424;gae10d976a8_0_1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25" name="Google Shape;4425;gae10d976a8_0_1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10"/>
        <p:cNvGrpSpPr/>
        <p:nvPr/>
      </p:nvGrpSpPr>
      <p:grpSpPr>
        <a:xfrm>
          <a:off x="0" y="0"/>
          <a:ext cx="0" cy="0"/>
          <a:chOff x="0" y="0"/>
          <a:chExt cx="0" cy="0"/>
        </a:xfrm>
      </p:grpSpPr>
      <p:sp>
        <p:nvSpPr>
          <p:cNvPr id="4411" name="Google Shape;4411;gae10d976a8_0_1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12" name="Google Shape;4412;gae10d976a8_0_1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1"/>
        <p:cNvGrpSpPr/>
        <p:nvPr/>
      </p:nvGrpSpPr>
      <p:grpSpPr>
        <a:xfrm>
          <a:off x="0" y="0"/>
          <a:ext cx="0" cy="0"/>
          <a:chOff x="0" y="0"/>
          <a:chExt cx="0" cy="0"/>
        </a:xfrm>
      </p:grpSpPr>
      <p:sp>
        <p:nvSpPr>
          <p:cNvPr id="2302" name="Google Shape;2302;gb778b882e6_0_1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03" name="Google Shape;2303;gb778b882e6_0_1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565937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10"/>
        <p:cNvGrpSpPr/>
        <p:nvPr/>
      </p:nvGrpSpPr>
      <p:grpSpPr>
        <a:xfrm>
          <a:off x="0" y="0"/>
          <a:ext cx="0" cy="0"/>
          <a:chOff x="0" y="0"/>
          <a:chExt cx="0" cy="0"/>
        </a:xfrm>
      </p:grpSpPr>
      <p:sp>
        <p:nvSpPr>
          <p:cNvPr id="4411" name="Google Shape;4411;gae10d976a8_0_1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12" name="Google Shape;4412;gae10d976a8_0_1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64182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8"/>
        <p:cNvGrpSpPr/>
        <p:nvPr/>
      </p:nvGrpSpPr>
      <p:grpSpPr>
        <a:xfrm>
          <a:off x="0" y="0"/>
          <a:ext cx="0" cy="0"/>
          <a:chOff x="0" y="0"/>
          <a:chExt cx="0" cy="0"/>
        </a:xfrm>
      </p:grpSpPr>
      <p:sp>
        <p:nvSpPr>
          <p:cNvPr id="2669" name="Google Shape;2669;gb778b882e6_0_1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70" name="Google Shape;2670;gb778b882e6_0_1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3"/>
        <p:cNvGrpSpPr/>
        <p:nvPr/>
      </p:nvGrpSpPr>
      <p:grpSpPr>
        <a:xfrm>
          <a:off x="0" y="0"/>
          <a:ext cx="0" cy="0"/>
          <a:chOff x="0" y="0"/>
          <a:chExt cx="0" cy="0"/>
        </a:xfrm>
      </p:grpSpPr>
      <p:sp>
        <p:nvSpPr>
          <p:cNvPr id="2474" name="Google Shape;2474;ga953684262_0_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75" name="Google Shape;2475;ga953684262_0_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3"/>
        <p:cNvGrpSpPr/>
        <p:nvPr/>
      </p:nvGrpSpPr>
      <p:grpSpPr>
        <a:xfrm>
          <a:off x="0" y="0"/>
          <a:ext cx="0" cy="0"/>
          <a:chOff x="0" y="0"/>
          <a:chExt cx="0" cy="0"/>
        </a:xfrm>
      </p:grpSpPr>
      <p:sp>
        <p:nvSpPr>
          <p:cNvPr id="2474" name="Google Shape;2474;ga953684262_0_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75" name="Google Shape;2475;ga953684262_0_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806684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grpSp>
        <p:nvGrpSpPr>
          <p:cNvPr id="9" name="Google Shape;9;p2"/>
          <p:cNvGrpSpPr/>
          <p:nvPr/>
        </p:nvGrpSpPr>
        <p:grpSpPr>
          <a:xfrm>
            <a:off x="168545" y="52127"/>
            <a:ext cx="8787378" cy="2212691"/>
            <a:chOff x="168545" y="52127"/>
            <a:chExt cx="8787378" cy="2212691"/>
          </a:xfrm>
        </p:grpSpPr>
        <p:sp>
          <p:nvSpPr>
            <p:cNvPr id="10" name="Google Shape;10;p2"/>
            <p:cNvSpPr/>
            <p:nvPr/>
          </p:nvSpPr>
          <p:spPr>
            <a:xfrm>
              <a:off x="6827037" y="52127"/>
              <a:ext cx="1870655" cy="1667911"/>
            </a:xfrm>
            <a:custGeom>
              <a:avLst/>
              <a:gdLst/>
              <a:ahLst/>
              <a:cxnLst/>
              <a:rect l="l" t="t" r="r" b="b"/>
              <a:pathLst>
                <a:path w="40911" h="36475" extrusionOk="0">
                  <a:moveTo>
                    <a:pt x="24266" y="584"/>
                  </a:moveTo>
                  <a:cubicBezTo>
                    <a:pt x="24263" y="592"/>
                    <a:pt x="24260" y="599"/>
                    <a:pt x="24258" y="607"/>
                  </a:cubicBezTo>
                  <a:lnTo>
                    <a:pt x="24258" y="607"/>
                  </a:lnTo>
                  <a:cubicBezTo>
                    <a:pt x="24264" y="599"/>
                    <a:pt x="24271" y="592"/>
                    <a:pt x="24278" y="584"/>
                  </a:cubicBezTo>
                  <a:close/>
                  <a:moveTo>
                    <a:pt x="12967" y="1215"/>
                  </a:moveTo>
                  <a:cubicBezTo>
                    <a:pt x="12633" y="1215"/>
                    <a:pt x="12467" y="1620"/>
                    <a:pt x="12705" y="1858"/>
                  </a:cubicBezTo>
                  <a:cubicBezTo>
                    <a:pt x="12780" y="1930"/>
                    <a:pt x="12872" y="1962"/>
                    <a:pt x="12963" y="1962"/>
                  </a:cubicBezTo>
                  <a:cubicBezTo>
                    <a:pt x="13159" y="1962"/>
                    <a:pt x="13348" y="1812"/>
                    <a:pt x="13348" y="1584"/>
                  </a:cubicBezTo>
                  <a:lnTo>
                    <a:pt x="13336" y="1584"/>
                  </a:lnTo>
                  <a:cubicBezTo>
                    <a:pt x="13336" y="1370"/>
                    <a:pt x="13169" y="1215"/>
                    <a:pt x="12967" y="1215"/>
                  </a:cubicBezTo>
                  <a:close/>
                  <a:moveTo>
                    <a:pt x="20301" y="2001"/>
                  </a:moveTo>
                  <a:cubicBezTo>
                    <a:pt x="20206" y="2001"/>
                    <a:pt x="20134" y="2072"/>
                    <a:pt x="20134" y="2156"/>
                  </a:cubicBezTo>
                  <a:cubicBezTo>
                    <a:pt x="20134" y="2254"/>
                    <a:pt x="20218" y="2318"/>
                    <a:pt x="20302" y="2318"/>
                  </a:cubicBezTo>
                  <a:cubicBezTo>
                    <a:pt x="20340" y="2318"/>
                    <a:pt x="20378" y="2304"/>
                    <a:pt x="20408" y="2275"/>
                  </a:cubicBezTo>
                  <a:cubicBezTo>
                    <a:pt x="20503" y="2167"/>
                    <a:pt x="20432" y="2001"/>
                    <a:pt x="20301" y="2001"/>
                  </a:cubicBezTo>
                  <a:close/>
                  <a:moveTo>
                    <a:pt x="29183" y="3811"/>
                  </a:moveTo>
                  <a:lnTo>
                    <a:pt x="29183" y="3814"/>
                  </a:lnTo>
                  <a:lnTo>
                    <a:pt x="29183" y="3814"/>
                  </a:lnTo>
                  <a:cubicBezTo>
                    <a:pt x="29183" y="3812"/>
                    <a:pt x="29183" y="3811"/>
                    <a:pt x="29183" y="3811"/>
                  </a:cubicBezTo>
                  <a:close/>
                  <a:moveTo>
                    <a:pt x="29183" y="3814"/>
                  </a:moveTo>
                  <a:cubicBezTo>
                    <a:pt x="29182" y="3816"/>
                    <a:pt x="29181" y="3819"/>
                    <a:pt x="29179" y="3823"/>
                  </a:cubicBezTo>
                  <a:lnTo>
                    <a:pt x="29179" y="3823"/>
                  </a:lnTo>
                  <a:cubicBezTo>
                    <a:pt x="29180" y="3822"/>
                    <a:pt x="29181" y="3822"/>
                    <a:pt x="29181" y="3822"/>
                  </a:cubicBezTo>
                  <a:cubicBezTo>
                    <a:pt x="29182" y="3822"/>
                    <a:pt x="29183" y="3822"/>
                    <a:pt x="29183" y="3822"/>
                  </a:cubicBezTo>
                  <a:lnTo>
                    <a:pt x="29183" y="3814"/>
                  </a:lnTo>
                  <a:close/>
                  <a:moveTo>
                    <a:pt x="33517" y="5049"/>
                  </a:moveTo>
                  <a:cubicBezTo>
                    <a:pt x="33504" y="5059"/>
                    <a:pt x="33491" y="5069"/>
                    <a:pt x="33479" y="5078"/>
                  </a:cubicBezTo>
                  <a:lnTo>
                    <a:pt x="33479" y="5078"/>
                  </a:lnTo>
                  <a:cubicBezTo>
                    <a:pt x="33495" y="5072"/>
                    <a:pt x="33512" y="5066"/>
                    <a:pt x="33529" y="5061"/>
                  </a:cubicBezTo>
                  <a:lnTo>
                    <a:pt x="33517" y="5049"/>
                  </a:lnTo>
                  <a:close/>
                  <a:moveTo>
                    <a:pt x="8168" y="4834"/>
                  </a:moveTo>
                  <a:cubicBezTo>
                    <a:pt x="8073" y="4834"/>
                    <a:pt x="8002" y="4894"/>
                    <a:pt x="8014" y="4977"/>
                  </a:cubicBezTo>
                  <a:cubicBezTo>
                    <a:pt x="8014" y="5067"/>
                    <a:pt x="8086" y="5128"/>
                    <a:pt x="8162" y="5128"/>
                  </a:cubicBezTo>
                  <a:cubicBezTo>
                    <a:pt x="8197" y="5128"/>
                    <a:pt x="8233" y="5115"/>
                    <a:pt x="8264" y="5084"/>
                  </a:cubicBezTo>
                  <a:cubicBezTo>
                    <a:pt x="8359" y="5001"/>
                    <a:pt x="8299" y="4834"/>
                    <a:pt x="8168" y="4834"/>
                  </a:cubicBezTo>
                  <a:close/>
                  <a:moveTo>
                    <a:pt x="24258" y="607"/>
                  </a:moveTo>
                  <a:cubicBezTo>
                    <a:pt x="24183" y="695"/>
                    <a:pt x="24118" y="782"/>
                    <a:pt x="24063" y="870"/>
                  </a:cubicBezTo>
                  <a:cubicBezTo>
                    <a:pt x="23932" y="1060"/>
                    <a:pt x="23766" y="1358"/>
                    <a:pt x="23575" y="1715"/>
                  </a:cubicBezTo>
                  <a:cubicBezTo>
                    <a:pt x="23063" y="2656"/>
                    <a:pt x="22634" y="3632"/>
                    <a:pt x="22289" y="4644"/>
                  </a:cubicBezTo>
                  <a:cubicBezTo>
                    <a:pt x="21944" y="5656"/>
                    <a:pt x="21682" y="6704"/>
                    <a:pt x="21515" y="7751"/>
                  </a:cubicBezTo>
                  <a:cubicBezTo>
                    <a:pt x="21444" y="8156"/>
                    <a:pt x="21408" y="8490"/>
                    <a:pt x="21384" y="8716"/>
                  </a:cubicBezTo>
                  <a:cubicBezTo>
                    <a:pt x="21372" y="8835"/>
                    <a:pt x="21361" y="8954"/>
                    <a:pt x="21372" y="9073"/>
                  </a:cubicBezTo>
                  <a:cubicBezTo>
                    <a:pt x="21408" y="8954"/>
                    <a:pt x="21432" y="8847"/>
                    <a:pt x="21444" y="8728"/>
                  </a:cubicBezTo>
                  <a:cubicBezTo>
                    <a:pt x="21480" y="8502"/>
                    <a:pt x="21539" y="8168"/>
                    <a:pt x="21611" y="7775"/>
                  </a:cubicBezTo>
                  <a:cubicBezTo>
                    <a:pt x="22015" y="5680"/>
                    <a:pt x="22694" y="3656"/>
                    <a:pt x="23658" y="1763"/>
                  </a:cubicBezTo>
                  <a:cubicBezTo>
                    <a:pt x="23849" y="1394"/>
                    <a:pt x="24004" y="1096"/>
                    <a:pt x="24111" y="905"/>
                  </a:cubicBezTo>
                  <a:cubicBezTo>
                    <a:pt x="24166" y="806"/>
                    <a:pt x="24221" y="706"/>
                    <a:pt x="24258" y="607"/>
                  </a:cubicBezTo>
                  <a:close/>
                  <a:moveTo>
                    <a:pt x="11788" y="4858"/>
                  </a:moveTo>
                  <a:lnTo>
                    <a:pt x="11788" y="4858"/>
                  </a:lnTo>
                  <a:cubicBezTo>
                    <a:pt x="12002" y="5096"/>
                    <a:pt x="12228" y="5311"/>
                    <a:pt x="12467" y="5513"/>
                  </a:cubicBezTo>
                  <a:cubicBezTo>
                    <a:pt x="12895" y="5906"/>
                    <a:pt x="13490" y="6454"/>
                    <a:pt x="14086" y="7085"/>
                  </a:cubicBezTo>
                  <a:cubicBezTo>
                    <a:pt x="14693" y="7716"/>
                    <a:pt x="15217" y="8311"/>
                    <a:pt x="15586" y="8752"/>
                  </a:cubicBezTo>
                  <a:cubicBezTo>
                    <a:pt x="15776" y="9002"/>
                    <a:pt x="15979" y="9240"/>
                    <a:pt x="16205" y="9454"/>
                  </a:cubicBezTo>
                  <a:cubicBezTo>
                    <a:pt x="16169" y="9383"/>
                    <a:pt x="16122" y="9299"/>
                    <a:pt x="16074" y="9240"/>
                  </a:cubicBezTo>
                  <a:cubicBezTo>
                    <a:pt x="15979" y="9109"/>
                    <a:pt x="15848" y="8906"/>
                    <a:pt x="15669" y="8680"/>
                  </a:cubicBezTo>
                  <a:cubicBezTo>
                    <a:pt x="14753" y="7478"/>
                    <a:pt x="13705" y="6382"/>
                    <a:pt x="12550" y="5418"/>
                  </a:cubicBezTo>
                  <a:cubicBezTo>
                    <a:pt x="12324" y="5239"/>
                    <a:pt x="12133" y="5084"/>
                    <a:pt x="12002" y="4989"/>
                  </a:cubicBezTo>
                  <a:cubicBezTo>
                    <a:pt x="11943" y="4942"/>
                    <a:pt x="11871" y="4894"/>
                    <a:pt x="11788" y="4858"/>
                  </a:cubicBezTo>
                  <a:close/>
                  <a:moveTo>
                    <a:pt x="29179" y="3823"/>
                  </a:moveTo>
                  <a:lnTo>
                    <a:pt x="29179" y="3823"/>
                  </a:lnTo>
                  <a:cubicBezTo>
                    <a:pt x="29095" y="3860"/>
                    <a:pt x="27870" y="5261"/>
                    <a:pt x="26397" y="7001"/>
                  </a:cubicBezTo>
                  <a:cubicBezTo>
                    <a:pt x="24885" y="8799"/>
                    <a:pt x="23694" y="10276"/>
                    <a:pt x="23718" y="10299"/>
                  </a:cubicBezTo>
                  <a:cubicBezTo>
                    <a:pt x="23718" y="10300"/>
                    <a:pt x="23718" y="10300"/>
                    <a:pt x="23719" y="10300"/>
                  </a:cubicBezTo>
                  <a:cubicBezTo>
                    <a:pt x="23762" y="10300"/>
                    <a:pt x="25004" y="8880"/>
                    <a:pt x="26504" y="7097"/>
                  </a:cubicBezTo>
                  <a:cubicBezTo>
                    <a:pt x="27936" y="5391"/>
                    <a:pt x="29097" y="3968"/>
                    <a:pt x="29179" y="3823"/>
                  </a:cubicBezTo>
                  <a:close/>
                  <a:moveTo>
                    <a:pt x="10691" y="6676"/>
                  </a:moveTo>
                  <a:cubicBezTo>
                    <a:pt x="10666" y="6676"/>
                    <a:pt x="10650" y="6681"/>
                    <a:pt x="10645" y="6692"/>
                  </a:cubicBezTo>
                  <a:cubicBezTo>
                    <a:pt x="10585" y="6811"/>
                    <a:pt x="11895" y="7537"/>
                    <a:pt x="13395" y="8573"/>
                  </a:cubicBezTo>
                  <a:cubicBezTo>
                    <a:pt x="14837" y="9568"/>
                    <a:pt x="15915" y="10530"/>
                    <a:pt x="16072" y="10530"/>
                  </a:cubicBezTo>
                  <a:cubicBezTo>
                    <a:pt x="16078" y="10530"/>
                    <a:pt x="16083" y="10529"/>
                    <a:pt x="16086" y="10526"/>
                  </a:cubicBezTo>
                  <a:lnTo>
                    <a:pt x="16074" y="10526"/>
                  </a:lnTo>
                  <a:cubicBezTo>
                    <a:pt x="16157" y="10454"/>
                    <a:pt x="15169" y="9311"/>
                    <a:pt x="13645" y="8228"/>
                  </a:cubicBezTo>
                  <a:cubicBezTo>
                    <a:pt x="12254" y="7239"/>
                    <a:pt x="10952" y="6676"/>
                    <a:pt x="10691" y="6676"/>
                  </a:cubicBezTo>
                  <a:close/>
                  <a:moveTo>
                    <a:pt x="17241" y="2025"/>
                  </a:moveTo>
                  <a:lnTo>
                    <a:pt x="17241" y="2025"/>
                  </a:lnTo>
                  <a:cubicBezTo>
                    <a:pt x="17277" y="2144"/>
                    <a:pt x="17312" y="2263"/>
                    <a:pt x="17372" y="2358"/>
                  </a:cubicBezTo>
                  <a:cubicBezTo>
                    <a:pt x="17467" y="2572"/>
                    <a:pt x="17598" y="2882"/>
                    <a:pt x="17753" y="3251"/>
                  </a:cubicBezTo>
                  <a:cubicBezTo>
                    <a:pt x="18563" y="5227"/>
                    <a:pt x="19158" y="7287"/>
                    <a:pt x="19527" y="9395"/>
                  </a:cubicBezTo>
                  <a:cubicBezTo>
                    <a:pt x="19598" y="9799"/>
                    <a:pt x="19646" y="10121"/>
                    <a:pt x="19682" y="10347"/>
                  </a:cubicBezTo>
                  <a:cubicBezTo>
                    <a:pt x="19706" y="10466"/>
                    <a:pt x="19717" y="10585"/>
                    <a:pt x="19753" y="10704"/>
                  </a:cubicBezTo>
                  <a:lnTo>
                    <a:pt x="19765" y="10704"/>
                  </a:lnTo>
                  <a:cubicBezTo>
                    <a:pt x="19765" y="10585"/>
                    <a:pt x="19765" y="10466"/>
                    <a:pt x="19741" y="10347"/>
                  </a:cubicBezTo>
                  <a:cubicBezTo>
                    <a:pt x="19729" y="10121"/>
                    <a:pt x="19682" y="9787"/>
                    <a:pt x="19634" y="9371"/>
                  </a:cubicBezTo>
                  <a:cubicBezTo>
                    <a:pt x="19313" y="7251"/>
                    <a:pt x="18717" y="5180"/>
                    <a:pt x="17848" y="3215"/>
                  </a:cubicBezTo>
                  <a:cubicBezTo>
                    <a:pt x="17681" y="2846"/>
                    <a:pt x="17527" y="2537"/>
                    <a:pt x="17420" y="2334"/>
                  </a:cubicBezTo>
                  <a:cubicBezTo>
                    <a:pt x="17372" y="2227"/>
                    <a:pt x="17312" y="2132"/>
                    <a:pt x="17241" y="2025"/>
                  </a:cubicBezTo>
                  <a:close/>
                  <a:moveTo>
                    <a:pt x="13871" y="11169"/>
                  </a:moveTo>
                  <a:lnTo>
                    <a:pt x="13866" y="11174"/>
                  </a:lnTo>
                  <a:lnTo>
                    <a:pt x="13866" y="11174"/>
                  </a:lnTo>
                  <a:cubicBezTo>
                    <a:pt x="13868" y="11173"/>
                    <a:pt x="13870" y="11171"/>
                    <a:pt x="13871" y="11169"/>
                  </a:cubicBezTo>
                  <a:close/>
                  <a:moveTo>
                    <a:pt x="4506" y="7987"/>
                  </a:moveTo>
                  <a:cubicBezTo>
                    <a:pt x="4353" y="7987"/>
                    <a:pt x="4268" y="8001"/>
                    <a:pt x="4263" y="8025"/>
                  </a:cubicBezTo>
                  <a:cubicBezTo>
                    <a:pt x="4251" y="8156"/>
                    <a:pt x="6502" y="8513"/>
                    <a:pt x="9145" y="9383"/>
                  </a:cubicBezTo>
                  <a:cubicBezTo>
                    <a:pt x="11649" y="10195"/>
                    <a:pt x="13597" y="11178"/>
                    <a:pt x="13846" y="11178"/>
                  </a:cubicBezTo>
                  <a:cubicBezTo>
                    <a:pt x="13852" y="11178"/>
                    <a:pt x="13857" y="11177"/>
                    <a:pt x="13861" y="11176"/>
                  </a:cubicBezTo>
                  <a:lnTo>
                    <a:pt x="13861" y="11176"/>
                  </a:lnTo>
                  <a:cubicBezTo>
                    <a:pt x="13868" y="11053"/>
                    <a:pt x="11920" y="9835"/>
                    <a:pt x="9276" y="8966"/>
                  </a:cubicBezTo>
                  <a:cubicBezTo>
                    <a:pt x="7092" y="8241"/>
                    <a:pt x="5166" y="7987"/>
                    <a:pt x="4506" y="7987"/>
                  </a:cubicBezTo>
                  <a:close/>
                  <a:moveTo>
                    <a:pt x="13866" y="11174"/>
                  </a:moveTo>
                  <a:lnTo>
                    <a:pt x="13866" y="11174"/>
                  </a:lnTo>
                  <a:cubicBezTo>
                    <a:pt x="13864" y="11175"/>
                    <a:pt x="13863" y="11176"/>
                    <a:pt x="13861" y="11176"/>
                  </a:cubicBezTo>
                  <a:lnTo>
                    <a:pt x="13861" y="11176"/>
                  </a:lnTo>
                  <a:cubicBezTo>
                    <a:pt x="13861" y="11178"/>
                    <a:pt x="13860" y="11179"/>
                    <a:pt x="13860" y="11180"/>
                  </a:cubicBezTo>
                  <a:lnTo>
                    <a:pt x="13866" y="11174"/>
                  </a:lnTo>
                  <a:close/>
                  <a:moveTo>
                    <a:pt x="33479" y="5078"/>
                  </a:moveTo>
                  <a:cubicBezTo>
                    <a:pt x="33355" y="5125"/>
                    <a:pt x="33241" y="5188"/>
                    <a:pt x="33136" y="5251"/>
                  </a:cubicBezTo>
                  <a:cubicBezTo>
                    <a:pt x="32886" y="5370"/>
                    <a:pt x="32540" y="5573"/>
                    <a:pt x="32112" y="5811"/>
                  </a:cubicBezTo>
                  <a:cubicBezTo>
                    <a:pt x="31255" y="6311"/>
                    <a:pt x="30088" y="7025"/>
                    <a:pt x="28861" y="7894"/>
                  </a:cubicBezTo>
                  <a:cubicBezTo>
                    <a:pt x="27623" y="8763"/>
                    <a:pt x="26552" y="9609"/>
                    <a:pt x="25802" y="10252"/>
                  </a:cubicBezTo>
                  <a:cubicBezTo>
                    <a:pt x="25421" y="10573"/>
                    <a:pt x="25123" y="10835"/>
                    <a:pt x="24920" y="11026"/>
                  </a:cubicBezTo>
                  <a:cubicBezTo>
                    <a:pt x="24813" y="11109"/>
                    <a:pt x="24706" y="11216"/>
                    <a:pt x="24611" y="11323"/>
                  </a:cubicBezTo>
                  <a:cubicBezTo>
                    <a:pt x="24742" y="11240"/>
                    <a:pt x="24849" y="11157"/>
                    <a:pt x="24956" y="11061"/>
                  </a:cubicBezTo>
                  <a:lnTo>
                    <a:pt x="25861" y="10323"/>
                  </a:lnTo>
                  <a:cubicBezTo>
                    <a:pt x="26635" y="9704"/>
                    <a:pt x="27707" y="8871"/>
                    <a:pt x="28945" y="8001"/>
                  </a:cubicBezTo>
                  <a:cubicBezTo>
                    <a:pt x="30171" y="7144"/>
                    <a:pt x="31326" y="6418"/>
                    <a:pt x="32159" y="5906"/>
                  </a:cubicBezTo>
                  <a:lnTo>
                    <a:pt x="33148" y="5287"/>
                  </a:lnTo>
                  <a:cubicBezTo>
                    <a:pt x="33265" y="5223"/>
                    <a:pt x="33372" y="5159"/>
                    <a:pt x="33479" y="5078"/>
                  </a:cubicBezTo>
                  <a:close/>
                  <a:moveTo>
                    <a:pt x="35836" y="11176"/>
                  </a:moveTo>
                  <a:cubicBezTo>
                    <a:pt x="35801" y="11176"/>
                    <a:pt x="35766" y="11177"/>
                    <a:pt x="35731" y="11180"/>
                  </a:cubicBezTo>
                  <a:cubicBezTo>
                    <a:pt x="35493" y="11180"/>
                    <a:pt x="35148" y="11204"/>
                    <a:pt x="34731" y="11240"/>
                  </a:cubicBezTo>
                  <a:cubicBezTo>
                    <a:pt x="33624" y="11335"/>
                    <a:pt x="32540" y="11526"/>
                    <a:pt x="31469" y="11800"/>
                  </a:cubicBezTo>
                  <a:cubicBezTo>
                    <a:pt x="30397" y="12062"/>
                    <a:pt x="29350" y="12419"/>
                    <a:pt x="28349" y="12859"/>
                  </a:cubicBezTo>
                  <a:cubicBezTo>
                    <a:pt x="27957" y="13026"/>
                    <a:pt x="27647" y="13181"/>
                    <a:pt x="27433" y="13288"/>
                  </a:cubicBezTo>
                  <a:cubicBezTo>
                    <a:pt x="27326" y="13335"/>
                    <a:pt x="27218" y="13407"/>
                    <a:pt x="27123" y="13478"/>
                  </a:cubicBezTo>
                  <a:cubicBezTo>
                    <a:pt x="27242" y="13443"/>
                    <a:pt x="27349" y="13395"/>
                    <a:pt x="27468" y="13347"/>
                  </a:cubicBezTo>
                  <a:cubicBezTo>
                    <a:pt x="27671" y="13240"/>
                    <a:pt x="27992" y="13109"/>
                    <a:pt x="28385" y="12954"/>
                  </a:cubicBezTo>
                  <a:cubicBezTo>
                    <a:pt x="30421" y="12133"/>
                    <a:pt x="32552" y="11597"/>
                    <a:pt x="34743" y="11347"/>
                  </a:cubicBezTo>
                  <a:cubicBezTo>
                    <a:pt x="35160" y="11300"/>
                    <a:pt x="35493" y="11264"/>
                    <a:pt x="35731" y="11240"/>
                  </a:cubicBezTo>
                  <a:cubicBezTo>
                    <a:pt x="35850" y="11240"/>
                    <a:pt x="35969" y="11216"/>
                    <a:pt x="36100" y="11192"/>
                  </a:cubicBezTo>
                  <a:cubicBezTo>
                    <a:pt x="36008" y="11184"/>
                    <a:pt x="35921" y="11176"/>
                    <a:pt x="35836" y="11176"/>
                  </a:cubicBezTo>
                  <a:close/>
                  <a:moveTo>
                    <a:pt x="7635" y="13222"/>
                  </a:moveTo>
                  <a:cubicBezTo>
                    <a:pt x="6214" y="13222"/>
                    <a:pt x="4799" y="13375"/>
                    <a:pt x="3418" y="13693"/>
                  </a:cubicBezTo>
                  <a:cubicBezTo>
                    <a:pt x="2144" y="13990"/>
                    <a:pt x="1406" y="14312"/>
                    <a:pt x="1429" y="14383"/>
                  </a:cubicBezTo>
                  <a:cubicBezTo>
                    <a:pt x="1432" y="14392"/>
                    <a:pt x="1447" y="14396"/>
                    <a:pt x="1471" y="14396"/>
                  </a:cubicBezTo>
                  <a:cubicBezTo>
                    <a:pt x="1649" y="14396"/>
                    <a:pt x="2371" y="14189"/>
                    <a:pt x="3477" y="13990"/>
                  </a:cubicBezTo>
                  <a:cubicBezTo>
                    <a:pt x="4774" y="13765"/>
                    <a:pt x="6092" y="13658"/>
                    <a:pt x="7409" y="13658"/>
                  </a:cubicBezTo>
                  <a:cubicBezTo>
                    <a:pt x="7762" y="13658"/>
                    <a:pt x="8114" y="13666"/>
                    <a:pt x="8466" y="13681"/>
                  </a:cubicBezTo>
                  <a:cubicBezTo>
                    <a:pt x="10133" y="13740"/>
                    <a:pt x="11800" y="13967"/>
                    <a:pt x="13419" y="14359"/>
                  </a:cubicBezTo>
                  <a:cubicBezTo>
                    <a:pt x="14564" y="14643"/>
                    <a:pt x="15269" y="14926"/>
                    <a:pt x="15408" y="14926"/>
                  </a:cubicBezTo>
                  <a:cubicBezTo>
                    <a:pt x="15420" y="14926"/>
                    <a:pt x="15428" y="14924"/>
                    <a:pt x="15431" y="14919"/>
                  </a:cubicBezTo>
                  <a:cubicBezTo>
                    <a:pt x="15455" y="14871"/>
                    <a:pt x="14753" y="14455"/>
                    <a:pt x="13490" y="14074"/>
                  </a:cubicBezTo>
                  <a:cubicBezTo>
                    <a:pt x="11859" y="13586"/>
                    <a:pt x="10181" y="13300"/>
                    <a:pt x="8478" y="13240"/>
                  </a:cubicBezTo>
                  <a:cubicBezTo>
                    <a:pt x="8197" y="13228"/>
                    <a:pt x="7916" y="13222"/>
                    <a:pt x="7635" y="13222"/>
                  </a:cubicBezTo>
                  <a:close/>
                  <a:moveTo>
                    <a:pt x="30028" y="1"/>
                  </a:moveTo>
                  <a:lnTo>
                    <a:pt x="30028" y="12"/>
                  </a:lnTo>
                  <a:cubicBezTo>
                    <a:pt x="29802" y="72"/>
                    <a:pt x="29588" y="179"/>
                    <a:pt x="29397" y="322"/>
                  </a:cubicBezTo>
                  <a:cubicBezTo>
                    <a:pt x="28838" y="667"/>
                    <a:pt x="28314" y="1072"/>
                    <a:pt x="27826" y="1513"/>
                  </a:cubicBezTo>
                  <a:cubicBezTo>
                    <a:pt x="26218" y="2965"/>
                    <a:pt x="24861" y="4680"/>
                    <a:pt x="23825" y="6585"/>
                  </a:cubicBezTo>
                  <a:cubicBezTo>
                    <a:pt x="22801" y="8478"/>
                    <a:pt x="21932" y="10454"/>
                    <a:pt x="21241" y="12490"/>
                  </a:cubicBezTo>
                  <a:cubicBezTo>
                    <a:pt x="20694" y="14050"/>
                    <a:pt x="20396" y="15026"/>
                    <a:pt x="20456" y="15050"/>
                  </a:cubicBezTo>
                  <a:cubicBezTo>
                    <a:pt x="20456" y="15050"/>
                    <a:pt x="20457" y="15050"/>
                    <a:pt x="20458" y="15050"/>
                  </a:cubicBezTo>
                  <a:cubicBezTo>
                    <a:pt x="20525" y="15050"/>
                    <a:pt x="20916" y="14114"/>
                    <a:pt x="21527" y="12609"/>
                  </a:cubicBezTo>
                  <a:cubicBezTo>
                    <a:pt x="22289" y="10609"/>
                    <a:pt x="23182" y="8680"/>
                    <a:pt x="24206" y="6799"/>
                  </a:cubicBezTo>
                  <a:cubicBezTo>
                    <a:pt x="25218" y="4930"/>
                    <a:pt x="26516" y="3227"/>
                    <a:pt x="28028" y="1739"/>
                  </a:cubicBezTo>
                  <a:cubicBezTo>
                    <a:pt x="29195" y="608"/>
                    <a:pt x="30076" y="72"/>
                    <a:pt x="30028" y="1"/>
                  </a:cubicBezTo>
                  <a:close/>
                  <a:moveTo>
                    <a:pt x="14376" y="2606"/>
                  </a:moveTo>
                  <a:cubicBezTo>
                    <a:pt x="14374" y="2606"/>
                    <a:pt x="14373" y="2607"/>
                    <a:pt x="14372" y="2608"/>
                  </a:cubicBezTo>
                  <a:cubicBezTo>
                    <a:pt x="14252" y="2679"/>
                    <a:pt x="15955" y="5239"/>
                    <a:pt x="17443" y="8656"/>
                  </a:cubicBezTo>
                  <a:cubicBezTo>
                    <a:pt x="18926" y="12072"/>
                    <a:pt x="19534" y="15062"/>
                    <a:pt x="19668" y="15062"/>
                  </a:cubicBezTo>
                  <a:cubicBezTo>
                    <a:pt x="19669" y="15062"/>
                    <a:pt x="19669" y="15062"/>
                    <a:pt x="19670" y="15062"/>
                  </a:cubicBezTo>
                  <a:cubicBezTo>
                    <a:pt x="19729" y="15050"/>
                    <a:pt x="19646" y="14288"/>
                    <a:pt x="19372" y="13074"/>
                  </a:cubicBezTo>
                  <a:cubicBezTo>
                    <a:pt x="18622" y="9918"/>
                    <a:pt x="17348" y="6918"/>
                    <a:pt x="15586" y="4203"/>
                  </a:cubicBezTo>
                  <a:cubicBezTo>
                    <a:pt x="14927" y="3197"/>
                    <a:pt x="14436" y="2606"/>
                    <a:pt x="14376" y="2606"/>
                  </a:cubicBezTo>
                  <a:close/>
                  <a:moveTo>
                    <a:pt x="14383" y="10752"/>
                  </a:moveTo>
                  <a:cubicBezTo>
                    <a:pt x="14372" y="10788"/>
                    <a:pt x="14669" y="10978"/>
                    <a:pt x="15145" y="11311"/>
                  </a:cubicBezTo>
                  <a:cubicBezTo>
                    <a:pt x="16384" y="12181"/>
                    <a:pt x="17491" y="13216"/>
                    <a:pt x="18432" y="14395"/>
                  </a:cubicBezTo>
                  <a:cubicBezTo>
                    <a:pt x="18622" y="14645"/>
                    <a:pt x="18813" y="14895"/>
                    <a:pt x="19027" y="15133"/>
                  </a:cubicBezTo>
                  <a:cubicBezTo>
                    <a:pt x="19003" y="15038"/>
                    <a:pt x="18955" y="14955"/>
                    <a:pt x="18908" y="14883"/>
                  </a:cubicBezTo>
                  <a:cubicBezTo>
                    <a:pt x="18813" y="14752"/>
                    <a:pt x="18682" y="14562"/>
                    <a:pt x="18515" y="14324"/>
                  </a:cubicBezTo>
                  <a:cubicBezTo>
                    <a:pt x="17610" y="13097"/>
                    <a:pt x="16479" y="12050"/>
                    <a:pt x="15205" y="11216"/>
                  </a:cubicBezTo>
                  <a:cubicBezTo>
                    <a:pt x="14955" y="11061"/>
                    <a:pt x="14753" y="10942"/>
                    <a:pt x="14610" y="10859"/>
                  </a:cubicBezTo>
                  <a:cubicBezTo>
                    <a:pt x="14538" y="10811"/>
                    <a:pt x="14455" y="10776"/>
                    <a:pt x="14383" y="10752"/>
                  </a:cubicBezTo>
                  <a:close/>
                  <a:moveTo>
                    <a:pt x="6238" y="11077"/>
                  </a:moveTo>
                  <a:cubicBezTo>
                    <a:pt x="5223" y="11077"/>
                    <a:pt x="4620" y="11155"/>
                    <a:pt x="4620" y="11216"/>
                  </a:cubicBezTo>
                  <a:cubicBezTo>
                    <a:pt x="4632" y="11288"/>
                    <a:pt x="5454" y="11276"/>
                    <a:pt x="6799" y="11395"/>
                  </a:cubicBezTo>
                  <a:cubicBezTo>
                    <a:pt x="7466" y="11442"/>
                    <a:pt x="8264" y="11538"/>
                    <a:pt x="9133" y="11692"/>
                  </a:cubicBezTo>
                  <a:cubicBezTo>
                    <a:pt x="11026" y="12014"/>
                    <a:pt x="12871" y="12562"/>
                    <a:pt x="14633" y="13300"/>
                  </a:cubicBezTo>
                  <a:cubicBezTo>
                    <a:pt x="15455" y="13645"/>
                    <a:pt x="16169" y="13990"/>
                    <a:pt x="16765" y="14312"/>
                  </a:cubicBezTo>
                  <a:cubicBezTo>
                    <a:pt x="17886" y="14895"/>
                    <a:pt x="18575" y="15341"/>
                    <a:pt x="18681" y="15341"/>
                  </a:cubicBezTo>
                  <a:cubicBezTo>
                    <a:pt x="18687" y="15341"/>
                    <a:pt x="18691" y="15339"/>
                    <a:pt x="18694" y="15336"/>
                  </a:cubicBezTo>
                  <a:cubicBezTo>
                    <a:pt x="18717" y="15288"/>
                    <a:pt x="18074" y="14740"/>
                    <a:pt x="16919" y="14038"/>
                  </a:cubicBezTo>
                  <a:cubicBezTo>
                    <a:pt x="16241" y="13633"/>
                    <a:pt x="15526" y="13252"/>
                    <a:pt x="14800" y="12931"/>
                  </a:cubicBezTo>
                  <a:cubicBezTo>
                    <a:pt x="13907" y="12538"/>
                    <a:pt x="12990" y="12204"/>
                    <a:pt x="12062" y="11919"/>
                  </a:cubicBezTo>
                  <a:cubicBezTo>
                    <a:pt x="11121" y="11657"/>
                    <a:pt x="10157" y="11442"/>
                    <a:pt x="9192" y="11300"/>
                  </a:cubicBezTo>
                  <a:cubicBezTo>
                    <a:pt x="8407" y="11180"/>
                    <a:pt x="7609" y="11109"/>
                    <a:pt x="6811" y="11085"/>
                  </a:cubicBezTo>
                  <a:cubicBezTo>
                    <a:pt x="6608" y="11080"/>
                    <a:pt x="6417" y="11077"/>
                    <a:pt x="6238" y="11077"/>
                  </a:cubicBezTo>
                  <a:close/>
                  <a:moveTo>
                    <a:pt x="34912" y="7999"/>
                  </a:moveTo>
                  <a:cubicBezTo>
                    <a:pt x="34681" y="7999"/>
                    <a:pt x="33894" y="8134"/>
                    <a:pt x="32755" y="8454"/>
                  </a:cubicBezTo>
                  <a:cubicBezTo>
                    <a:pt x="31969" y="8692"/>
                    <a:pt x="31195" y="8954"/>
                    <a:pt x="30445" y="9275"/>
                  </a:cubicBezTo>
                  <a:cubicBezTo>
                    <a:pt x="28588" y="10037"/>
                    <a:pt x="26837" y="11026"/>
                    <a:pt x="25230" y="12228"/>
                  </a:cubicBezTo>
                  <a:cubicBezTo>
                    <a:pt x="24575" y="12716"/>
                    <a:pt x="23956" y="13252"/>
                    <a:pt x="23361" y="13800"/>
                  </a:cubicBezTo>
                  <a:cubicBezTo>
                    <a:pt x="22337" y="14764"/>
                    <a:pt x="21777" y="15431"/>
                    <a:pt x="21837" y="15479"/>
                  </a:cubicBezTo>
                  <a:cubicBezTo>
                    <a:pt x="21839" y="15480"/>
                    <a:pt x="21842" y="15481"/>
                    <a:pt x="21846" y="15481"/>
                  </a:cubicBezTo>
                  <a:cubicBezTo>
                    <a:pt x="21942" y="15481"/>
                    <a:pt x="22542" y="14887"/>
                    <a:pt x="23563" y="14038"/>
                  </a:cubicBezTo>
                  <a:cubicBezTo>
                    <a:pt x="24087" y="13597"/>
                    <a:pt x="24718" y="13085"/>
                    <a:pt x="25480" y="12562"/>
                  </a:cubicBezTo>
                  <a:cubicBezTo>
                    <a:pt x="26230" y="12038"/>
                    <a:pt x="27064" y="11490"/>
                    <a:pt x="27980" y="10966"/>
                  </a:cubicBezTo>
                  <a:cubicBezTo>
                    <a:pt x="28838" y="10478"/>
                    <a:pt x="29719" y="10037"/>
                    <a:pt x="30624" y="9645"/>
                  </a:cubicBezTo>
                  <a:cubicBezTo>
                    <a:pt x="31457" y="9275"/>
                    <a:pt x="32219" y="8978"/>
                    <a:pt x="32874" y="8752"/>
                  </a:cubicBezTo>
                  <a:cubicBezTo>
                    <a:pt x="34172" y="8287"/>
                    <a:pt x="35005" y="8073"/>
                    <a:pt x="34993" y="8001"/>
                  </a:cubicBezTo>
                  <a:lnTo>
                    <a:pt x="34993" y="8001"/>
                  </a:lnTo>
                  <a:lnTo>
                    <a:pt x="34981" y="8013"/>
                  </a:lnTo>
                  <a:cubicBezTo>
                    <a:pt x="34979" y="8004"/>
                    <a:pt x="34956" y="7999"/>
                    <a:pt x="34912" y="7999"/>
                  </a:cubicBezTo>
                  <a:close/>
                  <a:moveTo>
                    <a:pt x="4989" y="15098"/>
                  </a:moveTo>
                  <a:cubicBezTo>
                    <a:pt x="4656" y="15098"/>
                    <a:pt x="4489" y="15502"/>
                    <a:pt x="4727" y="15741"/>
                  </a:cubicBezTo>
                  <a:cubicBezTo>
                    <a:pt x="4805" y="15818"/>
                    <a:pt x="4900" y="15853"/>
                    <a:pt x="4993" y="15853"/>
                  </a:cubicBezTo>
                  <a:cubicBezTo>
                    <a:pt x="5186" y="15853"/>
                    <a:pt x="5370" y="15704"/>
                    <a:pt x="5370" y="15479"/>
                  </a:cubicBezTo>
                  <a:cubicBezTo>
                    <a:pt x="5370" y="15264"/>
                    <a:pt x="5192" y="15098"/>
                    <a:pt x="4989" y="15098"/>
                  </a:cubicBezTo>
                  <a:close/>
                  <a:moveTo>
                    <a:pt x="40027" y="15205"/>
                  </a:moveTo>
                  <a:cubicBezTo>
                    <a:pt x="39692" y="15205"/>
                    <a:pt x="39533" y="15613"/>
                    <a:pt x="39768" y="15836"/>
                  </a:cubicBezTo>
                  <a:cubicBezTo>
                    <a:pt x="39845" y="15913"/>
                    <a:pt x="39940" y="15948"/>
                    <a:pt x="40033" y="15948"/>
                  </a:cubicBezTo>
                  <a:cubicBezTo>
                    <a:pt x="40226" y="15948"/>
                    <a:pt x="40411" y="15799"/>
                    <a:pt x="40411" y="15574"/>
                  </a:cubicBezTo>
                  <a:cubicBezTo>
                    <a:pt x="40411" y="15371"/>
                    <a:pt x="40244" y="15205"/>
                    <a:pt x="40041" y="15205"/>
                  </a:cubicBezTo>
                  <a:cubicBezTo>
                    <a:pt x="40037" y="15205"/>
                    <a:pt x="40032" y="15205"/>
                    <a:pt x="40027" y="15205"/>
                  </a:cubicBezTo>
                  <a:close/>
                  <a:moveTo>
                    <a:pt x="11533" y="15558"/>
                  </a:moveTo>
                  <a:cubicBezTo>
                    <a:pt x="10785" y="15558"/>
                    <a:pt x="10035" y="15643"/>
                    <a:pt x="9299" y="15812"/>
                  </a:cubicBezTo>
                  <a:cubicBezTo>
                    <a:pt x="8668" y="15955"/>
                    <a:pt x="8311" y="16122"/>
                    <a:pt x="8311" y="16169"/>
                  </a:cubicBezTo>
                  <a:cubicBezTo>
                    <a:pt x="8317" y="16190"/>
                    <a:pt x="8362" y="16199"/>
                    <a:pt x="8441" y="16199"/>
                  </a:cubicBezTo>
                  <a:cubicBezTo>
                    <a:pt x="8820" y="16199"/>
                    <a:pt x="9987" y="15998"/>
                    <a:pt x="11420" y="15998"/>
                  </a:cubicBezTo>
                  <a:cubicBezTo>
                    <a:pt x="11541" y="15998"/>
                    <a:pt x="11663" y="15999"/>
                    <a:pt x="11788" y="16002"/>
                  </a:cubicBezTo>
                  <a:cubicBezTo>
                    <a:pt x="13483" y="16034"/>
                    <a:pt x="14861" y="16391"/>
                    <a:pt x="15183" y="16391"/>
                  </a:cubicBezTo>
                  <a:cubicBezTo>
                    <a:pt x="15225" y="16391"/>
                    <a:pt x="15248" y="16385"/>
                    <a:pt x="15253" y="16372"/>
                  </a:cubicBezTo>
                  <a:lnTo>
                    <a:pt x="15265" y="16372"/>
                  </a:lnTo>
                  <a:cubicBezTo>
                    <a:pt x="15276" y="16324"/>
                    <a:pt x="14919" y="16133"/>
                    <a:pt x="14300" y="15955"/>
                  </a:cubicBezTo>
                  <a:cubicBezTo>
                    <a:pt x="13401" y="15690"/>
                    <a:pt x="12468" y="15558"/>
                    <a:pt x="11533" y="15558"/>
                  </a:cubicBezTo>
                  <a:close/>
                  <a:moveTo>
                    <a:pt x="32054" y="13285"/>
                  </a:moveTo>
                  <a:cubicBezTo>
                    <a:pt x="31958" y="13285"/>
                    <a:pt x="31858" y="13286"/>
                    <a:pt x="31755" y="13288"/>
                  </a:cubicBezTo>
                  <a:cubicBezTo>
                    <a:pt x="31052" y="13288"/>
                    <a:pt x="30362" y="13347"/>
                    <a:pt x="29671" y="13443"/>
                  </a:cubicBezTo>
                  <a:cubicBezTo>
                    <a:pt x="28826" y="13562"/>
                    <a:pt x="27992" y="13740"/>
                    <a:pt x="27171" y="13978"/>
                  </a:cubicBezTo>
                  <a:cubicBezTo>
                    <a:pt x="26349" y="14217"/>
                    <a:pt x="25552" y="14514"/>
                    <a:pt x="24766" y="14859"/>
                  </a:cubicBezTo>
                  <a:cubicBezTo>
                    <a:pt x="24135" y="15145"/>
                    <a:pt x="23516" y="15467"/>
                    <a:pt x="22932" y="15824"/>
                  </a:cubicBezTo>
                  <a:cubicBezTo>
                    <a:pt x="21920" y="16455"/>
                    <a:pt x="21372" y="16919"/>
                    <a:pt x="21396" y="16979"/>
                  </a:cubicBezTo>
                  <a:cubicBezTo>
                    <a:pt x="21399" y="16983"/>
                    <a:pt x="21404" y="16985"/>
                    <a:pt x="21412" y="16985"/>
                  </a:cubicBezTo>
                  <a:cubicBezTo>
                    <a:pt x="21518" y="16985"/>
                    <a:pt x="22111" y="16619"/>
                    <a:pt x="23075" y="16098"/>
                  </a:cubicBezTo>
                  <a:cubicBezTo>
                    <a:pt x="23575" y="15812"/>
                    <a:pt x="24206" y="15514"/>
                    <a:pt x="24920" y="15217"/>
                  </a:cubicBezTo>
                  <a:cubicBezTo>
                    <a:pt x="25682" y="14907"/>
                    <a:pt x="26468" y="14621"/>
                    <a:pt x="27278" y="14383"/>
                  </a:cubicBezTo>
                  <a:cubicBezTo>
                    <a:pt x="28076" y="14157"/>
                    <a:pt x="28885" y="13978"/>
                    <a:pt x="29707" y="13836"/>
                  </a:cubicBezTo>
                  <a:cubicBezTo>
                    <a:pt x="30469" y="13705"/>
                    <a:pt x="31147" y="13621"/>
                    <a:pt x="31731" y="13586"/>
                  </a:cubicBezTo>
                  <a:cubicBezTo>
                    <a:pt x="32898" y="13502"/>
                    <a:pt x="33624" y="13502"/>
                    <a:pt x="33624" y="13431"/>
                  </a:cubicBezTo>
                  <a:cubicBezTo>
                    <a:pt x="33635" y="13387"/>
                    <a:pt x="33033" y="13285"/>
                    <a:pt x="32054" y="13285"/>
                  </a:cubicBezTo>
                  <a:close/>
                  <a:moveTo>
                    <a:pt x="30579" y="15180"/>
                  </a:moveTo>
                  <a:cubicBezTo>
                    <a:pt x="30315" y="15180"/>
                    <a:pt x="30052" y="15188"/>
                    <a:pt x="29790" y="15205"/>
                  </a:cubicBezTo>
                  <a:cubicBezTo>
                    <a:pt x="29171" y="15240"/>
                    <a:pt x="28564" y="15312"/>
                    <a:pt x="27968" y="15431"/>
                  </a:cubicBezTo>
                  <a:cubicBezTo>
                    <a:pt x="27718" y="15467"/>
                    <a:pt x="27492" y="15526"/>
                    <a:pt x="27290" y="15586"/>
                  </a:cubicBezTo>
                  <a:cubicBezTo>
                    <a:pt x="27076" y="15633"/>
                    <a:pt x="26909" y="15681"/>
                    <a:pt x="26778" y="15729"/>
                  </a:cubicBezTo>
                  <a:cubicBezTo>
                    <a:pt x="26623" y="15764"/>
                    <a:pt x="26480" y="15812"/>
                    <a:pt x="26349" y="15883"/>
                  </a:cubicBezTo>
                  <a:cubicBezTo>
                    <a:pt x="26492" y="15860"/>
                    <a:pt x="26647" y="15824"/>
                    <a:pt x="26790" y="15788"/>
                  </a:cubicBezTo>
                  <a:cubicBezTo>
                    <a:pt x="26933" y="15752"/>
                    <a:pt x="27099" y="15705"/>
                    <a:pt x="27302" y="15669"/>
                  </a:cubicBezTo>
                  <a:cubicBezTo>
                    <a:pt x="27504" y="15621"/>
                    <a:pt x="27730" y="15574"/>
                    <a:pt x="27992" y="15538"/>
                  </a:cubicBezTo>
                  <a:cubicBezTo>
                    <a:pt x="28588" y="15431"/>
                    <a:pt x="29195" y="15371"/>
                    <a:pt x="29790" y="15336"/>
                  </a:cubicBezTo>
                  <a:cubicBezTo>
                    <a:pt x="30017" y="15329"/>
                    <a:pt x="30244" y="15325"/>
                    <a:pt x="30471" y="15325"/>
                  </a:cubicBezTo>
                  <a:cubicBezTo>
                    <a:pt x="30993" y="15325"/>
                    <a:pt x="31514" y="15345"/>
                    <a:pt x="32029" y="15395"/>
                  </a:cubicBezTo>
                  <a:cubicBezTo>
                    <a:pt x="32767" y="15479"/>
                    <a:pt x="33493" y="15610"/>
                    <a:pt x="34219" y="15776"/>
                  </a:cubicBezTo>
                  <a:cubicBezTo>
                    <a:pt x="34803" y="15931"/>
                    <a:pt x="35374" y="16122"/>
                    <a:pt x="35946" y="16336"/>
                  </a:cubicBezTo>
                  <a:cubicBezTo>
                    <a:pt x="36184" y="16431"/>
                    <a:pt x="36410" y="16538"/>
                    <a:pt x="36589" y="16610"/>
                  </a:cubicBezTo>
                  <a:cubicBezTo>
                    <a:pt x="36779" y="16693"/>
                    <a:pt x="36946" y="16764"/>
                    <a:pt x="37077" y="16836"/>
                  </a:cubicBezTo>
                  <a:cubicBezTo>
                    <a:pt x="37208" y="16907"/>
                    <a:pt x="37339" y="16967"/>
                    <a:pt x="37482" y="17015"/>
                  </a:cubicBezTo>
                  <a:cubicBezTo>
                    <a:pt x="37363" y="16907"/>
                    <a:pt x="37220" y="16824"/>
                    <a:pt x="37089" y="16753"/>
                  </a:cubicBezTo>
                  <a:cubicBezTo>
                    <a:pt x="36934" y="16657"/>
                    <a:pt x="36767" y="16586"/>
                    <a:pt x="36612" y="16514"/>
                  </a:cubicBezTo>
                  <a:cubicBezTo>
                    <a:pt x="36410" y="16431"/>
                    <a:pt x="36208" y="16324"/>
                    <a:pt x="35969" y="16229"/>
                  </a:cubicBezTo>
                  <a:cubicBezTo>
                    <a:pt x="35398" y="16002"/>
                    <a:pt x="34826" y="15800"/>
                    <a:pt x="34231" y="15645"/>
                  </a:cubicBezTo>
                  <a:cubicBezTo>
                    <a:pt x="33505" y="15467"/>
                    <a:pt x="32767" y="15324"/>
                    <a:pt x="32029" y="15252"/>
                  </a:cubicBezTo>
                  <a:cubicBezTo>
                    <a:pt x="31544" y="15206"/>
                    <a:pt x="31060" y="15180"/>
                    <a:pt x="30579" y="15180"/>
                  </a:cubicBezTo>
                  <a:close/>
                  <a:moveTo>
                    <a:pt x="35353" y="17752"/>
                  </a:moveTo>
                  <a:cubicBezTo>
                    <a:pt x="35348" y="17752"/>
                    <a:pt x="35343" y="17752"/>
                    <a:pt x="35338" y="17753"/>
                  </a:cubicBezTo>
                  <a:cubicBezTo>
                    <a:pt x="35255" y="17753"/>
                    <a:pt x="35184" y="17824"/>
                    <a:pt x="35184" y="17907"/>
                  </a:cubicBezTo>
                  <a:cubicBezTo>
                    <a:pt x="35184" y="18003"/>
                    <a:pt x="35263" y="18061"/>
                    <a:pt x="35344" y="18061"/>
                  </a:cubicBezTo>
                  <a:cubicBezTo>
                    <a:pt x="35385" y="18061"/>
                    <a:pt x="35426" y="18046"/>
                    <a:pt x="35458" y="18015"/>
                  </a:cubicBezTo>
                  <a:cubicBezTo>
                    <a:pt x="35550" y="17911"/>
                    <a:pt x="35486" y="17752"/>
                    <a:pt x="35353" y="17752"/>
                  </a:cubicBezTo>
                  <a:close/>
                  <a:moveTo>
                    <a:pt x="26103" y="16964"/>
                  </a:moveTo>
                  <a:cubicBezTo>
                    <a:pt x="24994" y="16964"/>
                    <a:pt x="23883" y="17080"/>
                    <a:pt x="22789" y="17312"/>
                  </a:cubicBezTo>
                  <a:cubicBezTo>
                    <a:pt x="21849" y="17515"/>
                    <a:pt x="21301" y="17741"/>
                    <a:pt x="21313" y="17788"/>
                  </a:cubicBezTo>
                  <a:cubicBezTo>
                    <a:pt x="21317" y="17802"/>
                    <a:pt x="21345" y="17808"/>
                    <a:pt x="21397" y="17808"/>
                  </a:cubicBezTo>
                  <a:cubicBezTo>
                    <a:pt x="21816" y="17808"/>
                    <a:pt x="23747" y="17405"/>
                    <a:pt x="26154" y="17405"/>
                  </a:cubicBezTo>
                  <a:cubicBezTo>
                    <a:pt x="26270" y="17405"/>
                    <a:pt x="26386" y="17405"/>
                    <a:pt x="26504" y="17407"/>
                  </a:cubicBezTo>
                  <a:cubicBezTo>
                    <a:pt x="29148" y="17462"/>
                    <a:pt x="31260" y="18078"/>
                    <a:pt x="31627" y="18078"/>
                  </a:cubicBezTo>
                  <a:cubicBezTo>
                    <a:pt x="31660" y="18078"/>
                    <a:pt x="31679" y="18073"/>
                    <a:pt x="31683" y="18062"/>
                  </a:cubicBezTo>
                  <a:lnTo>
                    <a:pt x="31671" y="18062"/>
                  </a:lnTo>
                  <a:cubicBezTo>
                    <a:pt x="31695" y="18003"/>
                    <a:pt x="31147" y="17765"/>
                    <a:pt x="30231" y="17503"/>
                  </a:cubicBezTo>
                  <a:cubicBezTo>
                    <a:pt x="28880" y="17145"/>
                    <a:pt x="27493" y="16964"/>
                    <a:pt x="26103" y="16964"/>
                  </a:cubicBezTo>
                  <a:close/>
                  <a:moveTo>
                    <a:pt x="32421" y="18943"/>
                  </a:moveTo>
                  <a:lnTo>
                    <a:pt x="32421" y="18943"/>
                  </a:lnTo>
                  <a:cubicBezTo>
                    <a:pt x="32981" y="19289"/>
                    <a:pt x="33564" y="19586"/>
                    <a:pt x="34160" y="19836"/>
                  </a:cubicBezTo>
                  <a:cubicBezTo>
                    <a:pt x="34743" y="20134"/>
                    <a:pt x="35350" y="20384"/>
                    <a:pt x="35969" y="20598"/>
                  </a:cubicBezTo>
                  <a:lnTo>
                    <a:pt x="35969" y="20586"/>
                  </a:lnTo>
                  <a:cubicBezTo>
                    <a:pt x="34826" y="19955"/>
                    <a:pt x="33648" y="19408"/>
                    <a:pt x="32421" y="18943"/>
                  </a:cubicBezTo>
                  <a:close/>
                  <a:moveTo>
                    <a:pt x="12952" y="17152"/>
                  </a:moveTo>
                  <a:cubicBezTo>
                    <a:pt x="11534" y="17152"/>
                    <a:pt x="10118" y="17263"/>
                    <a:pt x="8716" y="17479"/>
                  </a:cubicBezTo>
                  <a:cubicBezTo>
                    <a:pt x="6537" y="17800"/>
                    <a:pt x="4418" y="18419"/>
                    <a:pt x="2418" y="19324"/>
                  </a:cubicBezTo>
                  <a:lnTo>
                    <a:pt x="1858" y="19574"/>
                  </a:lnTo>
                  <a:lnTo>
                    <a:pt x="1382" y="19824"/>
                  </a:lnTo>
                  <a:cubicBezTo>
                    <a:pt x="1120" y="19943"/>
                    <a:pt x="870" y="20086"/>
                    <a:pt x="632" y="20241"/>
                  </a:cubicBezTo>
                  <a:cubicBezTo>
                    <a:pt x="239" y="20479"/>
                    <a:pt x="1" y="20598"/>
                    <a:pt x="36" y="20658"/>
                  </a:cubicBezTo>
                  <a:cubicBezTo>
                    <a:pt x="38" y="20661"/>
                    <a:pt x="43" y="20663"/>
                    <a:pt x="50" y="20663"/>
                  </a:cubicBezTo>
                  <a:cubicBezTo>
                    <a:pt x="174" y="20663"/>
                    <a:pt x="1072" y="20184"/>
                    <a:pt x="2525" y="19610"/>
                  </a:cubicBezTo>
                  <a:cubicBezTo>
                    <a:pt x="4537" y="18800"/>
                    <a:pt x="6632" y="18229"/>
                    <a:pt x="8776" y="17907"/>
                  </a:cubicBezTo>
                  <a:cubicBezTo>
                    <a:pt x="10439" y="17658"/>
                    <a:pt x="12118" y="17530"/>
                    <a:pt x="13799" y="17530"/>
                  </a:cubicBezTo>
                  <a:cubicBezTo>
                    <a:pt x="14283" y="17530"/>
                    <a:pt x="14768" y="17541"/>
                    <a:pt x="15253" y="17562"/>
                  </a:cubicBezTo>
                  <a:cubicBezTo>
                    <a:pt x="16571" y="17619"/>
                    <a:pt x="17504" y="17714"/>
                    <a:pt x="17829" y="17714"/>
                  </a:cubicBezTo>
                  <a:cubicBezTo>
                    <a:pt x="17912" y="17714"/>
                    <a:pt x="17955" y="17708"/>
                    <a:pt x="17955" y="17693"/>
                  </a:cubicBezTo>
                  <a:cubicBezTo>
                    <a:pt x="17729" y="17586"/>
                    <a:pt x="17491" y="17526"/>
                    <a:pt x="17241" y="17515"/>
                  </a:cubicBezTo>
                  <a:cubicBezTo>
                    <a:pt x="16777" y="17419"/>
                    <a:pt x="16110" y="17336"/>
                    <a:pt x="15276" y="17253"/>
                  </a:cubicBezTo>
                  <a:cubicBezTo>
                    <a:pt x="14503" y="17185"/>
                    <a:pt x="13727" y="17152"/>
                    <a:pt x="12952" y="17152"/>
                  </a:cubicBezTo>
                  <a:close/>
                  <a:moveTo>
                    <a:pt x="11722" y="18985"/>
                  </a:moveTo>
                  <a:cubicBezTo>
                    <a:pt x="11636" y="18985"/>
                    <a:pt x="11550" y="18991"/>
                    <a:pt x="11466" y="19003"/>
                  </a:cubicBezTo>
                  <a:lnTo>
                    <a:pt x="10907" y="19003"/>
                  </a:lnTo>
                  <a:lnTo>
                    <a:pt x="10169" y="19050"/>
                  </a:lnTo>
                  <a:cubicBezTo>
                    <a:pt x="8728" y="19158"/>
                    <a:pt x="7311" y="19443"/>
                    <a:pt x="5954" y="19908"/>
                  </a:cubicBezTo>
                  <a:cubicBezTo>
                    <a:pt x="4597" y="20384"/>
                    <a:pt x="3287" y="21015"/>
                    <a:pt x="2060" y="21777"/>
                  </a:cubicBezTo>
                  <a:cubicBezTo>
                    <a:pt x="1584" y="22063"/>
                    <a:pt x="1203" y="22313"/>
                    <a:pt x="941" y="22479"/>
                  </a:cubicBezTo>
                  <a:cubicBezTo>
                    <a:pt x="810" y="22563"/>
                    <a:pt x="679" y="22658"/>
                    <a:pt x="548" y="22753"/>
                  </a:cubicBezTo>
                  <a:cubicBezTo>
                    <a:pt x="691" y="22694"/>
                    <a:pt x="834" y="22622"/>
                    <a:pt x="977" y="22527"/>
                  </a:cubicBezTo>
                  <a:lnTo>
                    <a:pt x="2108" y="21872"/>
                  </a:lnTo>
                  <a:cubicBezTo>
                    <a:pt x="3346" y="21146"/>
                    <a:pt x="4656" y="20539"/>
                    <a:pt x="6001" y="20051"/>
                  </a:cubicBezTo>
                  <a:cubicBezTo>
                    <a:pt x="7359" y="19586"/>
                    <a:pt x="8764" y="19277"/>
                    <a:pt x="10192" y="19134"/>
                  </a:cubicBezTo>
                  <a:lnTo>
                    <a:pt x="10943" y="19062"/>
                  </a:lnTo>
                  <a:lnTo>
                    <a:pt x="11502" y="19039"/>
                  </a:lnTo>
                  <a:cubicBezTo>
                    <a:pt x="11657" y="19039"/>
                    <a:pt x="11812" y="19027"/>
                    <a:pt x="11978" y="19003"/>
                  </a:cubicBezTo>
                  <a:cubicBezTo>
                    <a:pt x="11895" y="18991"/>
                    <a:pt x="11809" y="18985"/>
                    <a:pt x="11722" y="18985"/>
                  </a:cubicBezTo>
                  <a:close/>
                  <a:moveTo>
                    <a:pt x="23657" y="20601"/>
                  </a:moveTo>
                  <a:cubicBezTo>
                    <a:pt x="23608" y="20601"/>
                    <a:pt x="23557" y="20604"/>
                    <a:pt x="23504" y="20610"/>
                  </a:cubicBezTo>
                  <a:cubicBezTo>
                    <a:pt x="23504" y="20634"/>
                    <a:pt x="23932" y="20670"/>
                    <a:pt x="24623" y="20789"/>
                  </a:cubicBezTo>
                  <a:cubicBezTo>
                    <a:pt x="25504" y="20932"/>
                    <a:pt x="26385" y="21158"/>
                    <a:pt x="27230" y="21456"/>
                  </a:cubicBezTo>
                  <a:cubicBezTo>
                    <a:pt x="28088" y="21753"/>
                    <a:pt x="28909" y="22134"/>
                    <a:pt x="29695" y="22575"/>
                  </a:cubicBezTo>
                  <a:cubicBezTo>
                    <a:pt x="30274" y="22893"/>
                    <a:pt x="30626" y="23124"/>
                    <a:pt x="30678" y="23124"/>
                  </a:cubicBezTo>
                  <a:cubicBezTo>
                    <a:pt x="30680" y="23124"/>
                    <a:pt x="30682" y="23124"/>
                    <a:pt x="30683" y="23122"/>
                  </a:cubicBezTo>
                  <a:cubicBezTo>
                    <a:pt x="30612" y="23051"/>
                    <a:pt x="30528" y="22991"/>
                    <a:pt x="30445" y="22932"/>
                  </a:cubicBezTo>
                  <a:cubicBezTo>
                    <a:pt x="30290" y="22825"/>
                    <a:pt x="30052" y="22658"/>
                    <a:pt x="29754" y="22479"/>
                  </a:cubicBezTo>
                  <a:cubicBezTo>
                    <a:pt x="28981" y="22015"/>
                    <a:pt x="28147" y="21622"/>
                    <a:pt x="27290" y="21325"/>
                  </a:cubicBezTo>
                  <a:cubicBezTo>
                    <a:pt x="26433" y="21027"/>
                    <a:pt x="25540" y="20813"/>
                    <a:pt x="24635" y="20682"/>
                  </a:cubicBezTo>
                  <a:cubicBezTo>
                    <a:pt x="24361" y="20646"/>
                    <a:pt x="24087" y="20622"/>
                    <a:pt x="23801" y="20610"/>
                  </a:cubicBezTo>
                  <a:cubicBezTo>
                    <a:pt x="23754" y="20604"/>
                    <a:pt x="23706" y="20601"/>
                    <a:pt x="23657" y="20601"/>
                  </a:cubicBezTo>
                  <a:close/>
                  <a:moveTo>
                    <a:pt x="15095" y="19375"/>
                  </a:moveTo>
                  <a:cubicBezTo>
                    <a:pt x="14800" y="19375"/>
                    <a:pt x="14250" y="19418"/>
                    <a:pt x="13526" y="19527"/>
                  </a:cubicBezTo>
                  <a:cubicBezTo>
                    <a:pt x="12074" y="19777"/>
                    <a:pt x="10657" y="20205"/>
                    <a:pt x="9299" y="20789"/>
                  </a:cubicBezTo>
                  <a:cubicBezTo>
                    <a:pt x="7954" y="21384"/>
                    <a:pt x="6668" y="22110"/>
                    <a:pt x="5466" y="22956"/>
                  </a:cubicBezTo>
                  <a:cubicBezTo>
                    <a:pt x="4549" y="23611"/>
                    <a:pt x="4025" y="24075"/>
                    <a:pt x="4061" y="24123"/>
                  </a:cubicBezTo>
                  <a:cubicBezTo>
                    <a:pt x="4063" y="24127"/>
                    <a:pt x="4068" y="24129"/>
                    <a:pt x="4076" y="24129"/>
                  </a:cubicBezTo>
                  <a:cubicBezTo>
                    <a:pt x="4179" y="24129"/>
                    <a:pt x="4745" y="23761"/>
                    <a:pt x="5632" y="23218"/>
                  </a:cubicBezTo>
                  <a:cubicBezTo>
                    <a:pt x="6859" y="22456"/>
                    <a:pt x="8145" y="21777"/>
                    <a:pt x="9478" y="21194"/>
                  </a:cubicBezTo>
                  <a:cubicBezTo>
                    <a:pt x="12586" y="19824"/>
                    <a:pt x="15372" y="19539"/>
                    <a:pt x="15348" y="19396"/>
                  </a:cubicBezTo>
                  <a:lnTo>
                    <a:pt x="15348" y="19396"/>
                  </a:lnTo>
                  <a:lnTo>
                    <a:pt x="15336" y="19408"/>
                  </a:lnTo>
                  <a:cubicBezTo>
                    <a:pt x="15336" y="19387"/>
                    <a:pt x="15252" y="19375"/>
                    <a:pt x="15095" y="19375"/>
                  </a:cubicBezTo>
                  <a:close/>
                  <a:moveTo>
                    <a:pt x="19149" y="19905"/>
                  </a:moveTo>
                  <a:cubicBezTo>
                    <a:pt x="19024" y="19905"/>
                    <a:pt x="18336" y="20924"/>
                    <a:pt x="17920" y="22348"/>
                  </a:cubicBezTo>
                  <a:cubicBezTo>
                    <a:pt x="17491" y="23813"/>
                    <a:pt x="17527" y="25063"/>
                    <a:pt x="17646" y="25063"/>
                  </a:cubicBezTo>
                  <a:cubicBezTo>
                    <a:pt x="17646" y="25063"/>
                    <a:pt x="17647" y="25063"/>
                    <a:pt x="17648" y="25063"/>
                  </a:cubicBezTo>
                  <a:cubicBezTo>
                    <a:pt x="17766" y="25063"/>
                    <a:pt x="17922" y="23877"/>
                    <a:pt x="18336" y="22468"/>
                  </a:cubicBezTo>
                  <a:cubicBezTo>
                    <a:pt x="18753" y="21063"/>
                    <a:pt x="19253" y="19979"/>
                    <a:pt x="19158" y="19908"/>
                  </a:cubicBezTo>
                  <a:cubicBezTo>
                    <a:pt x="19155" y="19906"/>
                    <a:pt x="19152" y="19905"/>
                    <a:pt x="19149" y="19905"/>
                  </a:cubicBezTo>
                  <a:close/>
                  <a:moveTo>
                    <a:pt x="22111" y="21801"/>
                  </a:moveTo>
                  <a:lnTo>
                    <a:pt x="22111" y="21801"/>
                  </a:lnTo>
                  <a:cubicBezTo>
                    <a:pt x="22730" y="22456"/>
                    <a:pt x="23385" y="23087"/>
                    <a:pt x="24075" y="23682"/>
                  </a:cubicBezTo>
                  <a:cubicBezTo>
                    <a:pt x="24730" y="24301"/>
                    <a:pt x="25421" y="24896"/>
                    <a:pt x="26135" y="25456"/>
                  </a:cubicBezTo>
                  <a:lnTo>
                    <a:pt x="26147" y="25444"/>
                  </a:lnTo>
                  <a:cubicBezTo>
                    <a:pt x="25516" y="24789"/>
                    <a:pt x="24861" y="24158"/>
                    <a:pt x="24170" y="23575"/>
                  </a:cubicBezTo>
                  <a:cubicBezTo>
                    <a:pt x="23516" y="22944"/>
                    <a:pt x="22825" y="22348"/>
                    <a:pt x="22111" y="21801"/>
                  </a:cubicBezTo>
                  <a:close/>
                  <a:moveTo>
                    <a:pt x="22678" y="18844"/>
                  </a:moveTo>
                  <a:cubicBezTo>
                    <a:pt x="22469" y="18844"/>
                    <a:pt x="22263" y="18861"/>
                    <a:pt x="22051" y="18908"/>
                  </a:cubicBezTo>
                  <a:cubicBezTo>
                    <a:pt x="22051" y="18979"/>
                    <a:pt x="23194" y="19015"/>
                    <a:pt x="25016" y="19241"/>
                  </a:cubicBezTo>
                  <a:lnTo>
                    <a:pt x="25730" y="19336"/>
                  </a:lnTo>
                  <a:cubicBezTo>
                    <a:pt x="25980" y="19372"/>
                    <a:pt x="26218" y="19420"/>
                    <a:pt x="26492" y="19467"/>
                  </a:cubicBezTo>
                  <a:cubicBezTo>
                    <a:pt x="27028" y="19551"/>
                    <a:pt x="27587" y="19682"/>
                    <a:pt x="28183" y="19801"/>
                  </a:cubicBezTo>
                  <a:cubicBezTo>
                    <a:pt x="30755" y="20384"/>
                    <a:pt x="33231" y="21277"/>
                    <a:pt x="35588" y="22456"/>
                  </a:cubicBezTo>
                  <a:cubicBezTo>
                    <a:pt x="36124" y="22741"/>
                    <a:pt x="36636" y="22991"/>
                    <a:pt x="37101" y="23265"/>
                  </a:cubicBezTo>
                  <a:cubicBezTo>
                    <a:pt x="37327" y="23396"/>
                    <a:pt x="37565" y="23515"/>
                    <a:pt x="37779" y="23658"/>
                  </a:cubicBezTo>
                  <a:cubicBezTo>
                    <a:pt x="37982" y="23789"/>
                    <a:pt x="38196" y="23908"/>
                    <a:pt x="38386" y="24027"/>
                  </a:cubicBezTo>
                  <a:cubicBezTo>
                    <a:pt x="39885" y="24966"/>
                    <a:pt x="40780" y="25662"/>
                    <a:pt x="40879" y="25662"/>
                  </a:cubicBezTo>
                  <a:cubicBezTo>
                    <a:pt x="40883" y="25662"/>
                    <a:pt x="40885" y="25661"/>
                    <a:pt x="40887" y="25658"/>
                  </a:cubicBezTo>
                  <a:cubicBezTo>
                    <a:pt x="40911" y="25635"/>
                    <a:pt x="40696" y="25444"/>
                    <a:pt x="40315" y="25111"/>
                  </a:cubicBezTo>
                  <a:cubicBezTo>
                    <a:pt x="40113" y="24932"/>
                    <a:pt x="39875" y="24742"/>
                    <a:pt x="39577" y="24515"/>
                  </a:cubicBezTo>
                  <a:cubicBezTo>
                    <a:pt x="39279" y="24301"/>
                    <a:pt x="38946" y="24039"/>
                    <a:pt x="38565" y="23789"/>
                  </a:cubicBezTo>
                  <a:lnTo>
                    <a:pt x="37958" y="23384"/>
                  </a:lnTo>
                  <a:cubicBezTo>
                    <a:pt x="37744" y="23241"/>
                    <a:pt x="37517" y="23110"/>
                    <a:pt x="37291" y="22968"/>
                  </a:cubicBezTo>
                  <a:cubicBezTo>
                    <a:pt x="36791" y="22658"/>
                    <a:pt x="36291" y="22372"/>
                    <a:pt x="35767" y="22110"/>
                  </a:cubicBezTo>
                  <a:cubicBezTo>
                    <a:pt x="34588" y="21491"/>
                    <a:pt x="33362" y="20944"/>
                    <a:pt x="32112" y="20491"/>
                  </a:cubicBezTo>
                  <a:cubicBezTo>
                    <a:pt x="30850" y="20039"/>
                    <a:pt x="29576" y="19682"/>
                    <a:pt x="28266" y="19396"/>
                  </a:cubicBezTo>
                  <a:cubicBezTo>
                    <a:pt x="27671" y="19289"/>
                    <a:pt x="27099" y="19170"/>
                    <a:pt x="26552" y="19098"/>
                  </a:cubicBezTo>
                  <a:cubicBezTo>
                    <a:pt x="26290" y="19062"/>
                    <a:pt x="26028" y="19027"/>
                    <a:pt x="25778" y="19003"/>
                  </a:cubicBezTo>
                  <a:lnTo>
                    <a:pt x="25051" y="18920"/>
                  </a:lnTo>
                  <a:cubicBezTo>
                    <a:pt x="24635" y="18872"/>
                    <a:pt x="24218" y="18848"/>
                    <a:pt x="23801" y="18848"/>
                  </a:cubicBezTo>
                  <a:lnTo>
                    <a:pt x="22861" y="18848"/>
                  </a:lnTo>
                  <a:cubicBezTo>
                    <a:pt x="22799" y="18845"/>
                    <a:pt x="22738" y="18844"/>
                    <a:pt x="22678" y="18844"/>
                  </a:cubicBezTo>
                  <a:close/>
                  <a:moveTo>
                    <a:pt x="30362" y="21420"/>
                  </a:moveTo>
                  <a:lnTo>
                    <a:pt x="30362" y="21420"/>
                  </a:lnTo>
                  <a:cubicBezTo>
                    <a:pt x="30362" y="21432"/>
                    <a:pt x="30695" y="21622"/>
                    <a:pt x="31195" y="21956"/>
                  </a:cubicBezTo>
                  <a:cubicBezTo>
                    <a:pt x="31862" y="22384"/>
                    <a:pt x="32481" y="22860"/>
                    <a:pt x="33076" y="23384"/>
                  </a:cubicBezTo>
                  <a:cubicBezTo>
                    <a:pt x="33660" y="23908"/>
                    <a:pt x="34207" y="24468"/>
                    <a:pt x="34707" y="25075"/>
                  </a:cubicBezTo>
                  <a:cubicBezTo>
                    <a:pt x="35100" y="25551"/>
                    <a:pt x="35315" y="25837"/>
                    <a:pt x="35338" y="25837"/>
                  </a:cubicBezTo>
                  <a:lnTo>
                    <a:pt x="35338" y="25825"/>
                  </a:lnTo>
                  <a:cubicBezTo>
                    <a:pt x="35303" y="25742"/>
                    <a:pt x="35255" y="25670"/>
                    <a:pt x="35196" y="25599"/>
                  </a:cubicBezTo>
                  <a:cubicBezTo>
                    <a:pt x="35112" y="25456"/>
                    <a:pt x="34969" y="25254"/>
                    <a:pt x="34779" y="25015"/>
                  </a:cubicBezTo>
                  <a:cubicBezTo>
                    <a:pt x="34291" y="24384"/>
                    <a:pt x="33755" y="23801"/>
                    <a:pt x="33160" y="23277"/>
                  </a:cubicBezTo>
                  <a:cubicBezTo>
                    <a:pt x="32564" y="22741"/>
                    <a:pt x="31921" y="22277"/>
                    <a:pt x="31243" y="21860"/>
                  </a:cubicBezTo>
                  <a:cubicBezTo>
                    <a:pt x="30981" y="21706"/>
                    <a:pt x="30755" y="21598"/>
                    <a:pt x="30612" y="21515"/>
                  </a:cubicBezTo>
                  <a:cubicBezTo>
                    <a:pt x="30528" y="21479"/>
                    <a:pt x="30445" y="21444"/>
                    <a:pt x="30362" y="21420"/>
                  </a:cubicBezTo>
                  <a:close/>
                  <a:moveTo>
                    <a:pt x="8454" y="23170"/>
                  </a:moveTo>
                  <a:lnTo>
                    <a:pt x="8454" y="23170"/>
                  </a:lnTo>
                  <a:cubicBezTo>
                    <a:pt x="8371" y="23182"/>
                    <a:pt x="8299" y="23218"/>
                    <a:pt x="8228" y="23253"/>
                  </a:cubicBezTo>
                  <a:cubicBezTo>
                    <a:pt x="8061" y="23325"/>
                    <a:pt x="7847" y="23420"/>
                    <a:pt x="7573" y="23575"/>
                  </a:cubicBezTo>
                  <a:cubicBezTo>
                    <a:pt x="6871" y="23956"/>
                    <a:pt x="6204" y="24396"/>
                    <a:pt x="5585" y="24885"/>
                  </a:cubicBezTo>
                  <a:cubicBezTo>
                    <a:pt x="4954" y="25385"/>
                    <a:pt x="4370" y="25944"/>
                    <a:pt x="3835" y="26551"/>
                  </a:cubicBezTo>
                  <a:cubicBezTo>
                    <a:pt x="3632" y="26778"/>
                    <a:pt x="3477" y="26968"/>
                    <a:pt x="3382" y="27111"/>
                  </a:cubicBezTo>
                  <a:cubicBezTo>
                    <a:pt x="3323" y="27171"/>
                    <a:pt x="3275" y="27242"/>
                    <a:pt x="3227" y="27325"/>
                  </a:cubicBezTo>
                  <a:cubicBezTo>
                    <a:pt x="3228" y="27326"/>
                    <a:pt x="3228" y="27326"/>
                    <a:pt x="3229" y="27326"/>
                  </a:cubicBezTo>
                  <a:cubicBezTo>
                    <a:pt x="3261" y="27326"/>
                    <a:pt x="3498" y="27054"/>
                    <a:pt x="3906" y="26611"/>
                  </a:cubicBezTo>
                  <a:cubicBezTo>
                    <a:pt x="5001" y="25456"/>
                    <a:pt x="6240" y="24468"/>
                    <a:pt x="7621" y="23670"/>
                  </a:cubicBezTo>
                  <a:cubicBezTo>
                    <a:pt x="8121" y="23361"/>
                    <a:pt x="8454" y="23182"/>
                    <a:pt x="8454" y="23170"/>
                  </a:cubicBezTo>
                  <a:close/>
                  <a:moveTo>
                    <a:pt x="20765" y="23063"/>
                  </a:moveTo>
                  <a:cubicBezTo>
                    <a:pt x="20765" y="23313"/>
                    <a:pt x="20801" y="23563"/>
                    <a:pt x="20872" y="23801"/>
                  </a:cubicBezTo>
                  <a:cubicBezTo>
                    <a:pt x="21122" y="24956"/>
                    <a:pt x="21551" y="26075"/>
                    <a:pt x="22158" y="27099"/>
                  </a:cubicBezTo>
                  <a:cubicBezTo>
                    <a:pt x="22265" y="27325"/>
                    <a:pt x="22408" y="27528"/>
                    <a:pt x="22563" y="27718"/>
                  </a:cubicBezTo>
                  <a:lnTo>
                    <a:pt x="22575" y="27706"/>
                  </a:lnTo>
                  <a:cubicBezTo>
                    <a:pt x="22480" y="27480"/>
                    <a:pt x="22373" y="27254"/>
                    <a:pt x="22253" y="27040"/>
                  </a:cubicBezTo>
                  <a:cubicBezTo>
                    <a:pt x="21980" y="26516"/>
                    <a:pt x="21742" y="25980"/>
                    <a:pt x="21527" y="25444"/>
                  </a:cubicBezTo>
                  <a:cubicBezTo>
                    <a:pt x="21301" y="24896"/>
                    <a:pt x="21122" y="24337"/>
                    <a:pt x="20968" y="23765"/>
                  </a:cubicBezTo>
                  <a:cubicBezTo>
                    <a:pt x="20920" y="23527"/>
                    <a:pt x="20849" y="23289"/>
                    <a:pt x="20765" y="23063"/>
                  </a:cubicBezTo>
                  <a:close/>
                  <a:moveTo>
                    <a:pt x="22845" y="21602"/>
                  </a:moveTo>
                  <a:cubicBezTo>
                    <a:pt x="22825" y="21602"/>
                    <a:pt x="22814" y="21605"/>
                    <a:pt x="22813" y="21610"/>
                  </a:cubicBezTo>
                  <a:cubicBezTo>
                    <a:pt x="22777" y="21741"/>
                    <a:pt x="25575" y="22670"/>
                    <a:pt x="28647" y="24563"/>
                  </a:cubicBezTo>
                  <a:cubicBezTo>
                    <a:pt x="31664" y="26415"/>
                    <a:pt x="33712" y="28483"/>
                    <a:pt x="33889" y="28483"/>
                  </a:cubicBezTo>
                  <a:cubicBezTo>
                    <a:pt x="33893" y="28483"/>
                    <a:pt x="33896" y="28482"/>
                    <a:pt x="33898" y="28480"/>
                  </a:cubicBezTo>
                  <a:lnTo>
                    <a:pt x="33886" y="28480"/>
                  </a:lnTo>
                  <a:cubicBezTo>
                    <a:pt x="33922" y="28444"/>
                    <a:pt x="33457" y="27861"/>
                    <a:pt x="32576" y="27040"/>
                  </a:cubicBezTo>
                  <a:cubicBezTo>
                    <a:pt x="30290" y="24896"/>
                    <a:pt x="27599" y="23230"/>
                    <a:pt x="24670" y="22134"/>
                  </a:cubicBezTo>
                  <a:cubicBezTo>
                    <a:pt x="23681" y="21766"/>
                    <a:pt x="22998" y="21602"/>
                    <a:pt x="22845" y="21602"/>
                  </a:cubicBezTo>
                  <a:close/>
                  <a:moveTo>
                    <a:pt x="29671" y="28218"/>
                  </a:moveTo>
                  <a:cubicBezTo>
                    <a:pt x="29385" y="28218"/>
                    <a:pt x="29254" y="28552"/>
                    <a:pt x="29457" y="28754"/>
                  </a:cubicBezTo>
                  <a:cubicBezTo>
                    <a:pt x="29517" y="28814"/>
                    <a:pt x="29593" y="28841"/>
                    <a:pt x="29668" y="28841"/>
                  </a:cubicBezTo>
                  <a:cubicBezTo>
                    <a:pt x="29830" y="28841"/>
                    <a:pt x="29989" y="28715"/>
                    <a:pt x="29981" y="28528"/>
                  </a:cubicBezTo>
                  <a:cubicBezTo>
                    <a:pt x="29981" y="28349"/>
                    <a:pt x="29838" y="28218"/>
                    <a:pt x="29671" y="28218"/>
                  </a:cubicBezTo>
                  <a:close/>
                  <a:moveTo>
                    <a:pt x="3424" y="29467"/>
                  </a:moveTo>
                  <a:cubicBezTo>
                    <a:pt x="3418" y="29467"/>
                    <a:pt x="3412" y="29468"/>
                    <a:pt x="3406" y="29468"/>
                  </a:cubicBezTo>
                  <a:cubicBezTo>
                    <a:pt x="3275" y="29468"/>
                    <a:pt x="3203" y="29623"/>
                    <a:pt x="3299" y="29718"/>
                  </a:cubicBezTo>
                  <a:cubicBezTo>
                    <a:pt x="3327" y="29751"/>
                    <a:pt x="3365" y="29765"/>
                    <a:pt x="3402" y="29765"/>
                  </a:cubicBezTo>
                  <a:cubicBezTo>
                    <a:pt x="3476" y="29765"/>
                    <a:pt x="3549" y="29710"/>
                    <a:pt x="3549" y="29623"/>
                  </a:cubicBezTo>
                  <a:cubicBezTo>
                    <a:pt x="3560" y="29535"/>
                    <a:pt x="3499" y="29467"/>
                    <a:pt x="3424" y="29467"/>
                  </a:cubicBezTo>
                  <a:close/>
                  <a:moveTo>
                    <a:pt x="16171" y="22345"/>
                  </a:moveTo>
                  <a:cubicBezTo>
                    <a:pt x="16020" y="22345"/>
                    <a:pt x="14496" y="23707"/>
                    <a:pt x="13050" y="25766"/>
                  </a:cubicBezTo>
                  <a:cubicBezTo>
                    <a:pt x="11562" y="27873"/>
                    <a:pt x="10776" y="29814"/>
                    <a:pt x="10895" y="29873"/>
                  </a:cubicBezTo>
                  <a:cubicBezTo>
                    <a:pt x="10897" y="29874"/>
                    <a:pt x="10899" y="29875"/>
                    <a:pt x="10902" y="29875"/>
                  </a:cubicBezTo>
                  <a:cubicBezTo>
                    <a:pt x="11056" y="29875"/>
                    <a:pt x="11989" y="28055"/>
                    <a:pt x="13407" y="26016"/>
                  </a:cubicBezTo>
                  <a:cubicBezTo>
                    <a:pt x="14848" y="23932"/>
                    <a:pt x="16277" y="22432"/>
                    <a:pt x="16181" y="22348"/>
                  </a:cubicBezTo>
                  <a:cubicBezTo>
                    <a:pt x="16179" y="22346"/>
                    <a:pt x="16176" y="22345"/>
                    <a:pt x="16171" y="22345"/>
                  </a:cubicBezTo>
                  <a:close/>
                  <a:moveTo>
                    <a:pt x="16993" y="19771"/>
                  </a:moveTo>
                  <a:cubicBezTo>
                    <a:pt x="16849" y="19771"/>
                    <a:pt x="16007" y="20008"/>
                    <a:pt x="14776" y="20574"/>
                  </a:cubicBezTo>
                  <a:cubicBezTo>
                    <a:pt x="14002" y="20920"/>
                    <a:pt x="13240" y="21325"/>
                    <a:pt x="12502" y="21765"/>
                  </a:cubicBezTo>
                  <a:cubicBezTo>
                    <a:pt x="11609" y="22313"/>
                    <a:pt x="10740" y="22920"/>
                    <a:pt x="9931" y="23575"/>
                  </a:cubicBezTo>
                  <a:cubicBezTo>
                    <a:pt x="9109" y="24242"/>
                    <a:pt x="8347" y="24968"/>
                    <a:pt x="7633" y="25742"/>
                  </a:cubicBezTo>
                  <a:cubicBezTo>
                    <a:pt x="7311" y="26111"/>
                    <a:pt x="7025" y="26468"/>
                    <a:pt x="6763" y="26813"/>
                  </a:cubicBezTo>
                  <a:cubicBezTo>
                    <a:pt x="6490" y="27147"/>
                    <a:pt x="6275" y="27504"/>
                    <a:pt x="6061" y="27790"/>
                  </a:cubicBezTo>
                  <a:cubicBezTo>
                    <a:pt x="5870" y="28052"/>
                    <a:pt x="5704" y="28337"/>
                    <a:pt x="5549" y="28623"/>
                  </a:cubicBezTo>
                  <a:cubicBezTo>
                    <a:pt x="5418" y="28837"/>
                    <a:pt x="5311" y="29064"/>
                    <a:pt x="5204" y="29290"/>
                  </a:cubicBezTo>
                  <a:cubicBezTo>
                    <a:pt x="5037" y="29659"/>
                    <a:pt x="4954" y="29873"/>
                    <a:pt x="4989" y="29885"/>
                  </a:cubicBezTo>
                  <a:cubicBezTo>
                    <a:pt x="4991" y="29886"/>
                    <a:pt x="4993" y="29886"/>
                    <a:pt x="4994" y="29886"/>
                  </a:cubicBezTo>
                  <a:cubicBezTo>
                    <a:pt x="5079" y="29886"/>
                    <a:pt x="5495" y="29086"/>
                    <a:pt x="6311" y="27944"/>
                  </a:cubicBezTo>
                  <a:cubicBezTo>
                    <a:pt x="6525" y="27659"/>
                    <a:pt x="6775" y="27349"/>
                    <a:pt x="7037" y="27016"/>
                  </a:cubicBezTo>
                  <a:cubicBezTo>
                    <a:pt x="7299" y="26682"/>
                    <a:pt x="7609" y="26349"/>
                    <a:pt x="7930" y="26004"/>
                  </a:cubicBezTo>
                  <a:cubicBezTo>
                    <a:pt x="8645" y="25254"/>
                    <a:pt x="9395" y="24551"/>
                    <a:pt x="10204" y="23896"/>
                  </a:cubicBezTo>
                  <a:cubicBezTo>
                    <a:pt x="11002" y="23253"/>
                    <a:pt x="11847" y="22646"/>
                    <a:pt x="12717" y="22087"/>
                  </a:cubicBezTo>
                  <a:cubicBezTo>
                    <a:pt x="13526" y="21586"/>
                    <a:pt x="14276" y="21158"/>
                    <a:pt x="14919" y="20825"/>
                  </a:cubicBezTo>
                  <a:cubicBezTo>
                    <a:pt x="16205" y="20170"/>
                    <a:pt x="17039" y="19836"/>
                    <a:pt x="17015" y="19777"/>
                  </a:cubicBezTo>
                  <a:cubicBezTo>
                    <a:pt x="17014" y="19773"/>
                    <a:pt x="17006" y="19771"/>
                    <a:pt x="16993" y="19771"/>
                  </a:cubicBezTo>
                  <a:close/>
                  <a:moveTo>
                    <a:pt x="23158" y="25516"/>
                  </a:moveTo>
                  <a:lnTo>
                    <a:pt x="23158" y="25516"/>
                  </a:lnTo>
                  <a:cubicBezTo>
                    <a:pt x="23289" y="25801"/>
                    <a:pt x="23432" y="26087"/>
                    <a:pt x="23611" y="26349"/>
                  </a:cubicBezTo>
                  <a:cubicBezTo>
                    <a:pt x="23897" y="26861"/>
                    <a:pt x="24325" y="27552"/>
                    <a:pt x="24813" y="28302"/>
                  </a:cubicBezTo>
                  <a:cubicBezTo>
                    <a:pt x="25301" y="29040"/>
                    <a:pt x="25778" y="29707"/>
                    <a:pt x="26123" y="30171"/>
                  </a:cubicBezTo>
                  <a:cubicBezTo>
                    <a:pt x="26302" y="30433"/>
                    <a:pt x="26504" y="30683"/>
                    <a:pt x="26718" y="30921"/>
                  </a:cubicBezTo>
                  <a:cubicBezTo>
                    <a:pt x="26564" y="30635"/>
                    <a:pt x="26397" y="30373"/>
                    <a:pt x="26206" y="30111"/>
                  </a:cubicBezTo>
                  <a:cubicBezTo>
                    <a:pt x="25873" y="29635"/>
                    <a:pt x="25432" y="28968"/>
                    <a:pt x="24932" y="28218"/>
                  </a:cubicBezTo>
                  <a:cubicBezTo>
                    <a:pt x="24432" y="27480"/>
                    <a:pt x="24004" y="26790"/>
                    <a:pt x="23694" y="26301"/>
                  </a:cubicBezTo>
                  <a:cubicBezTo>
                    <a:pt x="23539" y="26028"/>
                    <a:pt x="23361" y="25766"/>
                    <a:pt x="23158" y="25516"/>
                  </a:cubicBezTo>
                  <a:close/>
                  <a:moveTo>
                    <a:pt x="16991" y="26551"/>
                  </a:moveTo>
                  <a:lnTo>
                    <a:pt x="16991" y="26551"/>
                  </a:lnTo>
                  <a:cubicBezTo>
                    <a:pt x="16848" y="26801"/>
                    <a:pt x="16729" y="27063"/>
                    <a:pt x="16658" y="27337"/>
                  </a:cubicBezTo>
                  <a:cubicBezTo>
                    <a:pt x="16205" y="28623"/>
                    <a:pt x="16003" y="29980"/>
                    <a:pt x="16062" y="31350"/>
                  </a:cubicBezTo>
                  <a:cubicBezTo>
                    <a:pt x="16062" y="31635"/>
                    <a:pt x="16086" y="31909"/>
                    <a:pt x="16157" y="32183"/>
                  </a:cubicBezTo>
                  <a:cubicBezTo>
                    <a:pt x="16169" y="31909"/>
                    <a:pt x="16169" y="31623"/>
                    <a:pt x="16157" y="31350"/>
                  </a:cubicBezTo>
                  <a:cubicBezTo>
                    <a:pt x="16157" y="29992"/>
                    <a:pt x="16360" y="28647"/>
                    <a:pt x="16753" y="27361"/>
                  </a:cubicBezTo>
                  <a:cubicBezTo>
                    <a:pt x="16848" y="27099"/>
                    <a:pt x="16919" y="26825"/>
                    <a:pt x="16991" y="26551"/>
                  </a:cubicBezTo>
                  <a:close/>
                  <a:moveTo>
                    <a:pt x="27028" y="28909"/>
                  </a:moveTo>
                  <a:lnTo>
                    <a:pt x="27028" y="28909"/>
                  </a:lnTo>
                  <a:cubicBezTo>
                    <a:pt x="27147" y="29111"/>
                    <a:pt x="27278" y="29314"/>
                    <a:pt x="27433" y="29492"/>
                  </a:cubicBezTo>
                  <a:cubicBezTo>
                    <a:pt x="27683" y="29838"/>
                    <a:pt x="28040" y="30338"/>
                    <a:pt x="28433" y="30885"/>
                  </a:cubicBezTo>
                  <a:cubicBezTo>
                    <a:pt x="28814" y="31433"/>
                    <a:pt x="29147" y="31933"/>
                    <a:pt x="29385" y="32302"/>
                  </a:cubicBezTo>
                  <a:cubicBezTo>
                    <a:pt x="29504" y="32505"/>
                    <a:pt x="29647" y="32695"/>
                    <a:pt x="29802" y="32874"/>
                  </a:cubicBezTo>
                  <a:cubicBezTo>
                    <a:pt x="29719" y="32659"/>
                    <a:pt x="29612" y="32445"/>
                    <a:pt x="29481" y="32243"/>
                  </a:cubicBezTo>
                  <a:cubicBezTo>
                    <a:pt x="29254" y="31862"/>
                    <a:pt x="28933" y="31350"/>
                    <a:pt x="28552" y="30802"/>
                  </a:cubicBezTo>
                  <a:cubicBezTo>
                    <a:pt x="28159" y="30254"/>
                    <a:pt x="27790" y="29766"/>
                    <a:pt x="27516" y="29433"/>
                  </a:cubicBezTo>
                  <a:cubicBezTo>
                    <a:pt x="27373" y="29242"/>
                    <a:pt x="27218" y="29064"/>
                    <a:pt x="27028" y="28909"/>
                  </a:cubicBezTo>
                  <a:close/>
                  <a:moveTo>
                    <a:pt x="19652" y="33003"/>
                  </a:moveTo>
                  <a:cubicBezTo>
                    <a:pt x="19576" y="33003"/>
                    <a:pt x="19516" y="33071"/>
                    <a:pt x="19527" y="33159"/>
                  </a:cubicBezTo>
                  <a:cubicBezTo>
                    <a:pt x="19527" y="33246"/>
                    <a:pt x="19600" y="33301"/>
                    <a:pt x="19673" y="33301"/>
                  </a:cubicBezTo>
                  <a:cubicBezTo>
                    <a:pt x="19711" y="33301"/>
                    <a:pt x="19749" y="33287"/>
                    <a:pt x="19777" y="33255"/>
                  </a:cubicBezTo>
                  <a:cubicBezTo>
                    <a:pt x="19872" y="33159"/>
                    <a:pt x="19801" y="33005"/>
                    <a:pt x="19670" y="33005"/>
                  </a:cubicBezTo>
                  <a:cubicBezTo>
                    <a:pt x="19664" y="33004"/>
                    <a:pt x="19658" y="33003"/>
                    <a:pt x="19652" y="33003"/>
                  </a:cubicBezTo>
                  <a:close/>
                  <a:moveTo>
                    <a:pt x="18253" y="26016"/>
                  </a:moveTo>
                  <a:lnTo>
                    <a:pt x="18253" y="26016"/>
                  </a:lnTo>
                  <a:cubicBezTo>
                    <a:pt x="18205" y="26099"/>
                    <a:pt x="18182" y="26194"/>
                    <a:pt x="18158" y="26289"/>
                  </a:cubicBezTo>
                  <a:cubicBezTo>
                    <a:pt x="18110" y="26480"/>
                    <a:pt x="18051" y="26754"/>
                    <a:pt x="17991" y="27087"/>
                  </a:cubicBezTo>
                  <a:cubicBezTo>
                    <a:pt x="17848" y="27956"/>
                    <a:pt x="17765" y="28837"/>
                    <a:pt x="17753" y="29730"/>
                  </a:cubicBezTo>
                  <a:cubicBezTo>
                    <a:pt x="17741" y="30611"/>
                    <a:pt x="17801" y="31492"/>
                    <a:pt x="17932" y="32374"/>
                  </a:cubicBezTo>
                  <a:cubicBezTo>
                    <a:pt x="17991" y="32707"/>
                    <a:pt x="18039" y="32981"/>
                    <a:pt x="18086" y="33159"/>
                  </a:cubicBezTo>
                  <a:cubicBezTo>
                    <a:pt x="18098" y="33249"/>
                    <a:pt x="18119" y="33340"/>
                    <a:pt x="18162" y="33430"/>
                  </a:cubicBezTo>
                  <a:lnTo>
                    <a:pt x="18162" y="33430"/>
                  </a:lnTo>
                  <a:cubicBezTo>
                    <a:pt x="18167" y="33349"/>
                    <a:pt x="18104" y="32961"/>
                    <a:pt x="18051" y="32362"/>
                  </a:cubicBezTo>
                  <a:cubicBezTo>
                    <a:pt x="17943" y="31492"/>
                    <a:pt x="17884" y="30611"/>
                    <a:pt x="17896" y="29730"/>
                  </a:cubicBezTo>
                  <a:cubicBezTo>
                    <a:pt x="17908" y="28849"/>
                    <a:pt x="17979" y="27968"/>
                    <a:pt x="18098" y="27099"/>
                  </a:cubicBezTo>
                  <a:cubicBezTo>
                    <a:pt x="18193" y="26432"/>
                    <a:pt x="18277" y="26016"/>
                    <a:pt x="18253" y="26016"/>
                  </a:cubicBezTo>
                  <a:close/>
                  <a:moveTo>
                    <a:pt x="18162" y="33430"/>
                  </a:moveTo>
                  <a:cubicBezTo>
                    <a:pt x="18162" y="33439"/>
                    <a:pt x="18160" y="33444"/>
                    <a:pt x="18158" y="33445"/>
                  </a:cubicBezTo>
                  <a:lnTo>
                    <a:pt x="18170" y="33445"/>
                  </a:lnTo>
                  <a:cubicBezTo>
                    <a:pt x="18167" y="33440"/>
                    <a:pt x="18165" y="33435"/>
                    <a:pt x="18162" y="33430"/>
                  </a:cubicBezTo>
                  <a:close/>
                  <a:moveTo>
                    <a:pt x="15419" y="25206"/>
                  </a:moveTo>
                  <a:cubicBezTo>
                    <a:pt x="15348" y="25301"/>
                    <a:pt x="15288" y="25396"/>
                    <a:pt x="15241" y="25504"/>
                  </a:cubicBezTo>
                  <a:cubicBezTo>
                    <a:pt x="15134" y="25706"/>
                    <a:pt x="14991" y="25992"/>
                    <a:pt x="14812" y="26361"/>
                  </a:cubicBezTo>
                  <a:cubicBezTo>
                    <a:pt x="14372" y="27313"/>
                    <a:pt x="13991" y="28302"/>
                    <a:pt x="13705" y="29314"/>
                  </a:cubicBezTo>
                  <a:cubicBezTo>
                    <a:pt x="13407" y="30314"/>
                    <a:pt x="13193" y="31350"/>
                    <a:pt x="13062" y="32397"/>
                  </a:cubicBezTo>
                  <a:cubicBezTo>
                    <a:pt x="13014" y="32790"/>
                    <a:pt x="12979" y="33112"/>
                    <a:pt x="12967" y="33338"/>
                  </a:cubicBezTo>
                  <a:cubicBezTo>
                    <a:pt x="12955" y="33457"/>
                    <a:pt x="12955" y="33576"/>
                    <a:pt x="12967" y="33695"/>
                  </a:cubicBezTo>
                  <a:cubicBezTo>
                    <a:pt x="13002" y="33576"/>
                    <a:pt x="13026" y="33457"/>
                    <a:pt x="13038" y="33338"/>
                  </a:cubicBezTo>
                  <a:cubicBezTo>
                    <a:pt x="13062" y="33124"/>
                    <a:pt x="13109" y="32790"/>
                    <a:pt x="13169" y="32397"/>
                  </a:cubicBezTo>
                  <a:cubicBezTo>
                    <a:pt x="13336" y="31373"/>
                    <a:pt x="13562" y="30349"/>
                    <a:pt x="13848" y="29337"/>
                  </a:cubicBezTo>
                  <a:cubicBezTo>
                    <a:pt x="14133" y="28337"/>
                    <a:pt x="14491" y="27361"/>
                    <a:pt x="14907" y="26397"/>
                  </a:cubicBezTo>
                  <a:cubicBezTo>
                    <a:pt x="15062" y="26039"/>
                    <a:pt x="15193" y="25742"/>
                    <a:pt x="15288" y="25527"/>
                  </a:cubicBezTo>
                  <a:cubicBezTo>
                    <a:pt x="15348" y="25432"/>
                    <a:pt x="15384" y="25325"/>
                    <a:pt x="15419" y="25206"/>
                  </a:cubicBezTo>
                  <a:close/>
                  <a:moveTo>
                    <a:pt x="20158" y="20277"/>
                  </a:moveTo>
                  <a:cubicBezTo>
                    <a:pt x="20087" y="20277"/>
                    <a:pt x="19932" y="21051"/>
                    <a:pt x="19813" y="22325"/>
                  </a:cubicBezTo>
                  <a:cubicBezTo>
                    <a:pt x="19515" y="25670"/>
                    <a:pt x="19801" y="29040"/>
                    <a:pt x="20646" y="32290"/>
                  </a:cubicBezTo>
                  <a:cubicBezTo>
                    <a:pt x="20965" y="33475"/>
                    <a:pt x="21251" y="34202"/>
                    <a:pt x="21317" y="34252"/>
                  </a:cubicBezTo>
                  <a:lnTo>
                    <a:pt x="21317" y="34252"/>
                  </a:lnTo>
                  <a:cubicBezTo>
                    <a:pt x="21363" y="34200"/>
                    <a:pt x="21187" y="33435"/>
                    <a:pt x="20932" y="32219"/>
                  </a:cubicBezTo>
                  <a:cubicBezTo>
                    <a:pt x="20610" y="30600"/>
                    <a:pt x="20372" y="28956"/>
                    <a:pt x="20229" y="27313"/>
                  </a:cubicBezTo>
                  <a:cubicBezTo>
                    <a:pt x="20098" y="25658"/>
                    <a:pt x="20063" y="24003"/>
                    <a:pt x="20122" y="22348"/>
                  </a:cubicBezTo>
                  <a:cubicBezTo>
                    <a:pt x="20158" y="21075"/>
                    <a:pt x="20218" y="20289"/>
                    <a:pt x="20158" y="20277"/>
                  </a:cubicBezTo>
                  <a:close/>
                  <a:moveTo>
                    <a:pt x="21317" y="34252"/>
                  </a:moveTo>
                  <a:cubicBezTo>
                    <a:pt x="21316" y="34254"/>
                    <a:pt x="21314" y="34254"/>
                    <a:pt x="21313" y="34255"/>
                  </a:cubicBezTo>
                  <a:lnTo>
                    <a:pt x="21322" y="34255"/>
                  </a:lnTo>
                  <a:cubicBezTo>
                    <a:pt x="21321" y="34254"/>
                    <a:pt x="21319" y="34254"/>
                    <a:pt x="21317" y="34252"/>
                  </a:cubicBezTo>
                  <a:close/>
                  <a:moveTo>
                    <a:pt x="21322" y="34255"/>
                  </a:moveTo>
                  <a:cubicBezTo>
                    <a:pt x="21323" y="34255"/>
                    <a:pt x="21323" y="34255"/>
                    <a:pt x="21324" y="34255"/>
                  </a:cubicBezTo>
                  <a:cubicBezTo>
                    <a:pt x="21324" y="34255"/>
                    <a:pt x="21324" y="34255"/>
                    <a:pt x="21325" y="34255"/>
                  </a:cubicBezTo>
                  <a:close/>
                  <a:moveTo>
                    <a:pt x="17955" y="20003"/>
                  </a:moveTo>
                  <a:cubicBezTo>
                    <a:pt x="17896" y="20015"/>
                    <a:pt x="17836" y="20039"/>
                    <a:pt x="17789" y="20063"/>
                  </a:cubicBezTo>
                  <a:lnTo>
                    <a:pt x="17289" y="20324"/>
                  </a:lnTo>
                  <a:cubicBezTo>
                    <a:pt x="17062" y="20432"/>
                    <a:pt x="16800" y="20586"/>
                    <a:pt x="16503" y="20765"/>
                  </a:cubicBezTo>
                  <a:cubicBezTo>
                    <a:pt x="16205" y="20944"/>
                    <a:pt x="15860" y="21146"/>
                    <a:pt x="15503" y="21408"/>
                  </a:cubicBezTo>
                  <a:lnTo>
                    <a:pt x="14919" y="21789"/>
                  </a:lnTo>
                  <a:cubicBezTo>
                    <a:pt x="14729" y="21920"/>
                    <a:pt x="14538" y="22087"/>
                    <a:pt x="14324" y="22241"/>
                  </a:cubicBezTo>
                  <a:cubicBezTo>
                    <a:pt x="13907" y="22539"/>
                    <a:pt x="13490" y="22908"/>
                    <a:pt x="13050" y="23289"/>
                  </a:cubicBezTo>
                  <a:cubicBezTo>
                    <a:pt x="11133" y="24968"/>
                    <a:pt x="9502" y="26932"/>
                    <a:pt x="8204" y="29111"/>
                  </a:cubicBezTo>
                  <a:cubicBezTo>
                    <a:pt x="7918" y="29611"/>
                    <a:pt x="7633" y="30088"/>
                    <a:pt x="7406" y="30564"/>
                  </a:cubicBezTo>
                  <a:cubicBezTo>
                    <a:pt x="7299" y="30790"/>
                    <a:pt x="7168" y="31016"/>
                    <a:pt x="7073" y="31231"/>
                  </a:cubicBezTo>
                  <a:lnTo>
                    <a:pt x="6799" y="31862"/>
                  </a:lnTo>
                  <a:cubicBezTo>
                    <a:pt x="6609" y="32278"/>
                    <a:pt x="6478" y="32671"/>
                    <a:pt x="6347" y="32981"/>
                  </a:cubicBezTo>
                  <a:cubicBezTo>
                    <a:pt x="6228" y="33255"/>
                    <a:pt x="6132" y="33528"/>
                    <a:pt x="6049" y="33814"/>
                  </a:cubicBezTo>
                  <a:cubicBezTo>
                    <a:pt x="5978" y="34052"/>
                    <a:pt x="5930" y="34231"/>
                    <a:pt x="5882" y="34374"/>
                  </a:cubicBezTo>
                  <a:cubicBezTo>
                    <a:pt x="5859" y="34433"/>
                    <a:pt x="5847" y="34493"/>
                    <a:pt x="5835" y="34564"/>
                  </a:cubicBezTo>
                  <a:cubicBezTo>
                    <a:pt x="5870" y="34505"/>
                    <a:pt x="5894" y="34433"/>
                    <a:pt x="5918" y="34374"/>
                  </a:cubicBezTo>
                  <a:cubicBezTo>
                    <a:pt x="5954" y="34243"/>
                    <a:pt x="6025" y="34076"/>
                    <a:pt x="6109" y="33838"/>
                  </a:cubicBezTo>
                  <a:cubicBezTo>
                    <a:pt x="6180" y="33612"/>
                    <a:pt x="6287" y="33326"/>
                    <a:pt x="6418" y="33005"/>
                  </a:cubicBezTo>
                  <a:cubicBezTo>
                    <a:pt x="6549" y="32683"/>
                    <a:pt x="6692" y="32314"/>
                    <a:pt x="6883" y="31909"/>
                  </a:cubicBezTo>
                  <a:lnTo>
                    <a:pt x="7156" y="31290"/>
                  </a:lnTo>
                  <a:cubicBezTo>
                    <a:pt x="7264" y="31064"/>
                    <a:pt x="7383" y="30850"/>
                    <a:pt x="7502" y="30623"/>
                  </a:cubicBezTo>
                  <a:cubicBezTo>
                    <a:pt x="7728" y="30159"/>
                    <a:pt x="8014" y="29683"/>
                    <a:pt x="8311" y="29183"/>
                  </a:cubicBezTo>
                  <a:cubicBezTo>
                    <a:pt x="8966" y="28111"/>
                    <a:pt x="9692" y="27087"/>
                    <a:pt x="10502" y="26123"/>
                  </a:cubicBezTo>
                  <a:cubicBezTo>
                    <a:pt x="11312" y="25158"/>
                    <a:pt x="12181" y="24253"/>
                    <a:pt x="13121" y="23408"/>
                  </a:cubicBezTo>
                  <a:cubicBezTo>
                    <a:pt x="13550" y="23027"/>
                    <a:pt x="13979" y="22670"/>
                    <a:pt x="14395" y="22360"/>
                  </a:cubicBezTo>
                  <a:cubicBezTo>
                    <a:pt x="14598" y="22206"/>
                    <a:pt x="14788" y="22039"/>
                    <a:pt x="14991" y="21908"/>
                  </a:cubicBezTo>
                  <a:lnTo>
                    <a:pt x="15538" y="21503"/>
                  </a:lnTo>
                  <a:cubicBezTo>
                    <a:pt x="15896" y="21241"/>
                    <a:pt x="16241" y="21039"/>
                    <a:pt x="16527" y="20848"/>
                  </a:cubicBezTo>
                  <a:cubicBezTo>
                    <a:pt x="16824" y="20670"/>
                    <a:pt x="17086" y="20515"/>
                    <a:pt x="17300" y="20384"/>
                  </a:cubicBezTo>
                  <a:lnTo>
                    <a:pt x="17789" y="20110"/>
                  </a:lnTo>
                  <a:cubicBezTo>
                    <a:pt x="17848" y="20086"/>
                    <a:pt x="17896" y="20039"/>
                    <a:pt x="17955" y="20003"/>
                  </a:cubicBezTo>
                  <a:close/>
                  <a:moveTo>
                    <a:pt x="11955" y="30838"/>
                  </a:moveTo>
                  <a:lnTo>
                    <a:pt x="11955" y="30838"/>
                  </a:lnTo>
                  <a:cubicBezTo>
                    <a:pt x="11812" y="31040"/>
                    <a:pt x="11681" y="31266"/>
                    <a:pt x="11585" y="31504"/>
                  </a:cubicBezTo>
                  <a:cubicBezTo>
                    <a:pt x="11050" y="32600"/>
                    <a:pt x="10704" y="33790"/>
                    <a:pt x="10573" y="35017"/>
                  </a:cubicBezTo>
                  <a:cubicBezTo>
                    <a:pt x="10538" y="35267"/>
                    <a:pt x="10526" y="35517"/>
                    <a:pt x="10550" y="35767"/>
                  </a:cubicBezTo>
                  <a:cubicBezTo>
                    <a:pt x="10609" y="35529"/>
                    <a:pt x="10657" y="35279"/>
                    <a:pt x="10681" y="35017"/>
                  </a:cubicBezTo>
                  <a:cubicBezTo>
                    <a:pt x="10776" y="34421"/>
                    <a:pt x="10907" y="33838"/>
                    <a:pt x="11074" y="33255"/>
                  </a:cubicBezTo>
                  <a:cubicBezTo>
                    <a:pt x="11240" y="32671"/>
                    <a:pt x="11443" y="32100"/>
                    <a:pt x="11681" y="31540"/>
                  </a:cubicBezTo>
                  <a:cubicBezTo>
                    <a:pt x="11788" y="31314"/>
                    <a:pt x="11883" y="31076"/>
                    <a:pt x="11955" y="30838"/>
                  </a:cubicBezTo>
                  <a:close/>
                  <a:moveTo>
                    <a:pt x="14904" y="35730"/>
                  </a:moveTo>
                  <a:cubicBezTo>
                    <a:pt x="14897" y="35730"/>
                    <a:pt x="14890" y="35731"/>
                    <a:pt x="14884" y="35731"/>
                  </a:cubicBezTo>
                  <a:cubicBezTo>
                    <a:pt x="14550" y="35731"/>
                    <a:pt x="14383" y="36136"/>
                    <a:pt x="14622" y="36362"/>
                  </a:cubicBezTo>
                  <a:cubicBezTo>
                    <a:pt x="14699" y="36440"/>
                    <a:pt x="14794" y="36474"/>
                    <a:pt x="14887" y="36474"/>
                  </a:cubicBezTo>
                  <a:cubicBezTo>
                    <a:pt x="15080" y="36474"/>
                    <a:pt x="15265" y="36325"/>
                    <a:pt x="15265" y="36100"/>
                  </a:cubicBezTo>
                  <a:lnTo>
                    <a:pt x="15253" y="36100"/>
                  </a:lnTo>
                  <a:cubicBezTo>
                    <a:pt x="15253" y="35893"/>
                    <a:pt x="15097" y="35730"/>
                    <a:pt x="14904" y="357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a:off x="8110272" y="360673"/>
              <a:ext cx="771011" cy="726901"/>
            </a:xfrm>
            <a:custGeom>
              <a:avLst/>
              <a:gdLst/>
              <a:ahLst/>
              <a:cxnLst/>
              <a:rect l="l" t="t" r="r" b="b"/>
              <a:pathLst>
                <a:path w="12288" h="11585" extrusionOk="0">
                  <a:moveTo>
                    <a:pt x="6013" y="0"/>
                  </a:moveTo>
                  <a:cubicBezTo>
                    <a:pt x="5941" y="0"/>
                    <a:pt x="5894" y="48"/>
                    <a:pt x="5894" y="119"/>
                  </a:cubicBezTo>
                  <a:cubicBezTo>
                    <a:pt x="5894" y="179"/>
                    <a:pt x="5941" y="226"/>
                    <a:pt x="6013" y="226"/>
                  </a:cubicBezTo>
                  <a:cubicBezTo>
                    <a:pt x="6072" y="226"/>
                    <a:pt x="6120" y="179"/>
                    <a:pt x="6120" y="119"/>
                  </a:cubicBezTo>
                  <a:cubicBezTo>
                    <a:pt x="6120" y="48"/>
                    <a:pt x="6072" y="0"/>
                    <a:pt x="6013" y="0"/>
                  </a:cubicBezTo>
                  <a:close/>
                  <a:moveTo>
                    <a:pt x="4941" y="1667"/>
                  </a:moveTo>
                  <a:cubicBezTo>
                    <a:pt x="4917" y="1679"/>
                    <a:pt x="4893" y="1691"/>
                    <a:pt x="4893" y="1715"/>
                  </a:cubicBezTo>
                  <a:cubicBezTo>
                    <a:pt x="4893" y="1744"/>
                    <a:pt x="4910" y="1765"/>
                    <a:pt x="4929" y="1765"/>
                  </a:cubicBezTo>
                  <a:cubicBezTo>
                    <a:pt x="4933" y="1765"/>
                    <a:pt x="4937" y="1764"/>
                    <a:pt x="4941" y="1762"/>
                  </a:cubicBezTo>
                  <a:cubicBezTo>
                    <a:pt x="4965" y="1762"/>
                    <a:pt x="4977" y="1750"/>
                    <a:pt x="4977" y="1715"/>
                  </a:cubicBezTo>
                  <a:cubicBezTo>
                    <a:pt x="4977" y="1691"/>
                    <a:pt x="4965" y="1679"/>
                    <a:pt x="4941" y="1667"/>
                  </a:cubicBezTo>
                  <a:close/>
                  <a:moveTo>
                    <a:pt x="2310" y="1715"/>
                  </a:moveTo>
                  <a:cubicBezTo>
                    <a:pt x="2250" y="1715"/>
                    <a:pt x="2203" y="1774"/>
                    <a:pt x="2203" y="1834"/>
                  </a:cubicBezTo>
                  <a:cubicBezTo>
                    <a:pt x="2203" y="1905"/>
                    <a:pt x="2250" y="1953"/>
                    <a:pt x="2310" y="1953"/>
                  </a:cubicBezTo>
                  <a:cubicBezTo>
                    <a:pt x="2381" y="1953"/>
                    <a:pt x="2429" y="1893"/>
                    <a:pt x="2429" y="1834"/>
                  </a:cubicBezTo>
                  <a:cubicBezTo>
                    <a:pt x="2429" y="1774"/>
                    <a:pt x="2381" y="1715"/>
                    <a:pt x="2310" y="1715"/>
                  </a:cubicBezTo>
                  <a:close/>
                  <a:moveTo>
                    <a:pt x="8656" y="1715"/>
                  </a:moveTo>
                  <a:cubicBezTo>
                    <a:pt x="8596" y="1715"/>
                    <a:pt x="8537" y="1774"/>
                    <a:pt x="8537" y="1834"/>
                  </a:cubicBezTo>
                  <a:cubicBezTo>
                    <a:pt x="8549" y="1905"/>
                    <a:pt x="8596" y="1953"/>
                    <a:pt x="8656" y="1953"/>
                  </a:cubicBezTo>
                  <a:cubicBezTo>
                    <a:pt x="8715" y="1953"/>
                    <a:pt x="8775" y="1893"/>
                    <a:pt x="8775" y="1834"/>
                  </a:cubicBezTo>
                  <a:cubicBezTo>
                    <a:pt x="8775" y="1774"/>
                    <a:pt x="8715" y="1715"/>
                    <a:pt x="8656" y="1715"/>
                  </a:cubicBezTo>
                  <a:close/>
                  <a:moveTo>
                    <a:pt x="10549" y="2357"/>
                  </a:moveTo>
                  <a:cubicBezTo>
                    <a:pt x="10525" y="2357"/>
                    <a:pt x="10501" y="2381"/>
                    <a:pt x="10513" y="2405"/>
                  </a:cubicBezTo>
                  <a:cubicBezTo>
                    <a:pt x="10507" y="2435"/>
                    <a:pt x="10531" y="2450"/>
                    <a:pt x="10555" y="2450"/>
                  </a:cubicBezTo>
                  <a:cubicBezTo>
                    <a:pt x="10579" y="2450"/>
                    <a:pt x="10603" y="2435"/>
                    <a:pt x="10597" y="2405"/>
                  </a:cubicBezTo>
                  <a:cubicBezTo>
                    <a:pt x="10597" y="2381"/>
                    <a:pt x="10585" y="2357"/>
                    <a:pt x="10549" y="2357"/>
                  </a:cubicBezTo>
                  <a:close/>
                  <a:moveTo>
                    <a:pt x="2250" y="3751"/>
                  </a:moveTo>
                  <a:cubicBezTo>
                    <a:pt x="2226" y="3751"/>
                    <a:pt x="2203" y="3774"/>
                    <a:pt x="2203" y="3798"/>
                  </a:cubicBezTo>
                  <a:cubicBezTo>
                    <a:pt x="2203" y="3822"/>
                    <a:pt x="2226" y="3846"/>
                    <a:pt x="2250" y="3846"/>
                  </a:cubicBezTo>
                  <a:cubicBezTo>
                    <a:pt x="2274" y="3846"/>
                    <a:pt x="2298" y="3822"/>
                    <a:pt x="2298" y="3798"/>
                  </a:cubicBezTo>
                  <a:cubicBezTo>
                    <a:pt x="2298" y="3774"/>
                    <a:pt x="2274" y="3751"/>
                    <a:pt x="2250" y="3751"/>
                  </a:cubicBezTo>
                  <a:close/>
                  <a:moveTo>
                    <a:pt x="6287" y="1417"/>
                  </a:moveTo>
                  <a:cubicBezTo>
                    <a:pt x="6215" y="1834"/>
                    <a:pt x="6203" y="2262"/>
                    <a:pt x="6239" y="2679"/>
                  </a:cubicBezTo>
                  <a:cubicBezTo>
                    <a:pt x="6215" y="3096"/>
                    <a:pt x="6251" y="3524"/>
                    <a:pt x="6334" y="3941"/>
                  </a:cubicBezTo>
                  <a:lnTo>
                    <a:pt x="6334" y="3929"/>
                  </a:lnTo>
                  <a:cubicBezTo>
                    <a:pt x="6406" y="3512"/>
                    <a:pt x="6417" y="3096"/>
                    <a:pt x="6382" y="2679"/>
                  </a:cubicBezTo>
                  <a:cubicBezTo>
                    <a:pt x="6406" y="2250"/>
                    <a:pt x="6370" y="1834"/>
                    <a:pt x="6287" y="1417"/>
                  </a:cubicBezTo>
                  <a:close/>
                  <a:moveTo>
                    <a:pt x="7751" y="1536"/>
                  </a:moveTo>
                  <a:cubicBezTo>
                    <a:pt x="7560" y="1917"/>
                    <a:pt x="7430" y="2322"/>
                    <a:pt x="7346" y="2727"/>
                  </a:cubicBezTo>
                  <a:cubicBezTo>
                    <a:pt x="7203" y="3131"/>
                    <a:pt x="7120" y="3548"/>
                    <a:pt x="7084" y="3965"/>
                  </a:cubicBezTo>
                  <a:cubicBezTo>
                    <a:pt x="7263" y="3584"/>
                    <a:pt x="7406" y="3179"/>
                    <a:pt x="7489" y="2774"/>
                  </a:cubicBezTo>
                  <a:cubicBezTo>
                    <a:pt x="7620" y="2369"/>
                    <a:pt x="7715" y="1953"/>
                    <a:pt x="7751" y="1536"/>
                  </a:cubicBezTo>
                  <a:close/>
                  <a:moveTo>
                    <a:pt x="3584" y="976"/>
                  </a:moveTo>
                  <a:lnTo>
                    <a:pt x="3584" y="976"/>
                  </a:lnTo>
                  <a:cubicBezTo>
                    <a:pt x="3786" y="1536"/>
                    <a:pt x="4048" y="2060"/>
                    <a:pt x="4346" y="2572"/>
                  </a:cubicBezTo>
                  <a:cubicBezTo>
                    <a:pt x="4596" y="3096"/>
                    <a:pt x="4893" y="3596"/>
                    <a:pt x="5239" y="4072"/>
                  </a:cubicBezTo>
                  <a:cubicBezTo>
                    <a:pt x="5024" y="3524"/>
                    <a:pt x="4774" y="2989"/>
                    <a:pt x="4477" y="2488"/>
                  </a:cubicBezTo>
                  <a:cubicBezTo>
                    <a:pt x="4215" y="1953"/>
                    <a:pt x="3917" y="1453"/>
                    <a:pt x="3584" y="976"/>
                  </a:cubicBezTo>
                  <a:close/>
                  <a:moveTo>
                    <a:pt x="119" y="4417"/>
                  </a:moveTo>
                  <a:cubicBezTo>
                    <a:pt x="48" y="4417"/>
                    <a:pt x="0" y="4465"/>
                    <a:pt x="0" y="4536"/>
                  </a:cubicBezTo>
                  <a:cubicBezTo>
                    <a:pt x="0" y="4596"/>
                    <a:pt x="48" y="4643"/>
                    <a:pt x="119" y="4643"/>
                  </a:cubicBezTo>
                  <a:cubicBezTo>
                    <a:pt x="179" y="4643"/>
                    <a:pt x="226" y="4596"/>
                    <a:pt x="226" y="4536"/>
                  </a:cubicBezTo>
                  <a:cubicBezTo>
                    <a:pt x="226" y="4465"/>
                    <a:pt x="179" y="4417"/>
                    <a:pt x="119" y="4417"/>
                  </a:cubicBezTo>
                  <a:close/>
                  <a:moveTo>
                    <a:pt x="2774" y="2834"/>
                  </a:moveTo>
                  <a:lnTo>
                    <a:pt x="2774" y="2834"/>
                  </a:lnTo>
                  <a:cubicBezTo>
                    <a:pt x="3072" y="3191"/>
                    <a:pt x="3405" y="3512"/>
                    <a:pt x="3762" y="3810"/>
                  </a:cubicBezTo>
                  <a:cubicBezTo>
                    <a:pt x="4084" y="4132"/>
                    <a:pt x="4441" y="4429"/>
                    <a:pt x="4822" y="4691"/>
                  </a:cubicBezTo>
                  <a:cubicBezTo>
                    <a:pt x="4548" y="4322"/>
                    <a:pt x="4227" y="3977"/>
                    <a:pt x="3870" y="3691"/>
                  </a:cubicBezTo>
                  <a:cubicBezTo>
                    <a:pt x="3536" y="3358"/>
                    <a:pt x="3179" y="3072"/>
                    <a:pt x="2774" y="2834"/>
                  </a:cubicBezTo>
                  <a:close/>
                  <a:moveTo>
                    <a:pt x="9716" y="2905"/>
                  </a:moveTo>
                  <a:cubicBezTo>
                    <a:pt x="9358" y="3143"/>
                    <a:pt x="9049" y="3429"/>
                    <a:pt x="8775" y="3762"/>
                  </a:cubicBezTo>
                  <a:cubicBezTo>
                    <a:pt x="8465" y="4060"/>
                    <a:pt x="8203" y="4393"/>
                    <a:pt x="8001" y="4774"/>
                  </a:cubicBezTo>
                  <a:cubicBezTo>
                    <a:pt x="8322" y="4501"/>
                    <a:pt x="8620" y="4191"/>
                    <a:pt x="8894" y="3858"/>
                  </a:cubicBezTo>
                  <a:cubicBezTo>
                    <a:pt x="9192" y="3572"/>
                    <a:pt x="9477" y="3250"/>
                    <a:pt x="9727" y="2905"/>
                  </a:cubicBezTo>
                  <a:close/>
                  <a:moveTo>
                    <a:pt x="5286" y="2810"/>
                  </a:moveTo>
                  <a:lnTo>
                    <a:pt x="5286" y="2810"/>
                  </a:lnTo>
                  <a:cubicBezTo>
                    <a:pt x="5322" y="3191"/>
                    <a:pt x="5417" y="3572"/>
                    <a:pt x="5560" y="3929"/>
                  </a:cubicBezTo>
                  <a:cubicBezTo>
                    <a:pt x="5655" y="4298"/>
                    <a:pt x="5798" y="4643"/>
                    <a:pt x="5989" y="4977"/>
                  </a:cubicBezTo>
                  <a:cubicBezTo>
                    <a:pt x="5941" y="4596"/>
                    <a:pt x="5846" y="4227"/>
                    <a:pt x="5703" y="3870"/>
                  </a:cubicBezTo>
                  <a:cubicBezTo>
                    <a:pt x="5608" y="3500"/>
                    <a:pt x="5465" y="3143"/>
                    <a:pt x="5286" y="2810"/>
                  </a:cubicBezTo>
                  <a:close/>
                  <a:moveTo>
                    <a:pt x="11680" y="3620"/>
                  </a:moveTo>
                  <a:cubicBezTo>
                    <a:pt x="10632" y="3893"/>
                    <a:pt x="9656" y="4358"/>
                    <a:pt x="8787" y="5001"/>
                  </a:cubicBezTo>
                  <a:cubicBezTo>
                    <a:pt x="9287" y="4798"/>
                    <a:pt x="9763" y="4572"/>
                    <a:pt x="10239" y="4322"/>
                  </a:cubicBezTo>
                  <a:cubicBezTo>
                    <a:pt x="10728" y="4108"/>
                    <a:pt x="11216" y="3870"/>
                    <a:pt x="11680" y="3620"/>
                  </a:cubicBezTo>
                  <a:close/>
                  <a:moveTo>
                    <a:pt x="8084" y="3084"/>
                  </a:moveTo>
                  <a:lnTo>
                    <a:pt x="8084" y="3084"/>
                  </a:lnTo>
                  <a:cubicBezTo>
                    <a:pt x="7858" y="3393"/>
                    <a:pt x="7668" y="3727"/>
                    <a:pt x="7537" y="4084"/>
                  </a:cubicBezTo>
                  <a:cubicBezTo>
                    <a:pt x="7346" y="4429"/>
                    <a:pt x="7203" y="4786"/>
                    <a:pt x="7108" y="5155"/>
                  </a:cubicBezTo>
                  <a:cubicBezTo>
                    <a:pt x="7334" y="4846"/>
                    <a:pt x="7525" y="4513"/>
                    <a:pt x="7656" y="4155"/>
                  </a:cubicBezTo>
                  <a:cubicBezTo>
                    <a:pt x="7846" y="3822"/>
                    <a:pt x="7989" y="3453"/>
                    <a:pt x="8084" y="3084"/>
                  </a:cubicBezTo>
                  <a:close/>
                  <a:moveTo>
                    <a:pt x="10870" y="5286"/>
                  </a:moveTo>
                  <a:cubicBezTo>
                    <a:pt x="10835" y="5298"/>
                    <a:pt x="10823" y="5310"/>
                    <a:pt x="10823" y="5346"/>
                  </a:cubicBezTo>
                  <a:cubicBezTo>
                    <a:pt x="10823" y="5370"/>
                    <a:pt x="10835" y="5394"/>
                    <a:pt x="10870" y="5394"/>
                  </a:cubicBezTo>
                  <a:cubicBezTo>
                    <a:pt x="10894" y="5394"/>
                    <a:pt x="10918" y="5370"/>
                    <a:pt x="10918" y="5346"/>
                  </a:cubicBezTo>
                  <a:lnTo>
                    <a:pt x="10918" y="5334"/>
                  </a:lnTo>
                  <a:cubicBezTo>
                    <a:pt x="10918" y="5310"/>
                    <a:pt x="10894" y="5286"/>
                    <a:pt x="10870" y="5286"/>
                  </a:cubicBezTo>
                  <a:close/>
                  <a:moveTo>
                    <a:pt x="3048" y="4524"/>
                  </a:moveTo>
                  <a:lnTo>
                    <a:pt x="3048" y="4524"/>
                  </a:lnTo>
                  <a:cubicBezTo>
                    <a:pt x="3322" y="4727"/>
                    <a:pt x="3620" y="4894"/>
                    <a:pt x="3941" y="5036"/>
                  </a:cubicBezTo>
                  <a:cubicBezTo>
                    <a:pt x="4227" y="5215"/>
                    <a:pt x="4536" y="5370"/>
                    <a:pt x="4858" y="5489"/>
                  </a:cubicBezTo>
                  <a:cubicBezTo>
                    <a:pt x="4620" y="5251"/>
                    <a:pt x="4334" y="5048"/>
                    <a:pt x="4012" y="4905"/>
                  </a:cubicBezTo>
                  <a:cubicBezTo>
                    <a:pt x="3715" y="4715"/>
                    <a:pt x="3381" y="4584"/>
                    <a:pt x="3048" y="4524"/>
                  </a:cubicBezTo>
                  <a:close/>
                  <a:moveTo>
                    <a:pt x="6810" y="4251"/>
                  </a:moveTo>
                  <a:cubicBezTo>
                    <a:pt x="6763" y="4251"/>
                    <a:pt x="6703" y="4536"/>
                    <a:pt x="6644" y="4894"/>
                  </a:cubicBezTo>
                  <a:cubicBezTo>
                    <a:pt x="6572" y="5096"/>
                    <a:pt x="6548" y="5322"/>
                    <a:pt x="6560" y="5548"/>
                  </a:cubicBezTo>
                  <a:cubicBezTo>
                    <a:pt x="6561" y="5549"/>
                    <a:pt x="6562" y="5549"/>
                    <a:pt x="6563" y="5549"/>
                  </a:cubicBezTo>
                  <a:cubicBezTo>
                    <a:pt x="6613" y="5549"/>
                    <a:pt x="6728" y="5267"/>
                    <a:pt x="6787" y="4917"/>
                  </a:cubicBezTo>
                  <a:cubicBezTo>
                    <a:pt x="6858" y="4703"/>
                    <a:pt x="6858" y="4465"/>
                    <a:pt x="6810" y="4251"/>
                  </a:cubicBezTo>
                  <a:close/>
                  <a:moveTo>
                    <a:pt x="822" y="4751"/>
                  </a:moveTo>
                  <a:cubicBezTo>
                    <a:pt x="1262" y="5001"/>
                    <a:pt x="1726" y="5179"/>
                    <a:pt x="2215" y="5310"/>
                  </a:cubicBezTo>
                  <a:cubicBezTo>
                    <a:pt x="2691" y="5477"/>
                    <a:pt x="3179" y="5572"/>
                    <a:pt x="3679" y="5608"/>
                  </a:cubicBezTo>
                  <a:cubicBezTo>
                    <a:pt x="3215" y="5417"/>
                    <a:pt x="2738" y="5274"/>
                    <a:pt x="2250" y="5155"/>
                  </a:cubicBezTo>
                  <a:cubicBezTo>
                    <a:pt x="1786" y="4989"/>
                    <a:pt x="1310" y="4846"/>
                    <a:pt x="822" y="4751"/>
                  </a:cubicBezTo>
                  <a:close/>
                  <a:moveTo>
                    <a:pt x="8216" y="5100"/>
                  </a:moveTo>
                  <a:cubicBezTo>
                    <a:pt x="8143" y="5100"/>
                    <a:pt x="7924" y="5188"/>
                    <a:pt x="7680" y="5310"/>
                  </a:cubicBezTo>
                  <a:cubicBezTo>
                    <a:pt x="7382" y="5465"/>
                    <a:pt x="7156" y="5620"/>
                    <a:pt x="7179" y="5667"/>
                  </a:cubicBezTo>
                  <a:cubicBezTo>
                    <a:pt x="7181" y="5672"/>
                    <a:pt x="7188" y="5675"/>
                    <a:pt x="7199" y="5675"/>
                  </a:cubicBezTo>
                  <a:cubicBezTo>
                    <a:pt x="7266" y="5675"/>
                    <a:pt x="7496" y="5586"/>
                    <a:pt x="7751" y="5453"/>
                  </a:cubicBezTo>
                  <a:cubicBezTo>
                    <a:pt x="8037" y="5298"/>
                    <a:pt x="8263" y="5144"/>
                    <a:pt x="8251" y="5108"/>
                  </a:cubicBezTo>
                  <a:lnTo>
                    <a:pt x="8239" y="5108"/>
                  </a:lnTo>
                  <a:cubicBezTo>
                    <a:pt x="8236" y="5103"/>
                    <a:pt x="8228" y="5100"/>
                    <a:pt x="8216" y="5100"/>
                  </a:cubicBezTo>
                  <a:close/>
                  <a:moveTo>
                    <a:pt x="9748" y="5332"/>
                  </a:moveTo>
                  <a:cubicBezTo>
                    <a:pt x="9491" y="5332"/>
                    <a:pt x="9237" y="5379"/>
                    <a:pt x="9001" y="5465"/>
                  </a:cubicBezTo>
                  <a:cubicBezTo>
                    <a:pt x="8715" y="5501"/>
                    <a:pt x="8442" y="5596"/>
                    <a:pt x="8192" y="5739"/>
                  </a:cubicBezTo>
                  <a:cubicBezTo>
                    <a:pt x="8221" y="5740"/>
                    <a:pt x="8250" y="5741"/>
                    <a:pt x="8279" y="5741"/>
                  </a:cubicBezTo>
                  <a:cubicBezTo>
                    <a:pt x="8535" y="5741"/>
                    <a:pt x="8790" y="5695"/>
                    <a:pt x="9025" y="5620"/>
                  </a:cubicBezTo>
                  <a:cubicBezTo>
                    <a:pt x="9311" y="5572"/>
                    <a:pt x="9585" y="5477"/>
                    <a:pt x="9835" y="5334"/>
                  </a:cubicBezTo>
                  <a:cubicBezTo>
                    <a:pt x="9806" y="5333"/>
                    <a:pt x="9777" y="5332"/>
                    <a:pt x="9748" y="5332"/>
                  </a:cubicBezTo>
                  <a:close/>
                  <a:moveTo>
                    <a:pt x="5286" y="4429"/>
                  </a:moveTo>
                  <a:cubicBezTo>
                    <a:pt x="5286" y="4679"/>
                    <a:pt x="5358" y="4917"/>
                    <a:pt x="5477" y="5132"/>
                  </a:cubicBezTo>
                  <a:cubicBezTo>
                    <a:pt x="5536" y="5358"/>
                    <a:pt x="5667" y="5572"/>
                    <a:pt x="5834" y="5751"/>
                  </a:cubicBezTo>
                  <a:cubicBezTo>
                    <a:pt x="5798" y="5513"/>
                    <a:pt x="5727" y="5286"/>
                    <a:pt x="5620" y="5072"/>
                  </a:cubicBezTo>
                  <a:cubicBezTo>
                    <a:pt x="5548" y="4846"/>
                    <a:pt x="5429" y="4620"/>
                    <a:pt x="5286" y="4429"/>
                  </a:cubicBezTo>
                  <a:close/>
                  <a:moveTo>
                    <a:pt x="4254" y="5871"/>
                  </a:moveTo>
                  <a:cubicBezTo>
                    <a:pt x="4233" y="5871"/>
                    <a:pt x="4220" y="5874"/>
                    <a:pt x="4215" y="5882"/>
                  </a:cubicBezTo>
                  <a:cubicBezTo>
                    <a:pt x="4203" y="5917"/>
                    <a:pt x="4393" y="6048"/>
                    <a:pt x="4679" y="6120"/>
                  </a:cubicBezTo>
                  <a:cubicBezTo>
                    <a:pt x="4809" y="6154"/>
                    <a:pt x="4930" y="6166"/>
                    <a:pt x="5022" y="6166"/>
                  </a:cubicBezTo>
                  <a:cubicBezTo>
                    <a:pt x="5125" y="6166"/>
                    <a:pt x="5191" y="6151"/>
                    <a:pt x="5191" y="6132"/>
                  </a:cubicBezTo>
                  <a:cubicBezTo>
                    <a:pt x="5191" y="6084"/>
                    <a:pt x="4977" y="6036"/>
                    <a:pt x="4715" y="5965"/>
                  </a:cubicBezTo>
                  <a:cubicBezTo>
                    <a:pt x="4508" y="5918"/>
                    <a:pt x="4330" y="5871"/>
                    <a:pt x="4254" y="5871"/>
                  </a:cubicBezTo>
                  <a:close/>
                  <a:moveTo>
                    <a:pt x="9501" y="6200"/>
                  </a:moveTo>
                  <a:cubicBezTo>
                    <a:pt x="9287" y="6200"/>
                    <a:pt x="9073" y="6209"/>
                    <a:pt x="8858" y="6227"/>
                  </a:cubicBezTo>
                  <a:cubicBezTo>
                    <a:pt x="9357" y="6332"/>
                    <a:pt x="9869" y="6384"/>
                    <a:pt x="10380" y="6384"/>
                  </a:cubicBezTo>
                  <a:cubicBezTo>
                    <a:pt x="10736" y="6384"/>
                    <a:pt x="11091" y="6359"/>
                    <a:pt x="11442" y="6310"/>
                  </a:cubicBezTo>
                  <a:cubicBezTo>
                    <a:pt x="11069" y="6258"/>
                    <a:pt x="10695" y="6225"/>
                    <a:pt x="10314" y="6225"/>
                  </a:cubicBezTo>
                  <a:cubicBezTo>
                    <a:pt x="10258" y="6225"/>
                    <a:pt x="10201" y="6225"/>
                    <a:pt x="10144" y="6227"/>
                  </a:cubicBezTo>
                  <a:cubicBezTo>
                    <a:pt x="9930" y="6209"/>
                    <a:pt x="9716" y="6200"/>
                    <a:pt x="9501" y="6200"/>
                  </a:cubicBezTo>
                  <a:close/>
                  <a:moveTo>
                    <a:pt x="3179" y="6258"/>
                  </a:moveTo>
                  <a:cubicBezTo>
                    <a:pt x="3063" y="6258"/>
                    <a:pt x="2948" y="6264"/>
                    <a:pt x="2834" y="6275"/>
                  </a:cubicBezTo>
                  <a:cubicBezTo>
                    <a:pt x="2744" y="6269"/>
                    <a:pt x="2654" y="6266"/>
                    <a:pt x="2563" y="6266"/>
                  </a:cubicBezTo>
                  <a:cubicBezTo>
                    <a:pt x="2281" y="6266"/>
                    <a:pt x="1997" y="6295"/>
                    <a:pt x="1726" y="6358"/>
                  </a:cubicBezTo>
                  <a:cubicBezTo>
                    <a:pt x="1975" y="6408"/>
                    <a:pt x="2236" y="6429"/>
                    <a:pt x="2496" y="6429"/>
                  </a:cubicBezTo>
                  <a:cubicBezTo>
                    <a:pt x="2609" y="6429"/>
                    <a:pt x="2722" y="6425"/>
                    <a:pt x="2834" y="6417"/>
                  </a:cubicBezTo>
                  <a:cubicBezTo>
                    <a:pt x="2911" y="6422"/>
                    <a:pt x="2988" y="6425"/>
                    <a:pt x="3066" y="6425"/>
                  </a:cubicBezTo>
                  <a:cubicBezTo>
                    <a:pt x="3361" y="6425"/>
                    <a:pt x="3661" y="6391"/>
                    <a:pt x="3953" y="6334"/>
                  </a:cubicBezTo>
                  <a:cubicBezTo>
                    <a:pt x="3698" y="6285"/>
                    <a:pt x="3438" y="6258"/>
                    <a:pt x="3179" y="6258"/>
                  </a:cubicBezTo>
                  <a:close/>
                  <a:moveTo>
                    <a:pt x="691" y="6632"/>
                  </a:moveTo>
                  <a:cubicBezTo>
                    <a:pt x="667" y="6632"/>
                    <a:pt x="643" y="6656"/>
                    <a:pt x="643" y="6679"/>
                  </a:cubicBezTo>
                  <a:cubicBezTo>
                    <a:pt x="643" y="6696"/>
                    <a:pt x="649" y="6702"/>
                    <a:pt x="658" y="6702"/>
                  </a:cubicBezTo>
                  <a:cubicBezTo>
                    <a:pt x="688" y="6702"/>
                    <a:pt x="746" y="6632"/>
                    <a:pt x="691" y="6632"/>
                  </a:cubicBezTo>
                  <a:close/>
                  <a:moveTo>
                    <a:pt x="7306" y="6399"/>
                  </a:moveTo>
                  <a:cubicBezTo>
                    <a:pt x="7271" y="6399"/>
                    <a:pt x="7251" y="6405"/>
                    <a:pt x="7251" y="6417"/>
                  </a:cubicBezTo>
                  <a:cubicBezTo>
                    <a:pt x="7251" y="6453"/>
                    <a:pt x="7489" y="6560"/>
                    <a:pt x="7811" y="6656"/>
                  </a:cubicBezTo>
                  <a:cubicBezTo>
                    <a:pt x="8043" y="6736"/>
                    <a:pt x="8261" y="6776"/>
                    <a:pt x="8356" y="6776"/>
                  </a:cubicBezTo>
                  <a:cubicBezTo>
                    <a:pt x="8388" y="6776"/>
                    <a:pt x="8406" y="6772"/>
                    <a:pt x="8406" y="6763"/>
                  </a:cubicBezTo>
                  <a:lnTo>
                    <a:pt x="8394" y="6763"/>
                  </a:lnTo>
                  <a:cubicBezTo>
                    <a:pt x="8418" y="6727"/>
                    <a:pt x="8156" y="6608"/>
                    <a:pt x="7846" y="6513"/>
                  </a:cubicBezTo>
                  <a:cubicBezTo>
                    <a:pt x="7611" y="6443"/>
                    <a:pt x="7401" y="6399"/>
                    <a:pt x="7306" y="6399"/>
                  </a:cubicBezTo>
                  <a:close/>
                  <a:moveTo>
                    <a:pt x="12168" y="6644"/>
                  </a:moveTo>
                  <a:cubicBezTo>
                    <a:pt x="12037" y="6656"/>
                    <a:pt x="12037" y="6858"/>
                    <a:pt x="12168" y="6882"/>
                  </a:cubicBezTo>
                  <a:cubicBezTo>
                    <a:pt x="12240" y="6882"/>
                    <a:pt x="12287" y="6822"/>
                    <a:pt x="12287" y="6763"/>
                  </a:cubicBezTo>
                  <a:cubicBezTo>
                    <a:pt x="12287" y="6691"/>
                    <a:pt x="12240" y="6644"/>
                    <a:pt x="12168" y="6644"/>
                  </a:cubicBezTo>
                  <a:close/>
                  <a:moveTo>
                    <a:pt x="4501" y="6822"/>
                  </a:moveTo>
                  <a:lnTo>
                    <a:pt x="4501" y="6822"/>
                  </a:lnTo>
                  <a:cubicBezTo>
                    <a:pt x="4143" y="6870"/>
                    <a:pt x="3810" y="6965"/>
                    <a:pt x="3477" y="7096"/>
                  </a:cubicBezTo>
                  <a:cubicBezTo>
                    <a:pt x="3143" y="7179"/>
                    <a:pt x="2810" y="7299"/>
                    <a:pt x="2488" y="7453"/>
                  </a:cubicBezTo>
                  <a:cubicBezTo>
                    <a:pt x="2846" y="7441"/>
                    <a:pt x="3191" y="7370"/>
                    <a:pt x="3524" y="7239"/>
                  </a:cubicBezTo>
                  <a:cubicBezTo>
                    <a:pt x="3870" y="7156"/>
                    <a:pt x="4203" y="7013"/>
                    <a:pt x="4501" y="6822"/>
                  </a:cubicBezTo>
                  <a:close/>
                  <a:moveTo>
                    <a:pt x="5545" y="6722"/>
                  </a:moveTo>
                  <a:cubicBezTo>
                    <a:pt x="5480" y="6722"/>
                    <a:pt x="5230" y="6857"/>
                    <a:pt x="4941" y="7060"/>
                  </a:cubicBezTo>
                  <a:cubicBezTo>
                    <a:pt x="4620" y="7287"/>
                    <a:pt x="4382" y="7489"/>
                    <a:pt x="4405" y="7525"/>
                  </a:cubicBezTo>
                  <a:cubicBezTo>
                    <a:pt x="4632" y="7453"/>
                    <a:pt x="4846" y="7346"/>
                    <a:pt x="5024" y="7191"/>
                  </a:cubicBezTo>
                  <a:cubicBezTo>
                    <a:pt x="5346" y="6965"/>
                    <a:pt x="5584" y="6751"/>
                    <a:pt x="5572" y="6727"/>
                  </a:cubicBezTo>
                  <a:lnTo>
                    <a:pt x="5560" y="6727"/>
                  </a:lnTo>
                  <a:cubicBezTo>
                    <a:pt x="5558" y="6723"/>
                    <a:pt x="5553" y="6722"/>
                    <a:pt x="5545" y="6722"/>
                  </a:cubicBezTo>
                  <a:close/>
                  <a:moveTo>
                    <a:pt x="8965" y="7096"/>
                  </a:moveTo>
                  <a:lnTo>
                    <a:pt x="8965" y="7096"/>
                  </a:lnTo>
                  <a:cubicBezTo>
                    <a:pt x="9430" y="7275"/>
                    <a:pt x="9906" y="7406"/>
                    <a:pt x="10394" y="7501"/>
                  </a:cubicBezTo>
                  <a:cubicBezTo>
                    <a:pt x="10859" y="7652"/>
                    <a:pt x="11336" y="7769"/>
                    <a:pt x="11812" y="7841"/>
                  </a:cubicBezTo>
                  <a:lnTo>
                    <a:pt x="11812" y="7841"/>
                  </a:lnTo>
                  <a:cubicBezTo>
                    <a:pt x="11371" y="7624"/>
                    <a:pt x="10918" y="7474"/>
                    <a:pt x="10442" y="7370"/>
                  </a:cubicBezTo>
                  <a:cubicBezTo>
                    <a:pt x="9966" y="7215"/>
                    <a:pt x="9465" y="7120"/>
                    <a:pt x="8965" y="7096"/>
                  </a:cubicBezTo>
                  <a:close/>
                  <a:moveTo>
                    <a:pt x="11812" y="7841"/>
                  </a:moveTo>
                  <a:lnTo>
                    <a:pt x="11812" y="7841"/>
                  </a:lnTo>
                  <a:cubicBezTo>
                    <a:pt x="11824" y="7847"/>
                    <a:pt x="11835" y="7852"/>
                    <a:pt x="11847" y="7858"/>
                  </a:cubicBezTo>
                  <a:lnTo>
                    <a:pt x="11847" y="7846"/>
                  </a:lnTo>
                  <a:cubicBezTo>
                    <a:pt x="11835" y="7845"/>
                    <a:pt x="11824" y="7843"/>
                    <a:pt x="11812" y="7841"/>
                  </a:cubicBezTo>
                  <a:close/>
                  <a:moveTo>
                    <a:pt x="1815" y="7642"/>
                  </a:moveTo>
                  <a:cubicBezTo>
                    <a:pt x="1754" y="7642"/>
                    <a:pt x="1715" y="7697"/>
                    <a:pt x="1715" y="7751"/>
                  </a:cubicBezTo>
                  <a:cubicBezTo>
                    <a:pt x="1715" y="7822"/>
                    <a:pt x="1774" y="7870"/>
                    <a:pt x="1834" y="7870"/>
                  </a:cubicBezTo>
                  <a:cubicBezTo>
                    <a:pt x="1893" y="7870"/>
                    <a:pt x="1941" y="7811"/>
                    <a:pt x="1941" y="7751"/>
                  </a:cubicBezTo>
                  <a:cubicBezTo>
                    <a:pt x="1941" y="7691"/>
                    <a:pt x="1893" y="7644"/>
                    <a:pt x="1834" y="7644"/>
                  </a:cubicBezTo>
                  <a:cubicBezTo>
                    <a:pt x="1827" y="7643"/>
                    <a:pt x="1821" y="7642"/>
                    <a:pt x="1815" y="7642"/>
                  </a:cubicBezTo>
                  <a:close/>
                  <a:moveTo>
                    <a:pt x="3834" y="7906"/>
                  </a:moveTo>
                  <a:cubicBezTo>
                    <a:pt x="3831" y="7907"/>
                    <a:pt x="3829" y="7909"/>
                    <a:pt x="3826" y="7910"/>
                  </a:cubicBezTo>
                  <a:lnTo>
                    <a:pt x="3826" y="7910"/>
                  </a:lnTo>
                  <a:cubicBezTo>
                    <a:pt x="3833" y="7909"/>
                    <a:pt x="3839" y="7907"/>
                    <a:pt x="3846" y="7906"/>
                  </a:cubicBezTo>
                  <a:close/>
                  <a:moveTo>
                    <a:pt x="7989" y="7263"/>
                  </a:moveTo>
                  <a:lnTo>
                    <a:pt x="7989" y="7263"/>
                  </a:lnTo>
                  <a:cubicBezTo>
                    <a:pt x="7965" y="7299"/>
                    <a:pt x="8192" y="7525"/>
                    <a:pt x="8525" y="7727"/>
                  </a:cubicBezTo>
                  <a:cubicBezTo>
                    <a:pt x="8715" y="7870"/>
                    <a:pt x="8942" y="7965"/>
                    <a:pt x="9168" y="7989"/>
                  </a:cubicBezTo>
                  <a:cubicBezTo>
                    <a:pt x="9192" y="7953"/>
                    <a:pt x="8918" y="7799"/>
                    <a:pt x="8608" y="7596"/>
                  </a:cubicBezTo>
                  <a:cubicBezTo>
                    <a:pt x="8418" y="7453"/>
                    <a:pt x="8215" y="7334"/>
                    <a:pt x="7989" y="7263"/>
                  </a:cubicBezTo>
                  <a:close/>
                  <a:moveTo>
                    <a:pt x="6826" y="7130"/>
                  </a:moveTo>
                  <a:cubicBezTo>
                    <a:pt x="6824" y="7130"/>
                    <a:pt x="6823" y="7131"/>
                    <a:pt x="6822" y="7132"/>
                  </a:cubicBezTo>
                  <a:cubicBezTo>
                    <a:pt x="6798" y="7156"/>
                    <a:pt x="6918" y="7382"/>
                    <a:pt x="7096" y="7632"/>
                  </a:cubicBezTo>
                  <a:cubicBezTo>
                    <a:pt x="7265" y="7879"/>
                    <a:pt x="7433" y="8063"/>
                    <a:pt x="7482" y="8063"/>
                  </a:cubicBezTo>
                  <a:cubicBezTo>
                    <a:pt x="7485" y="8063"/>
                    <a:pt x="7487" y="8062"/>
                    <a:pt x="7489" y="8061"/>
                  </a:cubicBezTo>
                  <a:cubicBezTo>
                    <a:pt x="7525" y="8037"/>
                    <a:pt x="7394" y="7799"/>
                    <a:pt x="7215" y="7549"/>
                  </a:cubicBezTo>
                  <a:cubicBezTo>
                    <a:pt x="7035" y="7313"/>
                    <a:pt x="6856" y="7130"/>
                    <a:pt x="6826" y="7130"/>
                  </a:cubicBezTo>
                  <a:close/>
                  <a:moveTo>
                    <a:pt x="9807" y="8321"/>
                  </a:moveTo>
                  <a:cubicBezTo>
                    <a:pt x="9753" y="8321"/>
                    <a:pt x="9704" y="8375"/>
                    <a:pt x="9704" y="8430"/>
                  </a:cubicBezTo>
                  <a:cubicBezTo>
                    <a:pt x="9704" y="8501"/>
                    <a:pt x="9763" y="8549"/>
                    <a:pt x="9823" y="8549"/>
                  </a:cubicBezTo>
                  <a:cubicBezTo>
                    <a:pt x="9882" y="8549"/>
                    <a:pt x="9942" y="8489"/>
                    <a:pt x="9942" y="8430"/>
                  </a:cubicBezTo>
                  <a:cubicBezTo>
                    <a:pt x="9942" y="8370"/>
                    <a:pt x="9882" y="8322"/>
                    <a:pt x="9823" y="8322"/>
                  </a:cubicBezTo>
                  <a:cubicBezTo>
                    <a:pt x="9817" y="8321"/>
                    <a:pt x="9812" y="8321"/>
                    <a:pt x="9807" y="8321"/>
                  </a:cubicBezTo>
                  <a:close/>
                  <a:moveTo>
                    <a:pt x="6132" y="7239"/>
                  </a:moveTo>
                  <a:lnTo>
                    <a:pt x="6132" y="7239"/>
                  </a:lnTo>
                  <a:cubicBezTo>
                    <a:pt x="6013" y="7430"/>
                    <a:pt x="5941" y="7656"/>
                    <a:pt x="5929" y="7882"/>
                  </a:cubicBezTo>
                  <a:cubicBezTo>
                    <a:pt x="5858" y="8096"/>
                    <a:pt x="5846" y="8322"/>
                    <a:pt x="5882" y="8549"/>
                  </a:cubicBezTo>
                  <a:lnTo>
                    <a:pt x="5882" y="8561"/>
                  </a:lnTo>
                  <a:cubicBezTo>
                    <a:pt x="5989" y="8358"/>
                    <a:pt x="6060" y="8144"/>
                    <a:pt x="6084" y="7906"/>
                  </a:cubicBezTo>
                  <a:cubicBezTo>
                    <a:pt x="6144" y="7691"/>
                    <a:pt x="6167" y="7465"/>
                    <a:pt x="6132" y="7239"/>
                  </a:cubicBezTo>
                  <a:close/>
                  <a:moveTo>
                    <a:pt x="3826" y="7910"/>
                  </a:moveTo>
                  <a:lnTo>
                    <a:pt x="3826" y="7910"/>
                  </a:lnTo>
                  <a:cubicBezTo>
                    <a:pt x="2940" y="8101"/>
                    <a:pt x="2102" y="8445"/>
                    <a:pt x="1345" y="8954"/>
                  </a:cubicBezTo>
                  <a:cubicBezTo>
                    <a:pt x="1774" y="8811"/>
                    <a:pt x="2191" y="8644"/>
                    <a:pt x="2596" y="8453"/>
                  </a:cubicBezTo>
                  <a:cubicBezTo>
                    <a:pt x="3021" y="8300"/>
                    <a:pt x="3435" y="8122"/>
                    <a:pt x="3826" y="7910"/>
                  </a:cubicBezTo>
                  <a:close/>
                  <a:moveTo>
                    <a:pt x="5441" y="7906"/>
                  </a:moveTo>
                  <a:lnTo>
                    <a:pt x="5441" y="7906"/>
                  </a:lnTo>
                  <a:cubicBezTo>
                    <a:pt x="5239" y="8156"/>
                    <a:pt x="5084" y="8430"/>
                    <a:pt x="4965" y="8727"/>
                  </a:cubicBezTo>
                  <a:cubicBezTo>
                    <a:pt x="4810" y="8989"/>
                    <a:pt x="4703" y="9287"/>
                    <a:pt x="4643" y="9596"/>
                  </a:cubicBezTo>
                  <a:lnTo>
                    <a:pt x="4643" y="9608"/>
                  </a:lnTo>
                  <a:cubicBezTo>
                    <a:pt x="4834" y="9358"/>
                    <a:pt x="5001" y="9084"/>
                    <a:pt x="5108" y="8787"/>
                  </a:cubicBezTo>
                  <a:cubicBezTo>
                    <a:pt x="5263" y="8513"/>
                    <a:pt x="5370" y="8215"/>
                    <a:pt x="5441" y="7906"/>
                  </a:cubicBezTo>
                  <a:close/>
                  <a:moveTo>
                    <a:pt x="4524" y="8215"/>
                  </a:moveTo>
                  <a:lnTo>
                    <a:pt x="4524" y="8215"/>
                  </a:lnTo>
                  <a:cubicBezTo>
                    <a:pt x="4179" y="8394"/>
                    <a:pt x="3858" y="8632"/>
                    <a:pt x="3584" y="8906"/>
                  </a:cubicBezTo>
                  <a:cubicBezTo>
                    <a:pt x="3286" y="9144"/>
                    <a:pt x="3012" y="9430"/>
                    <a:pt x="2798" y="9751"/>
                  </a:cubicBezTo>
                  <a:cubicBezTo>
                    <a:pt x="3119" y="9537"/>
                    <a:pt x="3417" y="9287"/>
                    <a:pt x="3691" y="9013"/>
                  </a:cubicBezTo>
                  <a:cubicBezTo>
                    <a:pt x="4001" y="8775"/>
                    <a:pt x="4274" y="8513"/>
                    <a:pt x="4524" y="8215"/>
                  </a:cubicBezTo>
                  <a:close/>
                  <a:moveTo>
                    <a:pt x="6751" y="8025"/>
                  </a:moveTo>
                  <a:lnTo>
                    <a:pt x="6751" y="8025"/>
                  </a:lnTo>
                  <a:cubicBezTo>
                    <a:pt x="6763" y="8382"/>
                    <a:pt x="6834" y="8739"/>
                    <a:pt x="6953" y="9084"/>
                  </a:cubicBezTo>
                  <a:cubicBezTo>
                    <a:pt x="7013" y="9430"/>
                    <a:pt x="7132" y="9775"/>
                    <a:pt x="7299" y="10097"/>
                  </a:cubicBezTo>
                  <a:cubicBezTo>
                    <a:pt x="7287" y="9739"/>
                    <a:pt x="7215" y="9382"/>
                    <a:pt x="7096" y="9037"/>
                  </a:cubicBezTo>
                  <a:cubicBezTo>
                    <a:pt x="7037" y="8692"/>
                    <a:pt x="6918" y="8346"/>
                    <a:pt x="6751" y="8025"/>
                  </a:cubicBezTo>
                  <a:close/>
                  <a:moveTo>
                    <a:pt x="8072" y="8049"/>
                  </a:moveTo>
                  <a:lnTo>
                    <a:pt x="8072" y="8049"/>
                  </a:lnTo>
                  <a:cubicBezTo>
                    <a:pt x="8322" y="8442"/>
                    <a:pt x="8620" y="8823"/>
                    <a:pt x="8954" y="9156"/>
                  </a:cubicBezTo>
                  <a:cubicBezTo>
                    <a:pt x="9251" y="9525"/>
                    <a:pt x="9585" y="9858"/>
                    <a:pt x="9942" y="10156"/>
                  </a:cubicBezTo>
                  <a:cubicBezTo>
                    <a:pt x="9692" y="9751"/>
                    <a:pt x="9394" y="9382"/>
                    <a:pt x="9061" y="9037"/>
                  </a:cubicBezTo>
                  <a:cubicBezTo>
                    <a:pt x="8775" y="8680"/>
                    <a:pt x="8442" y="8334"/>
                    <a:pt x="8072" y="8049"/>
                  </a:cubicBezTo>
                  <a:close/>
                  <a:moveTo>
                    <a:pt x="4393" y="9942"/>
                  </a:moveTo>
                  <a:cubicBezTo>
                    <a:pt x="4334" y="9942"/>
                    <a:pt x="4286" y="9989"/>
                    <a:pt x="4286" y="10049"/>
                  </a:cubicBezTo>
                  <a:cubicBezTo>
                    <a:pt x="4286" y="10120"/>
                    <a:pt x="4334" y="10168"/>
                    <a:pt x="4405" y="10168"/>
                  </a:cubicBezTo>
                  <a:cubicBezTo>
                    <a:pt x="4465" y="10168"/>
                    <a:pt x="4512" y="10120"/>
                    <a:pt x="4512" y="10049"/>
                  </a:cubicBezTo>
                  <a:cubicBezTo>
                    <a:pt x="4512" y="9989"/>
                    <a:pt x="4465" y="9942"/>
                    <a:pt x="4393" y="9942"/>
                  </a:cubicBezTo>
                  <a:close/>
                  <a:moveTo>
                    <a:pt x="9215" y="10180"/>
                  </a:moveTo>
                  <a:cubicBezTo>
                    <a:pt x="9192" y="10180"/>
                    <a:pt x="9168" y="10204"/>
                    <a:pt x="9168" y="10239"/>
                  </a:cubicBezTo>
                  <a:cubicBezTo>
                    <a:pt x="9180" y="10263"/>
                    <a:pt x="9192" y="10275"/>
                    <a:pt x="9215" y="10275"/>
                  </a:cubicBezTo>
                  <a:cubicBezTo>
                    <a:pt x="9251" y="10275"/>
                    <a:pt x="9263" y="10263"/>
                    <a:pt x="9263" y="10239"/>
                  </a:cubicBezTo>
                  <a:lnTo>
                    <a:pt x="9263" y="10227"/>
                  </a:lnTo>
                  <a:cubicBezTo>
                    <a:pt x="9263" y="10204"/>
                    <a:pt x="9251" y="10180"/>
                    <a:pt x="9215" y="10180"/>
                  </a:cubicBezTo>
                  <a:close/>
                  <a:moveTo>
                    <a:pt x="6287" y="8715"/>
                  </a:moveTo>
                  <a:cubicBezTo>
                    <a:pt x="6203" y="9120"/>
                    <a:pt x="6191" y="9537"/>
                    <a:pt x="6215" y="9954"/>
                  </a:cubicBezTo>
                  <a:cubicBezTo>
                    <a:pt x="6191" y="10370"/>
                    <a:pt x="6227" y="10775"/>
                    <a:pt x="6310" y="11192"/>
                  </a:cubicBezTo>
                  <a:cubicBezTo>
                    <a:pt x="6382" y="10787"/>
                    <a:pt x="6406" y="10358"/>
                    <a:pt x="6370" y="9942"/>
                  </a:cubicBezTo>
                  <a:cubicBezTo>
                    <a:pt x="6394" y="9537"/>
                    <a:pt x="6358" y="9120"/>
                    <a:pt x="6287" y="8715"/>
                  </a:cubicBezTo>
                  <a:close/>
                  <a:moveTo>
                    <a:pt x="5548" y="9013"/>
                  </a:moveTo>
                  <a:lnTo>
                    <a:pt x="5548" y="9013"/>
                  </a:lnTo>
                  <a:cubicBezTo>
                    <a:pt x="5370" y="9406"/>
                    <a:pt x="5251" y="9823"/>
                    <a:pt x="5167" y="10251"/>
                  </a:cubicBezTo>
                  <a:cubicBezTo>
                    <a:pt x="5048" y="10668"/>
                    <a:pt x="4965" y="11097"/>
                    <a:pt x="4941" y="11525"/>
                  </a:cubicBezTo>
                  <a:cubicBezTo>
                    <a:pt x="5108" y="11132"/>
                    <a:pt x="5239" y="10716"/>
                    <a:pt x="5310" y="10287"/>
                  </a:cubicBezTo>
                  <a:cubicBezTo>
                    <a:pt x="5441" y="9870"/>
                    <a:pt x="5525" y="9442"/>
                    <a:pt x="5548" y="9013"/>
                  </a:cubicBezTo>
                  <a:close/>
                  <a:moveTo>
                    <a:pt x="7977" y="8965"/>
                  </a:moveTo>
                  <a:lnTo>
                    <a:pt x="7977" y="8965"/>
                  </a:lnTo>
                  <a:cubicBezTo>
                    <a:pt x="8084" y="9430"/>
                    <a:pt x="8263" y="9894"/>
                    <a:pt x="8501" y="10323"/>
                  </a:cubicBezTo>
                  <a:cubicBezTo>
                    <a:pt x="8680" y="10775"/>
                    <a:pt x="8930" y="11192"/>
                    <a:pt x="9227" y="11585"/>
                  </a:cubicBezTo>
                  <a:cubicBezTo>
                    <a:pt x="9061" y="11132"/>
                    <a:pt x="8870" y="10680"/>
                    <a:pt x="8632" y="10251"/>
                  </a:cubicBezTo>
                  <a:cubicBezTo>
                    <a:pt x="8442" y="9811"/>
                    <a:pt x="8227" y="9370"/>
                    <a:pt x="7977" y="8965"/>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a:off x="7727577" y="1087586"/>
              <a:ext cx="1099296" cy="949158"/>
            </a:xfrm>
            <a:custGeom>
              <a:avLst/>
              <a:gdLst/>
              <a:ahLst/>
              <a:cxnLst/>
              <a:rect l="l" t="t" r="r" b="b"/>
              <a:pathLst>
                <a:path w="24909" h="21507" extrusionOk="0">
                  <a:moveTo>
                    <a:pt x="10013" y="1398"/>
                  </a:moveTo>
                  <a:cubicBezTo>
                    <a:pt x="9963" y="1398"/>
                    <a:pt x="9912" y="1425"/>
                    <a:pt x="9918" y="1478"/>
                  </a:cubicBezTo>
                  <a:cubicBezTo>
                    <a:pt x="9924" y="1532"/>
                    <a:pt x="9969" y="1559"/>
                    <a:pt x="10013" y="1559"/>
                  </a:cubicBezTo>
                  <a:cubicBezTo>
                    <a:pt x="10058" y="1559"/>
                    <a:pt x="10103" y="1532"/>
                    <a:pt x="10109" y="1478"/>
                  </a:cubicBezTo>
                  <a:cubicBezTo>
                    <a:pt x="10115" y="1425"/>
                    <a:pt x="10064" y="1398"/>
                    <a:pt x="10013" y="1398"/>
                  </a:cubicBezTo>
                  <a:close/>
                  <a:moveTo>
                    <a:pt x="4703" y="1478"/>
                  </a:moveTo>
                  <a:cubicBezTo>
                    <a:pt x="4489" y="1478"/>
                    <a:pt x="4394" y="1728"/>
                    <a:pt x="4537" y="1871"/>
                  </a:cubicBezTo>
                  <a:cubicBezTo>
                    <a:pt x="4584" y="1918"/>
                    <a:pt x="4643" y="1940"/>
                    <a:pt x="4701" y="1940"/>
                  </a:cubicBezTo>
                  <a:cubicBezTo>
                    <a:pt x="4819" y="1940"/>
                    <a:pt x="4933" y="1852"/>
                    <a:pt x="4941" y="1717"/>
                  </a:cubicBezTo>
                  <a:cubicBezTo>
                    <a:pt x="4941" y="1586"/>
                    <a:pt x="4834" y="1478"/>
                    <a:pt x="4703" y="1478"/>
                  </a:cubicBezTo>
                  <a:close/>
                  <a:moveTo>
                    <a:pt x="17562" y="1478"/>
                  </a:moveTo>
                  <a:cubicBezTo>
                    <a:pt x="17348" y="1478"/>
                    <a:pt x="17241" y="1728"/>
                    <a:pt x="17395" y="1883"/>
                  </a:cubicBezTo>
                  <a:cubicBezTo>
                    <a:pt x="17441" y="1928"/>
                    <a:pt x="17498" y="1949"/>
                    <a:pt x="17555" y="1949"/>
                  </a:cubicBezTo>
                  <a:cubicBezTo>
                    <a:pt x="17678" y="1949"/>
                    <a:pt x="17800" y="1855"/>
                    <a:pt x="17800" y="1717"/>
                  </a:cubicBezTo>
                  <a:cubicBezTo>
                    <a:pt x="17800" y="1586"/>
                    <a:pt x="17693" y="1478"/>
                    <a:pt x="17562" y="1478"/>
                  </a:cubicBezTo>
                  <a:close/>
                  <a:moveTo>
                    <a:pt x="21396" y="2776"/>
                  </a:moveTo>
                  <a:cubicBezTo>
                    <a:pt x="21278" y="2776"/>
                    <a:pt x="21396" y="2922"/>
                    <a:pt x="21458" y="2922"/>
                  </a:cubicBezTo>
                  <a:cubicBezTo>
                    <a:pt x="21477" y="2922"/>
                    <a:pt x="21491" y="2908"/>
                    <a:pt x="21491" y="2871"/>
                  </a:cubicBezTo>
                  <a:cubicBezTo>
                    <a:pt x="21491" y="2812"/>
                    <a:pt x="21443" y="2776"/>
                    <a:pt x="21396" y="2776"/>
                  </a:cubicBezTo>
                  <a:close/>
                  <a:moveTo>
                    <a:pt x="16390" y="4252"/>
                  </a:moveTo>
                  <a:cubicBezTo>
                    <a:pt x="16388" y="4252"/>
                    <a:pt x="16386" y="4252"/>
                    <a:pt x="16384" y="4253"/>
                  </a:cubicBezTo>
                  <a:lnTo>
                    <a:pt x="16395" y="4253"/>
                  </a:lnTo>
                  <a:cubicBezTo>
                    <a:pt x="16394" y="4252"/>
                    <a:pt x="16392" y="4252"/>
                    <a:pt x="16390" y="4252"/>
                  </a:cubicBezTo>
                  <a:close/>
                  <a:moveTo>
                    <a:pt x="16383" y="4253"/>
                  </a:moveTo>
                  <a:cubicBezTo>
                    <a:pt x="16383" y="4253"/>
                    <a:pt x="16383" y="4253"/>
                    <a:pt x="16384" y="4253"/>
                  </a:cubicBezTo>
                  <a:lnTo>
                    <a:pt x="16384" y="4253"/>
                  </a:lnTo>
                  <a:cubicBezTo>
                    <a:pt x="16384" y="4253"/>
                    <a:pt x="16384" y="4253"/>
                    <a:pt x="16384" y="4253"/>
                  </a:cubicBezTo>
                  <a:close/>
                  <a:moveTo>
                    <a:pt x="4560" y="5598"/>
                  </a:moveTo>
                  <a:cubicBezTo>
                    <a:pt x="4501" y="5598"/>
                    <a:pt x="4465" y="5634"/>
                    <a:pt x="4465" y="5693"/>
                  </a:cubicBezTo>
                  <a:cubicBezTo>
                    <a:pt x="4465" y="5741"/>
                    <a:pt x="4501" y="5788"/>
                    <a:pt x="4560" y="5788"/>
                  </a:cubicBezTo>
                  <a:cubicBezTo>
                    <a:pt x="4608" y="5788"/>
                    <a:pt x="4656" y="5741"/>
                    <a:pt x="4656" y="5693"/>
                  </a:cubicBezTo>
                  <a:cubicBezTo>
                    <a:pt x="4656" y="5634"/>
                    <a:pt x="4608" y="5598"/>
                    <a:pt x="4560" y="5598"/>
                  </a:cubicBezTo>
                  <a:close/>
                  <a:moveTo>
                    <a:pt x="12740" y="859"/>
                  </a:moveTo>
                  <a:cubicBezTo>
                    <a:pt x="12657" y="871"/>
                    <a:pt x="12609" y="2014"/>
                    <a:pt x="12633" y="3419"/>
                  </a:cubicBezTo>
                  <a:cubicBezTo>
                    <a:pt x="12669" y="4836"/>
                    <a:pt x="12764" y="5967"/>
                    <a:pt x="12847" y="5967"/>
                  </a:cubicBezTo>
                  <a:cubicBezTo>
                    <a:pt x="12931" y="5967"/>
                    <a:pt x="12978" y="4824"/>
                    <a:pt x="12942" y="3419"/>
                  </a:cubicBezTo>
                  <a:cubicBezTo>
                    <a:pt x="12919" y="2002"/>
                    <a:pt x="12823" y="859"/>
                    <a:pt x="12740" y="859"/>
                  </a:cubicBezTo>
                  <a:close/>
                  <a:moveTo>
                    <a:pt x="15690" y="1133"/>
                  </a:moveTo>
                  <a:cubicBezTo>
                    <a:pt x="15602" y="1133"/>
                    <a:pt x="15248" y="2219"/>
                    <a:pt x="14871" y="3562"/>
                  </a:cubicBezTo>
                  <a:cubicBezTo>
                    <a:pt x="14502" y="4919"/>
                    <a:pt x="14276" y="6038"/>
                    <a:pt x="14359" y="6062"/>
                  </a:cubicBezTo>
                  <a:cubicBezTo>
                    <a:pt x="14360" y="6063"/>
                    <a:pt x="14361" y="6063"/>
                    <a:pt x="14362" y="6063"/>
                  </a:cubicBezTo>
                  <a:cubicBezTo>
                    <a:pt x="14439" y="6063"/>
                    <a:pt x="14816" y="4976"/>
                    <a:pt x="15181" y="3633"/>
                  </a:cubicBezTo>
                  <a:cubicBezTo>
                    <a:pt x="15550" y="2276"/>
                    <a:pt x="15776" y="1157"/>
                    <a:pt x="15693" y="1133"/>
                  </a:cubicBezTo>
                  <a:cubicBezTo>
                    <a:pt x="15692" y="1133"/>
                    <a:pt x="15691" y="1133"/>
                    <a:pt x="15690" y="1133"/>
                  </a:cubicBezTo>
                  <a:close/>
                  <a:moveTo>
                    <a:pt x="7256" y="1"/>
                  </a:moveTo>
                  <a:cubicBezTo>
                    <a:pt x="7254" y="1"/>
                    <a:pt x="7253" y="1"/>
                    <a:pt x="7251" y="2"/>
                  </a:cubicBezTo>
                  <a:cubicBezTo>
                    <a:pt x="7168" y="38"/>
                    <a:pt x="7870" y="1455"/>
                    <a:pt x="8799" y="3193"/>
                  </a:cubicBezTo>
                  <a:cubicBezTo>
                    <a:pt x="9712" y="4902"/>
                    <a:pt x="10521" y="6254"/>
                    <a:pt x="10616" y="6254"/>
                  </a:cubicBezTo>
                  <a:cubicBezTo>
                    <a:pt x="10618" y="6254"/>
                    <a:pt x="10619" y="6254"/>
                    <a:pt x="10621" y="6253"/>
                  </a:cubicBezTo>
                  <a:cubicBezTo>
                    <a:pt x="10692" y="6217"/>
                    <a:pt x="10002" y="4788"/>
                    <a:pt x="9073" y="3062"/>
                  </a:cubicBezTo>
                  <a:cubicBezTo>
                    <a:pt x="8160" y="1353"/>
                    <a:pt x="7362" y="1"/>
                    <a:pt x="7256" y="1"/>
                  </a:cubicBezTo>
                  <a:close/>
                  <a:moveTo>
                    <a:pt x="238" y="6943"/>
                  </a:moveTo>
                  <a:cubicBezTo>
                    <a:pt x="107" y="6943"/>
                    <a:pt x="0" y="7050"/>
                    <a:pt x="0" y="7181"/>
                  </a:cubicBezTo>
                  <a:cubicBezTo>
                    <a:pt x="0" y="7301"/>
                    <a:pt x="107" y="7408"/>
                    <a:pt x="238" y="7408"/>
                  </a:cubicBezTo>
                  <a:cubicBezTo>
                    <a:pt x="369" y="7408"/>
                    <a:pt x="477" y="7301"/>
                    <a:pt x="477" y="7170"/>
                  </a:cubicBezTo>
                  <a:cubicBezTo>
                    <a:pt x="477" y="7050"/>
                    <a:pt x="369" y="6943"/>
                    <a:pt x="238" y="6943"/>
                  </a:cubicBezTo>
                  <a:close/>
                  <a:moveTo>
                    <a:pt x="5640" y="3762"/>
                  </a:moveTo>
                  <a:cubicBezTo>
                    <a:pt x="5636" y="3762"/>
                    <a:pt x="5634" y="3763"/>
                    <a:pt x="5632" y="3764"/>
                  </a:cubicBezTo>
                  <a:cubicBezTo>
                    <a:pt x="5572" y="3824"/>
                    <a:pt x="6489" y="4681"/>
                    <a:pt x="7644" y="5717"/>
                  </a:cubicBezTo>
                  <a:cubicBezTo>
                    <a:pt x="8748" y="6717"/>
                    <a:pt x="9663" y="7518"/>
                    <a:pt x="9778" y="7518"/>
                  </a:cubicBezTo>
                  <a:cubicBezTo>
                    <a:pt x="9782" y="7518"/>
                    <a:pt x="9785" y="7517"/>
                    <a:pt x="9787" y="7515"/>
                  </a:cubicBezTo>
                  <a:cubicBezTo>
                    <a:pt x="9835" y="7455"/>
                    <a:pt x="8990" y="6539"/>
                    <a:pt x="7847" y="5503"/>
                  </a:cubicBezTo>
                  <a:cubicBezTo>
                    <a:pt x="6727" y="4487"/>
                    <a:pt x="5753" y="3762"/>
                    <a:pt x="5640" y="3762"/>
                  </a:cubicBezTo>
                  <a:close/>
                  <a:moveTo>
                    <a:pt x="19681" y="3903"/>
                  </a:moveTo>
                  <a:cubicBezTo>
                    <a:pt x="19557" y="3903"/>
                    <a:pt x="18710" y="4644"/>
                    <a:pt x="17776" y="5657"/>
                  </a:cubicBezTo>
                  <a:cubicBezTo>
                    <a:pt x="16800" y="6705"/>
                    <a:pt x="16133" y="7658"/>
                    <a:pt x="16205" y="7705"/>
                  </a:cubicBezTo>
                  <a:cubicBezTo>
                    <a:pt x="16206" y="7707"/>
                    <a:pt x="16209" y="7707"/>
                    <a:pt x="16211" y="7707"/>
                  </a:cubicBezTo>
                  <a:cubicBezTo>
                    <a:pt x="16307" y="7707"/>
                    <a:pt x="17064" y="6891"/>
                    <a:pt x="18003" y="5860"/>
                  </a:cubicBezTo>
                  <a:cubicBezTo>
                    <a:pt x="18955" y="4812"/>
                    <a:pt x="19753" y="3979"/>
                    <a:pt x="19693" y="3919"/>
                  </a:cubicBezTo>
                  <a:lnTo>
                    <a:pt x="19693" y="3907"/>
                  </a:lnTo>
                  <a:cubicBezTo>
                    <a:pt x="19691" y="3904"/>
                    <a:pt x="19687" y="3903"/>
                    <a:pt x="19681" y="3903"/>
                  </a:cubicBezTo>
                  <a:close/>
                  <a:moveTo>
                    <a:pt x="10718" y="3717"/>
                  </a:moveTo>
                  <a:cubicBezTo>
                    <a:pt x="10717" y="3717"/>
                    <a:pt x="10717" y="3717"/>
                    <a:pt x="10716" y="3717"/>
                  </a:cubicBezTo>
                  <a:cubicBezTo>
                    <a:pt x="10633" y="3741"/>
                    <a:pt x="10883" y="4741"/>
                    <a:pt x="11276" y="5943"/>
                  </a:cubicBezTo>
                  <a:cubicBezTo>
                    <a:pt x="11664" y="7143"/>
                    <a:pt x="12040" y="8087"/>
                    <a:pt x="12130" y="8087"/>
                  </a:cubicBezTo>
                  <a:cubicBezTo>
                    <a:pt x="12131" y="8087"/>
                    <a:pt x="12132" y="8087"/>
                    <a:pt x="12133" y="8086"/>
                  </a:cubicBezTo>
                  <a:cubicBezTo>
                    <a:pt x="12216" y="8063"/>
                    <a:pt x="11966" y="7062"/>
                    <a:pt x="11573" y="5860"/>
                  </a:cubicBezTo>
                  <a:cubicBezTo>
                    <a:pt x="11183" y="4665"/>
                    <a:pt x="10816" y="3717"/>
                    <a:pt x="10718" y="3717"/>
                  </a:cubicBezTo>
                  <a:close/>
                  <a:moveTo>
                    <a:pt x="23622" y="5317"/>
                  </a:moveTo>
                  <a:cubicBezTo>
                    <a:pt x="23429" y="5317"/>
                    <a:pt x="22117" y="5759"/>
                    <a:pt x="20598" y="6491"/>
                  </a:cubicBezTo>
                  <a:cubicBezTo>
                    <a:pt x="18967" y="7277"/>
                    <a:pt x="17753" y="8086"/>
                    <a:pt x="17788" y="8158"/>
                  </a:cubicBezTo>
                  <a:cubicBezTo>
                    <a:pt x="17791" y="8161"/>
                    <a:pt x="17796" y="8163"/>
                    <a:pt x="17804" y="8163"/>
                  </a:cubicBezTo>
                  <a:cubicBezTo>
                    <a:pt x="17962" y="8163"/>
                    <a:pt x="19200" y="7512"/>
                    <a:pt x="20729" y="6765"/>
                  </a:cubicBezTo>
                  <a:cubicBezTo>
                    <a:pt x="22348" y="5991"/>
                    <a:pt x="23682" y="5407"/>
                    <a:pt x="23646" y="5324"/>
                  </a:cubicBezTo>
                  <a:cubicBezTo>
                    <a:pt x="23644" y="5319"/>
                    <a:pt x="23636" y="5317"/>
                    <a:pt x="23622" y="5317"/>
                  </a:cubicBezTo>
                  <a:close/>
                  <a:moveTo>
                    <a:pt x="16384" y="4253"/>
                  </a:moveTo>
                  <a:cubicBezTo>
                    <a:pt x="16272" y="4289"/>
                    <a:pt x="15778" y="5179"/>
                    <a:pt x="15240" y="6300"/>
                  </a:cubicBezTo>
                  <a:cubicBezTo>
                    <a:pt x="14681" y="7455"/>
                    <a:pt x="14300" y="8432"/>
                    <a:pt x="14371" y="8467"/>
                  </a:cubicBezTo>
                  <a:cubicBezTo>
                    <a:pt x="14373" y="8468"/>
                    <a:pt x="14374" y="8468"/>
                    <a:pt x="14376" y="8468"/>
                  </a:cubicBezTo>
                  <a:cubicBezTo>
                    <a:pt x="14474" y="8468"/>
                    <a:pt x="14977" y="7564"/>
                    <a:pt x="15514" y="6431"/>
                  </a:cubicBezTo>
                  <a:cubicBezTo>
                    <a:pt x="16073" y="5266"/>
                    <a:pt x="16466" y="4302"/>
                    <a:pt x="16384" y="4253"/>
                  </a:cubicBezTo>
                  <a:close/>
                  <a:moveTo>
                    <a:pt x="22027" y="8717"/>
                  </a:moveTo>
                  <a:cubicBezTo>
                    <a:pt x="21979" y="8717"/>
                    <a:pt x="21932" y="8765"/>
                    <a:pt x="21932" y="8813"/>
                  </a:cubicBezTo>
                  <a:cubicBezTo>
                    <a:pt x="21932" y="8872"/>
                    <a:pt x="21967" y="8908"/>
                    <a:pt x="22027" y="8920"/>
                  </a:cubicBezTo>
                  <a:cubicBezTo>
                    <a:pt x="22086" y="8908"/>
                    <a:pt x="22122" y="8872"/>
                    <a:pt x="22122" y="8813"/>
                  </a:cubicBezTo>
                  <a:cubicBezTo>
                    <a:pt x="22122" y="8765"/>
                    <a:pt x="22086" y="8717"/>
                    <a:pt x="22027" y="8717"/>
                  </a:cubicBezTo>
                  <a:close/>
                  <a:moveTo>
                    <a:pt x="6211" y="7156"/>
                  </a:moveTo>
                  <a:cubicBezTo>
                    <a:pt x="6187" y="7156"/>
                    <a:pt x="6172" y="7160"/>
                    <a:pt x="6168" y="7170"/>
                  </a:cubicBezTo>
                  <a:cubicBezTo>
                    <a:pt x="6144" y="7253"/>
                    <a:pt x="6977" y="7670"/>
                    <a:pt x="7989" y="8217"/>
                  </a:cubicBezTo>
                  <a:cubicBezTo>
                    <a:pt x="8930" y="8715"/>
                    <a:pt x="9696" y="9142"/>
                    <a:pt x="9838" y="9142"/>
                  </a:cubicBezTo>
                  <a:cubicBezTo>
                    <a:pt x="9848" y="9142"/>
                    <a:pt x="9855" y="9139"/>
                    <a:pt x="9859" y="9134"/>
                  </a:cubicBezTo>
                  <a:lnTo>
                    <a:pt x="9847" y="9134"/>
                  </a:lnTo>
                  <a:cubicBezTo>
                    <a:pt x="9894" y="9075"/>
                    <a:pt x="9156" y="8479"/>
                    <a:pt x="8132" y="7932"/>
                  </a:cubicBezTo>
                  <a:cubicBezTo>
                    <a:pt x="7223" y="7445"/>
                    <a:pt x="6407" y="7156"/>
                    <a:pt x="6211" y="7156"/>
                  </a:cubicBezTo>
                  <a:close/>
                  <a:moveTo>
                    <a:pt x="13800" y="6610"/>
                  </a:moveTo>
                  <a:cubicBezTo>
                    <a:pt x="13728" y="6610"/>
                    <a:pt x="13585" y="7193"/>
                    <a:pt x="13454" y="7908"/>
                  </a:cubicBezTo>
                  <a:cubicBezTo>
                    <a:pt x="13323" y="8622"/>
                    <a:pt x="13228" y="9217"/>
                    <a:pt x="13312" y="9241"/>
                  </a:cubicBezTo>
                  <a:cubicBezTo>
                    <a:pt x="13313" y="9242"/>
                    <a:pt x="13315" y="9242"/>
                    <a:pt x="13316" y="9242"/>
                  </a:cubicBezTo>
                  <a:cubicBezTo>
                    <a:pt x="13393" y="9242"/>
                    <a:pt x="13624" y="8690"/>
                    <a:pt x="13764" y="7967"/>
                  </a:cubicBezTo>
                  <a:cubicBezTo>
                    <a:pt x="13907" y="7229"/>
                    <a:pt x="13883" y="6622"/>
                    <a:pt x="13800" y="6622"/>
                  </a:cubicBezTo>
                  <a:lnTo>
                    <a:pt x="13800" y="6610"/>
                  </a:lnTo>
                  <a:close/>
                  <a:moveTo>
                    <a:pt x="1694" y="7626"/>
                  </a:moveTo>
                  <a:cubicBezTo>
                    <a:pt x="1678" y="7626"/>
                    <a:pt x="1669" y="7628"/>
                    <a:pt x="1667" y="7634"/>
                  </a:cubicBezTo>
                  <a:cubicBezTo>
                    <a:pt x="1631" y="7705"/>
                    <a:pt x="2882" y="8265"/>
                    <a:pt x="4489" y="8753"/>
                  </a:cubicBezTo>
                  <a:cubicBezTo>
                    <a:pt x="5869" y="9162"/>
                    <a:pt x="7065" y="9378"/>
                    <a:pt x="7383" y="9378"/>
                  </a:cubicBezTo>
                  <a:cubicBezTo>
                    <a:pt x="7435" y="9378"/>
                    <a:pt x="7464" y="9372"/>
                    <a:pt x="7466" y="9360"/>
                  </a:cubicBezTo>
                  <a:cubicBezTo>
                    <a:pt x="7477" y="9277"/>
                    <a:pt x="6168" y="8932"/>
                    <a:pt x="4572" y="8455"/>
                  </a:cubicBezTo>
                  <a:cubicBezTo>
                    <a:pt x="3098" y="8015"/>
                    <a:pt x="1887" y="7626"/>
                    <a:pt x="1694" y="7626"/>
                  </a:cubicBezTo>
                  <a:close/>
                  <a:moveTo>
                    <a:pt x="16644" y="8341"/>
                  </a:moveTo>
                  <a:cubicBezTo>
                    <a:pt x="16495" y="8341"/>
                    <a:pt x="16042" y="8527"/>
                    <a:pt x="15538" y="8789"/>
                  </a:cubicBezTo>
                  <a:cubicBezTo>
                    <a:pt x="14943" y="9110"/>
                    <a:pt x="14478" y="9420"/>
                    <a:pt x="14526" y="9491"/>
                  </a:cubicBezTo>
                  <a:cubicBezTo>
                    <a:pt x="14534" y="9505"/>
                    <a:pt x="14553" y="9511"/>
                    <a:pt x="14582" y="9511"/>
                  </a:cubicBezTo>
                  <a:cubicBezTo>
                    <a:pt x="14738" y="9511"/>
                    <a:pt x="15180" y="9333"/>
                    <a:pt x="15681" y="9063"/>
                  </a:cubicBezTo>
                  <a:cubicBezTo>
                    <a:pt x="16276" y="8753"/>
                    <a:pt x="16729" y="8444"/>
                    <a:pt x="16693" y="8360"/>
                  </a:cubicBezTo>
                  <a:cubicBezTo>
                    <a:pt x="16687" y="8347"/>
                    <a:pt x="16670" y="8341"/>
                    <a:pt x="16644" y="8341"/>
                  </a:cubicBezTo>
                  <a:close/>
                  <a:moveTo>
                    <a:pt x="10709" y="6990"/>
                  </a:moveTo>
                  <a:cubicBezTo>
                    <a:pt x="10707" y="6990"/>
                    <a:pt x="10705" y="6990"/>
                    <a:pt x="10704" y="6991"/>
                  </a:cubicBezTo>
                  <a:cubicBezTo>
                    <a:pt x="10633" y="7015"/>
                    <a:pt x="10775" y="7658"/>
                    <a:pt x="11085" y="8396"/>
                  </a:cubicBezTo>
                  <a:cubicBezTo>
                    <a:pt x="11382" y="9116"/>
                    <a:pt x="11734" y="9649"/>
                    <a:pt x="11825" y="9649"/>
                  </a:cubicBezTo>
                  <a:cubicBezTo>
                    <a:pt x="11829" y="9649"/>
                    <a:pt x="11832" y="9648"/>
                    <a:pt x="11835" y="9646"/>
                  </a:cubicBezTo>
                  <a:cubicBezTo>
                    <a:pt x="11907" y="9610"/>
                    <a:pt x="11680" y="9015"/>
                    <a:pt x="11371" y="8277"/>
                  </a:cubicBezTo>
                  <a:cubicBezTo>
                    <a:pt x="11056" y="7565"/>
                    <a:pt x="10786" y="6990"/>
                    <a:pt x="10709" y="6990"/>
                  </a:cubicBezTo>
                  <a:close/>
                  <a:moveTo>
                    <a:pt x="19807" y="8786"/>
                  </a:moveTo>
                  <a:cubicBezTo>
                    <a:pt x="19562" y="8786"/>
                    <a:pt x="18947" y="8897"/>
                    <a:pt x="18229" y="9075"/>
                  </a:cubicBezTo>
                  <a:cubicBezTo>
                    <a:pt x="17312" y="9301"/>
                    <a:pt x="16586" y="9551"/>
                    <a:pt x="16610" y="9634"/>
                  </a:cubicBezTo>
                  <a:cubicBezTo>
                    <a:pt x="16615" y="9652"/>
                    <a:pt x="16655" y="9661"/>
                    <a:pt x="16723" y="9661"/>
                  </a:cubicBezTo>
                  <a:cubicBezTo>
                    <a:pt x="16971" y="9661"/>
                    <a:pt x="17594" y="9549"/>
                    <a:pt x="18312" y="9372"/>
                  </a:cubicBezTo>
                  <a:cubicBezTo>
                    <a:pt x="19217" y="9146"/>
                    <a:pt x="19943" y="8896"/>
                    <a:pt x="19931" y="8813"/>
                  </a:cubicBezTo>
                  <a:lnTo>
                    <a:pt x="19919" y="8813"/>
                  </a:lnTo>
                  <a:cubicBezTo>
                    <a:pt x="19914" y="8795"/>
                    <a:pt x="19875" y="8786"/>
                    <a:pt x="19807" y="8786"/>
                  </a:cubicBezTo>
                  <a:close/>
                  <a:moveTo>
                    <a:pt x="8657" y="9904"/>
                  </a:moveTo>
                  <a:cubicBezTo>
                    <a:pt x="8610" y="9904"/>
                    <a:pt x="8581" y="9913"/>
                    <a:pt x="8573" y="9932"/>
                  </a:cubicBezTo>
                  <a:cubicBezTo>
                    <a:pt x="8537" y="10003"/>
                    <a:pt x="8942" y="10253"/>
                    <a:pt x="9502" y="10396"/>
                  </a:cubicBezTo>
                  <a:cubicBezTo>
                    <a:pt x="9781" y="10474"/>
                    <a:pt x="10040" y="10503"/>
                    <a:pt x="10229" y="10503"/>
                  </a:cubicBezTo>
                  <a:cubicBezTo>
                    <a:pt x="10418" y="10503"/>
                    <a:pt x="10537" y="10474"/>
                    <a:pt x="10537" y="10432"/>
                  </a:cubicBezTo>
                  <a:cubicBezTo>
                    <a:pt x="10549" y="10349"/>
                    <a:pt x="10109" y="10241"/>
                    <a:pt x="9573" y="10098"/>
                  </a:cubicBezTo>
                  <a:cubicBezTo>
                    <a:pt x="9161" y="9998"/>
                    <a:pt x="8812" y="9904"/>
                    <a:pt x="8657" y="9904"/>
                  </a:cubicBezTo>
                  <a:close/>
                  <a:moveTo>
                    <a:pt x="18483" y="10576"/>
                  </a:moveTo>
                  <a:cubicBezTo>
                    <a:pt x="18149" y="10576"/>
                    <a:pt x="17948" y="10588"/>
                    <a:pt x="17943" y="10622"/>
                  </a:cubicBezTo>
                  <a:cubicBezTo>
                    <a:pt x="17943" y="10706"/>
                    <a:pt x="19110" y="10884"/>
                    <a:pt x="20562" y="10932"/>
                  </a:cubicBezTo>
                  <a:cubicBezTo>
                    <a:pt x="20856" y="10944"/>
                    <a:pt x="21138" y="10949"/>
                    <a:pt x="21401" y="10949"/>
                  </a:cubicBezTo>
                  <a:cubicBezTo>
                    <a:pt x="22443" y="10949"/>
                    <a:pt x="23194" y="10867"/>
                    <a:pt x="23194" y="10801"/>
                  </a:cubicBezTo>
                  <a:lnTo>
                    <a:pt x="23182" y="10801"/>
                  </a:lnTo>
                  <a:cubicBezTo>
                    <a:pt x="23182" y="10706"/>
                    <a:pt x="22015" y="10658"/>
                    <a:pt x="20574" y="10622"/>
                  </a:cubicBezTo>
                  <a:cubicBezTo>
                    <a:pt x="19724" y="10601"/>
                    <a:pt x="18965" y="10576"/>
                    <a:pt x="18483" y="10576"/>
                  </a:cubicBezTo>
                  <a:close/>
                  <a:moveTo>
                    <a:pt x="6102" y="10704"/>
                  </a:moveTo>
                  <a:cubicBezTo>
                    <a:pt x="5980" y="10704"/>
                    <a:pt x="5855" y="10705"/>
                    <a:pt x="5727" y="10706"/>
                  </a:cubicBezTo>
                  <a:cubicBezTo>
                    <a:pt x="4477" y="10730"/>
                    <a:pt x="3453" y="10801"/>
                    <a:pt x="3453" y="10896"/>
                  </a:cubicBezTo>
                  <a:cubicBezTo>
                    <a:pt x="3453" y="10971"/>
                    <a:pt x="4279" y="11017"/>
                    <a:pt x="5361" y="11017"/>
                  </a:cubicBezTo>
                  <a:cubicBezTo>
                    <a:pt x="5484" y="11017"/>
                    <a:pt x="5610" y="11016"/>
                    <a:pt x="5739" y="11015"/>
                  </a:cubicBezTo>
                  <a:cubicBezTo>
                    <a:pt x="6989" y="11003"/>
                    <a:pt x="8013" y="10920"/>
                    <a:pt x="8013" y="10837"/>
                  </a:cubicBezTo>
                  <a:cubicBezTo>
                    <a:pt x="8013" y="10751"/>
                    <a:pt x="7186" y="10704"/>
                    <a:pt x="6102" y="10704"/>
                  </a:cubicBezTo>
                  <a:close/>
                  <a:moveTo>
                    <a:pt x="1385" y="11443"/>
                  </a:moveTo>
                  <a:cubicBezTo>
                    <a:pt x="1289" y="11443"/>
                    <a:pt x="1289" y="11635"/>
                    <a:pt x="1385" y="11635"/>
                  </a:cubicBezTo>
                  <a:cubicBezTo>
                    <a:pt x="1388" y="11635"/>
                    <a:pt x="1390" y="11635"/>
                    <a:pt x="1393" y="11634"/>
                  </a:cubicBezTo>
                  <a:cubicBezTo>
                    <a:pt x="1441" y="11634"/>
                    <a:pt x="1489" y="11587"/>
                    <a:pt x="1489" y="11539"/>
                  </a:cubicBezTo>
                  <a:cubicBezTo>
                    <a:pt x="1489" y="11480"/>
                    <a:pt x="1441" y="11444"/>
                    <a:pt x="1393" y="11444"/>
                  </a:cubicBezTo>
                  <a:cubicBezTo>
                    <a:pt x="1390" y="11444"/>
                    <a:pt x="1388" y="11443"/>
                    <a:pt x="1385" y="11443"/>
                  </a:cubicBezTo>
                  <a:close/>
                  <a:moveTo>
                    <a:pt x="14806" y="10971"/>
                  </a:moveTo>
                  <a:cubicBezTo>
                    <a:pt x="14739" y="10971"/>
                    <a:pt x="14699" y="10982"/>
                    <a:pt x="14693" y="11003"/>
                  </a:cubicBezTo>
                  <a:cubicBezTo>
                    <a:pt x="14657" y="11087"/>
                    <a:pt x="15169" y="11301"/>
                    <a:pt x="15812" y="11503"/>
                  </a:cubicBezTo>
                  <a:cubicBezTo>
                    <a:pt x="16288" y="11653"/>
                    <a:pt x="16712" y="11738"/>
                    <a:pt x="16909" y="11738"/>
                  </a:cubicBezTo>
                  <a:cubicBezTo>
                    <a:pt x="16979" y="11738"/>
                    <a:pt x="17020" y="11727"/>
                    <a:pt x="17026" y="11706"/>
                  </a:cubicBezTo>
                  <a:cubicBezTo>
                    <a:pt x="17062" y="11622"/>
                    <a:pt x="16562" y="11408"/>
                    <a:pt x="15907" y="11206"/>
                  </a:cubicBezTo>
                  <a:cubicBezTo>
                    <a:pt x="15413" y="11056"/>
                    <a:pt x="14998" y="10971"/>
                    <a:pt x="14806" y="10971"/>
                  </a:cubicBezTo>
                  <a:close/>
                  <a:moveTo>
                    <a:pt x="24670" y="11468"/>
                  </a:moveTo>
                  <a:cubicBezTo>
                    <a:pt x="24468" y="11468"/>
                    <a:pt x="24361" y="11718"/>
                    <a:pt x="24503" y="11873"/>
                  </a:cubicBezTo>
                  <a:cubicBezTo>
                    <a:pt x="24549" y="11918"/>
                    <a:pt x="24605" y="11938"/>
                    <a:pt x="24660" y="11938"/>
                  </a:cubicBezTo>
                  <a:cubicBezTo>
                    <a:pt x="24781" y="11938"/>
                    <a:pt x="24900" y="11844"/>
                    <a:pt x="24908" y="11706"/>
                  </a:cubicBezTo>
                  <a:cubicBezTo>
                    <a:pt x="24908" y="11575"/>
                    <a:pt x="24801" y="11468"/>
                    <a:pt x="24670" y="11468"/>
                  </a:cubicBezTo>
                  <a:close/>
                  <a:moveTo>
                    <a:pt x="9067" y="11809"/>
                  </a:moveTo>
                  <a:cubicBezTo>
                    <a:pt x="8852" y="11809"/>
                    <a:pt x="8038" y="12049"/>
                    <a:pt x="7061" y="12361"/>
                  </a:cubicBezTo>
                  <a:cubicBezTo>
                    <a:pt x="5942" y="12730"/>
                    <a:pt x="5037" y="13027"/>
                    <a:pt x="5060" y="13111"/>
                  </a:cubicBezTo>
                  <a:cubicBezTo>
                    <a:pt x="5062" y="13124"/>
                    <a:pt x="5088" y="13130"/>
                    <a:pt x="5133" y="13130"/>
                  </a:cubicBezTo>
                  <a:cubicBezTo>
                    <a:pt x="5377" y="13130"/>
                    <a:pt x="6203" y="12949"/>
                    <a:pt x="7156" y="12658"/>
                  </a:cubicBezTo>
                  <a:cubicBezTo>
                    <a:pt x="8287" y="12313"/>
                    <a:pt x="9144" y="11908"/>
                    <a:pt x="9121" y="11825"/>
                  </a:cubicBezTo>
                  <a:cubicBezTo>
                    <a:pt x="9116" y="11814"/>
                    <a:pt x="9098" y="11809"/>
                    <a:pt x="9067" y="11809"/>
                  </a:cubicBezTo>
                  <a:close/>
                  <a:moveTo>
                    <a:pt x="11247" y="11624"/>
                  </a:moveTo>
                  <a:cubicBezTo>
                    <a:pt x="11117" y="11624"/>
                    <a:pt x="10594" y="11916"/>
                    <a:pt x="10013" y="12325"/>
                  </a:cubicBezTo>
                  <a:cubicBezTo>
                    <a:pt x="9359" y="12777"/>
                    <a:pt x="8859" y="13194"/>
                    <a:pt x="8918" y="13277"/>
                  </a:cubicBezTo>
                  <a:cubicBezTo>
                    <a:pt x="8923" y="13284"/>
                    <a:pt x="8932" y="13288"/>
                    <a:pt x="8946" y="13288"/>
                  </a:cubicBezTo>
                  <a:cubicBezTo>
                    <a:pt x="9077" y="13288"/>
                    <a:pt x="9601" y="12996"/>
                    <a:pt x="10192" y="12587"/>
                  </a:cubicBezTo>
                  <a:cubicBezTo>
                    <a:pt x="10835" y="12134"/>
                    <a:pt x="11323" y="11706"/>
                    <a:pt x="11276" y="11634"/>
                  </a:cubicBezTo>
                  <a:cubicBezTo>
                    <a:pt x="11271" y="11627"/>
                    <a:pt x="11261" y="11624"/>
                    <a:pt x="11247" y="11624"/>
                  </a:cubicBezTo>
                  <a:close/>
                  <a:moveTo>
                    <a:pt x="3727" y="13468"/>
                  </a:moveTo>
                  <a:cubicBezTo>
                    <a:pt x="3513" y="13468"/>
                    <a:pt x="3406" y="13730"/>
                    <a:pt x="3560" y="13873"/>
                  </a:cubicBezTo>
                  <a:cubicBezTo>
                    <a:pt x="3609" y="13918"/>
                    <a:pt x="3668" y="13938"/>
                    <a:pt x="3725" y="13938"/>
                  </a:cubicBezTo>
                  <a:cubicBezTo>
                    <a:pt x="3848" y="13938"/>
                    <a:pt x="3965" y="13844"/>
                    <a:pt x="3965" y="13706"/>
                  </a:cubicBezTo>
                  <a:lnTo>
                    <a:pt x="3953" y="13706"/>
                  </a:lnTo>
                  <a:cubicBezTo>
                    <a:pt x="3953" y="13575"/>
                    <a:pt x="3846" y="13468"/>
                    <a:pt x="3727" y="13468"/>
                  </a:cubicBezTo>
                  <a:close/>
                  <a:moveTo>
                    <a:pt x="18286" y="12362"/>
                  </a:moveTo>
                  <a:cubicBezTo>
                    <a:pt x="18221" y="12362"/>
                    <a:pt x="18185" y="12369"/>
                    <a:pt x="18181" y="12384"/>
                  </a:cubicBezTo>
                  <a:cubicBezTo>
                    <a:pt x="18157" y="12468"/>
                    <a:pt x="19467" y="12825"/>
                    <a:pt x="21074" y="13242"/>
                  </a:cubicBezTo>
                  <a:cubicBezTo>
                    <a:pt x="22527" y="13618"/>
                    <a:pt x="23737" y="13956"/>
                    <a:pt x="23982" y="13956"/>
                  </a:cubicBezTo>
                  <a:cubicBezTo>
                    <a:pt x="24008" y="13956"/>
                    <a:pt x="24024" y="13952"/>
                    <a:pt x="24027" y="13944"/>
                  </a:cubicBezTo>
                  <a:lnTo>
                    <a:pt x="24015" y="13920"/>
                  </a:lnTo>
                  <a:cubicBezTo>
                    <a:pt x="24039" y="13849"/>
                    <a:pt x="22777" y="13361"/>
                    <a:pt x="21158" y="12932"/>
                  </a:cubicBezTo>
                  <a:cubicBezTo>
                    <a:pt x="19794" y="12571"/>
                    <a:pt x="18633" y="12362"/>
                    <a:pt x="18286" y="12362"/>
                  </a:cubicBezTo>
                  <a:close/>
                  <a:moveTo>
                    <a:pt x="16230" y="12744"/>
                  </a:moveTo>
                  <a:cubicBezTo>
                    <a:pt x="16218" y="12744"/>
                    <a:pt x="16209" y="12747"/>
                    <a:pt x="16205" y="12754"/>
                  </a:cubicBezTo>
                  <a:cubicBezTo>
                    <a:pt x="16145" y="12813"/>
                    <a:pt x="16610" y="13266"/>
                    <a:pt x="17276" y="13682"/>
                  </a:cubicBezTo>
                  <a:cubicBezTo>
                    <a:pt x="17855" y="14033"/>
                    <a:pt x="18397" y="14232"/>
                    <a:pt x="18554" y="14232"/>
                  </a:cubicBezTo>
                  <a:cubicBezTo>
                    <a:pt x="18578" y="14232"/>
                    <a:pt x="18593" y="14228"/>
                    <a:pt x="18598" y="14218"/>
                  </a:cubicBezTo>
                  <a:lnTo>
                    <a:pt x="18586" y="14206"/>
                  </a:lnTo>
                  <a:cubicBezTo>
                    <a:pt x="18634" y="14123"/>
                    <a:pt x="18086" y="13813"/>
                    <a:pt x="17443" y="13408"/>
                  </a:cubicBezTo>
                  <a:cubicBezTo>
                    <a:pt x="16848" y="13052"/>
                    <a:pt x="16352" y="12744"/>
                    <a:pt x="16230" y="12744"/>
                  </a:cubicBezTo>
                  <a:close/>
                  <a:moveTo>
                    <a:pt x="13862" y="12464"/>
                  </a:moveTo>
                  <a:cubicBezTo>
                    <a:pt x="13856" y="12464"/>
                    <a:pt x="13851" y="12465"/>
                    <a:pt x="13847" y="12468"/>
                  </a:cubicBezTo>
                  <a:cubicBezTo>
                    <a:pt x="13788" y="12527"/>
                    <a:pt x="14026" y="12980"/>
                    <a:pt x="14395" y="13504"/>
                  </a:cubicBezTo>
                  <a:cubicBezTo>
                    <a:pt x="14743" y="13998"/>
                    <a:pt x="15070" y="14365"/>
                    <a:pt x="15166" y="14365"/>
                  </a:cubicBezTo>
                  <a:cubicBezTo>
                    <a:pt x="15172" y="14365"/>
                    <a:pt x="15177" y="14364"/>
                    <a:pt x="15181" y="14361"/>
                  </a:cubicBezTo>
                  <a:lnTo>
                    <a:pt x="15181" y="14349"/>
                  </a:lnTo>
                  <a:cubicBezTo>
                    <a:pt x="15252" y="14301"/>
                    <a:pt x="15014" y="13849"/>
                    <a:pt x="14645" y="13325"/>
                  </a:cubicBezTo>
                  <a:cubicBezTo>
                    <a:pt x="14297" y="12831"/>
                    <a:pt x="13959" y="12464"/>
                    <a:pt x="13862" y="12464"/>
                  </a:cubicBezTo>
                  <a:close/>
                  <a:moveTo>
                    <a:pt x="19919" y="14849"/>
                  </a:moveTo>
                  <a:cubicBezTo>
                    <a:pt x="19717" y="14849"/>
                    <a:pt x="19610" y="15099"/>
                    <a:pt x="19765" y="15254"/>
                  </a:cubicBezTo>
                  <a:cubicBezTo>
                    <a:pt x="19810" y="15299"/>
                    <a:pt x="19866" y="15319"/>
                    <a:pt x="19922" y="15319"/>
                  </a:cubicBezTo>
                  <a:cubicBezTo>
                    <a:pt x="20045" y="15319"/>
                    <a:pt x="20166" y="15222"/>
                    <a:pt x="20158" y="15075"/>
                  </a:cubicBezTo>
                  <a:cubicBezTo>
                    <a:pt x="20158" y="14956"/>
                    <a:pt x="20050" y="14849"/>
                    <a:pt x="19919" y="14849"/>
                  </a:cubicBezTo>
                  <a:close/>
                  <a:moveTo>
                    <a:pt x="12416" y="12706"/>
                  </a:moveTo>
                  <a:cubicBezTo>
                    <a:pt x="12332" y="12706"/>
                    <a:pt x="12155" y="13285"/>
                    <a:pt x="12014" y="14016"/>
                  </a:cubicBezTo>
                  <a:cubicBezTo>
                    <a:pt x="11871" y="14742"/>
                    <a:pt x="11835" y="15373"/>
                    <a:pt x="11918" y="15373"/>
                  </a:cubicBezTo>
                  <a:lnTo>
                    <a:pt x="11907" y="15349"/>
                  </a:lnTo>
                  <a:lnTo>
                    <a:pt x="11907" y="15349"/>
                  </a:lnTo>
                  <a:cubicBezTo>
                    <a:pt x="11908" y="15350"/>
                    <a:pt x="11910" y="15350"/>
                    <a:pt x="11912" y="15350"/>
                  </a:cubicBezTo>
                  <a:cubicBezTo>
                    <a:pt x="11998" y="15350"/>
                    <a:pt x="12183" y="14787"/>
                    <a:pt x="12323" y="14075"/>
                  </a:cubicBezTo>
                  <a:cubicBezTo>
                    <a:pt x="12466" y="13337"/>
                    <a:pt x="12502" y="12718"/>
                    <a:pt x="12419" y="12706"/>
                  </a:cubicBezTo>
                  <a:cubicBezTo>
                    <a:pt x="12418" y="12706"/>
                    <a:pt x="12417" y="12706"/>
                    <a:pt x="12416" y="12706"/>
                  </a:cubicBezTo>
                  <a:close/>
                  <a:moveTo>
                    <a:pt x="7731" y="14014"/>
                  </a:moveTo>
                  <a:cubicBezTo>
                    <a:pt x="7504" y="14014"/>
                    <a:pt x="6420" y="14317"/>
                    <a:pt x="5156" y="14837"/>
                  </a:cubicBezTo>
                  <a:cubicBezTo>
                    <a:pt x="3751" y="15432"/>
                    <a:pt x="2679" y="16052"/>
                    <a:pt x="2727" y="16135"/>
                  </a:cubicBezTo>
                  <a:cubicBezTo>
                    <a:pt x="2730" y="16140"/>
                    <a:pt x="2737" y="16142"/>
                    <a:pt x="2749" y="16142"/>
                  </a:cubicBezTo>
                  <a:cubicBezTo>
                    <a:pt x="2918" y="16142"/>
                    <a:pt x="3971" y="15669"/>
                    <a:pt x="5275" y="15123"/>
                  </a:cubicBezTo>
                  <a:cubicBezTo>
                    <a:pt x="6668" y="14551"/>
                    <a:pt x="7811" y="14111"/>
                    <a:pt x="7775" y="14028"/>
                  </a:cubicBezTo>
                  <a:cubicBezTo>
                    <a:pt x="7774" y="14019"/>
                    <a:pt x="7759" y="14014"/>
                    <a:pt x="7731" y="14014"/>
                  </a:cubicBezTo>
                  <a:close/>
                  <a:moveTo>
                    <a:pt x="10983" y="14038"/>
                  </a:moveTo>
                  <a:cubicBezTo>
                    <a:pt x="10886" y="14038"/>
                    <a:pt x="10467" y="14753"/>
                    <a:pt x="10037" y="15683"/>
                  </a:cubicBezTo>
                  <a:cubicBezTo>
                    <a:pt x="9597" y="16635"/>
                    <a:pt x="9299" y="17433"/>
                    <a:pt x="9382" y="17468"/>
                  </a:cubicBezTo>
                  <a:cubicBezTo>
                    <a:pt x="9385" y="17470"/>
                    <a:pt x="9387" y="17471"/>
                    <a:pt x="9390" y="17471"/>
                  </a:cubicBezTo>
                  <a:cubicBezTo>
                    <a:pt x="9480" y="17471"/>
                    <a:pt x="9896" y="16749"/>
                    <a:pt x="10323" y="15825"/>
                  </a:cubicBezTo>
                  <a:cubicBezTo>
                    <a:pt x="10764" y="14873"/>
                    <a:pt x="11061" y="14075"/>
                    <a:pt x="10990" y="14039"/>
                  </a:cubicBezTo>
                  <a:cubicBezTo>
                    <a:pt x="10988" y="14039"/>
                    <a:pt x="10986" y="14038"/>
                    <a:pt x="10983" y="14038"/>
                  </a:cubicBezTo>
                  <a:close/>
                  <a:moveTo>
                    <a:pt x="9156" y="14619"/>
                  </a:moveTo>
                  <a:cubicBezTo>
                    <a:pt x="9032" y="14619"/>
                    <a:pt x="8208" y="15221"/>
                    <a:pt x="7287" y="16040"/>
                  </a:cubicBezTo>
                  <a:cubicBezTo>
                    <a:pt x="6334" y="16897"/>
                    <a:pt x="5632" y="17695"/>
                    <a:pt x="5703" y="17754"/>
                  </a:cubicBezTo>
                  <a:cubicBezTo>
                    <a:pt x="5706" y="17757"/>
                    <a:pt x="5709" y="17758"/>
                    <a:pt x="5714" y="17758"/>
                  </a:cubicBezTo>
                  <a:cubicBezTo>
                    <a:pt x="5826" y="17758"/>
                    <a:pt x="6576" y="17089"/>
                    <a:pt x="7501" y="16266"/>
                  </a:cubicBezTo>
                  <a:cubicBezTo>
                    <a:pt x="8454" y="15409"/>
                    <a:pt x="9216" y="14694"/>
                    <a:pt x="9168" y="14635"/>
                  </a:cubicBezTo>
                  <a:lnTo>
                    <a:pt x="9168" y="14623"/>
                  </a:lnTo>
                  <a:cubicBezTo>
                    <a:pt x="9165" y="14620"/>
                    <a:pt x="9161" y="14619"/>
                    <a:pt x="9156" y="14619"/>
                  </a:cubicBezTo>
                  <a:close/>
                  <a:moveTo>
                    <a:pt x="13683" y="14313"/>
                  </a:moveTo>
                  <a:cubicBezTo>
                    <a:pt x="13682" y="14313"/>
                    <a:pt x="13682" y="14313"/>
                    <a:pt x="13681" y="14313"/>
                  </a:cubicBezTo>
                  <a:cubicBezTo>
                    <a:pt x="13597" y="14337"/>
                    <a:pt x="13788" y="15290"/>
                    <a:pt x="14085" y="16445"/>
                  </a:cubicBezTo>
                  <a:cubicBezTo>
                    <a:pt x="14391" y="17585"/>
                    <a:pt x="14708" y="18493"/>
                    <a:pt x="14796" y="18493"/>
                  </a:cubicBezTo>
                  <a:cubicBezTo>
                    <a:pt x="14798" y="18493"/>
                    <a:pt x="14799" y="18493"/>
                    <a:pt x="14800" y="18492"/>
                  </a:cubicBezTo>
                  <a:lnTo>
                    <a:pt x="14800" y="18480"/>
                  </a:lnTo>
                  <a:cubicBezTo>
                    <a:pt x="14871" y="18457"/>
                    <a:pt x="14693" y="17516"/>
                    <a:pt x="14383" y="16361"/>
                  </a:cubicBezTo>
                  <a:cubicBezTo>
                    <a:pt x="14089" y="15221"/>
                    <a:pt x="13761" y="14313"/>
                    <a:pt x="13683" y="14313"/>
                  </a:cubicBezTo>
                  <a:close/>
                  <a:moveTo>
                    <a:pt x="8926" y="18146"/>
                  </a:moveTo>
                  <a:cubicBezTo>
                    <a:pt x="8920" y="18146"/>
                    <a:pt x="8913" y="18146"/>
                    <a:pt x="8906" y="18147"/>
                  </a:cubicBezTo>
                  <a:cubicBezTo>
                    <a:pt x="8704" y="18147"/>
                    <a:pt x="8597" y="18397"/>
                    <a:pt x="8751" y="18552"/>
                  </a:cubicBezTo>
                  <a:cubicBezTo>
                    <a:pt x="8796" y="18597"/>
                    <a:pt x="8853" y="18617"/>
                    <a:pt x="8909" y="18617"/>
                  </a:cubicBezTo>
                  <a:cubicBezTo>
                    <a:pt x="9033" y="18617"/>
                    <a:pt x="9156" y="18520"/>
                    <a:pt x="9156" y="18373"/>
                  </a:cubicBezTo>
                  <a:cubicBezTo>
                    <a:pt x="9145" y="18249"/>
                    <a:pt x="9048" y="18146"/>
                    <a:pt x="8926" y="18146"/>
                  </a:cubicBezTo>
                  <a:close/>
                  <a:moveTo>
                    <a:pt x="16368" y="14382"/>
                  </a:moveTo>
                  <a:cubicBezTo>
                    <a:pt x="16364" y="14382"/>
                    <a:pt x="16361" y="14383"/>
                    <a:pt x="16360" y="14385"/>
                  </a:cubicBezTo>
                  <a:cubicBezTo>
                    <a:pt x="16300" y="14432"/>
                    <a:pt x="17098" y="15432"/>
                    <a:pt x="18145" y="16611"/>
                  </a:cubicBezTo>
                  <a:cubicBezTo>
                    <a:pt x="19167" y="17749"/>
                    <a:pt x="20052" y="18637"/>
                    <a:pt x="20151" y="18637"/>
                  </a:cubicBezTo>
                  <a:cubicBezTo>
                    <a:pt x="20154" y="18637"/>
                    <a:pt x="20156" y="18636"/>
                    <a:pt x="20158" y="18635"/>
                  </a:cubicBezTo>
                  <a:lnTo>
                    <a:pt x="20158" y="18623"/>
                  </a:lnTo>
                  <a:cubicBezTo>
                    <a:pt x="20217" y="18564"/>
                    <a:pt x="19419" y="17576"/>
                    <a:pt x="18372" y="16409"/>
                  </a:cubicBezTo>
                  <a:cubicBezTo>
                    <a:pt x="17357" y="15267"/>
                    <a:pt x="16476" y="14382"/>
                    <a:pt x="16368" y="14382"/>
                  </a:cubicBezTo>
                  <a:close/>
                  <a:moveTo>
                    <a:pt x="18704" y="18624"/>
                  </a:moveTo>
                  <a:cubicBezTo>
                    <a:pt x="18650" y="18624"/>
                    <a:pt x="18596" y="18664"/>
                    <a:pt x="18610" y="18731"/>
                  </a:cubicBezTo>
                  <a:cubicBezTo>
                    <a:pt x="18610" y="18742"/>
                    <a:pt x="18610" y="18754"/>
                    <a:pt x="18610" y="18766"/>
                  </a:cubicBezTo>
                  <a:cubicBezTo>
                    <a:pt x="18620" y="18823"/>
                    <a:pt x="18662" y="18848"/>
                    <a:pt x="18704" y="18848"/>
                  </a:cubicBezTo>
                  <a:cubicBezTo>
                    <a:pt x="18758" y="18848"/>
                    <a:pt x="18814" y="18805"/>
                    <a:pt x="18800" y="18731"/>
                  </a:cubicBezTo>
                  <a:cubicBezTo>
                    <a:pt x="18800" y="18731"/>
                    <a:pt x="18800" y="18719"/>
                    <a:pt x="18800" y="18707"/>
                  </a:cubicBezTo>
                  <a:cubicBezTo>
                    <a:pt x="18790" y="18649"/>
                    <a:pt x="18747" y="18624"/>
                    <a:pt x="18704" y="18624"/>
                  </a:cubicBezTo>
                  <a:close/>
                  <a:moveTo>
                    <a:pt x="12704" y="15706"/>
                  </a:moveTo>
                  <a:cubicBezTo>
                    <a:pt x="12621" y="15706"/>
                    <a:pt x="12561" y="16814"/>
                    <a:pt x="12573" y="18207"/>
                  </a:cubicBezTo>
                  <a:cubicBezTo>
                    <a:pt x="12585" y="19600"/>
                    <a:pt x="12669" y="20707"/>
                    <a:pt x="12764" y="20707"/>
                  </a:cubicBezTo>
                  <a:lnTo>
                    <a:pt x="12752" y="20695"/>
                  </a:lnTo>
                  <a:cubicBezTo>
                    <a:pt x="12835" y="20695"/>
                    <a:pt x="12895" y="19600"/>
                    <a:pt x="12883" y="18207"/>
                  </a:cubicBezTo>
                  <a:cubicBezTo>
                    <a:pt x="12871" y="16814"/>
                    <a:pt x="12788" y="15706"/>
                    <a:pt x="12704" y="15706"/>
                  </a:cubicBezTo>
                  <a:close/>
                  <a:moveTo>
                    <a:pt x="11237" y="16289"/>
                  </a:moveTo>
                  <a:cubicBezTo>
                    <a:pt x="11149" y="16289"/>
                    <a:pt x="10808" y="17400"/>
                    <a:pt x="10466" y="18802"/>
                  </a:cubicBezTo>
                  <a:cubicBezTo>
                    <a:pt x="10133" y="20207"/>
                    <a:pt x="9930" y="21362"/>
                    <a:pt x="10013" y="21386"/>
                  </a:cubicBezTo>
                  <a:cubicBezTo>
                    <a:pt x="10014" y="21386"/>
                    <a:pt x="10014" y="21386"/>
                    <a:pt x="10015" y="21386"/>
                  </a:cubicBezTo>
                  <a:cubicBezTo>
                    <a:pt x="10101" y="21386"/>
                    <a:pt x="10444" y="20283"/>
                    <a:pt x="10775" y="18885"/>
                  </a:cubicBezTo>
                  <a:cubicBezTo>
                    <a:pt x="11109" y="17468"/>
                    <a:pt x="11323" y="16325"/>
                    <a:pt x="11240" y="16290"/>
                  </a:cubicBezTo>
                  <a:cubicBezTo>
                    <a:pt x="11239" y="16289"/>
                    <a:pt x="11238" y="16289"/>
                    <a:pt x="11237" y="16289"/>
                  </a:cubicBezTo>
                  <a:close/>
                  <a:moveTo>
                    <a:pt x="16185" y="16194"/>
                  </a:moveTo>
                  <a:cubicBezTo>
                    <a:pt x="16183" y="16194"/>
                    <a:pt x="16182" y="16194"/>
                    <a:pt x="16181" y="16194"/>
                  </a:cubicBezTo>
                  <a:cubicBezTo>
                    <a:pt x="16098" y="16230"/>
                    <a:pt x="16514" y="17480"/>
                    <a:pt x="17217" y="18957"/>
                  </a:cubicBezTo>
                  <a:cubicBezTo>
                    <a:pt x="17917" y="20391"/>
                    <a:pt x="18605" y="21506"/>
                    <a:pt x="18700" y="21506"/>
                  </a:cubicBezTo>
                  <a:cubicBezTo>
                    <a:pt x="18702" y="21506"/>
                    <a:pt x="18704" y="21506"/>
                    <a:pt x="18705" y="21505"/>
                  </a:cubicBezTo>
                  <a:lnTo>
                    <a:pt x="18705" y="21481"/>
                  </a:lnTo>
                  <a:cubicBezTo>
                    <a:pt x="18776" y="21433"/>
                    <a:pt x="18205" y="20290"/>
                    <a:pt x="17503" y="18826"/>
                  </a:cubicBezTo>
                  <a:cubicBezTo>
                    <a:pt x="16822" y="17383"/>
                    <a:pt x="16280" y="16194"/>
                    <a:pt x="16185" y="1619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858762" y="167375"/>
              <a:ext cx="1231081" cy="1157682"/>
            </a:xfrm>
            <a:custGeom>
              <a:avLst/>
              <a:gdLst/>
              <a:ahLst/>
              <a:cxnLst/>
              <a:rect l="l" t="t" r="r" b="b"/>
              <a:pathLst>
                <a:path w="21385" h="20110" extrusionOk="0">
                  <a:moveTo>
                    <a:pt x="10502" y="0"/>
                  </a:moveTo>
                  <a:cubicBezTo>
                    <a:pt x="10312" y="0"/>
                    <a:pt x="10228" y="214"/>
                    <a:pt x="10347" y="333"/>
                  </a:cubicBezTo>
                  <a:cubicBezTo>
                    <a:pt x="10392" y="378"/>
                    <a:pt x="10445" y="397"/>
                    <a:pt x="10497" y="397"/>
                  </a:cubicBezTo>
                  <a:cubicBezTo>
                    <a:pt x="10599" y="397"/>
                    <a:pt x="10693" y="321"/>
                    <a:pt x="10693" y="203"/>
                  </a:cubicBezTo>
                  <a:cubicBezTo>
                    <a:pt x="10693" y="83"/>
                    <a:pt x="10609" y="0"/>
                    <a:pt x="10502" y="0"/>
                  </a:cubicBezTo>
                  <a:close/>
                  <a:moveTo>
                    <a:pt x="8621" y="2893"/>
                  </a:moveTo>
                  <a:cubicBezTo>
                    <a:pt x="8573" y="2893"/>
                    <a:pt x="8538" y="2929"/>
                    <a:pt x="8550" y="2977"/>
                  </a:cubicBezTo>
                  <a:cubicBezTo>
                    <a:pt x="8550" y="3024"/>
                    <a:pt x="8585" y="3060"/>
                    <a:pt x="8633" y="3060"/>
                  </a:cubicBezTo>
                  <a:cubicBezTo>
                    <a:pt x="8669" y="3060"/>
                    <a:pt x="8704" y="3024"/>
                    <a:pt x="8716" y="2977"/>
                  </a:cubicBezTo>
                  <a:cubicBezTo>
                    <a:pt x="8716" y="2929"/>
                    <a:pt x="8669" y="2893"/>
                    <a:pt x="8621" y="2893"/>
                  </a:cubicBezTo>
                  <a:close/>
                  <a:moveTo>
                    <a:pt x="4085" y="2977"/>
                  </a:moveTo>
                  <a:cubicBezTo>
                    <a:pt x="3906" y="2977"/>
                    <a:pt x="3823" y="3191"/>
                    <a:pt x="3942" y="3310"/>
                  </a:cubicBezTo>
                  <a:cubicBezTo>
                    <a:pt x="3986" y="3354"/>
                    <a:pt x="4040" y="3374"/>
                    <a:pt x="4091" y="3374"/>
                  </a:cubicBezTo>
                  <a:cubicBezTo>
                    <a:pt x="4193" y="3374"/>
                    <a:pt x="4287" y="3297"/>
                    <a:pt x="4287" y="3179"/>
                  </a:cubicBezTo>
                  <a:cubicBezTo>
                    <a:pt x="4287" y="3060"/>
                    <a:pt x="4192" y="2977"/>
                    <a:pt x="4085" y="2977"/>
                  </a:cubicBezTo>
                  <a:close/>
                  <a:moveTo>
                    <a:pt x="15098" y="2977"/>
                  </a:moveTo>
                  <a:cubicBezTo>
                    <a:pt x="14908" y="2977"/>
                    <a:pt x="14824" y="3191"/>
                    <a:pt x="14955" y="3322"/>
                  </a:cubicBezTo>
                  <a:cubicBezTo>
                    <a:pt x="14997" y="3364"/>
                    <a:pt x="15048" y="3383"/>
                    <a:pt x="15098" y="3383"/>
                  </a:cubicBezTo>
                  <a:cubicBezTo>
                    <a:pt x="15202" y="3383"/>
                    <a:pt x="15300" y="3300"/>
                    <a:pt x="15300" y="3179"/>
                  </a:cubicBezTo>
                  <a:lnTo>
                    <a:pt x="15289" y="3179"/>
                  </a:lnTo>
                  <a:cubicBezTo>
                    <a:pt x="15289" y="3060"/>
                    <a:pt x="15205" y="2977"/>
                    <a:pt x="15098" y="2977"/>
                  </a:cubicBezTo>
                  <a:close/>
                  <a:moveTo>
                    <a:pt x="18384" y="4084"/>
                  </a:moveTo>
                  <a:cubicBezTo>
                    <a:pt x="18337" y="4084"/>
                    <a:pt x="18301" y="4120"/>
                    <a:pt x="18301" y="4167"/>
                  </a:cubicBezTo>
                  <a:cubicBezTo>
                    <a:pt x="18307" y="4215"/>
                    <a:pt x="18345" y="4239"/>
                    <a:pt x="18384" y="4239"/>
                  </a:cubicBezTo>
                  <a:cubicBezTo>
                    <a:pt x="18423" y="4239"/>
                    <a:pt x="18462" y="4215"/>
                    <a:pt x="18467" y="4167"/>
                  </a:cubicBezTo>
                  <a:lnTo>
                    <a:pt x="18479" y="4167"/>
                  </a:lnTo>
                  <a:cubicBezTo>
                    <a:pt x="18479" y="4120"/>
                    <a:pt x="18432" y="4084"/>
                    <a:pt x="18384" y="4084"/>
                  </a:cubicBezTo>
                  <a:close/>
                  <a:moveTo>
                    <a:pt x="3966" y="6501"/>
                  </a:moveTo>
                  <a:cubicBezTo>
                    <a:pt x="3930" y="6501"/>
                    <a:pt x="3882" y="6537"/>
                    <a:pt x="3882" y="6584"/>
                  </a:cubicBezTo>
                  <a:cubicBezTo>
                    <a:pt x="3882" y="6615"/>
                    <a:pt x="3894" y="6627"/>
                    <a:pt x="3910" y="6627"/>
                  </a:cubicBezTo>
                  <a:cubicBezTo>
                    <a:pt x="3964" y="6627"/>
                    <a:pt x="4066" y="6501"/>
                    <a:pt x="3966" y="6501"/>
                  </a:cubicBezTo>
                  <a:close/>
                  <a:moveTo>
                    <a:pt x="10967" y="2453"/>
                  </a:moveTo>
                  <a:cubicBezTo>
                    <a:pt x="10883" y="2453"/>
                    <a:pt x="10847" y="3441"/>
                    <a:pt x="10871" y="4644"/>
                  </a:cubicBezTo>
                  <a:cubicBezTo>
                    <a:pt x="10895" y="5846"/>
                    <a:pt x="10978" y="6822"/>
                    <a:pt x="11062" y="6822"/>
                  </a:cubicBezTo>
                  <a:cubicBezTo>
                    <a:pt x="11145" y="6822"/>
                    <a:pt x="11181" y="5846"/>
                    <a:pt x="11157" y="4632"/>
                  </a:cubicBezTo>
                  <a:cubicBezTo>
                    <a:pt x="11133" y="3429"/>
                    <a:pt x="11050" y="2453"/>
                    <a:pt x="10967" y="2453"/>
                  </a:cubicBezTo>
                  <a:close/>
                  <a:moveTo>
                    <a:pt x="13511" y="2679"/>
                  </a:moveTo>
                  <a:cubicBezTo>
                    <a:pt x="13423" y="2679"/>
                    <a:pt x="13106" y="3599"/>
                    <a:pt x="12800" y="4751"/>
                  </a:cubicBezTo>
                  <a:cubicBezTo>
                    <a:pt x="12479" y="5917"/>
                    <a:pt x="12288" y="6882"/>
                    <a:pt x="12360" y="6894"/>
                  </a:cubicBezTo>
                  <a:cubicBezTo>
                    <a:pt x="12361" y="6894"/>
                    <a:pt x="12362" y="6894"/>
                    <a:pt x="12363" y="6894"/>
                  </a:cubicBezTo>
                  <a:cubicBezTo>
                    <a:pt x="12451" y="6894"/>
                    <a:pt x="12757" y="5974"/>
                    <a:pt x="13074" y="4822"/>
                  </a:cubicBezTo>
                  <a:cubicBezTo>
                    <a:pt x="13395" y="3667"/>
                    <a:pt x="13586" y="2703"/>
                    <a:pt x="13514" y="2679"/>
                  </a:cubicBezTo>
                  <a:cubicBezTo>
                    <a:pt x="13513" y="2679"/>
                    <a:pt x="13512" y="2679"/>
                    <a:pt x="13511" y="2679"/>
                  </a:cubicBezTo>
                  <a:close/>
                  <a:moveTo>
                    <a:pt x="6279" y="1714"/>
                  </a:moveTo>
                  <a:cubicBezTo>
                    <a:pt x="6278" y="1714"/>
                    <a:pt x="6277" y="1714"/>
                    <a:pt x="6275" y="1715"/>
                  </a:cubicBezTo>
                  <a:cubicBezTo>
                    <a:pt x="6192" y="1762"/>
                    <a:pt x="6787" y="2989"/>
                    <a:pt x="7585" y="4465"/>
                  </a:cubicBezTo>
                  <a:cubicBezTo>
                    <a:pt x="8371" y="5919"/>
                    <a:pt x="9064" y="7073"/>
                    <a:pt x="9153" y="7073"/>
                  </a:cubicBezTo>
                  <a:cubicBezTo>
                    <a:pt x="9155" y="7073"/>
                    <a:pt x="9156" y="7073"/>
                    <a:pt x="9157" y="7072"/>
                  </a:cubicBezTo>
                  <a:cubicBezTo>
                    <a:pt x="9228" y="7025"/>
                    <a:pt x="8633" y="5798"/>
                    <a:pt x="7835" y="4322"/>
                  </a:cubicBezTo>
                  <a:cubicBezTo>
                    <a:pt x="7061" y="2868"/>
                    <a:pt x="6368" y="1714"/>
                    <a:pt x="6279" y="1714"/>
                  </a:cubicBezTo>
                  <a:close/>
                  <a:moveTo>
                    <a:pt x="275" y="7656"/>
                  </a:moveTo>
                  <a:cubicBezTo>
                    <a:pt x="96" y="7656"/>
                    <a:pt x="1" y="7870"/>
                    <a:pt x="132" y="8001"/>
                  </a:cubicBezTo>
                  <a:cubicBezTo>
                    <a:pt x="170" y="8039"/>
                    <a:pt x="219" y="8057"/>
                    <a:pt x="269" y="8057"/>
                  </a:cubicBezTo>
                  <a:cubicBezTo>
                    <a:pt x="373" y="8057"/>
                    <a:pt x="477" y="7979"/>
                    <a:pt x="477" y="7858"/>
                  </a:cubicBezTo>
                  <a:cubicBezTo>
                    <a:pt x="477" y="7739"/>
                    <a:pt x="382" y="7656"/>
                    <a:pt x="275" y="7656"/>
                  </a:cubicBezTo>
                  <a:close/>
                  <a:moveTo>
                    <a:pt x="4907" y="4924"/>
                  </a:moveTo>
                  <a:cubicBezTo>
                    <a:pt x="4901" y="4924"/>
                    <a:pt x="4897" y="4926"/>
                    <a:pt x="4894" y="4929"/>
                  </a:cubicBezTo>
                  <a:cubicBezTo>
                    <a:pt x="4835" y="4989"/>
                    <a:pt x="5621" y="5727"/>
                    <a:pt x="6597" y="6608"/>
                  </a:cubicBezTo>
                  <a:cubicBezTo>
                    <a:pt x="7535" y="7466"/>
                    <a:pt x="8318" y="8147"/>
                    <a:pt x="8432" y="8147"/>
                  </a:cubicBezTo>
                  <a:cubicBezTo>
                    <a:pt x="8437" y="8147"/>
                    <a:pt x="8440" y="8146"/>
                    <a:pt x="8442" y="8144"/>
                  </a:cubicBezTo>
                  <a:cubicBezTo>
                    <a:pt x="8502" y="8096"/>
                    <a:pt x="7764" y="7287"/>
                    <a:pt x="6787" y="6394"/>
                  </a:cubicBezTo>
                  <a:cubicBezTo>
                    <a:pt x="5849" y="5557"/>
                    <a:pt x="5028" y="4924"/>
                    <a:pt x="4907" y="4924"/>
                  </a:cubicBezTo>
                  <a:close/>
                  <a:moveTo>
                    <a:pt x="16909" y="5044"/>
                  </a:moveTo>
                  <a:cubicBezTo>
                    <a:pt x="16805" y="5044"/>
                    <a:pt x="16074" y="5659"/>
                    <a:pt x="15277" y="6525"/>
                  </a:cubicBezTo>
                  <a:cubicBezTo>
                    <a:pt x="14443" y="7418"/>
                    <a:pt x="13884" y="8239"/>
                    <a:pt x="13931" y="8287"/>
                  </a:cubicBezTo>
                  <a:cubicBezTo>
                    <a:pt x="13933" y="8288"/>
                    <a:pt x="13935" y="8289"/>
                    <a:pt x="13939" y="8289"/>
                  </a:cubicBezTo>
                  <a:cubicBezTo>
                    <a:pt x="14032" y="8289"/>
                    <a:pt x="14683" y="7580"/>
                    <a:pt x="15479" y="6715"/>
                  </a:cubicBezTo>
                  <a:cubicBezTo>
                    <a:pt x="16301" y="5822"/>
                    <a:pt x="16979" y="5108"/>
                    <a:pt x="16920" y="5048"/>
                  </a:cubicBezTo>
                  <a:cubicBezTo>
                    <a:pt x="16918" y="5046"/>
                    <a:pt x="16914" y="5044"/>
                    <a:pt x="16909" y="5044"/>
                  </a:cubicBezTo>
                  <a:close/>
                  <a:moveTo>
                    <a:pt x="9232" y="4905"/>
                  </a:moveTo>
                  <a:cubicBezTo>
                    <a:pt x="9231" y="4905"/>
                    <a:pt x="9229" y="4905"/>
                    <a:pt x="9228" y="4905"/>
                  </a:cubicBezTo>
                  <a:cubicBezTo>
                    <a:pt x="9145" y="4929"/>
                    <a:pt x="9371" y="5787"/>
                    <a:pt x="9704" y="6822"/>
                  </a:cubicBezTo>
                  <a:cubicBezTo>
                    <a:pt x="10033" y="7843"/>
                    <a:pt x="10362" y="8645"/>
                    <a:pt x="10451" y="8645"/>
                  </a:cubicBezTo>
                  <a:cubicBezTo>
                    <a:pt x="10452" y="8645"/>
                    <a:pt x="10453" y="8644"/>
                    <a:pt x="10455" y="8644"/>
                  </a:cubicBezTo>
                  <a:cubicBezTo>
                    <a:pt x="10526" y="8620"/>
                    <a:pt x="10312" y="7775"/>
                    <a:pt x="9978" y="6739"/>
                  </a:cubicBezTo>
                  <a:cubicBezTo>
                    <a:pt x="9650" y="5718"/>
                    <a:pt x="9321" y="4905"/>
                    <a:pt x="9232" y="4905"/>
                  </a:cubicBezTo>
                  <a:close/>
                  <a:moveTo>
                    <a:pt x="20282" y="6266"/>
                  </a:moveTo>
                  <a:cubicBezTo>
                    <a:pt x="20083" y="6266"/>
                    <a:pt x="18963" y="6638"/>
                    <a:pt x="17682" y="7251"/>
                  </a:cubicBezTo>
                  <a:cubicBezTo>
                    <a:pt x="16289" y="7930"/>
                    <a:pt x="15241" y="8620"/>
                    <a:pt x="15289" y="8692"/>
                  </a:cubicBezTo>
                  <a:cubicBezTo>
                    <a:pt x="15291" y="8696"/>
                    <a:pt x="15296" y="8698"/>
                    <a:pt x="15304" y="8698"/>
                  </a:cubicBezTo>
                  <a:cubicBezTo>
                    <a:pt x="15448" y="8698"/>
                    <a:pt x="16497" y="8142"/>
                    <a:pt x="17813" y="7513"/>
                  </a:cubicBezTo>
                  <a:cubicBezTo>
                    <a:pt x="19194" y="6846"/>
                    <a:pt x="20337" y="6358"/>
                    <a:pt x="20313" y="6275"/>
                  </a:cubicBezTo>
                  <a:cubicBezTo>
                    <a:pt x="20310" y="6269"/>
                    <a:pt x="20300" y="6266"/>
                    <a:pt x="20282" y="6266"/>
                  </a:cubicBezTo>
                  <a:close/>
                  <a:moveTo>
                    <a:pt x="14098" y="5346"/>
                  </a:moveTo>
                  <a:lnTo>
                    <a:pt x="14098" y="5358"/>
                  </a:lnTo>
                  <a:cubicBezTo>
                    <a:pt x="14096" y="5357"/>
                    <a:pt x="14093" y="5356"/>
                    <a:pt x="14091" y="5356"/>
                  </a:cubicBezTo>
                  <a:cubicBezTo>
                    <a:pt x="14000" y="5356"/>
                    <a:pt x="13560" y="6125"/>
                    <a:pt x="13098" y="7084"/>
                  </a:cubicBezTo>
                  <a:cubicBezTo>
                    <a:pt x="12622" y="8084"/>
                    <a:pt x="12300" y="8918"/>
                    <a:pt x="12371" y="8954"/>
                  </a:cubicBezTo>
                  <a:cubicBezTo>
                    <a:pt x="12373" y="8954"/>
                    <a:pt x="12375" y="8955"/>
                    <a:pt x="12377" y="8955"/>
                  </a:cubicBezTo>
                  <a:cubicBezTo>
                    <a:pt x="12462" y="8955"/>
                    <a:pt x="12894" y="8182"/>
                    <a:pt x="13360" y="7215"/>
                  </a:cubicBezTo>
                  <a:cubicBezTo>
                    <a:pt x="13836" y="6215"/>
                    <a:pt x="14169" y="5382"/>
                    <a:pt x="14098" y="5346"/>
                  </a:cubicBezTo>
                  <a:close/>
                  <a:moveTo>
                    <a:pt x="17122" y="9251"/>
                  </a:moveTo>
                  <a:lnTo>
                    <a:pt x="17122" y="9261"/>
                  </a:lnTo>
                  <a:lnTo>
                    <a:pt x="17122" y="9261"/>
                  </a:lnTo>
                  <a:cubicBezTo>
                    <a:pt x="17123" y="9258"/>
                    <a:pt x="17123" y="9254"/>
                    <a:pt x="17122" y="9251"/>
                  </a:cubicBezTo>
                  <a:close/>
                  <a:moveTo>
                    <a:pt x="18920" y="9180"/>
                  </a:moveTo>
                  <a:cubicBezTo>
                    <a:pt x="18872" y="9180"/>
                    <a:pt x="18837" y="9216"/>
                    <a:pt x="18837" y="9263"/>
                  </a:cubicBezTo>
                  <a:cubicBezTo>
                    <a:pt x="18837" y="9311"/>
                    <a:pt x="18872" y="9346"/>
                    <a:pt x="18920" y="9346"/>
                  </a:cubicBezTo>
                  <a:cubicBezTo>
                    <a:pt x="18968" y="9346"/>
                    <a:pt x="19003" y="9299"/>
                    <a:pt x="19003" y="9263"/>
                  </a:cubicBezTo>
                  <a:cubicBezTo>
                    <a:pt x="19003" y="9216"/>
                    <a:pt x="18968" y="9180"/>
                    <a:pt x="18920" y="9180"/>
                  </a:cubicBezTo>
                  <a:close/>
                  <a:moveTo>
                    <a:pt x="5376" y="7849"/>
                  </a:moveTo>
                  <a:cubicBezTo>
                    <a:pt x="5359" y="7849"/>
                    <a:pt x="5349" y="7852"/>
                    <a:pt x="5347" y="7858"/>
                  </a:cubicBezTo>
                  <a:cubicBezTo>
                    <a:pt x="5311" y="7918"/>
                    <a:pt x="6025" y="8287"/>
                    <a:pt x="6895" y="8751"/>
                  </a:cubicBezTo>
                  <a:cubicBezTo>
                    <a:pt x="7695" y="9179"/>
                    <a:pt x="8343" y="9545"/>
                    <a:pt x="8479" y="9545"/>
                  </a:cubicBezTo>
                  <a:cubicBezTo>
                    <a:pt x="8490" y="9545"/>
                    <a:pt x="8498" y="9543"/>
                    <a:pt x="8502" y="9537"/>
                  </a:cubicBezTo>
                  <a:cubicBezTo>
                    <a:pt x="8550" y="9489"/>
                    <a:pt x="7907" y="8965"/>
                    <a:pt x="7026" y="8501"/>
                  </a:cubicBezTo>
                  <a:cubicBezTo>
                    <a:pt x="6234" y="8084"/>
                    <a:pt x="5528" y="7849"/>
                    <a:pt x="5376" y="7849"/>
                  </a:cubicBezTo>
                  <a:close/>
                  <a:moveTo>
                    <a:pt x="11883" y="7370"/>
                  </a:moveTo>
                  <a:cubicBezTo>
                    <a:pt x="11800" y="7370"/>
                    <a:pt x="11693" y="7870"/>
                    <a:pt x="11574" y="8477"/>
                  </a:cubicBezTo>
                  <a:cubicBezTo>
                    <a:pt x="11455" y="9096"/>
                    <a:pt x="11383" y="9597"/>
                    <a:pt x="11455" y="9620"/>
                  </a:cubicBezTo>
                  <a:cubicBezTo>
                    <a:pt x="11456" y="9621"/>
                    <a:pt x="11458" y="9621"/>
                    <a:pt x="11460" y="9621"/>
                  </a:cubicBezTo>
                  <a:cubicBezTo>
                    <a:pt x="11536" y="9621"/>
                    <a:pt x="11743" y="9153"/>
                    <a:pt x="11860" y="8537"/>
                  </a:cubicBezTo>
                  <a:cubicBezTo>
                    <a:pt x="11979" y="7906"/>
                    <a:pt x="11955" y="7370"/>
                    <a:pt x="11883" y="7370"/>
                  </a:cubicBezTo>
                  <a:close/>
                  <a:moveTo>
                    <a:pt x="1519" y="8230"/>
                  </a:moveTo>
                  <a:cubicBezTo>
                    <a:pt x="1501" y="8230"/>
                    <a:pt x="1491" y="8233"/>
                    <a:pt x="1489" y="8239"/>
                  </a:cubicBezTo>
                  <a:cubicBezTo>
                    <a:pt x="1453" y="8323"/>
                    <a:pt x="2525" y="8799"/>
                    <a:pt x="3906" y="9216"/>
                  </a:cubicBezTo>
                  <a:cubicBezTo>
                    <a:pt x="5078" y="9562"/>
                    <a:pt x="6102" y="9743"/>
                    <a:pt x="6380" y="9743"/>
                  </a:cubicBezTo>
                  <a:cubicBezTo>
                    <a:pt x="6427" y="9743"/>
                    <a:pt x="6452" y="9738"/>
                    <a:pt x="6454" y="9727"/>
                  </a:cubicBezTo>
                  <a:cubicBezTo>
                    <a:pt x="6466" y="9644"/>
                    <a:pt x="5359" y="9346"/>
                    <a:pt x="3989" y="8930"/>
                  </a:cubicBezTo>
                  <a:cubicBezTo>
                    <a:pt x="2739" y="8560"/>
                    <a:pt x="1707" y="8230"/>
                    <a:pt x="1519" y="8230"/>
                  </a:cubicBezTo>
                  <a:close/>
                  <a:moveTo>
                    <a:pt x="14313" y="8842"/>
                  </a:moveTo>
                  <a:cubicBezTo>
                    <a:pt x="14180" y="8842"/>
                    <a:pt x="13791" y="8995"/>
                    <a:pt x="13360" y="9216"/>
                  </a:cubicBezTo>
                  <a:cubicBezTo>
                    <a:pt x="12848" y="9477"/>
                    <a:pt x="12467" y="9751"/>
                    <a:pt x="12502" y="9823"/>
                  </a:cubicBezTo>
                  <a:cubicBezTo>
                    <a:pt x="12508" y="9835"/>
                    <a:pt x="12526" y="9840"/>
                    <a:pt x="12553" y="9840"/>
                  </a:cubicBezTo>
                  <a:cubicBezTo>
                    <a:pt x="12689" y="9840"/>
                    <a:pt x="13075" y="9696"/>
                    <a:pt x="13503" y="9477"/>
                  </a:cubicBezTo>
                  <a:cubicBezTo>
                    <a:pt x="14015" y="9204"/>
                    <a:pt x="14396" y="8930"/>
                    <a:pt x="14360" y="8858"/>
                  </a:cubicBezTo>
                  <a:cubicBezTo>
                    <a:pt x="14354" y="8847"/>
                    <a:pt x="14338" y="8842"/>
                    <a:pt x="14313" y="8842"/>
                  </a:cubicBezTo>
                  <a:close/>
                  <a:moveTo>
                    <a:pt x="16986" y="9231"/>
                  </a:moveTo>
                  <a:cubicBezTo>
                    <a:pt x="16756" y="9231"/>
                    <a:pt x="16258" y="9313"/>
                    <a:pt x="15670" y="9454"/>
                  </a:cubicBezTo>
                  <a:cubicBezTo>
                    <a:pt x="14872" y="9656"/>
                    <a:pt x="14265" y="9882"/>
                    <a:pt x="14276" y="9954"/>
                  </a:cubicBezTo>
                  <a:cubicBezTo>
                    <a:pt x="14282" y="9966"/>
                    <a:pt x="14315" y="9973"/>
                    <a:pt x="14372" y="9973"/>
                  </a:cubicBezTo>
                  <a:cubicBezTo>
                    <a:pt x="14583" y="9973"/>
                    <a:pt x="15114" y="9889"/>
                    <a:pt x="15741" y="9739"/>
                  </a:cubicBezTo>
                  <a:cubicBezTo>
                    <a:pt x="16494" y="9557"/>
                    <a:pt x="17095" y="9352"/>
                    <a:pt x="17122" y="9262"/>
                  </a:cubicBezTo>
                  <a:lnTo>
                    <a:pt x="17122" y="9262"/>
                  </a:lnTo>
                  <a:cubicBezTo>
                    <a:pt x="17122" y="9263"/>
                    <a:pt x="17122" y="9263"/>
                    <a:pt x="17122" y="9263"/>
                  </a:cubicBezTo>
                  <a:lnTo>
                    <a:pt x="17122" y="9261"/>
                  </a:lnTo>
                  <a:lnTo>
                    <a:pt x="17122" y="9261"/>
                  </a:lnTo>
                  <a:cubicBezTo>
                    <a:pt x="17122" y="9261"/>
                    <a:pt x="17122" y="9262"/>
                    <a:pt x="17122" y="9262"/>
                  </a:cubicBezTo>
                  <a:lnTo>
                    <a:pt x="17122" y="9262"/>
                  </a:lnTo>
                  <a:cubicBezTo>
                    <a:pt x="17114" y="9241"/>
                    <a:pt x="17067" y="9231"/>
                    <a:pt x="16986" y="9231"/>
                  </a:cubicBezTo>
                  <a:close/>
                  <a:moveTo>
                    <a:pt x="9233" y="7703"/>
                  </a:moveTo>
                  <a:cubicBezTo>
                    <a:pt x="9232" y="7703"/>
                    <a:pt x="9230" y="7703"/>
                    <a:pt x="9228" y="7703"/>
                  </a:cubicBezTo>
                  <a:cubicBezTo>
                    <a:pt x="9145" y="7715"/>
                    <a:pt x="9264" y="8275"/>
                    <a:pt x="9538" y="8906"/>
                  </a:cubicBezTo>
                  <a:cubicBezTo>
                    <a:pt x="9790" y="9526"/>
                    <a:pt x="10098" y="9979"/>
                    <a:pt x="10184" y="9979"/>
                  </a:cubicBezTo>
                  <a:cubicBezTo>
                    <a:pt x="10187" y="9979"/>
                    <a:pt x="10190" y="9979"/>
                    <a:pt x="10193" y="9978"/>
                  </a:cubicBezTo>
                  <a:cubicBezTo>
                    <a:pt x="10264" y="9930"/>
                    <a:pt x="10062" y="9454"/>
                    <a:pt x="9800" y="8811"/>
                  </a:cubicBezTo>
                  <a:cubicBezTo>
                    <a:pt x="9544" y="8194"/>
                    <a:pt x="9311" y="7703"/>
                    <a:pt x="9233" y="7703"/>
                  </a:cubicBezTo>
                  <a:close/>
                  <a:moveTo>
                    <a:pt x="7490" y="10189"/>
                  </a:moveTo>
                  <a:cubicBezTo>
                    <a:pt x="7440" y="10189"/>
                    <a:pt x="7407" y="10197"/>
                    <a:pt x="7395" y="10216"/>
                  </a:cubicBezTo>
                  <a:cubicBezTo>
                    <a:pt x="7359" y="10287"/>
                    <a:pt x="7716" y="10501"/>
                    <a:pt x="8192" y="10632"/>
                  </a:cubicBezTo>
                  <a:cubicBezTo>
                    <a:pt x="8424" y="10690"/>
                    <a:pt x="8641" y="10714"/>
                    <a:pt x="8803" y="10714"/>
                  </a:cubicBezTo>
                  <a:cubicBezTo>
                    <a:pt x="8975" y="10714"/>
                    <a:pt x="9085" y="10687"/>
                    <a:pt x="9085" y="10644"/>
                  </a:cubicBezTo>
                  <a:cubicBezTo>
                    <a:pt x="9097" y="10561"/>
                    <a:pt x="8728" y="10454"/>
                    <a:pt x="8264" y="10347"/>
                  </a:cubicBezTo>
                  <a:cubicBezTo>
                    <a:pt x="7927" y="10258"/>
                    <a:pt x="7637" y="10189"/>
                    <a:pt x="7490" y="10189"/>
                  </a:cubicBezTo>
                  <a:close/>
                  <a:moveTo>
                    <a:pt x="15982" y="10754"/>
                  </a:moveTo>
                  <a:cubicBezTo>
                    <a:pt x="15644" y="10754"/>
                    <a:pt x="15437" y="10767"/>
                    <a:pt x="15431" y="10799"/>
                  </a:cubicBezTo>
                  <a:cubicBezTo>
                    <a:pt x="15408" y="10882"/>
                    <a:pt x="16420" y="11037"/>
                    <a:pt x="17658" y="11085"/>
                  </a:cubicBezTo>
                  <a:cubicBezTo>
                    <a:pt x="17842" y="11090"/>
                    <a:pt x="18020" y="11093"/>
                    <a:pt x="18192" y="11093"/>
                  </a:cubicBezTo>
                  <a:cubicBezTo>
                    <a:pt x="19147" y="11093"/>
                    <a:pt x="19867" y="11017"/>
                    <a:pt x="19906" y="10948"/>
                  </a:cubicBezTo>
                  <a:lnTo>
                    <a:pt x="19906" y="10948"/>
                  </a:lnTo>
                  <a:cubicBezTo>
                    <a:pt x="19908" y="10950"/>
                    <a:pt x="19908" y="10952"/>
                    <a:pt x="19908" y="10954"/>
                  </a:cubicBezTo>
                  <a:lnTo>
                    <a:pt x="19908" y="10942"/>
                  </a:lnTo>
                  <a:cubicBezTo>
                    <a:pt x="19908" y="10944"/>
                    <a:pt x="19908" y="10946"/>
                    <a:pt x="19906" y="10948"/>
                  </a:cubicBezTo>
                  <a:lnTo>
                    <a:pt x="19906" y="10948"/>
                  </a:lnTo>
                  <a:cubicBezTo>
                    <a:pt x="19860" y="10869"/>
                    <a:pt x="18878" y="10846"/>
                    <a:pt x="17670" y="10799"/>
                  </a:cubicBezTo>
                  <a:cubicBezTo>
                    <a:pt x="16997" y="10773"/>
                    <a:pt x="16392" y="10754"/>
                    <a:pt x="15982" y="10754"/>
                  </a:cubicBezTo>
                  <a:close/>
                  <a:moveTo>
                    <a:pt x="5242" y="10869"/>
                  </a:moveTo>
                  <a:cubicBezTo>
                    <a:pt x="5152" y="10869"/>
                    <a:pt x="5059" y="10869"/>
                    <a:pt x="4966" y="10870"/>
                  </a:cubicBezTo>
                  <a:cubicBezTo>
                    <a:pt x="3894" y="10882"/>
                    <a:pt x="3025" y="10954"/>
                    <a:pt x="3025" y="11037"/>
                  </a:cubicBezTo>
                  <a:cubicBezTo>
                    <a:pt x="3025" y="11108"/>
                    <a:pt x="3652" y="11162"/>
                    <a:pt x="4497" y="11162"/>
                  </a:cubicBezTo>
                  <a:cubicBezTo>
                    <a:pt x="4647" y="11162"/>
                    <a:pt x="4804" y="11160"/>
                    <a:pt x="4966" y="11156"/>
                  </a:cubicBezTo>
                  <a:cubicBezTo>
                    <a:pt x="6049" y="11132"/>
                    <a:pt x="6918" y="11073"/>
                    <a:pt x="6918" y="10990"/>
                  </a:cubicBezTo>
                  <a:cubicBezTo>
                    <a:pt x="6918" y="10924"/>
                    <a:pt x="6193" y="10869"/>
                    <a:pt x="5242" y="10869"/>
                  </a:cubicBezTo>
                  <a:close/>
                  <a:moveTo>
                    <a:pt x="1263" y="11502"/>
                  </a:moveTo>
                  <a:cubicBezTo>
                    <a:pt x="1215" y="11513"/>
                    <a:pt x="1180" y="11549"/>
                    <a:pt x="1180" y="11585"/>
                  </a:cubicBezTo>
                  <a:cubicBezTo>
                    <a:pt x="1180" y="11632"/>
                    <a:pt x="1215" y="11668"/>
                    <a:pt x="1263" y="11668"/>
                  </a:cubicBezTo>
                  <a:cubicBezTo>
                    <a:pt x="1311" y="11668"/>
                    <a:pt x="1346" y="11632"/>
                    <a:pt x="1346" y="11585"/>
                  </a:cubicBezTo>
                  <a:cubicBezTo>
                    <a:pt x="1346" y="11537"/>
                    <a:pt x="1311" y="11502"/>
                    <a:pt x="1263" y="11502"/>
                  </a:cubicBezTo>
                  <a:close/>
                  <a:moveTo>
                    <a:pt x="12752" y="11088"/>
                  </a:moveTo>
                  <a:cubicBezTo>
                    <a:pt x="12690" y="11088"/>
                    <a:pt x="12652" y="11098"/>
                    <a:pt x="12645" y="11121"/>
                  </a:cubicBezTo>
                  <a:cubicBezTo>
                    <a:pt x="12622" y="11204"/>
                    <a:pt x="13050" y="11406"/>
                    <a:pt x="13598" y="11573"/>
                  </a:cubicBezTo>
                  <a:cubicBezTo>
                    <a:pt x="14006" y="11686"/>
                    <a:pt x="14363" y="11761"/>
                    <a:pt x="14536" y="11761"/>
                  </a:cubicBezTo>
                  <a:cubicBezTo>
                    <a:pt x="14600" y="11761"/>
                    <a:pt x="14639" y="11750"/>
                    <a:pt x="14646" y="11728"/>
                  </a:cubicBezTo>
                  <a:lnTo>
                    <a:pt x="14646" y="11740"/>
                  </a:lnTo>
                  <a:cubicBezTo>
                    <a:pt x="14669" y="11656"/>
                    <a:pt x="14241" y="11442"/>
                    <a:pt x="13681" y="11287"/>
                  </a:cubicBezTo>
                  <a:cubicBezTo>
                    <a:pt x="13280" y="11165"/>
                    <a:pt x="12924" y="11088"/>
                    <a:pt x="12752" y="11088"/>
                  </a:cubicBezTo>
                  <a:close/>
                  <a:moveTo>
                    <a:pt x="21182" y="11536"/>
                  </a:moveTo>
                  <a:cubicBezTo>
                    <a:pt x="21132" y="11536"/>
                    <a:pt x="21081" y="11555"/>
                    <a:pt x="21039" y="11597"/>
                  </a:cubicBezTo>
                  <a:cubicBezTo>
                    <a:pt x="20908" y="11728"/>
                    <a:pt x="21004" y="11942"/>
                    <a:pt x="21182" y="11942"/>
                  </a:cubicBezTo>
                  <a:cubicBezTo>
                    <a:pt x="21289" y="11942"/>
                    <a:pt x="21385" y="11847"/>
                    <a:pt x="21385" y="11740"/>
                  </a:cubicBezTo>
                  <a:cubicBezTo>
                    <a:pt x="21385" y="11619"/>
                    <a:pt x="21286" y="11536"/>
                    <a:pt x="21182" y="11536"/>
                  </a:cubicBezTo>
                  <a:close/>
                  <a:moveTo>
                    <a:pt x="7830" y="11822"/>
                  </a:moveTo>
                  <a:cubicBezTo>
                    <a:pt x="7657" y="11822"/>
                    <a:pt x="6956" y="12039"/>
                    <a:pt x="6109" y="12311"/>
                  </a:cubicBezTo>
                  <a:cubicBezTo>
                    <a:pt x="5144" y="12609"/>
                    <a:pt x="4382" y="12871"/>
                    <a:pt x="4406" y="12942"/>
                  </a:cubicBezTo>
                  <a:cubicBezTo>
                    <a:pt x="4409" y="12959"/>
                    <a:pt x="4443" y="12967"/>
                    <a:pt x="4503" y="12967"/>
                  </a:cubicBezTo>
                  <a:cubicBezTo>
                    <a:pt x="4749" y="12967"/>
                    <a:pt x="5430" y="12833"/>
                    <a:pt x="6204" y="12585"/>
                  </a:cubicBezTo>
                  <a:cubicBezTo>
                    <a:pt x="7157" y="12264"/>
                    <a:pt x="7895" y="11918"/>
                    <a:pt x="7871" y="11835"/>
                  </a:cubicBezTo>
                  <a:cubicBezTo>
                    <a:pt x="7868" y="11826"/>
                    <a:pt x="7854" y="11822"/>
                    <a:pt x="7830" y="11822"/>
                  </a:cubicBezTo>
                  <a:close/>
                  <a:moveTo>
                    <a:pt x="9693" y="11659"/>
                  </a:moveTo>
                  <a:cubicBezTo>
                    <a:pt x="9581" y="11659"/>
                    <a:pt x="9125" y="11898"/>
                    <a:pt x="8621" y="12252"/>
                  </a:cubicBezTo>
                  <a:cubicBezTo>
                    <a:pt x="8061" y="12645"/>
                    <a:pt x="7645" y="13002"/>
                    <a:pt x="7692" y="13073"/>
                  </a:cubicBezTo>
                  <a:cubicBezTo>
                    <a:pt x="7697" y="13079"/>
                    <a:pt x="7706" y="13082"/>
                    <a:pt x="7719" y="13082"/>
                  </a:cubicBezTo>
                  <a:cubicBezTo>
                    <a:pt x="7837" y="13082"/>
                    <a:pt x="8283" y="12844"/>
                    <a:pt x="8788" y="12490"/>
                  </a:cubicBezTo>
                  <a:cubicBezTo>
                    <a:pt x="9347" y="12109"/>
                    <a:pt x="9764" y="11740"/>
                    <a:pt x="9716" y="11668"/>
                  </a:cubicBezTo>
                  <a:cubicBezTo>
                    <a:pt x="9713" y="11662"/>
                    <a:pt x="9705" y="11659"/>
                    <a:pt x="9693" y="11659"/>
                  </a:cubicBezTo>
                  <a:close/>
                  <a:moveTo>
                    <a:pt x="15707" y="12271"/>
                  </a:moveTo>
                  <a:cubicBezTo>
                    <a:pt x="15655" y="12271"/>
                    <a:pt x="15625" y="12276"/>
                    <a:pt x="15622" y="12287"/>
                  </a:cubicBezTo>
                  <a:cubicBezTo>
                    <a:pt x="15598" y="12371"/>
                    <a:pt x="16705" y="12656"/>
                    <a:pt x="18098" y="13037"/>
                  </a:cubicBezTo>
                  <a:cubicBezTo>
                    <a:pt x="19340" y="13369"/>
                    <a:pt x="20370" y="13643"/>
                    <a:pt x="20583" y="13643"/>
                  </a:cubicBezTo>
                  <a:cubicBezTo>
                    <a:pt x="20607" y="13643"/>
                    <a:pt x="20620" y="13640"/>
                    <a:pt x="20623" y="13633"/>
                  </a:cubicBezTo>
                  <a:cubicBezTo>
                    <a:pt x="20646" y="13561"/>
                    <a:pt x="19551" y="13133"/>
                    <a:pt x="18170" y="12752"/>
                  </a:cubicBezTo>
                  <a:cubicBezTo>
                    <a:pt x="16998" y="12439"/>
                    <a:pt x="15998" y="12271"/>
                    <a:pt x="15707" y="12271"/>
                  </a:cubicBezTo>
                  <a:close/>
                  <a:moveTo>
                    <a:pt x="3251" y="13240"/>
                  </a:moveTo>
                  <a:cubicBezTo>
                    <a:pt x="3073" y="13240"/>
                    <a:pt x="2977" y="13454"/>
                    <a:pt x="3108" y="13585"/>
                  </a:cubicBezTo>
                  <a:cubicBezTo>
                    <a:pt x="3151" y="13627"/>
                    <a:pt x="3201" y="13646"/>
                    <a:pt x="3251" y="13646"/>
                  </a:cubicBezTo>
                  <a:cubicBezTo>
                    <a:pt x="3355" y="13646"/>
                    <a:pt x="3454" y="13563"/>
                    <a:pt x="3454" y="13442"/>
                  </a:cubicBezTo>
                  <a:cubicBezTo>
                    <a:pt x="3454" y="13335"/>
                    <a:pt x="3358" y="13240"/>
                    <a:pt x="3251" y="13240"/>
                  </a:cubicBezTo>
                  <a:close/>
                  <a:moveTo>
                    <a:pt x="13955" y="12601"/>
                  </a:moveTo>
                  <a:cubicBezTo>
                    <a:pt x="13944" y="12601"/>
                    <a:pt x="13936" y="12603"/>
                    <a:pt x="13931" y="12609"/>
                  </a:cubicBezTo>
                  <a:cubicBezTo>
                    <a:pt x="13884" y="12668"/>
                    <a:pt x="14265" y="13073"/>
                    <a:pt x="14848" y="13418"/>
                  </a:cubicBezTo>
                  <a:cubicBezTo>
                    <a:pt x="15332" y="13711"/>
                    <a:pt x="15782" y="13875"/>
                    <a:pt x="15930" y="13875"/>
                  </a:cubicBezTo>
                  <a:cubicBezTo>
                    <a:pt x="15957" y="13875"/>
                    <a:pt x="15974" y="13870"/>
                    <a:pt x="15979" y="13859"/>
                  </a:cubicBezTo>
                  <a:lnTo>
                    <a:pt x="15979" y="13871"/>
                  </a:lnTo>
                  <a:cubicBezTo>
                    <a:pt x="16015" y="13799"/>
                    <a:pt x="15562" y="13502"/>
                    <a:pt x="15003" y="13168"/>
                  </a:cubicBezTo>
                  <a:cubicBezTo>
                    <a:pt x="14495" y="12855"/>
                    <a:pt x="14066" y="12601"/>
                    <a:pt x="13955" y="12601"/>
                  </a:cubicBezTo>
                  <a:close/>
                  <a:moveTo>
                    <a:pt x="11940" y="12364"/>
                  </a:moveTo>
                  <a:cubicBezTo>
                    <a:pt x="11932" y="12364"/>
                    <a:pt x="11925" y="12366"/>
                    <a:pt x="11919" y="12371"/>
                  </a:cubicBezTo>
                  <a:cubicBezTo>
                    <a:pt x="11860" y="12430"/>
                    <a:pt x="12050" y="12811"/>
                    <a:pt x="12371" y="13264"/>
                  </a:cubicBezTo>
                  <a:cubicBezTo>
                    <a:pt x="12661" y="13676"/>
                    <a:pt x="12951" y="13994"/>
                    <a:pt x="13045" y="13994"/>
                  </a:cubicBezTo>
                  <a:cubicBezTo>
                    <a:pt x="13052" y="13994"/>
                    <a:pt x="13057" y="13993"/>
                    <a:pt x="13062" y="13990"/>
                  </a:cubicBezTo>
                  <a:lnTo>
                    <a:pt x="13062" y="14002"/>
                  </a:lnTo>
                  <a:cubicBezTo>
                    <a:pt x="13122" y="13942"/>
                    <a:pt x="12919" y="13537"/>
                    <a:pt x="12610" y="13097"/>
                  </a:cubicBezTo>
                  <a:cubicBezTo>
                    <a:pt x="12324" y="12680"/>
                    <a:pt x="12039" y="12364"/>
                    <a:pt x="11940" y="12364"/>
                  </a:cubicBezTo>
                  <a:close/>
                  <a:moveTo>
                    <a:pt x="17122" y="14419"/>
                  </a:moveTo>
                  <a:cubicBezTo>
                    <a:pt x="16943" y="14419"/>
                    <a:pt x="16848" y="14633"/>
                    <a:pt x="16979" y="14764"/>
                  </a:cubicBezTo>
                  <a:cubicBezTo>
                    <a:pt x="17021" y="14802"/>
                    <a:pt x="17072" y="14819"/>
                    <a:pt x="17121" y="14819"/>
                  </a:cubicBezTo>
                  <a:cubicBezTo>
                    <a:pt x="17226" y="14819"/>
                    <a:pt x="17324" y="14742"/>
                    <a:pt x="17324" y="14621"/>
                  </a:cubicBezTo>
                  <a:cubicBezTo>
                    <a:pt x="17324" y="14502"/>
                    <a:pt x="17229" y="14419"/>
                    <a:pt x="17122" y="14419"/>
                  </a:cubicBezTo>
                  <a:close/>
                  <a:moveTo>
                    <a:pt x="10690" y="12573"/>
                  </a:moveTo>
                  <a:cubicBezTo>
                    <a:pt x="10617" y="12573"/>
                    <a:pt x="10453" y="13057"/>
                    <a:pt x="10336" y="13692"/>
                  </a:cubicBezTo>
                  <a:cubicBezTo>
                    <a:pt x="10216" y="14323"/>
                    <a:pt x="10181" y="14859"/>
                    <a:pt x="10264" y="14859"/>
                  </a:cubicBezTo>
                  <a:cubicBezTo>
                    <a:pt x="10265" y="14859"/>
                    <a:pt x="10266" y="14859"/>
                    <a:pt x="10267" y="14859"/>
                  </a:cubicBezTo>
                  <a:cubicBezTo>
                    <a:pt x="10339" y="14859"/>
                    <a:pt x="10504" y="14364"/>
                    <a:pt x="10621" y="13740"/>
                  </a:cubicBezTo>
                  <a:cubicBezTo>
                    <a:pt x="10740" y="13109"/>
                    <a:pt x="10776" y="12597"/>
                    <a:pt x="10693" y="12573"/>
                  </a:cubicBezTo>
                  <a:cubicBezTo>
                    <a:pt x="10692" y="12573"/>
                    <a:pt x="10691" y="12573"/>
                    <a:pt x="10690" y="12573"/>
                  </a:cubicBezTo>
                  <a:close/>
                  <a:moveTo>
                    <a:pt x="6696" y="13708"/>
                  </a:moveTo>
                  <a:cubicBezTo>
                    <a:pt x="6510" y="13708"/>
                    <a:pt x="5566" y="13965"/>
                    <a:pt x="4466" y="14419"/>
                  </a:cubicBezTo>
                  <a:cubicBezTo>
                    <a:pt x="3251" y="14907"/>
                    <a:pt x="2335" y="15454"/>
                    <a:pt x="2382" y="15526"/>
                  </a:cubicBezTo>
                  <a:cubicBezTo>
                    <a:pt x="2386" y="15533"/>
                    <a:pt x="2396" y="15536"/>
                    <a:pt x="2412" y="15536"/>
                  </a:cubicBezTo>
                  <a:cubicBezTo>
                    <a:pt x="2591" y="15536"/>
                    <a:pt x="3493" y="15128"/>
                    <a:pt x="4585" y="14680"/>
                  </a:cubicBezTo>
                  <a:cubicBezTo>
                    <a:pt x="5775" y="14180"/>
                    <a:pt x="6752" y="13799"/>
                    <a:pt x="6728" y="13716"/>
                  </a:cubicBezTo>
                  <a:cubicBezTo>
                    <a:pt x="6726" y="13710"/>
                    <a:pt x="6715" y="13708"/>
                    <a:pt x="6696" y="13708"/>
                  </a:cubicBezTo>
                  <a:close/>
                  <a:moveTo>
                    <a:pt x="9460" y="13727"/>
                  </a:moveTo>
                  <a:cubicBezTo>
                    <a:pt x="9375" y="13727"/>
                    <a:pt x="9016" y="14345"/>
                    <a:pt x="8645" y="15133"/>
                  </a:cubicBezTo>
                  <a:cubicBezTo>
                    <a:pt x="8276" y="15943"/>
                    <a:pt x="8026" y="16621"/>
                    <a:pt x="8097" y="16669"/>
                  </a:cubicBezTo>
                  <a:cubicBezTo>
                    <a:pt x="8099" y="16670"/>
                    <a:pt x="8101" y="16670"/>
                    <a:pt x="8104" y="16670"/>
                  </a:cubicBezTo>
                  <a:cubicBezTo>
                    <a:pt x="8189" y="16670"/>
                    <a:pt x="8548" y="16052"/>
                    <a:pt x="8919" y="15264"/>
                  </a:cubicBezTo>
                  <a:cubicBezTo>
                    <a:pt x="9288" y="14442"/>
                    <a:pt x="9550" y="13764"/>
                    <a:pt x="9466" y="13728"/>
                  </a:cubicBezTo>
                  <a:cubicBezTo>
                    <a:pt x="9464" y="13727"/>
                    <a:pt x="9462" y="13727"/>
                    <a:pt x="9460" y="13727"/>
                  </a:cubicBezTo>
                  <a:close/>
                  <a:moveTo>
                    <a:pt x="7894" y="14223"/>
                  </a:moveTo>
                  <a:cubicBezTo>
                    <a:pt x="7782" y="14223"/>
                    <a:pt x="7078" y="14730"/>
                    <a:pt x="6299" y="15419"/>
                  </a:cubicBezTo>
                  <a:cubicBezTo>
                    <a:pt x="5478" y="16157"/>
                    <a:pt x="4882" y="16847"/>
                    <a:pt x="4942" y="16895"/>
                  </a:cubicBezTo>
                  <a:cubicBezTo>
                    <a:pt x="4945" y="16898"/>
                    <a:pt x="4949" y="16899"/>
                    <a:pt x="4954" y="16899"/>
                  </a:cubicBezTo>
                  <a:cubicBezTo>
                    <a:pt x="5065" y="16899"/>
                    <a:pt x="5707" y="16337"/>
                    <a:pt x="6490" y="15645"/>
                  </a:cubicBezTo>
                  <a:cubicBezTo>
                    <a:pt x="7311" y="14907"/>
                    <a:pt x="7966" y="14299"/>
                    <a:pt x="7907" y="14228"/>
                  </a:cubicBezTo>
                  <a:cubicBezTo>
                    <a:pt x="7904" y="14225"/>
                    <a:pt x="7900" y="14223"/>
                    <a:pt x="7894" y="14223"/>
                  </a:cubicBezTo>
                  <a:close/>
                  <a:moveTo>
                    <a:pt x="11779" y="13942"/>
                  </a:moveTo>
                  <a:cubicBezTo>
                    <a:pt x="11778" y="13942"/>
                    <a:pt x="11777" y="13942"/>
                    <a:pt x="11776" y="13942"/>
                  </a:cubicBezTo>
                  <a:cubicBezTo>
                    <a:pt x="11693" y="13954"/>
                    <a:pt x="11848" y="14776"/>
                    <a:pt x="12110" y="15764"/>
                  </a:cubicBezTo>
                  <a:cubicBezTo>
                    <a:pt x="12368" y="16738"/>
                    <a:pt x="12649" y="17515"/>
                    <a:pt x="12725" y="17515"/>
                  </a:cubicBezTo>
                  <a:cubicBezTo>
                    <a:pt x="12727" y="17515"/>
                    <a:pt x="12728" y="17515"/>
                    <a:pt x="12729" y="17514"/>
                  </a:cubicBezTo>
                  <a:lnTo>
                    <a:pt x="12729" y="17526"/>
                  </a:lnTo>
                  <a:cubicBezTo>
                    <a:pt x="12812" y="17514"/>
                    <a:pt x="12669" y="16681"/>
                    <a:pt x="12395" y="15693"/>
                  </a:cubicBezTo>
                  <a:cubicBezTo>
                    <a:pt x="12125" y="14719"/>
                    <a:pt x="11856" y="13942"/>
                    <a:pt x="11779" y="13942"/>
                  </a:cubicBezTo>
                  <a:close/>
                  <a:moveTo>
                    <a:pt x="7692" y="17252"/>
                  </a:moveTo>
                  <a:cubicBezTo>
                    <a:pt x="7514" y="17252"/>
                    <a:pt x="7430" y="17467"/>
                    <a:pt x="7549" y="17586"/>
                  </a:cubicBezTo>
                  <a:cubicBezTo>
                    <a:pt x="7592" y="17628"/>
                    <a:pt x="7643" y="17647"/>
                    <a:pt x="7692" y="17647"/>
                  </a:cubicBezTo>
                  <a:cubicBezTo>
                    <a:pt x="7796" y="17647"/>
                    <a:pt x="7895" y="17564"/>
                    <a:pt x="7895" y="17443"/>
                  </a:cubicBezTo>
                  <a:cubicBezTo>
                    <a:pt x="7895" y="17336"/>
                    <a:pt x="7811" y="17252"/>
                    <a:pt x="7692" y="17252"/>
                  </a:cubicBezTo>
                  <a:close/>
                  <a:moveTo>
                    <a:pt x="14081" y="14000"/>
                  </a:moveTo>
                  <a:cubicBezTo>
                    <a:pt x="14078" y="14000"/>
                    <a:pt x="14076" y="14000"/>
                    <a:pt x="14074" y="14002"/>
                  </a:cubicBezTo>
                  <a:cubicBezTo>
                    <a:pt x="14015" y="14061"/>
                    <a:pt x="14693" y="14907"/>
                    <a:pt x="15586" y="15919"/>
                  </a:cubicBezTo>
                  <a:cubicBezTo>
                    <a:pt x="16465" y="16890"/>
                    <a:pt x="17219" y="17647"/>
                    <a:pt x="17317" y="17647"/>
                  </a:cubicBezTo>
                  <a:cubicBezTo>
                    <a:pt x="17320" y="17647"/>
                    <a:pt x="17323" y="17647"/>
                    <a:pt x="17324" y="17645"/>
                  </a:cubicBezTo>
                  <a:cubicBezTo>
                    <a:pt x="17384" y="17598"/>
                    <a:pt x="16705" y="16740"/>
                    <a:pt x="15800" y="15728"/>
                  </a:cubicBezTo>
                  <a:cubicBezTo>
                    <a:pt x="14934" y="14757"/>
                    <a:pt x="14179" y="14000"/>
                    <a:pt x="14081" y="14000"/>
                  </a:cubicBezTo>
                  <a:close/>
                  <a:moveTo>
                    <a:pt x="16068" y="17679"/>
                  </a:moveTo>
                  <a:cubicBezTo>
                    <a:pt x="16030" y="17679"/>
                    <a:pt x="16001" y="17711"/>
                    <a:pt x="15991" y="17752"/>
                  </a:cubicBezTo>
                  <a:cubicBezTo>
                    <a:pt x="15991" y="17752"/>
                    <a:pt x="15991" y="17764"/>
                    <a:pt x="15991" y="17776"/>
                  </a:cubicBezTo>
                  <a:cubicBezTo>
                    <a:pt x="16003" y="17824"/>
                    <a:pt x="16039" y="17848"/>
                    <a:pt x="16086" y="17848"/>
                  </a:cubicBezTo>
                  <a:cubicBezTo>
                    <a:pt x="16134" y="17836"/>
                    <a:pt x="16170" y="17788"/>
                    <a:pt x="16158" y="17752"/>
                  </a:cubicBezTo>
                  <a:cubicBezTo>
                    <a:pt x="16146" y="17717"/>
                    <a:pt x="16122" y="17681"/>
                    <a:pt x="16086" y="17681"/>
                  </a:cubicBezTo>
                  <a:cubicBezTo>
                    <a:pt x="16080" y="17679"/>
                    <a:pt x="16074" y="17679"/>
                    <a:pt x="16068" y="17679"/>
                  </a:cubicBezTo>
                  <a:close/>
                  <a:moveTo>
                    <a:pt x="10931" y="15133"/>
                  </a:moveTo>
                  <a:cubicBezTo>
                    <a:pt x="10859" y="15133"/>
                    <a:pt x="10800" y="16097"/>
                    <a:pt x="10812" y="17276"/>
                  </a:cubicBezTo>
                  <a:cubicBezTo>
                    <a:pt x="10836" y="18467"/>
                    <a:pt x="10907" y="19431"/>
                    <a:pt x="10978" y="19431"/>
                  </a:cubicBezTo>
                  <a:cubicBezTo>
                    <a:pt x="11062" y="19419"/>
                    <a:pt x="11121" y="18467"/>
                    <a:pt x="11109" y="17276"/>
                  </a:cubicBezTo>
                  <a:cubicBezTo>
                    <a:pt x="11086" y="16097"/>
                    <a:pt x="11014" y="15133"/>
                    <a:pt x="10931" y="15133"/>
                  </a:cubicBezTo>
                  <a:close/>
                  <a:moveTo>
                    <a:pt x="9678" y="15633"/>
                  </a:moveTo>
                  <a:cubicBezTo>
                    <a:pt x="9602" y="15633"/>
                    <a:pt x="9296" y="16577"/>
                    <a:pt x="9014" y="17776"/>
                  </a:cubicBezTo>
                  <a:cubicBezTo>
                    <a:pt x="8728" y="19002"/>
                    <a:pt x="8561" y="19991"/>
                    <a:pt x="8633" y="20014"/>
                  </a:cubicBezTo>
                  <a:cubicBezTo>
                    <a:pt x="8633" y="20015"/>
                    <a:pt x="8634" y="20015"/>
                    <a:pt x="8634" y="20015"/>
                  </a:cubicBezTo>
                  <a:cubicBezTo>
                    <a:pt x="8720" y="20015"/>
                    <a:pt x="9016" y="19055"/>
                    <a:pt x="9300" y="17859"/>
                  </a:cubicBezTo>
                  <a:cubicBezTo>
                    <a:pt x="9585" y="16645"/>
                    <a:pt x="9764" y="15645"/>
                    <a:pt x="9681" y="15633"/>
                  </a:cubicBezTo>
                  <a:cubicBezTo>
                    <a:pt x="9680" y="15633"/>
                    <a:pt x="9679" y="15633"/>
                    <a:pt x="9678" y="15633"/>
                  </a:cubicBezTo>
                  <a:close/>
                  <a:moveTo>
                    <a:pt x="13911" y="15549"/>
                  </a:moveTo>
                  <a:cubicBezTo>
                    <a:pt x="13910" y="15549"/>
                    <a:pt x="13908" y="15549"/>
                    <a:pt x="13907" y="15550"/>
                  </a:cubicBezTo>
                  <a:cubicBezTo>
                    <a:pt x="13836" y="15573"/>
                    <a:pt x="14193" y="16657"/>
                    <a:pt x="14800" y="17907"/>
                  </a:cubicBezTo>
                  <a:cubicBezTo>
                    <a:pt x="15382" y="19139"/>
                    <a:pt x="15974" y="20088"/>
                    <a:pt x="16068" y="20088"/>
                  </a:cubicBezTo>
                  <a:cubicBezTo>
                    <a:pt x="16071" y="20088"/>
                    <a:pt x="16073" y="20087"/>
                    <a:pt x="16074" y="20086"/>
                  </a:cubicBezTo>
                  <a:lnTo>
                    <a:pt x="16074" y="20110"/>
                  </a:lnTo>
                  <a:cubicBezTo>
                    <a:pt x="16146" y="20050"/>
                    <a:pt x="15646" y="19038"/>
                    <a:pt x="15050" y="17788"/>
                  </a:cubicBezTo>
                  <a:cubicBezTo>
                    <a:pt x="14465" y="16559"/>
                    <a:pt x="13984" y="15549"/>
                    <a:pt x="13911" y="15549"/>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371972" y="231520"/>
              <a:ext cx="791423" cy="705609"/>
            </a:xfrm>
            <a:custGeom>
              <a:avLst/>
              <a:gdLst/>
              <a:ahLst/>
              <a:cxnLst/>
              <a:rect l="l" t="t" r="r" b="b"/>
              <a:pathLst>
                <a:path w="40911" h="36475" extrusionOk="0">
                  <a:moveTo>
                    <a:pt x="24266" y="584"/>
                  </a:moveTo>
                  <a:cubicBezTo>
                    <a:pt x="24263" y="592"/>
                    <a:pt x="24260" y="599"/>
                    <a:pt x="24258" y="607"/>
                  </a:cubicBezTo>
                  <a:lnTo>
                    <a:pt x="24258" y="607"/>
                  </a:lnTo>
                  <a:cubicBezTo>
                    <a:pt x="24264" y="599"/>
                    <a:pt x="24271" y="592"/>
                    <a:pt x="24278" y="584"/>
                  </a:cubicBezTo>
                  <a:close/>
                  <a:moveTo>
                    <a:pt x="12967" y="1215"/>
                  </a:moveTo>
                  <a:cubicBezTo>
                    <a:pt x="12633" y="1215"/>
                    <a:pt x="12467" y="1620"/>
                    <a:pt x="12705" y="1858"/>
                  </a:cubicBezTo>
                  <a:cubicBezTo>
                    <a:pt x="12780" y="1930"/>
                    <a:pt x="12872" y="1962"/>
                    <a:pt x="12963" y="1962"/>
                  </a:cubicBezTo>
                  <a:cubicBezTo>
                    <a:pt x="13159" y="1962"/>
                    <a:pt x="13348" y="1812"/>
                    <a:pt x="13348" y="1584"/>
                  </a:cubicBezTo>
                  <a:lnTo>
                    <a:pt x="13336" y="1584"/>
                  </a:lnTo>
                  <a:cubicBezTo>
                    <a:pt x="13336" y="1370"/>
                    <a:pt x="13169" y="1215"/>
                    <a:pt x="12967" y="1215"/>
                  </a:cubicBezTo>
                  <a:close/>
                  <a:moveTo>
                    <a:pt x="20301" y="2001"/>
                  </a:moveTo>
                  <a:cubicBezTo>
                    <a:pt x="20206" y="2001"/>
                    <a:pt x="20134" y="2072"/>
                    <a:pt x="20134" y="2156"/>
                  </a:cubicBezTo>
                  <a:cubicBezTo>
                    <a:pt x="20134" y="2254"/>
                    <a:pt x="20218" y="2318"/>
                    <a:pt x="20302" y="2318"/>
                  </a:cubicBezTo>
                  <a:cubicBezTo>
                    <a:pt x="20340" y="2318"/>
                    <a:pt x="20378" y="2304"/>
                    <a:pt x="20408" y="2275"/>
                  </a:cubicBezTo>
                  <a:cubicBezTo>
                    <a:pt x="20503" y="2167"/>
                    <a:pt x="20432" y="2001"/>
                    <a:pt x="20301" y="2001"/>
                  </a:cubicBezTo>
                  <a:close/>
                  <a:moveTo>
                    <a:pt x="29183" y="3811"/>
                  </a:moveTo>
                  <a:lnTo>
                    <a:pt x="29183" y="3814"/>
                  </a:lnTo>
                  <a:lnTo>
                    <a:pt x="29183" y="3814"/>
                  </a:lnTo>
                  <a:cubicBezTo>
                    <a:pt x="29183" y="3812"/>
                    <a:pt x="29183" y="3811"/>
                    <a:pt x="29183" y="3811"/>
                  </a:cubicBezTo>
                  <a:close/>
                  <a:moveTo>
                    <a:pt x="29183" y="3814"/>
                  </a:moveTo>
                  <a:cubicBezTo>
                    <a:pt x="29182" y="3816"/>
                    <a:pt x="29181" y="3819"/>
                    <a:pt x="29179" y="3823"/>
                  </a:cubicBezTo>
                  <a:lnTo>
                    <a:pt x="29179" y="3823"/>
                  </a:lnTo>
                  <a:cubicBezTo>
                    <a:pt x="29180" y="3822"/>
                    <a:pt x="29181" y="3822"/>
                    <a:pt x="29181" y="3822"/>
                  </a:cubicBezTo>
                  <a:cubicBezTo>
                    <a:pt x="29182" y="3822"/>
                    <a:pt x="29183" y="3822"/>
                    <a:pt x="29183" y="3822"/>
                  </a:cubicBezTo>
                  <a:lnTo>
                    <a:pt x="29183" y="3814"/>
                  </a:lnTo>
                  <a:close/>
                  <a:moveTo>
                    <a:pt x="33517" y="5049"/>
                  </a:moveTo>
                  <a:cubicBezTo>
                    <a:pt x="33504" y="5059"/>
                    <a:pt x="33491" y="5069"/>
                    <a:pt x="33479" y="5078"/>
                  </a:cubicBezTo>
                  <a:lnTo>
                    <a:pt x="33479" y="5078"/>
                  </a:lnTo>
                  <a:cubicBezTo>
                    <a:pt x="33495" y="5072"/>
                    <a:pt x="33512" y="5066"/>
                    <a:pt x="33529" y="5061"/>
                  </a:cubicBezTo>
                  <a:lnTo>
                    <a:pt x="33517" y="5049"/>
                  </a:lnTo>
                  <a:close/>
                  <a:moveTo>
                    <a:pt x="8168" y="4834"/>
                  </a:moveTo>
                  <a:cubicBezTo>
                    <a:pt x="8073" y="4834"/>
                    <a:pt x="8002" y="4894"/>
                    <a:pt x="8014" y="4977"/>
                  </a:cubicBezTo>
                  <a:cubicBezTo>
                    <a:pt x="8014" y="5067"/>
                    <a:pt x="8086" y="5128"/>
                    <a:pt x="8162" y="5128"/>
                  </a:cubicBezTo>
                  <a:cubicBezTo>
                    <a:pt x="8197" y="5128"/>
                    <a:pt x="8233" y="5115"/>
                    <a:pt x="8264" y="5084"/>
                  </a:cubicBezTo>
                  <a:cubicBezTo>
                    <a:pt x="8359" y="5001"/>
                    <a:pt x="8299" y="4834"/>
                    <a:pt x="8168" y="4834"/>
                  </a:cubicBezTo>
                  <a:close/>
                  <a:moveTo>
                    <a:pt x="24258" y="607"/>
                  </a:moveTo>
                  <a:cubicBezTo>
                    <a:pt x="24183" y="695"/>
                    <a:pt x="24118" y="782"/>
                    <a:pt x="24063" y="870"/>
                  </a:cubicBezTo>
                  <a:cubicBezTo>
                    <a:pt x="23932" y="1060"/>
                    <a:pt x="23766" y="1358"/>
                    <a:pt x="23575" y="1715"/>
                  </a:cubicBezTo>
                  <a:cubicBezTo>
                    <a:pt x="23063" y="2656"/>
                    <a:pt x="22634" y="3632"/>
                    <a:pt x="22289" y="4644"/>
                  </a:cubicBezTo>
                  <a:cubicBezTo>
                    <a:pt x="21944" y="5656"/>
                    <a:pt x="21682" y="6704"/>
                    <a:pt x="21515" y="7751"/>
                  </a:cubicBezTo>
                  <a:cubicBezTo>
                    <a:pt x="21444" y="8156"/>
                    <a:pt x="21408" y="8490"/>
                    <a:pt x="21384" y="8716"/>
                  </a:cubicBezTo>
                  <a:cubicBezTo>
                    <a:pt x="21372" y="8835"/>
                    <a:pt x="21361" y="8954"/>
                    <a:pt x="21372" y="9073"/>
                  </a:cubicBezTo>
                  <a:cubicBezTo>
                    <a:pt x="21408" y="8954"/>
                    <a:pt x="21432" y="8847"/>
                    <a:pt x="21444" y="8728"/>
                  </a:cubicBezTo>
                  <a:cubicBezTo>
                    <a:pt x="21480" y="8502"/>
                    <a:pt x="21539" y="8168"/>
                    <a:pt x="21611" y="7775"/>
                  </a:cubicBezTo>
                  <a:cubicBezTo>
                    <a:pt x="22015" y="5680"/>
                    <a:pt x="22694" y="3656"/>
                    <a:pt x="23658" y="1763"/>
                  </a:cubicBezTo>
                  <a:cubicBezTo>
                    <a:pt x="23849" y="1394"/>
                    <a:pt x="24004" y="1096"/>
                    <a:pt x="24111" y="905"/>
                  </a:cubicBezTo>
                  <a:cubicBezTo>
                    <a:pt x="24166" y="806"/>
                    <a:pt x="24221" y="706"/>
                    <a:pt x="24258" y="607"/>
                  </a:cubicBezTo>
                  <a:close/>
                  <a:moveTo>
                    <a:pt x="11788" y="4858"/>
                  </a:moveTo>
                  <a:lnTo>
                    <a:pt x="11788" y="4858"/>
                  </a:lnTo>
                  <a:cubicBezTo>
                    <a:pt x="12002" y="5096"/>
                    <a:pt x="12228" y="5311"/>
                    <a:pt x="12467" y="5513"/>
                  </a:cubicBezTo>
                  <a:cubicBezTo>
                    <a:pt x="12895" y="5906"/>
                    <a:pt x="13490" y="6454"/>
                    <a:pt x="14086" y="7085"/>
                  </a:cubicBezTo>
                  <a:cubicBezTo>
                    <a:pt x="14693" y="7716"/>
                    <a:pt x="15217" y="8311"/>
                    <a:pt x="15586" y="8752"/>
                  </a:cubicBezTo>
                  <a:cubicBezTo>
                    <a:pt x="15776" y="9002"/>
                    <a:pt x="15979" y="9240"/>
                    <a:pt x="16205" y="9454"/>
                  </a:cubicBezTo>
                  <a:cubicBezTo>
                    <a:pt x="16169" y="9383"/>
                    <a:pt x="16122" y="9299"/>
                    <a:pt x="16074" y="9240"/>
                  </a:cubicBezTo>
                  <a:cubicBezTo>
                    <a:pt x="15979" y="9109"/>
                    <a:pt x="15848" y="8906"/>
                    <a:pt x="15669" y="8680"/>
                  </a:cubicBezTo>
                  <a:cubicBezTo>
                    <a:pt x="14753" y="7478"/>
                    <a:pt x="13705" y="6382"/>
                    <a:pt x="12550" y="5418"/>
                  </a:cubicBezTo>
                  <a:cubicBezTo>
                    <a:pt x="12324" y="5239"/>
                    <a:pt x="12133" y="5084"/>
                    <a:pt x="12002" y="4989"/>
                  </a:cubicBezTo>
                  <a:cubicBezTo>
                    <a:pt x="11943" y="4942"/>
                    <a:pt x="11871" y="4894"/>
                    <a:pt x="11788" y="4858"/>
                  </a:cubicBezTo>
                  <a:close/>
                  <a:moveTo>
                    <a:pt x="29179" y="3823"/>
                  </a:moveTo>
                  <a:lnTo>
                    <a:pt x="29179" y="3823"/>
                  </a:lnTo>
                  <a:cubicBezTo>
                    <a:pt x="29095" y="3860"/>
                    <a:pt x="27870" y="5261"/>
                    <a:pt x="26397" y="7001"/>
                  </a:cubicBezTo>
                  <a:cubicBezTo>
                    <a:pt x="24885" y="8799"/>
                    <a:pt x="23694" y="10276"/>
                    <a:pt x="23718" y="10299"/>
                  </a:cubicBezTo>
                  <a:cubicBezTo>
                    <a:pt x="23718" y="10300"/>
                    <a:pt x="23718" y="10300"/>
                    <a:pt x="23719" y="10300"/>
                  </a:cubicBezTo>
                  <a:cubicBezTo>
                    <a:pt x="23762" y="10300"/>
                    <a:pt x="25004" y="8880"/>
                    <a:pt x="26504" y="7097"/>
                  </a:cubicBezTo>
                  <a:cubicBezTo>
                    <a:pt x="27936" y="5391"/>
                    <a:pt x="29097" y="3968"/>
                    <a:pt x="29179" y="3823"/>
                  </a:cubicBezTo>
                  <a:close/>
                  <a:moveTo>
                    <a:pt x="10691" y="6676"/>
                  </a:moveTo>
                  <a:cubicBezTo>
                    <a:pt x="10666" y="6676"/>
                    <a:pt x="10650" y="6681"/>
                    <a:pt x="10645" y="6692"/>
                  </a:cubicBezTo>
                  <a:cubicBezTo>
                    <a:pt x="10585" y="6811"/>
                    <a:pt x="11895" y="7537"/>
                    <a:pt x="13395" y="8573"/>
                  </a:cubicBezTo>
                  <a:cubicBezTo>
                    <a:pt x="14837" y="9568"/>
                    <a:pt x="15915" y="10530"/>
                    <a:pt x="16072" y="10530"/>
                  </a:cubicBezTo>
                  <a:cubicBezTo>
                    <a:pt x="16078" y="10530"/>
                    <a:pt x="16083" y="10529"/>
                    <a:pt x="16086" y="10526"/>
                  </a:cubicBezTo>
                  <a:lnTo>
                    <a:pt x="16074" y="10526"/>
                  </a:lnTo>
                  <a:cubicBezTo>
                    <a:pt x="16157" y="10454"/>
                    <a:pt x="15169" y="9311"/>
                    <a:pt x="13645" y="8228"/>
                  </a:cubicBezTo>
                  <a:cubicBezTo>
                    <a:pt x="12254" y="7239"/>
                    <a:pt x="10952" y="6676"/>
                    <a:pt x="10691" y="6676"/>
                  </a:cubicBezTo>
                  <a:close/>
                  <a:moveTo>
                    <a:pt x="17241" y="2025"/>
                  </a:moveTo>
                  <a:lnTo>
                    <a:pt x="17241" y="2025"/>
                  </a:lnTo>
                  <a:cubicBezTo>
                    <a:pt x="17277" y="2144"/>
                    <a:pt x="17312" y="2263"/>
                    <a:pt x="17372" y="2358"/>
                  </a:cubicBezTo>
                  <a:cubicBezTo>
                    <a:pt x="17467" y="2572"/>
                    <a:pt x="17598" y="2882"/>
                    <a:pt x="17753" y="3251"/>
                  </a:cubicBezTo>
                  <a:cubicBezTo>
                    <a:pt x="18563" y="5227"/>
                    <a:pt x="19158" y="7287"/>
                    <a:pt x="19527" y="9395"/>
                  </a:cubicBezTo>
                  <a:cubicBezTo>
                    <a:pt x="19598" y="9799"/>
                    <a:pt x="19646" y="10121"/>
                    <a:pt x="19682" y="10347"/>
                  </a:cubicBezTo>
                  <a:cubicBezTo>
                    <a:pt x="19706" y="10466"/>
                    <a:pt x="19717" y="10585"/>
                    <a:pt x="19753" y="10704"/>
                  </a:cubicBezTo>
                  <a:lnTo>
                    <a:pt x="19765" y="10704"/>
                  </a:lnTo>
                  <a:cubicBezTo>
                    <a:pt x="19765" y="10585"/>
                    <a:pt x="19765" y="10466"/>
                    <a:pt x="19741" y="10347"/>
                  </a:cubicBezTo>
                  <a:cubicBezTo>
                    <a:pt x="19729" y="10121"/>
                    <a:pt x="19682" y="9787"/>
                    <a:pt x="19634" y="9371"/>
                  </a:cubicBezTo>
                  <a:cubicBezTo>
                    <a:pt x="19313" y="7251"/>
                    <a:pt x="18717" y="5180"/>
                    <a:pt x="17848" y="3215"/>
                  </a:cubicBezTo>
                  <a:cubicBezTo>
                    <a:pt x="17681" y="2846"/>
                    <a:pt x="17527" y="2537"/>
                    <a:pt x="17420" y="2334"/>
                  </a:cubicBezTo>
                  <a:cubicBezTo>
                    <a:pt x="17372" y="2227"/>
                    <a:pt x="17312" y="2132"/>
                    <a:pt x="17241" y="2025"/>
                  </a:cubicBezTo>
                  <a:close/>
                  <a:moveTo>
                    <a:pt x="13871" y="11169"/>
                  </a:moveTo>
                  <a:lnTo>
                    <a:pt x="13866" y="11174"/>
                  </a:lnTo>
                  <a:lnTo>
                    <a:pt x="13866" y="11174"/>
                  </a:lnTo>
                  <a:cubicBezTo>
                    <a:pt x="13868" y="11173"/>
                    <a:pt x="13870" y="11171"/>
                    <a:pt x="13871" y="11169"/>
                  </a:cubicBezTo>
                  <a:close/>
                  <a:moveTo>
                    <a:pt x="4506" y="7987"/>
                  </a:moveTo>
                  <a:cubicBezTo>
                    <a:pt x="4353" y="7987"/>
                    <a:pt x="4268" y="8001"/>
                    <a:pt x="4263" y="8025"/>
                  </a:cubicBezTo>
                  <a:cubicBezTo>
                    <a:pt x="4251" y="8156"/>
                    <a:pt x="6502" y="8513"/>
                    <a:pt x="9145" y="9383"/>
                  </a:cubicBezTo>
                  <a:cubicBezTo>
                    <a:pt x="11649" y="10195"/>
                    <a:pt x="13597" y="11178"/>
                    <a:pt x="13846" y="11178"/>
                  </a:cubicBezTo>
                  <a:cubicBezTo>
                    <a:pt x="13852" y="11178"/>
                    <a:pt x="13857" y="11177"/>
                    <a:pt x="13861" y="11176"/>
                  </a:cubicBezTo>
                  <a:lnTo>
                    <a:pt x="13861" y="11176"/>
                  </a:lnTo>
                  <a:cubicBezTo>
                    <a:pt x="13868" y="11053"/>
                    <a:pt x="11920" y="9835"/>
                    <a:pt x="9276" y="8966"/>
                  </a:cubicBezTo>
                  <a:cubicBezTo>
                    <a:pt x="7092" y="8241"/>
                    <a:pt x="5166" y="7987"/>
                    <a:pt x="4506" y="7987"/>
                  </a:cubicBezTo>
                  <a:close/>
                  <a:moveTo>
                    <a:pt x="13866" y="11174"/>
                  </a:moveTo>
                  <a:lnTo>
                    <a:pt x="13866" y="11174"/>
                  </a:lnTo>
                  <a:cubicBezTo>
                    <a:pt x="13864" y="11175"/>
                    <a:pt x="13863" y="11176"/>
                    <a:pt x="13861" y="11176"/>
                  </a:cubicBezTo>
                  <a:lnTo>
                    <a:pt x="13861" y="11176"/>
                  </a:lnTo>
                  <a:cubicBezTo>
                    <a:pt x="13861" y="11178"/>
                    <a:pt x="13860" y="11179"/>
                    <a:pt x="13860" y="11180"/>
                  </a:cubicBezTo>
                  <a:lnTo>
                    <a:pt x="13866" y="11174"/>
                  </a:lnTo>
                  <a:close/>
                  <a:moveTo>
                    <a:pt x="33479" y="5078"/>
                  </a:moveTo>
                  <a:cubicBezTo>
                    <a:pt x="33355" y="5125"/>
                    <a:pt x="33241" y="5188"/>
                    <a:pt x="33136" y="5251"/>
                  </a:cubicBezTo>
                  <a:cubicBezTo>
                    <a:pt x="32886" y="5370"/>
                    <a:pt x="32540" y="5573"/>
                    <a:pt x="32112" y="5811"/>
                  </a:cubicBezTo>
                  <a:cubicBezTo>
                    <a:pt x="31255" y="6311"/>
                    <a:pt x="30088" y="7025"/>
                    <a:pt x="28861" y="7894"/>
                  </a:cubicBezTo>
                  <a:cubicBezTo>
                    <a:pt x="27623" y="8763"/>
                    <a:pt x="26552" y="9609"/>
                    <a:pt x="25802" y="10252"/>
                  </a:cubicBezTo>
                  <a:cubicBezTo>
                    <a:pt x="25421" y="10573"/>
                    <a:pt x="25123" y="10835"/>
                    <a:pt x="24920" y="11026"/>
                  </a:cubicBezTo>
                  <a:cubicBezTo>
                    <a:pt x="24813" y="11109"/>
                    <a:pt x="24706" y="11216"/>
                    <a:pt x="24611" y="11323"/>
                  </a:cubicBezTo>
                  <a:cubicBezTo>
                    <a:pt x="24742" y="11240"/>
                    <a:pt x="24849" y="11157"/>
                    <a:pt x="24956" y="11061"/>
                  </a:cubicBezTo>
                  <a:lnTo>
                    <a:pt x="25861" y="10323"/>
                  </a:lnTo>
                  <a:cubicBezTo>
                    <a:pt x="26635" y="9704"/>
                    <a:pt x="27707" y="8871"/>
                    <a:pt x="28945" y="8001"/>
                  </a:cubicBezTo>
                  <a:cubicBezTo>
                    <a:pt x="30171" y="7144"/>
                    <a:pt x="31326" y="6418"/>
                    <a:pt x="32159" y="5906"/>
                  </a:cubicBezTo>
                  <a:lnTo>
                    <a:pt x="33148" y="5287"/>
                  </a:lnTo>
                  <a:cubicBezTo>
                    <a:pt x="33265" y="5223"/>
                    <a:pt x="33372" y="5159"/>
                    <a:pt x="33479" y="5078"/>
                  </a:cubicBezTo>
                  <a:close/>
                  <a:moveTo>
                    <a:pt x="35836" y="11176"/>
                  </a:moveTo>
                  <a:cubicBezTo>
                    <a:pt x="35801" y="11176"/>
                    <a:pt x="35766" y="11177"/>
                    <a:pt x="35731" y="11180"/>
                  </a:cubicBezTo>
                  <a:cubicBezTo>
                    <a:pt x="35493" y="11180"/>
                    <a:pt x="35148" y="11204"/>
                    <a:pt x="34731" y="11240"/>
                  </a:cubicBezTo>
                  <a:cubicBezTo>
                    <a:pt x="33624" y="11335"/>
                    <a:pt x="32540" y="11526"/>
                    <a:pt x="31469" y="11800"/>
                  </a:cubicBezTo>
                  <a:cubicBezTo>
                    <a:pt x="30397" y="12062"/>
                    <a:pt x="29350" y="12419"/>
                    <a:pt x="28349" y="12859"/>
                  </a:cubicBezTo>
                  <a:cubicBezTo>
                    <a:pt x="27957" y="13026"/>
                    <a:pt x="27647" y="13181"/>
                    <a:pt x="27433" y="13288"/>
                  </a:cubicBezTo>
                  <a:cubicBezTo>
                    <a:pt x="27326" y="13335"/>
                    <a:pt x="27218" y="13407"/>
                    <a:pt x="27123" y="13478"/>
                  </a:cubicBezTo>
                  <a:cubicBezTo>
                    <a:pt x="27242" y="13443"/>
                    <a:pt x="27349" y="13395"/>
                    <a:pt x="27468" y="13347"/>
                  </a:cubicBezTo>
                  <a:cubicBezTo>
                    <a:pt x="27671" y="13240"/>
                    <a:pt x="27992" y="13109"/>
                    <a:pt x="28385" y="12954"/>
                  </a:cubicBezTo>
                  <a:cubicBezTo>
                    <a:pt x="30421" y="12133"/>
                    <a:pt x="32552" y="11597"/>
                    <a:pt x="34743" y="11347"/>
                  </a:cubicBezTo>
                  <a:cubicBezTo>
                    <a:pt x="35160" y="11300"/>
                    <a:pt x="35493" y="11264"/>
                    <a:pt x="35731" y="11240"/>
                  </a:cubicBezTo>
                  <a:cubicBezTo>
                    <a:pt x="35850" y="11240"/>
                    <a:pt x="35969" y="11216"/>
                    <a:pt x="36100" y="11192"/>
                  </a:cubicBezTo>
                  <a:cubicBezTo>
                    <a:pt x="36008" y="11184"/>
                    <a:pt x="35921" y="11176"/>
                    <a:pt x="35836" y="11176"/>
                  </a:cubicBezTo>
                  <a:close/>
                  <a:moveTo>
                    <a:pt x="7635" y="13222"/>
                  </a:moveTo>
                  <a:cubicBezTo>
                    <a:pt x="6214" y="13222"/>
                    <a:pt x="4799" y="13375"/>
                    <a:pt x="3418" y="13693"/>
                  </a:cubicBezTo>
                  <a:cubicBezTo>
                    <a:pt x="2144" y="13990"/>
                    <a:pt x="1406" y="14312"/>
                    <a:pt x="1429" y="14383"/>
                  </a:cubicBezTo>
                  <a:cubicBezTo>
                    <a:pt x="1432" y="14392"/>
                    <a:pt x="1447" y="14396"/>
                    <a:pt x="1471" y="14396"/>
                  </a:cubicBezTo>
                  <a:cubicBezTo>
                    <a:pt x="1649" y="14396"/>
                    <a:pt x="2371" y="14189"/>
                    <a:pt x="3477" y="13990"/>
                  </a:cubicBezTo>
                  <a:cubicBezTo>
                    <a:pt x="4774" y="13765"/>
                    <a:pt x="6092" y="13658"/>
                    <a:pt x="7409" y="13658"/>
                  </a:cubicBezTo>
                  <a:cubicBezTo>
                    <a:pt x="7762" y="13658"/>
                    <a:pt x="8114" y="13666"/>
                    <a:pt x="8466" y="13681"/>
                  </a:cubicBezTo>
                  <a:cubicBezTo>
                    <a:pt x="10133" y="13740"/>
                    <a:pt x="11800" y="13967"/>
                    <a:pt x="13419" y="14359"/>
                  </a:cubicBezTo>
                  <a:cubicBezTo>
                    <a:pt x="14564" y="14643"/>
                    <a:pt x="15269" y="14926"/>
                    <a:pt x="15408" y="14926"/>
                  </a:cubicBezTo>
                  <a:cubicBezTo>
                    <a:pt x="15420" y="14926"/>
                    <a:pt x="15428" y="14924"/>
                    <a:pt x="15431" y="14919"/>
                  </a:cubicBezTo>
                  <a:cubicBezTo>
                    <a:pt x="15455" y="14871"/>
                    <a:pt x="14753" y="14455"/>
                    <a:pt x="13490" y="14074"/>
                  </a:cubicBezTo>
                  <a:cubicBezTo>
                    <a:pt x="11859" y="13586"/>
                    <a:pt x="10181" y="13300"/>
                    <a:pt x="8478" y="13240"/>
                  </a:cubicBezTo>
                  <a:cubicBezTo>
                    <a:pt x="8197" y="13228"/>
                    <a:pt x="7916" y="13222"/>
                    <a:pt x="7635" y="13222"/>
                  </a:cubicBezTo>
                  <a:close/>
                  <a:moveTo>
                    <a:pt x="30028" y="1"/>
                  </a:moveTo>
                  <a:lnTo>
                    <a:pt x="30028" y="12"/>
                  </a:lnTo>
                  <a:cubicBezTo>
                    <a:pt x="29802" y="72"/>
                    <a:pt x="29588" y="179"/>
                    <a:pt x="29397" y="322"/>
                  </a:cubicBezTo>
                  <a:cubicBezTo>
                    <a:pt x="28838" y="667"/>
                    <a:pt x="28314" y="1072"/>
                    <a:pt x="27826" y="1513"/>
                  </a:cubicBezTo>
                  <a:cubicBezTo>
                    <a:pt x="26218" y="2965"/>
                    <a:pt x="24861" y="4680"/>
                    <a:pt x="23825" y="6585"/>
                  </a:cubicBezTo>
                  <a:cubicBezTo>
                    <a:pt x="22801" y="8478"/>
                    <a:pt x="21932" y="10454"/>
                    <a:pt x="21241" y="12490"/>
                  </a:cubicBezTo>
                  <a:cubicBezTo>
                    <a:pt x="20694" y="14050"/>
                    <a:pt x="20396" y="15026"/>
                    <a:pt x="20456" y="15050"/>
                  </a:cubicBezTo>
                  <a:cubicBezTo>
                    <a:pt x="20456" y="15050"/>
                    <a:pt x="20457" y="15050"/>
                    <a:pt x="20458" y="15050"/>
                  </a:cubicBezTo>
                  <a:cubicBezTo>
                    <a:pt x="20525" y="15050"/>
                    <a:pt x="20916" y="14114"/>
                    <a:pt x="21527" y="12609"/>
                  </a:cubicBezTo>
                  <a:cubicBezTo>
                    <a:pt x="22289" y="10609"/>
                    <a:pt x="23182" y="8680"/>
                    <a:pt x="24206" y="6799"/>
                  </a:cubicBezTo>
                  <a:cubicBezTo>
                    <a:pt x="25218" y="4930"/>
                    <a:pt x="26516" y="3227"/>
                    <a:pt x="28028" y="1739"/>
                  </a:cubicBezTo>
                  <a:cubicBezTo>
                    <a:pt x="29195" y="608"/>
                    <a:pt x="30076" y="72"/>
                    <a:pt x="30028" y="1"/>
                  </a:cubicBezTo>
                  <a:close/>
                  <a:moveTo>
                    <a:pt x="14376" y="2606"/>
                  </a:moveTo>
                  <a:cubicBezTo>
                    <a:pt x="14374" y="2606"/>
                    <a:pt x="14373" y="2607"/>
                    <a:pt x="14372" y="2608"/>
                  </a:cubicBezTo>
                  <a:cubicBezTo>
                    <a:pt x="14252" y="2679"/>
                    <a:pt x="15955" y="5239"/>
                    <a:pt x="17443" y="8656"/>
                  </a:cubicBezTo>
                  <a:cubicBezTo>
                    <a:pt x="18926" y="12072"/>
                    <a:pt x="19534" y="15062"/>
                    <a:pt x="19668" y="15062"/>
                  </a:cubicBezTo>
                  <a:cubicBezTo>
                    <a:pt x="19669" y="15062"/>
                    <a:pt x="19669" y="15062"/>
                    <a:pt x="19670" y="15062"/>
                  </a:cubicBezTo>
                  <a:cubicBezTo>
                    <a:pt x="19729" y="15050"/>
                    <a:pt x="19646" y="14288"/>
                    <a:pt x="19372" y="13074"/>
                  </a:cubicBezTo>
                  <a:cubicBezTo>
                    <a:pt x="18622" y="9918"/>
                    <a:pt x="17348" y="6918"/>
                    <a:pt x="15586" y="4203"/>
                  </a:cubicBezTo>
                  <a:cubicBezTo>
                    <a:pt x="14927" y="3197"/>
                    <a:pt x="14436" y="2606"/>
                    <a:pt x="14376" y="2606"/>
                  </a:cubicBezTo>
                  <a:close/>
                  <a:moveTo>
                    <a:pt x="14383" y="10752"/>
                  </a:moveTo>
                  <a:cubicBezTo>
                    <a:pt x="14372" y="10788"/>
                    <a:pt x="14669" y="10978"/>
                    <a:pt x="15145" y="11311"/>
                  </a:cubicBezTo>
                  <a:cubicBezTo>
                    <a:pt x="16384" y="12181"/>
                    <a:pt x="17491" y="13216"/>
                    <a:pt x="18432" y="14395"/>
                  </a:cubicBezTo>
                  <a:cubicBezTo>
                    <a:pt x="18622" y="14645"/>
                    <a:pt x="18813" y="14895"/>
                    <a:pt x="19027" y="15133"/>
                  </a:cubicBezTo>
                  <a:cubicBezTo>
                    <a:pt x="19003" y="15038"/>
                    <a:pt x="18955" y="14955"/>
                    <a:pt x="18908" y="14883"/>
                  </a:cubicBezTo>
                  <a:cubicBezTo>
                    <a:pt x="18813" y="14752"/>
                    <a:pt x="18682" y="14562"/>
                    <a:pt x="18515" y="14324"/>
                  </a:cubicBezTo>
                  <a:cubicBezTo>
                    <a:pt x="17610" y="13097"/>
                    <a:pt x="16479" y="12050"/>
                    <a:pt x="15205" y="11216"/>
                  </a:cubicBezTo>
                  <a:cubicBezTo>
                    <a:pt x="14955" y="11061"/>
                    <a:pt x="14753" y="10942"/>
                    <a:pt x="14610" y="10859"/>
                  </a:cubicBezTo>
                  <a:cubicBezTo>
                    <a:pt x="14538" y="10811"/>
                    <a:pt x="14455" y="10776"/>
                    <a:pt x="14383" y="10752"/>
                  </a:cubicBezTo>
                  <a:close/>
                  <a:moveTo>
                    <a:pt x="6238" y="11077"/>
                  </a:moveTo>
                  <a:cubicBezTo>
                    <a:pt x="5223" y="11077"/>
                    <a:pt x="4620" y="11155"/>
                    <a:pt x="4620" y="11216"/>
                  </a:cubicBezTo>
                  <a:cubicBezTo>
                    <a:pt x="4632" y="11288"/>
                    <a:pt x="5454" y="11276"/>
                    <a:pt x="6799" y="11395"/>
                  </a:cubicBezTo>
                  <a:cubicBezTo>
                    <a:pt x="7466" y="11442"/>
                    <a:pt x="8264" y="11538"/>
                    <a:pt x="9133" y="11692"/>
                  </a:cubicBezTo>
                  <a:cubicBezTo>
                    <a:pt x="11026" y="12014"/>
                    <a:pt x="12871" y="12562"/>
                    <a:pt x="14633" y="13300"/>
                  </a:cubicBezTo>
                  <a:cubicBezTo>
                    <a:pt x="15455" y="13645"/>
                    <a:pt x="16169" y="13990"/>
                    <a:pt x="16765" y="14312"/>
                  </a:cubicBezTo>
                  <a:cubicBezTo>
                    <a:pt x="17886" y="14895"/>
                    <a:pt x="18575" y="15341"/>
                    <a:pt x="18681" y="15341"/>
                  </a:cubicBezTo>
                  <a:cubicBezTo>
                    <a:pt x="18687" y="15341"/>
                    <a:pt x="18691" y="15339"/>
                    <a:pt x="18694" y="15336"/>
                  </a:cubicBezTo>
                  <a:cubicBezTo>
                    <a:pt x="18717" y="15288"/>
                    <a:pt x="18074" y="14740"/>
                    <a:pt x="16919" y="14038"/>
                  </a:cubicBezTo>
                  <a:cubicBezTo>
                    <a:pt x="16241" y="13633"/>
                    <a:pt x="15526" y="13252"/>
                    <a:pt x="14800" y="12931"/>
                  </a:cubicBezTo>
                  <a:cubicBezTo>
                    <a:pt x="13907" y="12538"/>
                    <a:pt x="12990" y="12204"/>
                    <a:pt x="12062" y="11919"/>
                  </a:cubicBezTo>
                  <a:cubicBezTo>
                    <a:pt x="11121" y="11657"/>
                    <a:pt x="10157" y="11442"/>
                    <a:pt x="9192" y="11300"/>
                  </a:cubicBezTo>
                  <a:cubicBezTo>
                    <a:pt x="8407" y="11180"/>
                    <a:pt x="7609" y="11109"/>
                    <a:pt x="6811" y="11085"/>
                  </a:cubicBezTo>
                  <a:cubicBezTo>
                    <a:pt x="6608" y="11080"/>
                    <a:pt x="6417" y="11077"/>
                    <a:pt x="6238" y="11077"/>
                  </a:cubicBezTo>
                  <a:close/>
                  <a:moveTo>
                    <a:pt x="34912" y="7999"/>
                  </a:moveTo>
                  <a:cubicBezTo>
                    <a:pt x="34681" y="7999"/>
                    <a:pt x="33894" y="8134"/>
                    <a:pt x="32755" y="8454"/>
                  </a:cubicBezTo>
                  <a:cubicBezTo>
                    <a:pt x="31969" y="8692"/>
                    <a:pt x="31195" y="8954"/>
                    <a:pt x="30445" y="9275"/>
                  </a:cubicBezTo>
                  <a:cubicBezTo>
                    <a:pt x="28588" y="10037"/>
                    <a:pt x="26837" y="11026"/>
                    <a:pt x="25230" y="12228"/>
                  </a:cubicBezTo>
                  <a:cubicBezTo>
                    <a:pt x="24575" y="12716"/>
                    <a:pt x="23956" y="13252"/>
                    <a:pt x="23361" y="13800"/>
                  </a:cubicBezTo>
                  <a:cubicBezTo>
                    <a:pt x="22337" y="14764"/>
                    <a:pt x="21777" y="15431"/>
                    <a:pt x="21837" y="15479"/>
                  </a:cubicBezTo>
                  <a:cubicBezTo>
                    <a:pt x="21839" y="15480"/>
                    <a:pt x="21842" y="15481"/>
                    <a:pt x="21846" y="15481"/>
                  </a:cubicBezTo>
                  <a:cubicBezTo>
                    <a:pt x="21942" y="15481"/>
                    <a:pt x="22542" y="14887"/>
                    <a:pt x="23563" y="14038"/>
                  </a:cubicBezTo>
                  <a:cubicBezTo>
                    <a:pt x="24087" y="13597"/>
                    <a:pt x="24718" y="13085"/>
                    <a:pt x="25480" y="12562"/>
                  </a:cubicBezTo>
                  <a:cubicBezTo>
                    <a:pt x="26230" y="12038"/>
                    <a:pt x="27064" y="11490"/>
                    <a:pt x="27980" y="10966"/>
                  </a:cubicBezTo>
                  <a:cubicBezTo>
                    <a:pt x="28838" y="10478"/>
                    <a:pt x="29719" y="10037"/>
                    <a:pt x="30624" y="9645"/>
                  </a:cubicBezTo>
                  <a:cubicBezTo>
                    <a:pt x="31457" y="9275"/>
                    <a:pt x="32219" y="8978"/>
                    <a:pt x="32874" y="8752"/>
                  </a:cubicBezTo>
                  <a:cubicBezTo>
                    <a:pt x="34172" y="8287"/>
                    <a:pt x="35005" y="8073"/>
                    <a:pt x="34993" y="8001"/>
                  </a:cubicBezTo>
                  <a:lnTo>
                    <a:pt x="34993" y="8001"/>
                  </a:lnTo>
                  <a:lnTo>
                    <a:pt x="34981" y="8013"/>
                  </a:lnTo>
                  <a:cubicBezTo>
                    <a:pt x="34979" y="8004"/>
                    <a:pt x="34956" y="7999"/>
                    <a:pt x="34912" y="7999"/>
                  </a:cubicBezTo>
                  <a:close/>
                  <a:moveTo>
                    <a:pt x="4989" y="15098"/>
                  </a:moveTo>
                  <a:cubicBezTo>
                    <a:pt x="4656" y="15098"/>
                    <a:pt x="4489" y="15502"/>
                    <a:pt x="4727" y="15741"/>
                  </a:cubicBezTo>
                  <a:cubicBezTo>
                    <a:pt x="4805" y="15818"/>
                    <a:pt x="4900" y="15853"/>
                    <a:pt x="4993" y="15853"/>
                  </a:cubicBezTo>
                  <a:cubicBezTo>
                    <a:pt x="5186" y="15853"/>
                    <a:pt x="5370" y="15704"/>
                    <a:pt x="5370" y="15479"/>
                  </a:cubicBezTo>
                  <a:cubicBezTo>
                    <a:pt x="5370" y="15264"/>
                    <a:pt x="5192" y="15098"/>
                    <a:pt x="4989" y="15098"/>
                  </a:cubicBezTo>
                  <a:close/>
                  <a:moveTo>
                    <a:pt x="40027" y="15205"/>
                  </a:moveTo>
                  <a:cubicBezTo>
                    <a:pt x="39692" y="15205"/>
                    <a:pt x="39533" y="15613"/>
                    <a:pt x="39768" y="15836"/>
                  </a:cubicBezTo>
                  <a:cubicBezTo>
                    <a:pt x="39845" y="15913"/>
                    <a:pt x="39940" y="15948"/>
                    <a:pt x="40033" y="15948"/>
                  </a:cubicBezTo>
                  <a:cubicBezTo>
                    <a:pt x="40226" y="15948"/>
                    <a:pt x="40411" y="15799"/>
                    <a:pt x="40411" y="15574"/>
                  </a:cubicBezTo>
                  <a:cubicBezTo>
                    <a:pt x="40411" y="15371"/>
                    <a:pt x="40244" y="15205"/>
                    <a:pt x="40041" y="15205"/>
                  </a:cubicBezTo>
                  <a:cubicBezTo>
                    <a:pt x="40037" y="15205"/>
                    <a:pt x="40032" y="15205"/>
                    <a:pt x="40027" y="15205"/>
                  </a:cubicBezTo>
                  <a:close/>
                  <a:moveTo>
                    <a:pt x="11533" y="15558"/>
                  </a:moveTo>
                  <a:cubicBezTo>
                    <a:pt x="10785" y="15558"/>
                    <a:pt x="10035" y="15643"/>
                    <a:pt x="9299" y="15812"/>
                  </a:cubicBezTo>
                  <a:cubicBezTo>
                    <a:pt x="8668" y="15955"/>
                    <a:pt x="8311" y="16122"/>
                    <a:pt x="8311" y="16169"/>
                  </a:cubicBezTo>
                  <a:cubicBezTo>
                    <a:pt x="8317" y="16190"/>
                    <a:pt x="8362" y="16199"/>
                    <a:pt x="8441" y="16199"/>
                  </a:cubicBezTo>
                  <a:cubicBezTo>
                    <a:pt x="8820" y="16199"/>
                    <a:pt x="9987" y="15998"/>
                    <a:pt x="11420" y="15998"/>
                  </a:cubicBezTo>
                  <a:cubicBezTo>
                    <a:pt x="11541" y="15998"/>
                    <a:pt x="11663" y="15999"/>
                    <a:pt x="11788" y="16002"/>
                  </a:cubicBezTo>
                  <a:cubicBezTo>
                    <a:pt x="13483" y="16034"/>
                    <a:pt x="14861" y="16391"/>
                    <a:pt x="15183" y="16391"/>
                  </a:cubicBezTo>
                  <a:cubicBezTo>
                    <a:pt x="15225" y="16391"/>
                    <a:pt x="15248" y="16385"/>
                    <a:pt x="15253" y="16372"/>
                  </a:cubicBezTo>
                  <a:lnTo>
                    <a:pt x="15265" y="16372"/>
                  </a:lnTo>
                  <a:cubicBezTo>
                    <a:pt x="15276" y="16324"/>
                    <a:pt x="14919" y="16133"/>
                    <a:pt x="14300" y="15955"/>
                  </a:cubicBezTo>
                  <a:cubicBezTo>
                    <a:pt x="13401" y="15690"/>
                    <a:pt x="12468" y="15558"/>
                    <a:pt x="11533" y="15558"/>
                  </a:cubicBezTo>
                  <a:close/>
                  <a:moveTo>
                    <a:pt x="32054" y="13285"/>
                  </a:moveTo>
                  <a:cubicBezTo>
                    <a:pt x="31958" y="13285"/>
                    <a:pt x="31858" y="13286"/>
                    <a:pt x="31755" y="13288"/>
                  </a:cubicBezTo>
                  <a:cubicBezTo>
                    <a:pt x="31052" y="13288"/>
                    <a:pt x="30362" y="13347"/>
                    <a:pt x="29671" y="13443"/>
                  </a:cubicBezTo>
                  <a:cubicBezTo>
                    <a:pt x="28826" y="13562"/>
                    <a:pt x="27992" y="13740"/>
                    <a:pt x="27171" y="13978"/>
                  </a:cubicBezTo>
                  <a:cubicBezTo>
                    <a:pt x="26349" y="14217"/>
                    <a:pt x="25552" y="14514"/>
                    <a:pt x="24766" y="14859"/>
                  </a:cubicBezTo>
                  <a:cubicBezTo>
                    <a:pt x="24135" y="15145"/>
                    <a:pt x="23516" y="15467"/>
                    <a:pt x="22932" y="15824"/>
                  </a:cubicBezTo>
                  <a:cubicBezTo>
                    <a:pt x="21920" y="16455"/>
                    <a:pt x="21372" y="16919"/>
                    <a:pt x="21396" y="16979"/>
                  </a:cubicBezTo>
                  <a:cubicBezTo>
                    <a:pt x="21399" y="16983"/>
                    <a:pt x="21404" y="16985"/>
                    <a:pt x="21412" y="16985"/>
                  </a:cubicBezTo>
                  <a:cubicBezTo>
                    <a:pt x="21518" y="16985"/>
                    <a:pt x="22111" y="16619"/>
                    <a:pt x="23075" y="16098"/>
                  </a:cubicBezTo>
                  <a:cubicBezTo>
                    <a:pt x="23575" y="15812"/>
                    <a:pt x="24206" y="15514"/>
                    <a:pt x="24920" y="15217"/>
                  </a:cubicBezTo>
                  <a:cubicBezTo>
                    <a:pt x="25682" y="14907"/>
                    <a:pt x="26468" y="14621"/>
                    <a:pt x="27278" y="14383"/>
                  </a:cubicBezTo>
                  <a:cubicBezTo>
                    <a:pt x="28076" y="14157"/>
                    <a:pt x="28885" y="13978"/>
                    <a:pt x="29707" y="13836"/>
                  </a:cubicBezTo>
                  <a:cubicBezTo>
                    <a:pt x="30469" y="13705"/>
                    <a:pt x="31147" y="13621"/>
                    <a:pt x="31731" y="13586"/>
                  </a:cubicBezTo>
                  <a:cubicBezTo>
                    <a:pt x="32898" y="13502"/>
                    <a:pt x="33624" y="13502"/>
                    <a:pt x="33624" y="13431"/>
                  </a:cubicBezTo>
                  <a:cubicBezTo>
                    <a:pt x="33635" y="13387"/>
                    <a:pt x="33033" y="13285"/>
                    <a:pt x="32054" y="13285"/>
                  </a:cubicBezTo>
                  <a:close/>
                  <a:moveTo>
                    <a:pt x="30579" y="15180"/>
                  </a:moveTo>
                  <a:cubicBezTo>
                    <a:pt x="30315" y="15180"/>
                    <a:pt x="30052" y="15188"/>
                    <a:pt x="29790" y="15205"/>
                  </a:cubicBezTo>
                  <a:cubicBezTo>
                    <a:pt x="29171" y="15240"/>
                    <a:pt x="28564" y="15312"/>
                    <a:pt x="27968" y="15431"/>
                  </a:cubicBezTo>
                  <a:cubicBezTo>
                    <a:pt x="27718" y="15467"/>
                    <a:pt x="27492" y="15526"/>
                    <a:pt x="27290" y="15586"/>
                  </a:cubicBezTo>
                  <a:cubicBezTo>
                    <a:pt x="27076" y="15633"/>
                    <a:pt x="26909" y="15681"/>
                    <a:pt x="26778" y="15729"/>
                  </a:cubicBezTo>
                  <a:cubicBezTo>
                    <a:pt x="26623" y="15764"/>
                    <a:pt x="26480" y="15812"/>
                    <a:pt x="26349" y="15883"/>
                  </a:cubicBezTo>
                  <a:cubicBezTo>
                    <a:pt x="26492" y="15860"/>
                    <a:pt x="26647" y="15824"/>
                    <a:pt x="26790" y="15788"/>
                  </a:cubicBezTo>
                  <a:cubicBezTo>
                    <a:pt x="26933" y="15752"/>
                    <a:pt x="27099" y="15705"/>
                    <a:pt x="27302" y="15669"/>
                  </a:cubicBezTo>
                  <a:cubicBezTo>
                    <a:pt x="27504" y="15621"/>
                    <a:pt x="27730" y="15574"/>
                    <a:pt x="27992" y="15538"/>
                  </a:cubicBezTo>
                  <a:cubicBezTo>
                    <a:pt x="28588" y="15431"/>
                    <a:pt x="29195" y="15371"/>
                    <a:pt x="29790" y="15336"/>
                  </a:cubicBezTo>
                  <a:cubicBezTo>
                    <a:pt x="30017" y="15329"/>
                    <a:pt x="30244" y="15325"/>
                    <a:pt x="30471" y="15325"/>
                  </a:cubicBezTo>
                  <a:cubicBezTo>
                    <a:pt x="30993" y="15325"/>
                    <a:pt x="31514" y="15345"/>
                    <a:pt x="32029" y="15395"/>
                  </a:cubicBezTo>
                  <a:cubicBezTo>
                    <a:pt x="32767" y="15479"/>
                    <a:pt x="33493" y="15610"/>
                    <a:pt x="34219" y="15776"/>
                  </a:cubicBezTo>
                  <a:cubicBezTo>
                    <a:pt x="34803" y="15931"/>
                    <a:pt x="35374" y="16122"/>
                    <a:pt x="35946" y="16336"/>
                  </a:cubicBezTo>
                  <a:cubicBezTo>
                    <a:pt x="36184" y="16431"/>
                    <a:pt x="36410" y="16538"/>
                    <a:pt x="36589" y="16610"/>
                  </a:cubicBezTo>
                  <a:cubicBezTo>
                    <a:pt x="36779" y="16693"/>
                    <a:pt x="36946" y="16764"/>
                    <a:pt x="37077" y="16836"/>
                  </a:cubicBezTo>
                  <a:cubicBezTo>
                    <a:pt x="37208" y="16907"/>
                    <a:pt x="37339" y="16967"/>
                    <a:pt x="37482" y="17015"/>
                  </a:cubicBezTo>
                  <a:cubicBezTo>
                    <a:pt x="37363" y="16907"/>
                    <a:pt x="37220" y="16824"/>
                    <a:pt x="37089" y="16753"/>
                  </a:cubicBezTo>
                  <a:cubicBezTo>
                    <a:pt x="36934" y="16657"/>
                    <a:pt x="36767" y="16586"/>
                    <a:pt x="36612" y="16514"/>
                  </a:cubicBezTo>
                  <a:cubicBezTo>
                    <a:pt x="36410" y="16431"/>
                    <a:pt x="36208" y="16324"/>
                    <a:pt x="35969" y="16229"/>
                  </a:cubicBezTo>
                  <a:cubicBezTo>
                    <a:pt x="35398" y="16002"/>
                    <a:pt x="34826" y="15800"/>
                    <a:pt x="34231" y="15645"/>
                  </a:cubicBezTo>
                  <a:cubicBezTo>
                    <a:pt x="33505" y="15467"/>
                    <a:pt x="32767" y="15324"/>
                    <a:pt x="32029" y="15252"/>
                  </a:cubicBezTo>
                  <a:cubicBezTo>
                    <a:pt x="31544" y="15206"/>
                    <a:pt x="31060" y="15180"/>
                    <a:pt x="30579" y="15180"/>
                  </a:cubicBezTo>
                  <a:close/>
                  <a:moveTo>
                    <a:pt x="35353" y="17752"/>
                  </a:moveTo>
                  <a:cubicBezTo>
                    <a:pt x="35348" y="17752"/>
                    <a:pt x="35343" y="17752"/>
                    <a:pt x="35338" y="17753"/>
                  </a:cubicBezTo>
                  <a:cubicBezTo>
                    <a:pt x="35255" y="17753"/>
                    <a:pt x="35184" y="17824"/>
                    <a:pt x="35184" y="17907"/>
                  </a:cubicBezTo>
                  <a:cubicBezTo>
                    <a:pt x="35184" y="18003"/>
                    <a:pt x="35263" y="18061"/>
                    <a:pt x="35344" y="18061"/>
                  </a:cubicBezTo>
                  <a:cubicBezTo>
                    <a:pt x="35385" y="18061"/>
                    <a:pt x="35426" y="18046"/>
                    <a:pt x="35458" y="18015"/>
                  </a:cubicBezTo>
                  <a:cubicBezTo>
                    <a:pt x="35550" y="17911"/>
                    <a:pt x="35486" y="17752"/>
                    <a:pt x="35353" y="17752"/>
                  </a:cubicBezTo>
                  <a:close/>
                  <a:moveTo>
                    <a:pt x="26103" y="16964"/>
                  </a:moveTo>
                  <a:cubicBezTo>
                    <a:pt x="24994" y="16964"/>
                    <a:pt x="23883" y="17080"/>
                    <a:pt x="22789" y="17312"/>
                  </a:cubicBezTo>
                  <a:cubicBezTo>
                    <a:pt x="21849" y="17515"/>
                    <a:pt x="21301" y="17741"/>
                    <a:pt x="21313" y="17788"/>
                  </a:cubicBezTo>
                  <a:cubicBezTo>
                    <a:pt x="21317" y="17802"/>
                    <a:pt x="21345" y="17808"/>
                    <a:pt x="21397" y="17808"/>
                  </a:cubicBezTo>
                  <a:cubicBezTo>
                    <a:pt x="21816" y="17808"/>
                    <a:pt x="23747" y="17405"/>
                    <a:pt x="26154" y="17405"/>
                  </a:cubicBezTo>
                  <a:cubicBezTo>
                    <a:pt x="26270" y="17405"/>
                    <a:pt x="26386" y="17405"/>
                    <a:pt x="26504" y="17407"/>
                  </a:cubicBezTo>
                  <a:cubicBezTo>
                    <a:pt x="29148" y="17462"/>
                    <a:pt x="31260" y="18078"/>
                    <a:pt x="31627" y="18078"/>
                  </a:cubicBezTo>
                  <a:cubicBezTo>
                    <a:pt x="31660" y="18078"/>
                    <a:pt x="31679" y="18073"/>
                    <a:pt x="31683" y="18062"/>
                  </a:cubicBezTo>
                  <a:lnTo>
                    <a:pt x="31671" y="18062"/>
                  </a:lnTo>
                  <a:cubicBezTo>
                    <a:pt x="31695" y="18003"/>
                    <a:pt x="31147" y="17765"/>
                    <a:pt x="30231" y="17503"/>
                  </a:cubicBezTo>
                  <a:cubicBezTo>
                    <a:pt x="28880" y="17145"/>
                    <a:pt x="27493" y="16964"/>
                    <a:pt x="26103" y="16964"/>
                  </a:cubicBezTo>
                  <a:close/>
                  <a:moveTo>
                    <a:pt x="32421" y="18943"/>
                  </a:moveTo>
                  <a:lnTo>
                    <a:pt x="32421" y="18943"/>
                  </a:lnTo>
                  <a:cubicBezTo>
                    <a:pt x="32981" y="19289"/>
                    <a:pt x="33564" y="19586"/>
                    <a:pt x="34160" y="19836"/>
                  </a:cubicBezTo>
                  <a:cubicBezTo>
                    <a:pt x="34743" y="20134"/>
                    <a:pt x="35350" y="20384"/>
                    <a:pt x="35969" y="20598"/>
                  </a:cubicBezTo>
                  <a:lnTo>
                    <a:pt x="35969" y="20586"/>
                  </a:lnTo>
                  <a:cubicBezTo>
                    <a:pt x="34826" y="19955"/>
                    <a:pt x="33648" y="19408"/>
                    <a:pt x="32421" y="18943"/>
                  </a:cubicBezTo>
                  <a:close/>
                  <a:moveTo>
                    <a:pt x="12952" y="17152"/>
                  </a:moveTo>
                  <a:cubicBezTo>
                    <a:pt x="11534" y="17152"/>
                    <a:pt x="10118" y="17263"/>
                    <a:pt x="8716" y="17479"/>
                  </a:cubicBezTo>
                  <a:cubicBezTo>
                    <a:pt x="6537" y="17800"/>
                    <a:pt x="4418" y="18419"/>
                    <a:pt x="2418" y="19324"/>
                  </a:cubicBezTo>
                  <a:lnTo>
                    <a:pt x="1858" y="19574"/>
                  </a:lnTo>
                  <a:lnTo>
                    <a:pt x="1382" y="19824"/>
                  </a:lnTo>
                  <a:cubicBezTo>
                    <a:pt x="1120" y="19943"/>
                    <a:pt x="870" y="20086"/>
                    <a:pt x="632" y="20241"/>
                  </a:cubicBezTo>
                  <a:cubicBezTo>
                    <a:pt x="239" y="20479"/>
                    <a:pt x="1" y="20598"/>
                    <a:pt x="36" y="20658"/>
                  </a:cubicBezTo>
                  <a:cubicBezTo>
                    <a:pt x="38" y="20661"/>
                    <a:pt x="43" y="20663"/>
                    <a:pt x="50" y="20663"/>
                  </a:cubicBezTo>
                  <a:cubicBezTo>
                    <a:pt x="174" y="20663"/>
                    <a:pt x="1072" y="20184"/>
                    <a:pt x="2525" y="19610"/>
                  </a:cubicBezTo>
                  <a:cubicBezTo>
                    <a:pt x="4537" y="18800"/>
                    <a:pt x="6632" y="18229"/>
                    <a:pt x="8776" y="17907"/>
                  </a:cubicBezTo>
                  <a:cubicBezTo>
                    <a:pt x="10439" y="17658"/>
                    <a:pt x="12118" y="17530"/>
                    <a:pt x="13799" y="17530"/>
                  </a:cubicBezTo>
                  <a:cubicBezTo>
                    <a:pt x="14283" y="17530"/>
                    <a:pt x="14768" y="17541"/>
                    <a:pt x="15253" y="17562"/>
                  </a:cubicBezTo>
                  <a:cubicBezTo>
                    <a:pt x="16571" y="17619"/>
                    <a:pt x="17504" y="17714"/>
                    <a:pt x="17829" y="17714"/>
                  </a:cubicBezTo>
                  <a:cubicBezTo>
                    <a:pt x="17912" y="17714"/>
                    <a:pt x="17955" y="17708"/>
                    <a:pt x="17955" y="17693"/>
                  </a:cubicBezTo>
                  <a:cubicBezTo>
                    <a:pt x="17729" y="17586"/>
                    <a:pt x="17491" y="17526"/>
                    <a:pt x="17241" y="17515"/>
                  </a:cubicBezTo>
                  <a:cubicBezTo>
                    <a:pt x="16777" y="17419"/>
                    <a:pt x="16110" y="17336"/>
                    <a:pt x="15276" y="17253"/>
                  </a:cubicBezTo>
                  <a:cubicBezTo>
                    <a:pt x="14503" y="17185"/>
                    <a:pt x="13727" y="17152"/>
                    <a:pt x="12952" y="17152"/>
                  </a:cubicBezTo>
                  <a:close/>
                  <a:moveTo>
                    <a:pt x="11722" y="18985"/>
                  </a:moveTo>
                  <a:cubicBezTo>
                    <a:pt x="11636" y="18985"/>
                    <a:pt x="11550" y="18991"/>
                    <a:pt x="11466" y="19003"/>
                  </a:cubicBezTo>
                  <a:lnTo>
                    <a:pt x="10907" y="19003"/>
                  </a:lnTo>
                  <a:lnTo>
                    <a:pt x="10169" y="19050"/>
                  </a:lnTo>
                  <a:cubicBezTo>
                    <a:pt x="8728" y="19158"/>
                    <a:pt x="7311" y="19443"/>
                    <a:pt x="5954" y="19908"/>
                  </a:cubicBezTo>
                  <a:cubicBezTo>
                    <a:pt x="4597" y="20384"/>
                    <a:pt x="3287" y="21015"/>
                    <a:pt x="2060" y="21777"/>
                  </a:cubicBezTo>
                  <a:cubicBezTo>
                    <a:pt x="1584" y="22063"/>
                    <a:pt x="1203" y="22313"/>
                    <a:pt x="941" y="22479"/>
                  </a:cubicBezTo>
                  <a:cubicBezTo>
                    <a:pt x="810" y="22563"/>
                    <a:pt x="679" y="22658"/>
                    <a:pt x="548" y="22753"/>
                  </a:cubicBezTo>
                  <a:cubicBezTo>
                    <a:pt x="691" y="22694"/>
                    <a:pt x="834" y="22622"/>
                    <a:pt x="977" y="22527"/>
                  </a:cubicBezTo>
                  <a:lnTo>
                    <a:pt x="2108" y="21872"/>
                  </a:lnTo>
                  <a:cubicBezTo>
                    <a:pt x="3346" y="21146"/>
                    <a:pt x="4656" y="20539"/>
                    <a:pt x="6001" y="20051"/>
                  </a:cubicBezTo>
                  <a:cubicBezTo>
                    <a:pt x="7359" y="19586"/>
                    <a:pt x="8764" y="19277"/>
                    <a:pt x="10192" y="19134"/>
                  </a:cubicBezTo>
                  <a:lnTo>
                    <a:pt x="10943" y="19062"/>
                  </a:lnTo>
                  <a:lnTo>
                    <a:pt x="11502" y="19039"/>
                  </a:lnTo>
                  <a:cubicBezTo>
                    <a:pt x="11657" y="19039"/>
                    <a:pt x="11812" y="19027"/>
                    <a:pt x="11978" y="19003"/>
                  </a:cubicBezTo>
                  <a:cubicBezTo>
                    <a:pt x="11895" y="18991"/>
                    <a:pt x="11809" y="18985"/>
                    <a:pt x="11722" y="18985"/>
                  </a:cubicBezTo>
                  <a:close/>
                  <a:moveTo>
                    <a:pt x="23657" y="20601"/>
                  </a:moveTo>
                  <a:cubicBezTo>
                    <a:pt x="23608" y="20601"/>
                    <a:pt x="23557" y="20604"/>
                    <a:pt x="23504" y="20610"/>
                  </a:cubicBezTo>
                  <a:cubicBezTo>
                    <a:pt x="23504" y="20634"/>
                    <a:pt x="23932" y="20670"/>
                    <a:pt x="24623" y="20789"/>
                  </a:cubicBezTo>
                  <a:cubicBezTo>
                    <a:pt x="25504" y="20932"/>
                    <a:pt x="26385" y="21158"/>
                    <a:pt x="27230" y="21456"/>
                  </a:cubicBezTo>
                  <a:cubicBezTo>
                    <a:pt x="28088" y="21753"/>
                    <a:pt x="28909" y="22134"/>
                    <a:pt x="29695" y="22575"/>
                  </a:cubicBezTo>
                  <a:cubicBezTo>
                    <a:pt x="30274" y="22893"/>
                    <a:pt x="30626" y="23124"/>
                    <a:pt x="30678" y="23124"/>
                  </a:cubicBezTo>
                  <a:cubicBezTo>
                    <a:pt x="30680" y="23124"/>
                    <a:pt x="30682" y="23124"/>
                    <a:pt x="30683" y="23122"/>
                  </a:cubicBezTo>
                  <a:cubicBezTo>
                    <a:pt x="30612" y="23051"/>
                    <a:pt x="30528" y="22991"/>
                    <a:pt x="30445" y="22932"/>
                  </a:cubicBezTo>
                  <a:cubicBezTo>
                    <a:pt x="30290" y="22825"/>
                    <a:pt x="30052" y="22658"/>
                    <a:pt x="29754" y="22479"/>
                  </a:cubicBezTo>
                  <a:cubicBezTo>
                    <a:pt x="28981" y="22015"/>
                    <a:pt x="28147" y="21622"/>
                    <a:pt x="27290" y="21325"/>
                  </a:cubicBezTo>
                  <a:cubicBezTo>
                    <a:pt x="26433" y="21027"/>
                    <a:pt x="25540" y="20813"/>
                    <a:pt x="24635" y="20682"/>
                  </a:cubicBezTo>
                  <a:cubicBezTo>
                    <a:pt x="24361" y="20646"/>
                    <a:pt x="24087" y="20622"/>
                    <a:pt x="23801" y="20610"/>
                  </a:cubicBezTo>
                  <a:cubicBezTo>
                    <a:pt x="23754" y="20604"/>
                    <a:pt x="23706" y="20601"/>
                    <a:pt x="23657" y="20601"/>
                  </a:cubicBezTo>
                  <a:close/>
                  <a:moveTo>
                    <a:pt x="15095" y="19375"/>
                  </a:moveTo>
                  <a:cubicBezTo>
                    <a:pt x="14800" y="19375"/>
                    <a:pt x="14250" y="19418"/>
                    <a:pt x="13526" y="19527"/>
                  </a:cubicBezTo>
                  <a:cubicBezTo>
                    <a:pt x="12074" y="19777"/>
                    <a:pt x="10657" y="20205"/>
                    <a:pt x="9299" y="20789"/>
                  </a:cubicBezTo>
                  <a:cubicBezTo>
                    <a:pt x="7954" y="21384"/>
                    <a:pt x="6668" y="22110"/>
                    <a:pt x="5466" y="22956"/>
                  </a:cubicBezTo>
                  <a:cubicBezTo>
                    <a:pt x="4549" y="23611"/>
                    <a:pt x="4025" y="24075"/>
                    <a:pt x="4061" y="24123"/>
                  </a:cubicBezTo>
                  <a:cubicBezTo>
                    <a:pt x="4063" y="24127"/>
                    <a:pt x="4068" y="24129"/>
                    <a:pt x="4076" y="24129"/>
                  </a:cubicBezTo>
                  <a:cubicBezTo>
                    <a:pt x="4179" y="24129"/>
                    <a:pt x="4745" y="23761"/>
                    <a:pt x="5632" y="23218"/>
                  </a:cubicBezTo>
                  <a:cubicBezTo>
                    <a:pt x="6859" y="22456"/>
                    <a:pt x="8145" y="21777"/>
                    <a:pt x="9478" y="21194"/>
                  </a:cubicBezTo>
                  <a:cubicBezTo>
                    <a:pt x="12586" y="19824"/>
                    <a:pt x="15372" y="19539"/>
                    <a:pt x="15348" y="19396"/>
                  </a:cubicBezTo>
                  <a:lnTo>
                    <a:pt x="15348" y="19396"/>
                  </a:lnTo>
                  <a:lnTo>
                    <a:pt x="15336" y="19408"/>
                  </a:lnTo>
                  <a:cubicBezTo>
                    <a:pt x="15336" y="19387"/>
                    <a:pt x="15252" y="19375"/>
                    <a:pt x="15095" y="19375"/>
                  </a:cubicBezTo>
                  <a:close/>
                  <a:moveTo>
                    <a:pt x="19149" y="19905"/>
                  </a:moveTo>
                  <a:cubicBezTo>
                    <a:pt x="19024" y="19905"/>
                    <a:pt x="18336" y="20924"/>
                    <a:pt x="17920" y="22348"/>
                  </a:cubicBezTo>
                  <a:cubicBezTo>
                    <a:pt x="17491" y="23813"/>
                    <a:pt x="17527" y="25063"/>
                    <a:pt x="17646" y="25063"/>
                  </a:cubicBezTo>
                  <a:cubicBezTo>
                    <a:pt x="17646" y="25063"/>
                    <a:pt x="17647" y="25063"/>
                    <a:pt x="17648" y="25063"/>
                  </a:cubicBezTo>
                  <a:cubicBezTo>
                    <a:pt x="17766" y="25063"/>
                    <a:pt x="17922" y="23877"/>
                    <a:pt x="18336" y="22468"/>
                  </a:cubicBezTo>
                  <a:cubicBezTo>
                    <a:pt x="18753" y="21063"/>
                    <a:pt x="19253" y="19979"/>
                    <a:pt x="19158" y="19908"/>
                  </a:cubicBezTo>
                  <a:cubicBezTo>
                    <a:pt x="19155" y="19906"/>
                    <a:pt x="19152" y="19905"/>
                    <a:pt x="19149" y="19905"/>
                  </a:cubicBezTo>
                  <a:close/>
                  <a:moveTo>
                    <a:pt x="22111" y="21801"/>
                  </a:moveTo>
                  <a:lnTo>
                    <a:pt x="22111" y="21801"/>
                  </a:lnTo>
                  <a:cubicBezTo>
                    <a:pt x="22730" y="22456"/>
                    <a:pt x="23385" y="23087"/>
                    <a:pt x="24075" y="23682"/>
                  </a:cubicBezTo>
                  <a:cubicBezTo>
                    <a:pt x="24730" y="24301"/>
                    <a:pt x="25421" y="24896"/>
                    <a:pt x="26135" y="25456"/>
                  </a:cubicBezTo>
                  <a:lnTo>
                    <a:pt x="26147" y="25444"/>
                  </a:lnTo>
                  <a:cubicBezTo>
                    <a:pt x="25516" y="24789"/>
                    <a:pt x="24861" y="24158"/>
                    <a:pt x="24170" y="23575"/>
                  </a:cubicBezTo>
                  <a:cubicBezTo>
                    <a:pt x="23516" y="22944"/>
                    <a:pt x="22825" y="22348"/>
                    <a:pt x="22111" y="21801"/>
                  </a:cubicBezTo>
                  <a:close/>
                  <a:moveTo>
                    <a:pt x="22678" y="18844"/>
                  </a:moveTo>
                  <a:cubicBezTo>
                    <a:pt x="22469" y="18844"/>
                    <a:pt x="22263" y="18861"/>
                    <a:pt x="22051" y="18908"/>
                  </a:cubicBezTo>
                  <a:cubicBezTo>
                    <a:pt x="22051" y="18979"/>
                    <a:pt x="23194" y="19015"/>
                    <a:pt x="25016" y="19241"/>
                  </a:cubicBezTo>
                  <a:lnTo>
                    <a:pt x="25730" y="19336"/>
                  </a:lnTo>
                  <a:cubicBezTo>
                    <a:pt x="25980" y="19372"/>
                    <a:pt x="26218" y="19420"/>
                    <a:pt x="26492" y="19467"/>
                  </a:cubicBezTo>
                  <a:cubicBezTo>
                    <a:pt x="27028" y="19551"/>
                    <a:pt x="27587" y="19682"/>
                    <a:pt x="28183" y="19801"/>
                  </a:cubicBezTo>
                  <a:cubicBezTo>
                    <a:pt x="30755" y="20384"/>
                    <a:pt x="33231" y="21277"/>
                    <a:pt x="35588" y="22456"/>
                  </a:cubicBezTo>
                  <a:cubicBezTo>
                    <a:pt x="36124" y="22741"/>
                    <a:pt x="36636" y="22991"/>
                    <a:pt x="37101" y="23265"/>
                  </a:cubicBezTo>
                  <a:cubicBezTo>
                    <a:pt x="37327" y="23396"/>
                    <a:pt x="37565" y="23515"/>
                    <a:pt x="37779" y="23658"/>
                  </a:cubicBezTo>
                  <a:cubicBezTo>
                    <a:pt x="37982" y="23789"/>
                    <a:pt x="38196" y="23908"/>
                    <a:pt x="38386" y="24027"/>
                  </a:cubicBezTo>
                  <a:cubicBezTo>
                    <a:pt x="39885" y="24966"/>
                    <a:pt x="40780" y="25662"/>
                    <a:pt x="40879" y="25662"/>
                  </a:cubicBezTo>
                  <a:cubicBezTo>
                    <a:pt x="40883" y="25662"/>
                    <a:pt x="40885" y="25661"/>
                    <a:pt x="40887" y="25658"/>
                  </a:cubicBezTo>
                  <a:cubicBezTo>
                    <a:pt x="40911" y="25635"/>
                    <a:pt x="40696" y="25444"/>
                    <a:pt x="40315" y="25111"/>
                  </a:cubicBezTo>
                  <a:cubicBezTo>
                    <a:pt x="40113" y="24932"/>
                    <a:pt x="39875" y="24742"/>
                    <a:pt x="39577" y="24515"/>
                  </a:cubicBezTo>
                  <a:cubicBezTo>
                    <a:pt x="39279" y="24301"/>
                    <a:pt x="38946" y="24039"/>
                    <a:pt x="38565" y="23789"/>
                  </a:cubicBezTo>
                  <a:lnTo>
                    <a:pt x="37958" y="23384"/>
                  </a:lnTo>
                  <a:cubicBezTo>
                    <a:pt x="37744" y="23241"/>
                    <a:pt x="37517" y="23110"/>
                    <a:pt x="37291" y="22968"/>
                  </a:cubicBezTo>
                  <a:cubicBezTo>
                    <a:pt x="36791" y="22658"/>
                    <a:pt x="36291" y="22372"/>
                    <a:pt x="35767" y="22110"/>
                  </a:cubicBezTo>
                  <a:cubicBezTo>
                    <a:pt x="34588" y="21491"/>
                    <a:pt x="33362" y="20944"/>
                    <a:pt x="32112" y="20491"/>
                  </a:cubicBezTo>
                  <a:cubicBezTo>
                    <a:pt x="30850" y="20039"/>
                    <a:pt x="29576" y="19682"/>
                    <a:pt x="28266" y="19396"/>
                  </a:cubicBezTo>
                  <a:cubicBezTo>
                    <a:pt x="27671" y="19289"/>
                    <a:pt x="27099" y="19170"/>
                    <a:pt x="26552" y="19098"/>
                  </a:cubicBezTo>
                  <a:cubicBezTo>
                    <a:pt x="26290" y="19062"/>
                    <a:pt x="26028" y="19027"/>
                    <a:pt x="25778" y="19003"/>
                  </a:cubicBezTo>
                  <a:lnTo>
                    <a:pt x="25051" y="18920"/>
                  </a:lnTo>
                  <a:cubicBezTo>
                    <a:pt x="24635" y="18872"/>
                    <a:pt x="24218" y="18848"/>
                    <a:pt x="23801" y="18848"/>
                  </a:cubicBezTo>
                  <a:lnTo>
                    <a:pt x="22861" y="18848"/>
                  </a:lnTo>
                  <a:cubicBezTo>
                    <a:pt x="22799" y="18845"/>
                    <a:pt x="22738" y="18844"/>
                    <a:pt x="22678" y="18844"/>
                  </a:cubicBezTo>
                  <a:close/>
                  <a:moveTo>
                    <a:pt x="30362" y="21420"/>
                  </a:moveTo>
                  <a:lnTo>
                    <a:pt x="30362" y="21420"/>
                  </a:lnTo>
                  <a:cubicBezTo>
                    <a:pt x="30362" y="21432"/>
                    <a:pt x="30695" y="21622"/>
                    <a:pt x="31195" y="21956"/>
                  </a:cubicBezTo>
                  <a:cubicBezTo>
                    <a:pt x="31862" y="22384"/>
                    <a:pt x="32481" y="22860"/>
                    <a:pt x="33076" y="23384"/>
                  </a:cubicBezTo>
                  <a:cubicBezTo>
                    <a:pt x="33660" y="23908"/>
                    <a:pt x="34207" y="24468"/>
                    <a:pt x="34707" y="25075"/>
                  </a:cubicBezTo>
                  <a:cubicBezTo>
                    <a:pt x="35100" y="25551"/>
                    <a:pt x="35315" y="25837"/>
                    <a:pt x="35338" y="25837"/>
                  </a:cubicBezTo>
                  <a:lnTo>
                    <a:pt x="35338" y="25825"/>
                  </a:lnTo>
                  <a:cubicBezTo>
                    <a:pt x="35303" y="25742"/>
                    <a:pt x="35255" y="25670"/>
                    <a:pt x="35196" y="25599"/>
                  </a:cubicBezTo>
                  <a:cubicBezTo>
                    <a:pt x="35112" y="25456"/>
                    <a:pt x="34969" y="25254"/>
                    <a:pt x="34779" y="25015"/>
                  </a:cubicBezTo>
                  <a:cubicBezTo>
                    <a:pt x="34291" y="24384"/>
                    <a:pt x="33755" y="23801"/>
                    <a:pt x="33160" y="23277"/>
                  </a:cubicBezTo>
                  <a:cubicBezTo>
                    <a:pt x="32564" y="22741"/>
                    <a:pt x="31921" y="22277"/>
                    <a:pt x="31243" y="21860"/>
                  </a:cubicBezTo>
                  <a:cubicBezTo>
                    <a:pt x="30981" y="21706"/>
                    <a:pt x="30755" y="21598"/>
                    <a:pt x="30612" y="21515"/>
                  </a:cubicBezTo>
                  <a:cubicBezTo>
                    <a:pt x="30528" y="21479"/>
                    <a:pt x="30445" y="21444"/>
                    <a:pt x="30362" y="21420"/>
                  </a:cubicBezTo>
                  <a:close/>
                  <a:moveTo>
                    <a:pt x="8454" y="23170"/>
                  </a:moveTo>
                  <a:lnTo>
                    <a:pt x="8454" y="23170"/>
                  </a:lnTo>
                  <a:cubicBezTo>
                    <a:pt x="8371" y="23182"/>
                    <a:pt x="8299" y="23218"/>
                    <a:pt x="8228" y="23253"/>
                  </a:cubicBezTo>
                  <a:cubicBezTo>
                    <a:pt x="8061" y="23325"/>
                    <a:pt x="7847" y="23420"/>
                    <a:pt x="7573" y="23575"/>
                  </a:cubicBezTo>
                  <a:cubicBezTo>
                    <a:pt x="6871" y="23956"/>
                    <a:pt x="6204" y="24396"/>
                    <a:pt x="5585" y="24885"/>
                  </a:cubicBezTo>
                  <a:cubicBezTo>
                    <a:pt x="4954" y="25385"/>
                    <a:pt x="4370" y="25944"/>
                    <a:pt x="3835" y="26551"/>
                  </a:cubicBezTo>
                  <a:cubicBezTo>
                    <a:pt x="3632" y="26778"/>
                    <a:pt x="3477" y="26968"/>
                    <a:pt x="3382" y="27111"/>
                  </a:cubicBezTo>
                  <a:cubicBezTo>
                    <a:pt x="3323" y="27171"/>
                    <a:pt x="3275" y="27242"/>
                    <a:pt x="3227" y="27325"/>
                  </a:cubicBezTo>
                  <a:cubicBezTo>
                    <a:pt x="3228" y="27326"/>
                    <a:pt x="3228" y="27326"/>
                    <a:pt x="3229" y="27326"/>
                  </a:cubicBezTo>
                  <a:cubicBezTo>
                    <a:pt x="3261" y="27326"/>
                    <a:pt x="3498" y="27054"/>
                    <a:pt x="3906" y="26611"/>
                  </a:cubicBezTo>
                  <a:cubicBezTo>
                    <a:pt x="5001" y="25456"/>
                    <a:pt x="6240" y="24468"/>
                    <a:pt x="7621" y="23670"/>
                  </a:cubicBezTo>
                  <a:cubicBezTo>
                    <a:pt x="8121" y="23361"/>
                    <a:pt x="8454" y="23182"/>
                    <a:pt x="8454" y="23170"/>
                  </a:cubicBezTo>
                  <a:close/>
                  <a:moveTo>
                    <a:pt x="20765" y="23063"/>
                  </a:moveTo>
                  <a:cubicBezTo>
                    <a:pt x="20765" y="23313"/>
                    <a:pt x="20801" y="23563"/>
                    <a:pt x="20872" y="23801"/>
                  </a:cubicBezTo>
                  <a:cubicBezTo>
                    <a:pt x="21122" y="24956"/>
                    <a:pt x="21551" y="26075"/>
                    <a:pt x="22158" y="27099"/>
                  </a:cubicBezTo>
                  <a:cubicBezTo>
                    <a:pt x="22265" y="27325"/>
                    <a:pt x="22408" y="27528"/>
                    <a:pt x="22563" y="27718"/>
                  </a:cubicBezTo>
                  <a:lnTo>
                    <a:pt x="22575" y="27706"/>
                  </a:lnTo>
                  <a:cubicBezTo>
                    <a:pt x="22480" y="27480"/>
                    <a:pt x="22373" y="27254"/>
                    <a:pt x="22253" y="27040"/>
                  </a:cubicBezTo>
                  <a:cubicBezTo>
                    <a:pt x="21980" y="26516"/>
                    <a:pt x="21742" y="25980"/>
                    <a:pt x="21527" y="25444"/>
                  </a:cubicBezTo>
                  <a:cubicBezTo>
                    <a:pt x="21301" y="24896"/>
                    <a:pt x="21122" y="24337"/>
                    <a:pt x="20968" y="23765"/>
                  </a:cubicBezTo>
                  <a:cubicBezTo>
                    <a:pt x="20920" y="23527"/>
                    <a:pt x="20849" y="23289"/>
                    <a:pt x="20765" y="23063"/>
                  </a:cubicBezTo>
                  <a:close/>
                  <a:moveTo>
                    <a:pt x="22845" y="21602"/>
                  </a:moveTo>
                  <a:cubicBezTo>
                    <a:pt x="22825" y="21602"/>
                    <a:pt x="22814" y="21605"/>
                    <a:pt x="22813" y="21610"/>
                  </a:cubicBezTo>
                  <a:cubicBezTo>
                    <a:pt x="22777" y="21741"/>
                    <a:pt x="25575" y="22670"/>
                    <a:pt x="28647" y="24563"/>
                  </a:cubicBezTo>
                  <a:cubicBezTo>
                    <a:pt x="31664" y="26415"/>
                    <a:pt x="33712" y="28483"/>
                    <a:pt x="33889" y="28483"/>
                  </a:cubicBezTo>
                  <a:cubicBezTo>
                    <a:pt x="33893" y="28483"/>
                    <a:pt x="33896" y="28482"/>
                    <a:pt x="33898" y="28480"/>
                  </a:cubicBezTo>
                  <a:lnTo>
                    <a:pt x="33886" y="28480"/>
                  </a:lnTo>
                  <a:cubicBezTo>
                    <a:pt x="33922" y="28444"/>
                    <a:pt x="33457" y="27861"/>
                    <a:pt x="32576" y="27040"/>
                  </a:cubicBezTo>
                  <a:cubicBezTo>
                    <a:pt x="30290" y="24896"/>
                    <a:pt x="27599" y="23230"/>
                    <a:pt x="24670" y="22134"/>
                  </a:cubicBezTo>
                  <a:cubicBezTo>
                    <a:pt x="23681" y="21766"/>
                    <a:pt x="22998" y="21602"/>
                    <a:pt x="22845" y="21602"/>
                  </a:cubicBezTo>
                  <a:close/>
                  <a:moveTo>
                    <a:pt x="29671" y="28218"/>
                  </a:moveTo>
                  <a:cubicBezTo>
                    <a:pt x="29385" y="28218"/>
                    <a:pt x="29254" y="28552"/>
                    <a:pt x="29457" y="28754"/>
                  </a:cubicBezTo>
                  <a:cubicBezTo>
                    <a:pt x="29517" y="28814"/>
                    <a:pt x="29593" y="28841"/>
                    <a:pt x="29668" y="28841"/>
                  </a:cubicBezTo>
                  <a:cubicBezTo>
                    <a:pt x="29830" y="28841"/>
                    <a:pt x="29989" y="28715"/>
                    <a:pt x="29981" y="28528"/>
                  </a:cubicBezTo>
                  <a:cubicBezTo>
                    <a:pt x="29981" y="28349"/>
                    <a:pt x="29838" y="28218"/>
                    <a:pt x="29671" y="28218"/>
                  </a:cubicBezTo>
                  <a:close/>
                  <a:moveTo>
                    <a:pt x="3424" y="29467"/>
                  </a:moveTo>
                  <a:cubicBezTo>
                    <a:pt x="3418" y="29467"/>
                    <a:pt x="3412" y="29468"/>
                    <a:pt x="3406" y="29468"/>
                  </a:cubicBezTo>
                  <a:cubicBezTo>
                    <a:pt x="3275" y="29468"/>
                    <a:pt x="3203" y="29623"/>
                    <a:pt x="3299" y="29718"/>
                  </a:cubicBezTo>
                  <a:cubicBezTo>
                    <a:pt x="3327" y="29751"/>
                    <a:pt x="3365" y="29765"/>
                    <a:pt x="3402" y="29765"/>
                  </a:cubicBezTo>
                  <a:cubicBezTo>
                    <a:pt x="3476" y="29765"/>
                    <a:pt x="3549" y="29710"/>
                    <a:pt x="3549" y="29623"/>
                  </a:cubicBezTo>
                  <a:cubicBezTo>
                    <a:pt x="3560" y="29535"/>
                    <a:pt x="3499" y="29467"/>
                    <a:pt x="3424" y="29467"/>
                  </a:cubicBezTo>
                  <a:close/>
                  <a:moveTo>
                    <a:pt x="16171" y="22345"/>
                  </a:moveTo>
                  <a:cubicBezTo>
                    <a:pt x="16020" y="22345"/>
                    <a:pt x="14496" y="23707"/>
                    <a:pt x="13050" y="25766"/>
                  </a:cubicBezTo>
                  <a:cubicBezTo>
                    <a:pt x="11562" y="27873"/>
                    <a:pt x="10776" y="29814"/>
                    <a:pt x="10895" y="29873"/>
                  </a:cubicBezTo>
                  <a:cubicBezTo>
                    <a:pt x="10897" y="29874"/>
                    <a:pt x="10899" y="29875"/>
                    <a:pt x="10902" y="29875"/>
                  </a:cubicBezTo>
                  <a:cubicBezTo>
                    <a:pt x="11056" y="29875"/>
                    <a:pt x="11989" y="28055"/>
                    <a:pt x="13407" y="26016"/>
                  </a:cubicBezTo>
                  <a:cubicBezTo>
                    <a:pt x="14848" y="23932"/>
                    <a:pt x="16277" y="22432"/>
                    <a:pt x="16181" y="22348"/>
                  </a:cubicBezTo>
                  <a:cubicBezTo>
                    <a:pt x="16179" y="22346"/>
                    <a:pt x="16176" y="22345"/>
                    <a:pt x="16171" y="22345"/>
                  </a:cubicBezTo>
                  <a:close/>
                  <a:moveTo>
                    <a:pt x="16993" y="19771"/>
                  </a:moveTo>
                  <a:cubicBezTo>
                    <a:pt x="16849" y="19771"/>
                    <a:pt x="16007" y="20008"/>
                    <a:pt x="14776" y="20574"/>
                  </a:cubicBezTo>
                  <a:cubicBezTo>
                    <a:pt x="14002" y="20920"/>
                    <a:pt x="13240" y="21325"/>
                    <a:pt x="12502" y="21765"/>
                  </a:cubicBezTo>
                  <a:cubicBezTo>
                    <a:pt x="11609" y="22313"/>
                    <a:pt x="10740" y="22920"/>
                    <a:pt x="9931" y="23575"/>
                  </a:cubicBezTo>
                  <a:cubicBezTo>
                    <a:pt x="9109" y="24242"/>
                    <a:pt x="8347" y="24968"/>
                    <a:pt x="7633" y="25742"/>
                  </a:cubicBezTo>
                  <a:cubicBezTo>
                    <a:pt x="7311" y="26111"/>
                    <a:pt x="7025" y="26468"/>
                    <a:pt x="6763" y="26813"/>
                  </a:cubicBezTo>
                  <a:cubicBezTo>
                    <a:pt x="6490" y="27147"/>
                    <a:pt x="6275" y="27504"/>
                    <a:pt x="6061" y="27790"/>
                  </a:cubicBezTo>
                  <a:cubicBezTo>
                    <a:pt x="5870" y="28052"/>
                    <a:pt x="5704" y="28337"/>
                    <a:pt x="5549" y="28623"/>
                  </a:cubicBezTo>
                  <a:cubicBezTo>
                    <a:pt x="5418" y="28837"/>
                    <a:pt x="5311" y="29064"/>
                    <a:pt x="5204" y="29290"/>
                  </a:cubicBezTo>
                  <a:cubicBezTo>
                    <a:pt x="5037" y="29659"/>
                    <a:pt x="4954" y="29873"/>
                    <a:pt x="4989" y="29885"/>
                  </a:cubicBezTo>
                  <a:cubicBezTo>
                    <a:pt x="4991" y="29886"/>
                    <a:pt x="4993" y="29886"/>
                    <a:pt x="4994" y="29886"/>
                  </a:cubicBezTo>
                  <a:cubicBezTo>
                    <a:pt x="5079" y="29886"/>
                    <a:pt x="5495" y="29086"/>
                    <a:pt x="6311" y="27944"/>
                  </a:cubicBezTo>
                  <a:cubicBezTo>
                    <a:pt x="6525" y="27659"/>
                    <a:pt x="6775" y="27349"/>
                    <a:pt x="7037" y="27016"/>
                  </a:cubicBezTo>
                  <a:cubicBezTo>
                    <a:pt x="7299" y="26682"/>
                    <a:pt x="7609" y="26349"/>
                    <a:pt x="7930" y="26004"/>
                  </a:cubicBezTo>
                  <a:cubicBezTo>
                    <a:pt x="8645" y="25254"/>
                    <a:pt x="9395" y="24551"/>
                    <a:pt x="10204" y="23896"/>
                  </a:cubicBezTo>
                  <a:cubicBezTo>
                    <a:pt x="11002" y="23253"/>
                    <a:pt x="11847" y="22646"/>
                    <a:pt x="12717" y="22087"/>
                  </a:cubicBezTo>
                  <a:cubicBezTo>
                    <a:pt x="13526" y="21586"/>
                    <a:pt x="14276" y="21158"/>
                    <a:pt x="14919" y="20825"/>
                  </a:cubicBezTo>
                  <a:cubicBezTo>
                    <a:pt x="16205" y="20170"/>
                    <a:pt x="17039" y="19836"/>
                    <a:pt x="17015" y="19777"/>
                  </a:cubicBezTo>
                  <a:cubicBezTo>
                    <a:pt x="17014" y="19773"/>
                    <a:pt x="17006" y="19771"/>
                    <a:pt x="16993" y="19771"/>
                  </a:cubicBezTo>
                  <a:close/>
                  <a:moveTo>
                    <a:pt x="23158" y="25516"/>
                  </a:moveTo>
                  <a:lnTo>
                    <a:pt x="23158" y="25516"/>
                  </a:lnTo>
                  <a:cubicBezTo>
                    <a:pt x="23289" y="25801"/>
                    <a:pt x="23432" y="26087"/>
                    <a:pt x="23611" y="26349"/>
                  </a:cubicBezTo>
                  <a:cubicBezTo>
                    <a:pt x="23897" y="26861"/>
                    <a:pt x="24325" y="27552"/>
                    <a:pt x="24813" y="28302"/>
                  </a:cubicBezTo>
                  <a:cubicBezTo>
                    <a:pt x="25301" y="29040"/>
                    <a:pt x="25778" y="29707"/>
                    <a:pt x="26123" y="30171"/>
                  </a:cubicBezTo>
                  <a:cubicBezTo>
                    <a:pt x="26302" y="30433"/>
                    <a:pt x="26504" y="30683"/>
                    <a:pt x="26718" y="30921"/>
                  </a:cubicBezTo>
                  <a:cubicBezTo>
                    <a:pt x="26564" y="30635"/>
                    <a:pt x="26397" y="30373"/>
                    <a:pt x="26206" y="30111"/>
                  </a:cubicBezTo>
                  <a:cubicBezTo>
                    <a:pt x="25873" y="29635"/>
                    <a:pt x="25432" y="28968"/>
                    <a:pt x="24932" y="28218"/>
                  </a:cubicBezTo>
                  <a:cubicBezTo>
                    <a:pt x="24432" y="27480"/>
                    <a:pt x="24004" y="26790"/>
                    <a:pt x="23694" y="26301"/>
                  </a:cubicBezTo>
                  <a:cubicBezTo>
                    <a:pt x="23539" y="26028"/>
                    <a:pt x="23361" y="25766"/>
                    <a:pt x="23158" y="25516"/>
                  </a:cubicBezTo>
                  <a:close/>
                  <a:moveTo>
                    <a:pt x="16991" y="26551"/>
                  </a:moveTo>
                  <a:lnTo>
                    <a:pt x="16991" y="26551"/>
                  </a:lnTo>
                  <a:cubicBezTo>
                    <a:pt x="16848" y="26801"/>
                    <a:pt x="16729" y="27063"/>
                    <a:pt x="16658" y="27337"/>
                  </a:cubicBezTo>
                  <a:cubicBezTo>
                    <a:pt x="16205" y="28623"/>
                    <a:pt x="16003" y="29980"/>
                    <a:pt x="16062" y="31350"/>
                  </a:cubicBezTo>
                  <a:cubicBezTo>
                    <a:pt x="16062" y="31635"/>
                    <a:pt x="16086" y="31909"/>
                    <a:pt x="16157" y="32183"/>
                  </a:cubicBezTo>
                  <a:cubicBezTo>
                    <a:pt x="16169" y="31909"/>
                    <a:pt x="16169" y="31623"/>
                    <a:pt x="16157" y="31350"/>
                  </a:cubicBezTo>
                  <a:cubicBezTo>
                    <a:pt x="16157" y="29992"/>
                    <a:pt x="16360" y="28647"/>
                    <a:pt x="16753" y="27361"/>
                  </a:cubicBezTo>
                  <a:cubicBezTo>
                    <a:pt x="16848" y="27099"/>
                    <a:pt x="16919" y="26825"/>
                    <a:pt x="16991" y="26551"/>
                  </a:cubicBezTo>
                  <a:close/>
                  <a:moveTo>
                    <a:pt x="27028" y="28909"/>
                  </a:moveTo>
                  <a:lnTo>
                    <a:pt x="27028" y="28909"/>
                  </a:lnTo>
                  <a:cubicBezTo>
                    <a:pt x="27147" y="29111"/>
                    <a:pt x="27278" y="29314"/>
                    <a:pt x="27433" y="29492"/>
                  </a:cubicBezTo>
                  <a:cubicBezTo>
                    <a:pt x="27683" y="29838"/>
                    <a:pt x="28040" y="30338"/>
                    <a:pt x="28433" y="30885"/>
                  </a:cubicBezTo>
                  <a:cubicBezTo>
                    <a:pt x="28814" y="31433"/>
                    <a:pt x="29147" y="31933"/>
                    <a:pt x="29385" y="32302"/>
                  </a:cubicBezTo>
                  <a:cubicBezTo>
                    <a:pt x="29504" y="32505"/>
                    <a:pt x="29647" y="32695"/>
                    <a:pt x="29802" y="32874"/>
                  </a:cubicBezTo>
                  <a:cubicBezTo>
                    <a:pt x="29719" y="32659"/>
                    <a:pt x="29612" y="32445"/>
                    <a:pt x="29481" y="32243"/>
                  </a:cubicBezTo>
                  <a:cubicBezTo>
                    <a:pt x="29254" y="31862"/>
                    <a:pt x="28933" y="31350"/>
                    <a:pt x="28552" y="30802"/>
                  </a:cubicBezTo>
                  <a:cubicBezTo>
                    <a:pt x="28159" y="30254"/>
                    <a:pt x="27790" y="29766"/>
                    <a:pt x="27516" y="29433"/>
                  </a:cubicBezTo>
                  <a:cubicBezTo>
                    <a:pt x="27373" y="29242"/>
                    <a:pt x="27218" y="29064"/>
                    <a:pt x="27028" y="28909"/>
                  </a:cubicBezTo>
                  <a:close/>
                  <a:moveTo>
                    <a:pt x="19652" y="33003"/>
                  </a:moveTo>
                  <a:cubicBezTo>
                    <a:pt x="19576" y="33003"/>
                    <a:pt x="19516" y="33071"/>
                    <a:pt x="19527" y="33159"/>
                  </a:cubicBezTo>
                  <a:cubicBezTo>
                    <a:pt x="19527" y="33246"/>
                    <a:pt x="19600" y="33301"/>
                    <a:pt x="19673" y="33301"/>
                  </a:cubicBezTo>
                  <a:cubicBezTo>
                    <a:pt x="19711" y="33301"/>
                    <a:pt x="19749" y="33287"/>
                    <a:pt x="19777" y="33255"/>
                  </a:cubicBezTo>
                  <a:cubicBezTo>
                    <a:pt x="19872" y="33159"/>
                    <a:pt x="19801" y="33005"/>
                    <a:pt x="19670" y="33005"/>
                  </a:cubicBezTo>
                  <a:cubicBezTo>
                    <a:pt x="19664" y="33004"/>
                    <a:pt x="19658" y="33003"/>
                    <a:pt x="19652" y="33003"/>
                  </a:cubicBezTo>
                  <a:close/>
                  <a:moveTo>
                    <a:pt x="18253" y="26016"/>
                  </a:moveTo>
                  <a:lnTo>
                    <a:pt x="18253" y="26016"/>
                  </a:lnTo>
                  <a:cubicBezTo>
                    <a:pt x="18205" y="26099"/>
                    <a:pt x="18182" y="26194"/>
                    <a:pt x="18158" y="26289"/>
                  </a:cubicBezTo>
                  <a:cubicBezTo>
                    <a:pt x="18110" y="26480"/>
                    <a:pt x="18051" y="26754"/>
                    <a:pt x="17991" y="27087"/>
                  </a:cubicBezTo>
                  <a:cubicBezTo>
                    <a:pt x="17848" y="27956"/>
                    <a:pt x="17765" y="28837"/>
                    <a:pt x="17753" y="29730"/>
                  </a:cubicBezTo>
                  <a:cubicBezTo>
                    <a:pt x="17741" y="30611"/>
                    <a:pt x="17801" y="31492"/>
                    <a:pt x="17932" y="32374"/>
                  </a:cubicBezTo>
                  <a:cubicBezTo>
                    <a:pt x="17991" y="32707"/>
                    <a:pt x="18039" y="32981"/>
                    <a:pt x="18086" y="33159"/>
                  </a:cubicBezTo>
                  <a:cubicBezTo>
                    <a:pt x="18098" y="33249"/>
                    <a:pt x="18119" y="33340"/>
                    <a:pt x="18162" y="33430"/>
                  </a:cubicBezTo>
                  <a:lnTo>
                    <a:pt x="18162" y="33430"/>
                  </a:lnTo>
                  <a:cubicBezTo>
                    <a:pt x="18167" y="33349"/>
                    <a:pt x="18104" y="32961"/>
                    <a:pt x="18051" y="32362"/>
                  </a:cubicBezTo>
                  <a:cubicBezTo>
                    <a:pt x="17943" y="31492"/>
                    <a:pt x="17884" y="30611"/>
                    <a:pt x="17896" y="29730"/>
                  </a:cubicBezTo>
                  <a:cubicBezTo>
                    <a:pt x="17908" y="28849"/>
                    <a:pt x="17979" y="27968"/>
                    <a:pt x="18098" y="27099"/>
                  </a:cubicBezTo>
                  <a:cubicBezTo>
                    <a:pt x="18193" y="26432"/>
                    <a:pt x="18277" y="26016"/>
                    <a:pt x="18253" y="26016"/>
                  </a:cubicBezTo>
                  <a:close/>
                  <a:moveTo>
                    <a:pt x="18162" y="33430"/>
                  </a:moveTo>
                  <a:cubicBezTo>
                    <a:pt x="18162" y="33439"/>
                    <a:pt x="18160" y="33444"/>
                    <a:pt x="18158" y="33445"/>
                  </a:cubicBezTo>
                  <a:lnTo>
                    <a:pt x="18170" y="33445"/>
                  </a:lnTo>
                  <a:cubicBezTo>
                    <a:pt x="18167" y="33440"/>
                    <a:pt x="18165" y="33435"/>
                    <a:pt x="18162" y="33430"/>
                  </a:cubicBezTo>
                  <a:close/>
                  <a:moveTo>
                    <a:pt x="15419" y="25206"/>
                  </a:moveTo>
                  <a:cubicBezTo>
                    <a:pt x="15348" y="25301"/>
                    <a:pt x="15288" y="25396"/>
                    <a:pt x="15241" y="25504"/>
                  </a:cubicBezTo>
                  <a:cubicBezTo>
                    <a:pt x="15134" y="25706"/>
                    <a:pt x="14991" y="25992"/>
                    <a:pt x="14812" y="26361"/>
                  </a:cubicBezTo>
                  <a:cubicBezTo>
                    <a:pt x="14372" y="27313"/>
                    <a:pt x="13991" y="28302"/>
                    <a:pt x="13705" y="29314"/>
                  </a:cubicBezTo>
                  <a:cubicBezTo>
                    <a:pt x="13407" y="30314"/>
                    <a:pt x="13193" y="31350"/>
                    <a:pt x="13062" y="32397"/>
                  </a:cubicBezTo>
                  <a:cubicBezTo>
                    <a:pt x="13014" y="32790"/>
                    <a:pt x="12979" y="33112"/>
                    <a:pt x="12967" y="33338"/>
                  </a:cubicBezTo>
                  <a:cubicBezTo>
                    <a:pt x="12955" y="33457"/>
                    <a:pt x="12955" y="33576"/>
                    <a:pt x="12967" y="33695"/>
                  </a:cubicBezTo>
                  <a:cubicBezTo>
                    <a:pt x="13002" y="33576"/>
                    <a:pt x="13026" y="33457"/>
                    <a:pt x="13038" y="33338"/>
                  </a:cubicBezTo>
                  <a:cubicBezTo>
                    <a:pt x="13062" y="33124"/>
                    <a:pt x="13109" y="32790"/>
                    <a:pt x="13169" y="32397"/>
                  </a:cubicBezTo>
                  <a:cubicBezTo>
                    <a:pt x="13336" y="31373"/>
                    <a:pt x="13562" y="30349"/>
                    <a:pt x="13848" y="29337"/>
                  </a:cubicBezTo>
                  <a:cubicBezTo>
                    <a:pt x="14133" y="28337"/>
                    <a:pt x="14491" y="27361"/>
                    <a:pt x="14907" y="26397"/>
                  </a:cubicBezTo>
                  <a:cubicBezTo>
                    <a:pt x="15062" y="26039"/>
                    <a:pt x="15193" y="25742"/>
                    <a:pt x="15288" y="25527"/>
                  </a:cubicBezTo>
                  <a:cubicBezTo>
                    <a:pt x="15348" y="25432"/>
                    <a:pt x="15384" y="25325"/>
                    <a:pt x="15419" y="25206"/>
                  </a:cubicBezTo>
                  <a:close/>
                  <a:moveTo>
                    <a:pt x="20158" y="20277"/>
                  </a:moveTo>
                  <a:cubicBezTo>
                    <a:pt x="20087" y="20277"/>
                    <a:pt x="19932" y="21051"/>
                    <a:pt x="19813" y="22325"/>
                  </a:cubicBezTo>
                  <a:cubicBezTo>
                    <a:pt x="19515" y="25670"/>
                    <a:pt x="19801" y="29040"/>
                    <a:pt x="20646" y="32290"/>
                  </a:cubicBezTo>
                  <a:cubicBezTo>
                    <a:pt x="20965" y="33475"/>
                    <a:pt x="21251" y="34202"/>
                    <a:pt x="21317" y="34252"/>
                  </a:cubicBezTo>
                  <a:lnTo>
                    <a:pt x="21317" y="34252"/>
                  </a:lnTo>
                  <a:cubicBezTo>
                    <a:pt x="21363" y="34200"/>
                    <a:pt x="21187" y="33435"/>
                    <a:pt x="20932" y="32219"/>
                  </a:cubicBezTo>
                  <a:cubicBezTo>
                    <a:pt x="20610" y="30600"/>
                    <a:pt x="20372" y="28956"/>
                    <a:pt x="20229" y="27313"/>
                  </a:cubicBezTo>
                  <a:cubicBezTo>
                    <a:pt x="20098" y="25658"/>
                    <a:pt x="20063" y="24003"/>
                    <a:pt x="20122" y="22348"/>
                  </a:cubicBezTo>
                  <a:cubicBezTo>
                    <a:pt x="20158" y="21075"/>
                    <a:pt x="20218" y="20289"/>
                    <a:pt x="20158" y="20277"/>
                  </a:cubicBezTo>
                  <a:close/>
                  <a:moveTo>
                    <a:pt x="21317" y="34252"/>
                  </a:moveTo>
                  <a:cubicBezTo>
                    <a:pt x="21316" y="34254"/>
                    <a:pt x="21314" y="34254"/>
                    <a:pt x="21313" y="34255"/>
                  </a:cubicBezTo>
                  <a:lnTo>
                    <a:pt x="21322" y="34255"/>
                  </a:lnTo>
                  <a:cubicBezTo>
                    <a:pt x="21321" y="34254"/>
                    <a:pt x="21319" y="34254"/>
                    <a:pt x="21317" y="34252"/>
                  </a:cubicBezTo>
                  <a:close/>
                  <a:moveTo>
                    <a:pt x="21322" y="34255"/>
                  </a:moveTo>
                  <a:cubicBezTo>
                    <a:pt x="21323" y="34255"/>
                    <a:pt x="21323" y="34255"/>
                    <a:pt x="21324" y="34255"/>
                  </a:cubicBezTo>
                  <a:cubicBezTo>
                    <a:pt x="21324" y="34255"/>
                    <a:pt x="21324" y="34255"/>
                    <a:pt x="21325" y="34255"/>
                  </a:cubicBezTo>
                  <a:close/>
                  <a:moveTo>
                    <a:pt x="17955" y="20003"/>
                  </a:moveTo>
                  <a:cubicBezTo>
                    <a:pt x="17896" y="20015"/>
                    <a:pt x="17836" y="20039"/>
                    <a:pt x="17789" y="20063"/>
                  </a:cubicBezTo>
                  <a:lnTo>
                    <a:pt x="17289" y="20324"/>
                  </a:lnTo>
                  <a:cubicBezTo>
                    <a:pt x="17062" y="20432"/>
                    <a:pt x="16800" y="20586"/>
                    <a:pt x="16503" y="20765"/>
                  </a:cubicBezTo>
                  <a:cubicBezTo>
                    <a:pt x="16205" y="20944"/>
                    <a:pt x="15860" y="21146"/>
                    <a:pt x="15503" y="21408"/>
                  </a:cubicBezTo>
                  <a:lnTo>
                    <a:pt x="14919" y="21789"/>
                  </a:lnTo>
                  <a:cubicBezTo>
                    <a:pt x="14729" y="21920"/>
                    <a:pt x="14538" y="22087"/>
                    <a:pt x="14324" y="22241"/>
                  </a:cubicBezTo>
                  <a:cubicBezTo>
                    <a:pt x="13907" y="22539"/>
                    <a:pt x="13490" y="22908"/>
                    <a:pt x="13050" y="23289"/>
                  </a:cubicBezTo>
                  <a:cubicBezTo>
                    <a:pt x="11133" y="24968"/>
                    <a:pt x="9502" y="26932"/>
                    <a:pt x="8204" y="29111"/>
                  </a:cubicBezTo>
                  <a:cubicBezTo>
                    <a:pt x="7918" y="29611"/>
                    <a:pt x="7633" y="30088"/>
                    <a:pt x="7406" y="30564"/>
                  </a:cubicBezTo>
                  <a:cubicBezTo>
                    <a:pt x="7299" y="30790"/>
                    <a:pt x="7168" y="31016"/>
                    <a:pt x="7073" y="31231"/>
                  </a:cubicBezTo>
                  <a:lnTo>
                    <a:pt x="6799" y="31862"/>
                  </a:lnTo>
                  <a:cubicBezTo>
                    <a:pt x="6609" y="32278"/>
                    <a:pt x="6478" y="32671"/>
                    <a:pt x="6347" y="32981"/>
                  </a:cubicBezTo>
                  <a:cubicBezTo>
                    <a:pt x="6228" y="33255"/>
                    <a:pt x="6132" y="33528"/>
                    <a:pt x="6049" y="33814"/>
                  </a:cubicBezTo>
                  <a:cubicBezTo>
                    <a:pt x="5978" y="34052"/>
                    <a:pt x="5930" y="34231"/>
                    <a:pt x="5882" y="34374"/>
                  </a:cubicBezTo>
                  <a:cubicBezTo>
                    <a:pt x="5859" y="34433"/>
                    <a:pt x="5847" y="34493"/>
                    <a:pt x="5835" y="34564"/>
                  </a:cubicBezTo>
                  <a:cubicBezTo>
                    <a:pt x="5870" y="34505"/>
                    <a:pt x="5894" y="34433"/>
                    <a:pt x="5918" y="34374"/>
                  </a:cubicBezTo>
                  <a:cubicBezTo>
                    <a:pt x="5954" y="34243"/>
                    <a:pt x="6025" y="34076"/>
                    <a:pt x="6109" y="33838"/>
                  </a:cubicBezTo>
                  <a:cubicBezTo>
                    <a:pt x="6180" y="33612"/>
                    <a:pt x="6287" y="33326"/>
                    <a:pt x="6418" y="33005"/>
                  </a:cubicBezTo>
                  <a:cubicBezTo>
                    <a:pt x="6549" y="32683"/>
                    <a:pt x="6692" y="32314"/>
                    <a:pt x="6883" y="31909"/>
                  </a:cubicBezTo>
                  <a:lnTo>
                    <a:pt x="7156" y="31290"/>
                  </a:lnTo>
                  <a:cubicBezTo>
                    <a:pt x="7264" y="31064"/>
                    <a:pt x="7383" y="30850"/>
                    <a:pt x="7502" y="30623"/>
                  </a:cubicBezTo>
                  <a:cubicBezTo>
                    <a:pt x="7728" y="30159"/>
                    <a:pt x="8014" y="29683"/>
                    <a:pt x="8311" y="29183"/>
                  </a:cubicBezTo>
                  <a:cubicBezTo>
                    <a:pt x="8966" y="28111"/>
                    <a:pt x="9692" y="27087"/>
                    <a:pt x="10502" y="26123"/>
                  </a:cubicBezTo>
                  <a:cubicBezTo>
                    <a:pt x="11312" y="25158"/>
                    <a:pt x="12181" y="24253"/>
                    <a:pt x="13121" y="23408"/>
                  </a:cubicBezTo>
                  <a:cubicBezTo>
                    <a:pt x="13550" y="23027"/>
                    <a:pt x="13979" y="22670"/>
                    <a:pt x="14395" y="22360"/>
                  </a:cubicBezTo>
                  <a:cubicBezTo>
                    <a:pt x="14598" y="22206"/>
                    <a:pt x="14788" y="22039"/>
                    <a:pt x="14991" y="21908"/>
                  </a:cubicBezTo>
                  <a:lnTo>
                    <a:pt x="15538" y="21503"/>
                  </a:lnTo>
                  <a:cubicBezTo>
                    <a:pt x="15896" y="21241"/>
                    <a:pt x="16241" y="21039"/>
                    <a:pt x="16527" y="20848"/>
                  </a:cubicBezTo>
                  <a:cubicBezTo>
                    <a:pt x="16824" y="20670"/>
                    <a:pt x="17086" y="20515"/>
                    <a:pt x="17300" y="20384"/>
                  </a:cubicBezTo>
                  <a:lnTo>
                    <a:pt x="17789" y="20110"/>
                  </a:lnTo>
                  <a:cubicBezTo>
                    <a:pt x="17848" y="20086"/>
                    <a:pt x="17896" y="20039"/>
                    <a:pt x="17955" y="20003"/>
                  </a:cubicBezTo>
                  <a:close/>
                  <a:moveTo>
                    <a:pt x="11955" y="30838"/>
                  </a:moveTo>
                  <a:lnTo>
                    <a:pt x="11955" y="30838"/>
                  </a:lnTo>
                  <a:cubicBezTo>
                    <a:pt x="11812" y="31040"/>
                    <a:pt x="11681" y="31266"/>
                    <a:pt x="11585" y="31504"/>
                  </a:cubicBezTo>
                  <a:cubicBezTo>
                    <a:pt x="11050" y="32600"/>
                    <a:pt x="10704" y="33790"/>
                    <a:pt x="10573" y="35017"/>
                  </a:cubicBezTo>
                  <a:cubicBezTo>
                    <a:pt x="10538" y="35267"/>
                    <a:pt x="10526" y="35517"/>
                    <a:pt x="10550" y="35767"/>
                  </a:cubicBezTo>
                  <a:cubicBezTo>
                    <a:pt x="10609" y="35529"/>
                    <a:pt x="10657" y="35279"/>
                    <a:pt x="10681" y="35017"/>
                  </a:cubicBezTo>
                  <a:cubicBezTo>
                    <a:pt x="10776" y="34421"/>
                    <a:pt x="10907" y="33838"/>
                    <a:pt x="11074" y="33255"/>
                  </a:cubicBezTo>
                  <a:cubicBezTo>
                    <a:pt x="11240" y="32671"/>
                    <a:pt x="11443" y="32100"/>
                    <a:pt x="11681" y="31540"/>
                  </a:cubicBezTo>
                  <a:cubicBezTo>
                    <a:pt x="11788" y="31314"/>
                    <a:pt x="11883" y="31076"/>
                    <a:pt x="11955" y="30838"/>
                  </a:cubicBezTo>
                  <a:close/>
                  <a:moveTo>
                    <a:pt x="14904" y="35730"/>
                  </a:moveTo>
                  <a:cubicBezTo>
                    <a:pt x="14897" y="35730"/>
                    <a:pt x="14890" y="35731"/>
                    <a:pt x="14884" y="35731"/>
                  </a:cubicBezTo>
                  <a:cubicBezTo>
                    <a:pt x="14550" y="35731"/>
                    <a:pt x="14383" y="36136"/>
                    <a:pt x="14622" y="36362"/>
                  </a:cubicBezTo>
                  <a:cubicBezTo>
                    <a:pt x="14699" y="36440"/>
                    <a:pt x="14794" y="36474"/>
                    <a:pt x="14887" y="36474"/>
                  </a:cubicBezTo>
                  <a:cubicBezTo>
                    <a:pt x="15080" y="36474"/>
                    <a:pt x="15265" y="36325"/>
                    <a:pt x="15265" y="36100"/>
                  </a:cubicBezTo>
                  <a:lnTo>
                    <a:pt x="15253" y="36100"/>
                  </a:lnTo>
                  <a:cubicBezTo>
                    <a:pt x="15253" y="35893"/>
                    <a:pt x="15097" y="35730"/>
                    <a:pt x="14904" y="357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260476" y="763808"/>
              <a:ext cx="817264" cy="705645"/>
            </a:xfrm>
            <a:custGeom>
              <a:avLst/>
              <a:gdLst/>
              <a:ahLst/>
              <a:cxnLst/>
              <a:rect l="l" t="t" r="r" b="b"/>
              <a:pathLst>
                <a:path w="24909" h="21507" extrusionOk="0">
                  <a:moveTo>
                    <a:pt x="10013" y="1398"/>
                  </a:moveTo>
                  <a:cubicBezTo>
                    <a:pt x="9963" y="1398"/>
                    <a:pt x="9912" y="1425"/>
                    <a:pt x="9918" y="1478"/>
                  </a:cubicBezTo>
                  <a:cubicBezTo>
                    <a:pt x="9924" y="1532"/>
                    <a:pt x="9969" y="1559"/>
                    <a:pt x="10013" y="1559"/>
                  </a:cubicBezTo>
                  <a:cubicBezTo>
                    <a:pt x="10058" y="1559"/>
                    <a:pt x="10103" y="1532"/>
                    <a:pt x="10109" y="1478"/>
                  </a:cubicBezTo>
                  <a:cubicBezTo>
                    <a:pt x="10115" y="1425"/>
                    <a:pt x="10064" y="1398"/>
                    <a:pt x="10013" y="1398"/>
                  </a:cubicBezTo>
                  <a:close/>
                  <a:moveTo>
                    <a:pt x="4703" y="1478"/>
                  </a:moveTo>
                  <a:cubicBezTo>
                    <a:pt x="4489" y="1478"/>
                    <a:pt x="4394" y="1728"/>
                    <a:pt x="4537" y="1871"/>
                  </a:cubicBezTo>
                  <a:cubicBezTo>
                    <a:pt x="4584" y="1918"/>
                    <a:pt x="4643" y="1940"/>
                    <a:pt x="4701" y="1940"/>
                  </a:cubicBezTo>
                  <a:cubicBezTo>
                    <a:pt x="4819" y="1940"/>
                    <a:pt x="4933" y="1852"/>
                    <a:pt x="4941" y="1717"/>
                  </a:cubicBezTo>
                  <a:cubicBezTo>
                    <a:pt x="4941" y="1586"/>
                    <a:pt x="4834" y="1478"/>
                    <a:pt x="4703" y="1478"/>
                  </a:cubicBezTo>
                  <a:close/>
                  <a:moveTo>
                    <a:pt x="17562" y="1478"/>
                  </a:moveTo>
                  <a:cubicBezTo>
                    <a:pt x="17348" y="1478"/>
                    <a:pt x="17241" y="1728"/>
                    <a:pt x="17395" y="1883"/>
                  </a:cubicBezTo>
                  <a:cubicBezTo>
                    <a:pt x="17441" y="1928"/>
                    <a:pt x="17498" y="1949"/>
                    <a:pt x="17555" y="1949"/>
                  </a:cubicBezTo>
                  <a:cubicBezTo>
                    <a:pt x="17678" y="1949"/>
                    <a:pt x="17800" y="1855"/>
                    <a:pt x="17800" y="1717"/>
                  </a:cubicBezTo>
                  <a:cubicBezTo>
                    <a:pt x="17800" y="1586"/>
                    <a:pt x="17693" y="1478"/>
                    <a:pt x="17562" y="1478"/>
                  </a:cubicBezTo>
                  <a:close/>
                  <a:moveTo>
                    <a:pt x="21396" y="2776"/>
                  </a:moveTo>
                  <a:cubicBezTo>
                    <a:pt x="21278" y="2776"/>
                    <a:pt x="21396" y="2922"/>
                    <a:pt x="21458" y="2922"/>
                  </a:cubicBezTo>
                  <a:cubicBezTo>
                    <a:pt x="21477" y="2922"/>
                    <a:pt x="21491" y="2908"/>
                    <a:pt x="21491" y="2871"/>
                  </a:cubicBezTo>
                  <a:cubicBezTo>
                    <a:pt x="21491" y="2812"/>
                    <a:pt x="21443" y="2776"/>
                    <a:pt x="21396" y="2776"/>
                  </a:cubicBezTo>
                  <a:close/>
                  <a:moveTo>
                    <a:pt x="16390" y="4252"/>
                  </a:moveTo>
                  <a:cubicBezTo>
                    <a:pt x="16388" y="4252"/>
                    <a:pt x="16386" y="4252"/>
                    <a:pt x="16384" y="4253"/>
                  </a:cubicBezTo>
                  <a:lnTo>
                    <a:pt x="16395" y="4253"/>
                  </a:lnTo>
                  <a:cubicBezTo>
                    <a:pt x="16394" y="4252"/>
                    <a:pt x="16392" y="4252"/>
                    <a:pt x="16390" y="4252"/>
                  </a:cubicBezTo>
                  <a:close/>
                  <a:moveTo>
                    <a:pt x="16383" y="4253"/>
                  </a:moveTo>
                  <a:cubicBezTo>
                    <a:pt x="16383" y="4253"/>
                    <a:pt x="16383" y="4253"/>
                    <a:pt x="16384" y="4253"/>
                  </a:cubicBezTo>
                  <a:lnTo>
                    <a:pt x="16384" y="4253"/>
                  </a:lnTo>
                  <a:cubicBezTo>
                    <a:pt x="16384" y="4253"/>
                    <a:pt x="16384" y="4253"/>
                    <a:pt x="16384" y="4253"/>
                  </a:cubicBezTo>
                  <a:close/>
                  <a:moveTo>
                    <a:pt x="4560" y="5598"/>
                  </a:moveTo>
                  <a:cubicBezTo>
                    <a:pt x="4501" y="5598"/>
                    <a:pt x="4465" y="5634"/>
                    <a:pt x="4465" y="5693"/>
                  </a:cubicBezTo>
                  <a:cubicBezTo>
                    <a:pt x="4465" y="5741"/>
                    <a:pt x="4501" y="5788"/>
                    <a:pt x="4560" y="5788"/>
                  </a:cubicBezTo>
                  <a:cubicBezTo>
                    <a:pt x="4608" y="5788"/>
                    <a:pt x="4656" y="5741"/>
                    <a:pt x="4656" y="5693"/>
                  </a:cubicBezTo>
                  <a:cubicBezTo>
                    <a:pt x="4656" y="5634"/>
                    <a:pt x="4608" y="5598"/>
                    <a:pt x="4560" y="5598"/>
                  </a:cubicBezTo>
                  <a:close/>
                  <a:moveTo>
                    <a:pt x="12740" y="859"/>
                  </a:moveTo>
                  <a:cubicBezTo>
                    <a:pt x="12657" y="871"/>
                    <a:pt x="12609" y="2014"/>
                    <a:pt x="12633" y="3419"/>
                  </a:cubicBezTo>
                  <a:cubicBezTo>
                    <a:pt x="12669" y="4836"/>
                    <a:pt x="12764" y="5967"/>
                    <a:pt x="12847" y="5967"/>
                  </a:cubicBezTo>
                  <a:cubicBezTo>
                    <a:pt x="12931" y="5967"/>
                    <a:pt x="12978" y="4824"/>
                    <a:pt x="12942" y="3419"/>
                  </a:cubicBezTo>
                  <a:cubicBezTo>
                    <a:pt x="12919" y="2002"/>
                    <a:pt x="12823" y="859"/>
                    <a:pt x="12740" y="859"/>
                  </a:cubicBezTo>
                  <a:close/>
                  <a:moveTo>
                    <a:pt x="15690" y="1133"/>
                  </a:moveTo>
                  <a:cubicBezTo>
                    <a:pt x="15602" y="1133"/>
                    <a:pt x="15248" y="2219"/>
                    <a:pt x="14871" y="3562"/>
                  </a:cubicBezTo>
                  <a:cubicBezTo>
                    <a:pt x="14502" y="4919"/>
                    <a:pt x="14276" y="6038"/>
                    <a:pt x="14359" y="6062"/>
                  </a:cubicBezTo>
                  <a:cubicBezTo>
                    <a:pt x="14360" y="6063"/>
                    <a:pt x="14361" y="6063"/>
                    <a:pt x="14362" y="6063"/>
                  </a:cubicBezTo>
                  <a:cubicBezTo>
                    <a:pt x="14439" y="6063"/>
                    <a:pt x="14816" y="4976"/>
                    <a:pt x="15181" y="3633"/>
                  </a:cubicBezTo>
                  <a:cubicBezTo>
                    <a:pt x="15550" y="2276"/>
                    <a:pt x="15776" y="1157"/>
                    <a:pt x="15693" y="1133"/>
                  </a:cubicBezTo>
                  <a:cubicBezTo>
                    <a:pt x="15692" y="1133"/>
                    <a:pt x="15691" y="1133"/>
                    <a:pt x="15690" y="1133"/>
                  </a:cubicBezTo>
                  <a:close/>
                  <a:moveTo>
                    <a:pt x="7256" y="1"/>
                  </a:moveTo>
                  <a:cubicBezTo>
                    <a:pt x="7254" y="1"/>
                    <a:pt x="7253" y="1"/>
                    <a:pt x="7251" y="2"/>
                  </a:cubicBezTo>
                  <a:cubicBezTo>
                    <a:pt x="7168" y="38"/>
                    <a:pt x="7870" y="1455"/>
                    <a:pt x="8799" y="3193"/>
                  </a:cubicBezTo>
                  <a:cubicBezTo>
                    <a:pt x="9712" y="4902"/>
                    <a:pt x="10521" y="6254"/>
                    <a:pt x="10616" y="6254"/>
                  </a:cubicBezTo>
                  <a:cubicBezTo>
                    <a:pt x="10618" y="6254"/>
                    <a:pt x="10619" y="6254"/>
                    <a:pt x="10621" y="6253"/>
                  </a:cubicBezTo>
                  <a:cubicBezTo>
                    <a:pt x="10692" y="6217"/>
                    <a:pt x="10002" y="4788"/>
                    <a:pt x="9073" y="3062"/>
                  </a:cubicBezTo>
                  <a:cubicBezTo>
                    <a:pt x="8160" y="1353"/>
                    <a:pt x="7362" y="1"/>
                    <a:pt x="7256" y="1"/>
                  </a:cubicBezTo>
                  <a:close/>
                  <a:moveTo>
                    <a:pt x="238" y="6943"/>
                  </a:moveTo>
                  <a:cubicBezTo>
                    <a:pt x="107" y="6943"/>
                    <a:pt x="0" y="7050"/>
                    <a:pt x="0" y="7181"/>
                  </a:cubicBezTo>
                  <a:cubicBezTo>
                    <a:pt x="0" y="7301"/>
                    <a:pt x="107" y="7408"/>
                    <a:pt x="238" y="7408"/>
                  </a:cubicBezTo>
                  <a:cubicBezTo>
                    <a:pt x="369" y="7408"/>
                    <a:pt x="477" y="7301"/>
                    <a:pt x="477" y="7170"/>
                  </a:cubicBezTo>
                  <a:cubicBezTo>
                    <a:pt x="477" y="7050"/>
                    <a:pt x="369" y="6943"/>
                    <a:pt x="238" y="6943"/>
                  </a:cubicBezTo>
                  <a:close/>
                  <a:moveTo>
                    <a:pt x="5640" y="3762"/>
                  </a:moveTo>
                  <a:cubicBezTo>
                    <a:pt x="5636" y="3762"/>
                    <a:pt x="5634" y="3763"/>
                    <a:pt x="5632" y="3764"/>
                  </a:cubicBezTo>
                  <a:cubicBezTo>
                    <a:pt x="5572" y="3824"/>
                    <a:pt x="6489" y="4681"/>
                    <a:pt x="7644" y="5717"/>
                  </a:cubicBezTo>
                  <a:cubicBezTo>
                    <a:pt x="8748" y="6717"/>
                    <a:pt x="9663" y="7518"/>
                    <a:pt x="9778" y="7518"/>
                  </a:cubicBezTo>
                  <a:cubicBezTo>
                    <a:pt x="9782" y="7518"/>
                    <a:pt x="9785" y="7517"/>
                    <a:pt x="9787" y="7515"/>
                  </a:cubicBezTo>
                  <a:cubicBezTo>
                    <a:pt x="9835" y="7455"/>
                    <a:pt x="8990" y="6539"/>
                    <a:pt x="7847" y="5503"/>
                  </a:cubicBezTo>
                  <a:cubicBezTo>
                    <a:pt x="6727" y="4487"/>
                    <a:pt x="5753" y="3762"/>
                    <a:pt x="5640" y="3762"/>
                  </a:cubicBezTo>
                  <a:close/>
                  <a:moveTo>
                    <a:pt x="19681" y="3903"/>
                  </a:moveTo>
                  <a:cubicBezTo>
                    <a:pt x="19557" y="3903"/>
                    <a:pt x="18710" y="4644"/>
                    <a:pt x="17776" y="5657"/>
                  </a:cubicBezTo>
                  <a:cubicBezTo>
                    <a:pt x="16800" y="6705"/>
                    <a:pt x="16133" y="7658"/>
                    <a:pt x="16205" y="7705"/>
                  </a:cubicBezTo>
                  <a:cubicBezTo>
                    <a:pt x="16206" y="7707"/>
                    <a:pt x="16209" y="7707"/>
                    <a:pt x="16211" y="7707"/>
                  </a:cubicBezTo>
                  <a:cubicBezTo>
                    <a:pt x="16307" y="7707"/>
                    <a:pt x="17064" y="6891"/>
                    <a:pt x="18003" y="5860"/>
                  </a:cubicBezTo>
                  <a:cubicBezTo>
                    <a:pt x="18955" y="4812"/>
                    <a:pt x="19753" y="3979"/>
                    <a:pt x="19693" y="3919"/>
                  </a:cubicBezTo>
                  <a:lnTo>
                    <a:pt x="19693" y="3907"/>
                  </a:lnTo>
                  <a:cubicBezTo>
                    <a:pt x="19691" y="3904"/>
                    <a:pt x="19687" y="3903"/>
                    <a:pt x="19681" y="3903"/>
                  </a:cubicBezTo>
                  <a:close/>
                  <a:moveTo>
                    <a:pt x="10718" y="3717"/>
                  </a:moveTo>
                  <a:cubicBezTo>
                    <a:pt x="10717" y="3717"/>
                    <a:pt x="10717" y="3717"/>
                    <a:pt x="10716" y="3717"/>
                  </a:cubicBezTo>
                  <a:cubicBezTo>
                    <a:pt x="10633" y="3741"/>
                    <a:pt x="10883" y="4741"/>
                    <a:pt x="11276" y="5943"/>
                  </a:cubicBezTo>
                  <a:cubicBezTo>
                    <a:pt x="11664" y="7143"/>
                    <a:pt x="12040" y="8087"/>
                    <a:pt x="12130" y="8087"/>
                  </a:cubicBezTo>
                  <a:cubicBezTo>
                    <a:pt x="12131" y="8087"/>
                    <a:pt x="12132" y="8087"/>
                    <a:pt x="12133" y="8086"/>
                  </a:cubicBezTo>
                  <a:cubicBezTo>
                    <a:pt x="12216" y="8063"/>
                    <a:pt x="11966" y="7062"/>
                    <a:pt x="11573" y="5860"/>
                  </a:cubicBezTo>
                  <a:cubicBezTo>
                    <a:pt x="11183" y="4665"/>
                    <a:pt x="10816" y="3717"/>
                    <a:pt x="10718" y="3717"/>
                  </a:cubicBezTo>
                  <a:close/>
                  <a:moveTo>
                    <a:pt x="23622" y="5317"/>
                  </a:moveTo>
                  <a:cubicBezTo>
                    <a:pt x="23429" y="5317"/>
                    <a:pt x="22117" y="5759"/>
                    <a:pt x="20598" y="6491"/>
                  </a:cubicBezTo>
                  <a:cubicBezTo>
                    <a:pt x="18967" y="7277"/>
                    <a:pt x="17753" y="8086"/>
                    <a:pt x="17788" y="8158"/>
                  </a:cubicBezTo>
                  <a:cubicBezTo>
                    <a:pt x="17791" y="8161"/>
                    <a:pt x="17796" y="8163"/>
                    <a:pt x="17804" y="8163"/>
                  </a:cubicBezTo>
                  <a:cubicBezTo>
                    <a:pt x="17962" y="8163"/>
                    <a:pt x="19200" y="7512"/>
                    <a:pt x="20729" y="6765"/>
                  </a:cubicBezTo>
                  <a:cubicBezTo>
                    <a:pt x="22348" y="5991"/>
                    <a:pt x="23682" y="5407"/>
                    <a:pt x="23646" y="5324"/>
                  </a:cubicBezTo>
                  <a:cubicBezTo>
                    <a:pt x="23644" y="5319"/>
                    <a:pt x="23636" y="5317"/>
                    <a:pt x="23622" y="5317"/>
                  </a:cubicBezTo>
                  <a:close/>
                  <a:moveTo>
                    <a:pt x="16384" y="4253"/>
                  </a:moveTo>
                  <a:cubicBezTo>
                    <a:pt x="16272" y="4289"/>
                    <a:pt x="15778" y="5179"/>
                    <a:pt x="15240" y="6300"/>
                  </a:cubicBezTo>
                  <a:cubicBezTo>
                    <a:pt x="14681" y="7455"/>
                    <a:pt x="14300" y="8432"/>
                    <a:pt x="14371" y="8467"/>
                  </a:cubicBezTo>
                  <a:cubicBezTo>
                    <a:pt x="14373" y="8468"/>
                    <a:pt x="14374" y="8468"/>
                    <a:pt x="14376" y="8468"/>
                  </a:cubicBezTo>
                  <a:cubicBezTo>
                    <a:pt x="14474" y="8468"/>
                    <a:pt x="14977" y="7564"/>
                    <a:pt x="15514" y="6431"/>
                  </a:cubicBezTo>
                  <a:cubicBezTo>
                    <a:pt x="16073" y="5266"/>
                    <a:pt x="16466" y="4302"/>
                    <a:pt x="16384" y="4253"/>
                  </a:cubicBezTo>
                  <a:close/>
                  <a:moveTo>
                    <a:pt x="22027" y="8717"/>
                  </a:moveTo>
                  <a:cubicBezTo>
                    <a:pt x="21979" y="8717"/>
                    <a:pt x="21932" y="8765"/>
                    <a:pt x="21932" y="8813"/>
                  </a:cubicBezTo>
                  <a:cubicBezTo>
                    <a:pt x="21932" y="8872"/>
                    <a:pt x="21967" y="8908"/>
                    <a:pt x="22027" y="8920"/>
                  </a:cubicBezTo>
                  <a:cubicBezTo>
                    <a:pt x="22086" y="8908"/>
                    <a:pt x="22122" y="8872"/>
                    <a:pt x="22122" y="8813"/>
                  </a:cubicBezTo>
                  <a:cubicBezTo>
                    <a:pt x="22122" y="8765"/>
                    <a:pt x="22086" y="8717"/>
                    <a:pt x="22027" y="8717"/>
                  </a:cubicBezTo>
                  <a:close/>
                  <a:moveTo>
                    <a:pt x="6211" y="7156"/>
                  </a:moveTo>
                  <a:cubicBezTo>
                    <a:pt x="6187" y="7156"/>
                    <a:pt x="6172" y="7160"/>
                    <a:pt x="6168" y="7170"/>
                  </a:cubicBezTo>
                  <a:cubicBezTo>
                    <a:pt x="6144" y="7253"/>
                    <a:pt x="6977" y="7670"/>
                    <a:pt x="7989" y="8217"/>
                  </a:cubicBezTo>
                  <a:cubicBezTo>
                    <a:pt x="8930" y="8715"/>
                    <a:pt x="9696" y="9142"/>
                    <a:pt x="9838" y="9142"/>
                  </a:cubicBezTo>
                  <a:cubicBezTo>
                    <a:pt x="9848" y="9142"/>
                    <a:pt x="9855" y="9139"/>
                    <a:pt x="9859" y="9134"/>
                  </a:cubicBezTo>
                  <a:lnTo>
                    <a:pt x="9847" y="9134"/>
                  </a:lnTo>
                  <a:cubicBezTo>
                    <a:pt x="9894" y="9075"/>
                    <a:pt x="9156" y="8479"/>
                    <a:pt x="8132" y="7932"/>
                  </a:cubicBezTo>
                  <a:cubicBezTo>
                    <a:pt x="7223" y="7445"/>
                    <a:pt x="6407" y="7156"/>
                    <a:pt x="6211" y="7156"/>
                  </a:cubicBezTo>
                  <a:close/>
                  <a:moveTo>
                    <a:pt x="13800" y="6610"/>
                  </a:moveTo>
                  <a:cubicBezTo>
                    <a:pt x="13728" y="6610"/>
                    <a:pt x="13585" y="7193"/>
                    <a:pt x="13454" y="7908"/>
                  </a:cubicBezTo>
                  <a:cubicBezTo>
                    <a:pt x="13323" y="8622"/>
                    <a:pt x="13228" y="9217"/>
                    <a:pt x="13312" y="9241"/>
                  </a:cubicBezTo>
                  <a:cubicBezTo>
                    <a:pt x="13313" y="9242"/>
                    <a:pt x="13315" y="9242"/>
                    <a:pt x="13316" y="9242"/>
                  </a:cubicBezTo>
                  <a:cubicBezTo>
                    <a:pt x="13393" y="9242"/>
                    <a:pt x="13624" y="8690"/>
                    <a:pt x="13764" y="7967"/>
                  </a:cubicBezTo>
                  <a:cubicBezTo>
                    <a:pt x="13907" y="7229"/>
                    <a:pt x="13883" y="6622"/>
                    <a:pt x="13800" y="6622"/>
                  </a:cubicBezTo>
                  <a:lnTo>
                    <a:pt x="13800" y="6610"/>
                  </a:lnTo>
                  <a:close/>
                  <a:moveTo>
                    <a:pt x="1694" y="7626"/>
                  </a:moveTo>
                  <a:cubicBezTo>
                    <a:pt x="1678" y="7626"/>
                    <a:pt x="1669" y="7628"/>
                    <a:pt x="1667" y="7634"/>
                  </a:cubicBezTo>
                  <a:cubicBezTo>
                    <a:pt x="1631" y="7705"/>
                    <a:pt x="2882" y="8265"/>
                    <a:pt x="4489" y="8753"/>
                  </a:cubicBezTo>
                  <a:cubicBezTo>
                    <a:pt x="5869" y="9162"/>
                    <a:pt x="7065" y="9378"/>
                    <a:pt x="7383" y="9378"/>
                  </a:cubicBezTo>
                  <a:cubicBezTo>
                    <a:pt x="7435" y="9378"/>
                    <a:pt x="7464" y="9372"/>
                    <a:pt x="7466" y="9360"/>
                  </a:cubicBezTo>
                  <a:cubicBezTo>
                    <a:pt x="7477" y="9277"/>
                    <a:pt x="6168" y="8932"/>
                    <a:pt x="4572" y="8455"/>
                  </a:cubicBezTo>
                  <a:cubicBezTo>
                    <a:pt x="3098" y="8015"/>
                    <a:pt x="1887" y="7626"/>
                    <a:pt x="1694" y="7626"/>
                  </a:cubicBezTo>
                  <a:close/>
                  <a:moveTo>
                    <a:pt x="16644" y="8341"/>
                  </a:moveTo>
                  <a:cubicBezTo>
                    <a:pt x="16495" y="8341"/>
                    <a:pt x="16042" y="8527"/>
                    <a:pt x="15538" y="8789"/>
                  </a:cubicBezTo>
                  <a:cubicBezTo>
                    <a:pt x="14943" y="9110"/>
                    <a:pt x="14478" y="9420"/>
                    <a:pt x="14526" y="9491"/>
                  </a:cubicBezTo>
                  <a:cubicBezTo>
                    <a:pt x="14534" y="9505"/>
                    <a:pt x="14553" y="9511"/>
                    <a:pt x="14582" y="9511"/>
                  </a:cubicBezTo>
                  <a:cubicBezTo>
                    <a:pt x="14738" y="9511"/>
                    <a:pt x="15180" y="9333"/>
                    <a:pt x="15681" y="9063"/>
                  </a:cubicBezTo>
                  <a:cubicBezTo>
                    <a:pt x="16276" y="8753"/>
                    <a:pt x="16729" y="8444"/>
                    <a:pt x="16693" y="8360"/>
                  </a:cubicBezTo>
                  <a:cubicBezTo>
                    <a:pt x="16687" y="8347"/>
                    <a:pt x="16670" y="8341"/>
                    <a:pt x="16644" y="8341"/>
                  </a:cubicBezTo>
                  <a:close/>
                  <a:moveTo>
                    <a:pt x="10709" y="6990"/>
                  </a:moveTo>
                  <a:cubicBezTo>
                    <a:pt x="10707" y="6990"/>
                    <a:pt x="10705" y="6990"/>
                    <a:pt x="10704" y="6991"/>
                  </a:cubicBezTo>
                  <a:cubicBezTo>
                    <a:pt x="10633" y="7015"/>
                    <a:pt x="10775" y="7658"/>
                    <a:pt x="11085" y="8396"/>
                  </a:cubicBezTo>
                  <a:cubicBezTo>
                    <a:pt x="11382" y="9116"/>
                    <a:pt x="11734" y="9649"/>
                    <a:pt x="11825" y="9649"/>
                  </a:cubicBezTo>
                  <a:cubicBezTo>
                    <a:pt x="11829" y="9649"/>
                    <a:pt x="11832" y="9648"/>
                    <a:pt x="11835" y="9646"/>
                  </a:cubicBezTo>
                  <a:cubicBezTo>
                    <a:pt x="11907" y="9610"/>
                    <a:pt x="11680" y="9015"/>
                    <a:pt x="11371" y="8277"/>
                  </a:cubicBezTo>
                  <a:cubicBezTo>
                    <a:pt x="11056" y="7565"/>
                    <a:pt x="10786" y="6990"/>
                    <a:pt x="10709" y="6990"/>
                  </a:cubicBezTo>
                  <a:close/>
                  <a:moveTo>
                    <a:pt x="19807" y="8786"/>
                  </a:moveTo>
                  <a:cubicBezTo>
                    <a:pt x="19562" y="8786"/>
                    <a:pt x="18947" y="8897"/>
                    <a:pt x="18229" y="9075"/>
                  </a:cubicBezTo>
                  <a:cubicBezTo>
                    <a:pt x="17312" y="9301"/>
                    <a:pt x="16586" y="9551"/>
                    <a:pt x="16610" y="9634"/>
                  </a:cubicBezTo>
                  <a:cubicBezTo>
                    <a:pt x="16615" y="9652"/>
                    <a:pt x="16655" y="9661"/>
                    <a:pt x="16723" y="9661"/>
                  </a:cubicBezTo>
                  <a:cubicBezTo>
                    <a:pt x="16971" y="9661"/>
                    <a:pt x="17594" y="9549"/>
                    <a:pt x="18312" y="9372"/>
                  </a:cubicBezTo>
                  <a:cubicBezTo>
                    <a:pt x="19217" y="9146"/>
                    <a:pt x="19943" y="8896"/>
                    <a:pt x="19931" y="8813"/>
                  </a:cubicBezTo>
                  <a:lnTo>
                    <a:pt x="19919" y="8813"/>
                  </a:lnTo>
                  <a:cubicBezTo>
                    <a:pt x="19914" y="8795"/>
                    <a:pt x="19875" y="8786"/>
                    <a:pt x="19807" y="8786"/>
                  </a:cubicBezTo>
                  <a:close/>
                  <a:moveTo>
                    <a:pt x="8657" y="9904"/>
                  </a:moveTo>
                  <a:cubicBezTo>
                    <a:pt x="8610" y="9904"/>
                    <a:pt x="8581" y="9913"/>
                    <a:pt x="8573" y="9932"/>
                  </a:cubicBezTo>
                  <a:cubicBezTo>
                    <a:pt x="8537" y="10003"/>
                    <a:pt x="8942" y="10253"/>
                    <a:pt x="9502" y="10396"/>
                  </a:cubicBezTo>
                  <a:cubicBezTo>
                    <a:pt x="9781" y="10474"/>
                    <a:pt x="10040" y="10503"/>
                    <a:pt x="10229" y="10503"/>
                  </a:cubicBezTo>
                  <a:cubicBezTo>
                    <a:pt x="10418" y="10503"/>
                    <a:pt x="10537" y="10474"/>
                    <a:pt x="10537" y="10432"/>
                  </a:cubicBezTo>
                  <a:cubicBezTo>
                    <a:pt x="10549" y="10349"/>
                    <a:pt x="10109" y="10241"/>
                    <a:pt x="9573" y="10098"/>
                  </a:cubicBezTo>
                  <a:cubicBezTo>
                    <a:pt x="9161" y="9998"/>
                    <a:pt x="8812" y="9904"/>
                    <a:pt x="8657" y="9904"/>
                  </a:cubicBezTo>
                  <a:close/>
                  <a:moveTo>
                    <a:pt x="18483" y="10576"/>
                  </a:moveTo>
                  <a:cubicBezTo>
                    <a:pt x="18149" y="10576"/>
                    <a:pt x="17948" y="10588"/>
                    <a:pt x="17943" y="10622"/>
                  </a:cubicBezTo>
                  <a:cubicBezTo>
                    <a:pt x="17943" y="10706"/>
                    <a:pt x="19110" y="10884"/>
                    <a:pt x="20562" y="10932"/>
                  </a:cubicBezTo>
                  <a:cubicBezTo>
                    <a:pt x="20856" y="10944"/>
                    <a:pt x="21138" y="10949"/>
                    <a:pt x="21401" y="10949"/>
                  </a:cubicBezTo>
                  <a:cubicBezTo>
                    <a:pt x="22443" y="10949"/>
                    <a:pt x="23194" y="10867"/>
                    <a:pt x="23194" y="10801"/>
                  </a:cubicBezTo>
                  <a:lnTo>
                    <a:pt x="23182" y="10801"/>
                  </a:lnTo>
                  <a:cubicBezTo>
                    <a:pt x="23182" y="10706"/>
                    <a:pt x="22015" y="10658"/>
                    <a:pt x="20574" y="10622"/>
                  </a:cubicBezTo>
                  <a:cubicBezTo>
                    <a:pt x="19724" y="10601"/>
                    <a:pt x="18965" y="10576"/>
                    <a:pt x="18483" y="10576"/>
                  </a:cubicBezTo>
                  <a:close/>
                  <a:moveTo>
                    <a:pt x="6102" y="10704"/>
                  </a:moveTo>
                  <a:cubicBezTo>
                    <a:pt x="5980" y="10704"/>
                    <a:pt x="5855" y="10705"/>
                    <a:pt x="5727" y="10706"/>
                  </a:cubicBezTo>
                  <a:cubicBezTo>
                    <a:pt x="4477" y="10730"/>
                    <a:pt x="3453" y="10801"/>
                    <a:pt x="3453" y="10896"/>
                  </a:cubicBezTo>
                  <a:cubicBezTo>
                    <a:pt x="3453" y="10971"/>
                    <a:pt x="4279" y="11017"/>
                    <a:pt x="5361" y="11017"/>
                  </a:cubicBezTo>
                  <a:cubicBezTo>
                    <a:pt x="5484" y="11017"/>
                    <a:pt x="5610" y="11016"/>
                    <a:pt x="5739" y="11015"/>
                  </a:cubicBezTo>
                  <a:cubicBezTo>
                    <a:pt x="6989" y="11003"/>
                    <a:pt x="8013" y="10920"/>
                    <a:pt x="8013" y="10837"/>
                  </a:cubicBezTo>
                  <a:cubicBezTo>
                    <a:pt x="8013" y="10751"/>
                    <a:pt x="7186" y="10704"/>
                    <a:pt x="6102" y="10704"/>
                  </a:cubicBezTo>
                  <a:close/>
                  <a:moveTo>
                    <a:pt x="1385" y="11443"/>
                  </a:moveTo>
                  <a:cubicBezTo>
                    <a:pt x="1289" y="11443"/>
                    <a:pt x="1289" y="11635"/>
                    <a:pt x="1385" y="11635"/>
                  </a:cubicBezTo>
                  <a:cubicBezTo>
                    <a:pt x="1388" y="11635"/>
                    <a:pt x="1390" y="11635"/>
                    <a:pt x="1393" y="11634"/>
                  </a:cubicBezTo>
                  <a:cubicBezTo>
                    <a:pt x="1441" y="11634"/>
                    <a:pt x="1489" y="11587"/>
                    <a:pt x="1489" y="11539"/>
                  </a:cubicBezTo>
                  <a:cubicBezTo>
                    <a:pt x="1489" y="11480"/>
                    <a:pt x="1441" y="11444"/>
                    <a:pt x="1393" y="11444"/>
                  </a:cubicBezTo>
                  <a:cubicBezTo>
                    <a:pt x="1390" y="11444"/>
                    <a:pt x="1388" y="11443"/>
                    <a:pt x="1385" y="11443"/>
                  </a:cubicBezTo>
                  <a:close/>
                  <a:moveTo>
                    <a:pt x="14806" y="10971"/>
                  </a:moveTo>
                  <a:cubicBezTo>
                    <a:pt x="14739" y="10971"/>
                    <a:pt x="14699" y="10982"/>
                    <a:pt x="14693" y="11003"/>
                  </a:cubicBezTo>
                  <a:cubicBezTo>
                    <a:pt x="14657" y="11087"/>
                    <a:pt x="15169" y="11301"/>
                    <a:pt x="15812" y="11503"/>
                  </a:cubicBezTo>
                  <a:cubicBezTo>
                    <a:pt x="16288" y="11653"/>
                    <a:pt x="16712" y="11738"/>
                    <a:pt x="16909" y="11738"/>
                  </a:cubicBezTo>
                  <a:cubicBezTo>
                    <a:pt x="16979" y="11738"/>
                    <a:pt x="17020" y="11727"/>
                    <a:pt x="17026" y="11706"/>
                  </a:cubicBezTo>
                  <a:cubicBezTo>
                    <a:pt x="17062" y="11622"/>
                    <a:pt x="16562" y="11408"/>
                    <a:pt x="15907" y="11206"/>
                  </a:cubicBezTo>
                  <a:cubicBezTo>
                    <a:pt x="15413" y="11056"/>
                    <a:pt x="14998" y="10971"/>
                    <a:pt x="14806" y="10971"/>
                  </a:cubicBezTo>
                  <a:close/>
                  <a:moveTo>
                    <a:pt x="24670" y="11468"/>
                  </a:moveTo>
                  <a:cubicBezTo>
                    <a:pt x="24468" y="11468"/>
                    <a:pt x="24361" y="11718"/>
                    <a:pt x="24503" y="11873"/>
                  </a:cubicBezTo>
                  <a:cubicBezTo>
                    <a:pt x="24549" y="11918"/>
                    <a:pt x="24605" y="11938"/>
                    <a:pt x="24660" y="11938"/>
                  </a:cubicBezTo>
                  <a:cubicBezTo>
                    <a:pt x="24781" y="11938"/>
                    <a:pt x="24900" y="11844"/>
                    <a:pt x="24908" y="11706"/>
                  </a:cubicBezTo>
                  <a:cubicBezTo>
                    <a:pt x="24908" y="11575"/>
                    <a:pt x="24801" y="11468"/>
                    <a:pt x="24670" y="11468"/>
                  </a:cubicBezTo>
                  <a:close/>
                  <a:moveTo>
                    <a:pt x="9067" y="11809"/>
                  </a:moveTo>
                  <a:cubicBezTo>
                    <a:pt x="8852" y="11809"/>
                    <a:pt x="8038" y="12049"/>
                    <a:pt x="7061" y="12361"/>
                  </a:cubicBezTo>
                  <a:cubicBezTo>
                    <a:pt x="5942" y="12730"/>
                    <a:pt x="5037" y="13027"/>
                    <a:pt x="5060" y="13111"/>
                  </a:cubicBezTo>
                  <a:cubicBezTo>
                    <a:pt x="5062" y="13124"/>
                    <a:pt x="5088" y="13130"/>
                    <a:pt x="5133" y="13130"/>
                  </a:cubicBezTo>
                  <a:cubicBezTo>
                    <a:pt x="5377" y="13130"/>
                    <a:pt x="6203" y="12949"/>
                    <a:pt x="7156" y="12658"/>
                  </a:cubicBezTo>
                  <a:cubicBezTo>
                    <a:pt x="8287" y="12313"/>
                    <a:pt x="9144" y="11908"/>
                    <a:pt x="9121" y="11825"/>
                  </a:cubicBezTo>
                  <a:cubicBezTo>
                    <a:pt x="9116" y="11814"/>
                    <a:pt x="9098" y="11809"/>
                    <a:pt x="9067" y="11809"/>
                  </a:cubicBezTo>
                  <a:close/>
                  <a:moveTo>
                    <a:pt x="11247" y="11624"/>
                  </a:moveTo>
                  <a:cubicBezTo>
                    <a:pt x="11117" y="11624"/>
                    <a:pt x="10594" y="11916"/>
                    <a:pt x="10013" y="12325"/>
                  </a:cubicBezTo>
                  <a:cubicBezTo>
                    <a:pt x="9359" y="12777"/>
                    <a:pt x="8859" y="13194"/>
                    <a:pt x="8918" y="13277"/>
                  </a:cubicBezTo>
                  <a:cubicBezTo>
                    <a:pt x="8923" y="13284"/>
                    <a:pt x="8932" y="13288"/>
                    <a:pt x="8946" y="13288"/>
                  </a:cubicBezTo>
                  <a:cubicBezTo>
                    <a:pt x="9077" y="13288"/>
                    <a:pt x="9601" y="12996"/>
                    <a:pt x="10192" y="12587"/>
                  </a:cubicBezTo>
                  <a:cubicBezTo>
                    <a:pt x="10835" y="12134"/>
                    <a:pt x="11323" y="11706"/>
                    <a:pt x="11276" y="11634"/>
                  </a:cubicBezTo>
                  <a:cubicBezTo>
                    <a:pt x="11271" y="11627"/>
                    <a:pt x="11261" y="11624"/>
                    <a:pt x="11247" y="11624"/>
                  </a:cubicBezTo>
                  <a:close/>
                  <a:moveTo>
                    <a:pt x="3727" y="13468"/>
                  </a:moveTo>
                  <a:cubicBezTo>
                    <a:pt x="3513" y="13468"/>
                    <a:pt x="3406" y="13730"/>
                    <a:pt x="3560" y="13873"/>
                  </a:cubicBezTo>
                  <a:cubicBezTo>
                    <a:pt x="3609" y="13918"/>
                    <a:pt x="3668" y="13938"/>
                    <a:pt x="3725" y="13938"/>
                  </a:cubicBezTo>
                  <a:cubicBezTo>
                    <a:pt x="3848" y="13938"/>
                    <a:pt x="3965" y="13844"/>
                    <a:pt x="3965" y="13706"/>
                  </a:cubicBezTo>
                  <a:lnTo>
                    <a:pt x="3953" y="13706"/>
                  </a:lnTo>
                  <a:cubicBezTo>
                    <a:pt x="3953" y="13575"/>
                    <a:pt x="3846" y="13468"/>
                    <a:pt x="3727" y="13468"/>
                  </a:cubicBezTo>
                  <a:close/>
                  <a:moveTo>
                    <a:pt x="18286" y="12362"/>
                  </a:moveTo>
                  <a:cubicBezTo>
                    <a:pt x="18221" y="12362"/>
                    <a:pt x="18185" y="12369"/>
                    <a:pt x="18181" y="12384"/>
                  </a:cubicBezTo>
                  <a:cubicBezTo>
                    <a:pt x="18157" y="12468"/>
                    <a:pt x="19467" y="12825"/>
                    <a:pt x="21074" y="13242"/>
                  </a:cubicBezTo>
                  <a:cubicBezTo>
                    <a:pt x="22527" y="13618"/>
                    <a:pt x="23737" y="13956"/>
                    <a:pt x="23982" y="13956"/>
                  </a:cubicBezTo>
                  <a:cubicBezTo>
                    <a:pt x="24008" y="13956"/>
                    <a:pt x="24024" y="13952"/>
                    <a:pt x="24027" y="13944"/>
                  </a:cubicBezTo>
                  <a:lnTo>
                    <a:pt x="24015" y="13920"/>
                  </a:lnTo>
                  <a:cubicBezTo>
                    <a:pt x="24039" y="13849"/>
                    <a:pt x="22777" y="13361"/>
                    <a:pt x="21158" y="12932"/>
                  </a:cubicBezTo>
                  <a:cubicBezTo>
                    <a:pt x="19794" y="12571"/>
                    <a:pt x="18633" y="12362"/>
                    <a:pt x="18286" y="12362"/>
                  </a:cubicBezTo>
                  <a:close/>
                  <a:moveTo>
                    <a:pt x="16230" y="12744"/>
                  </a:moveTo>
                  <a:cubicBezTo>
                    <a:pt x="16218" y="12744"/>
                    <a:pt x="16209" y="12747"/>
                    <a:pt x="16205" y="12754"/>
                  </a:cubicBezTo>
                  <a:cubicBezTo>
                    <a:pt x="16145" y="12813"/>
                    <a:pt x="16610" y="13266"/>
                    <a:pt x="17276" y="13682"/>
                  </a:cubicBezTo>
                  <a:cubicBezTo>
                    <a:pt x="17855" y="14033"/>
                    <a:pt x="18397" y="14232"/>
                    <a:pt x="18554" y="14232"/>
                  </a:cubicBezTo>
                  <a:cubicBezTo>
                    <a:pt x="18578" y="14232"/>
                    <a:pt x="18593" y="14228"/>
                    <a:pt x="18598" y="14218"/>
                  </a:cubicBezTo>
                  <a:lnTo>
                    <a:pt x="18586" y="14206"/>
                  </a:lnTo>
                  <a:cubicBezTo>
                    <a:pt x="18634" y="14123"/>
                    <a:pt x="18086" y="13813"/>
                    <a:pt x="17443" y="13408"/>
                  </a:cubicBezTo>
                  <a:cubicBezTo>
                    <a:pt x="16848" y="13052"/>
                    <a:pt x="16352" y="12744"/>
                    <a:pt x="16230" y="12744"/>
                  </a:cubicBezTo>
                  <a:close/>
                  <a:moveTo>
                    <a:pt x="13862" y="12464"/>
                  </a:moveTo>
                  <a:cubicBezTo>
                    <a:pt x="13856" y="12464"/>
                    <a:pt x="13851" y="12465"/>
                    <a:pt x="13847" y="12468"/>
                  </a:cubicBezTo>
                  <a:cubicBezTo>
                    <a:pt x="13788" y="12527"/>
                    <a:pt x="14026" y="12980"/>
                    <a:pt x="14395" y="13504"/>
                  </a:cubicBezTo>
                  <a:cubicBezTo>
                    <a:pt x="14743" y="13998"/>
                    <a:pt x="15070" y="14365"/>
                    <a:pt x="15166" y="14365"/>
                  </a:cubicBezTo>
                  <a:cubicBezTo>
                    <a:pt x="15172" y="14365"/>
                    <a:pt x="15177" y="14364"/>
                    <a:pt x="15181" y="14361"/>
                  </a:cubicBezTo>
                  <a:lnTo>
                    <a:pt x="15181" y="14349"/>
                  </a:lnTo>
                  <a:cubicBezTo>
                    <a:pt x="15252" y="14301"/>
                    <a:pt x="15014" y="13849"/>
                    <a:pt x="14645" y="13325"/>
                  </a:cubicBezTo>
                  <a:cubicBezTo>
                    <a:pt x="14297" y="12831"/>
                    <a:pt x="13959" y="12464"/>
                    <a:pt x="13862" y="12464"/>
                  </a:cubicBezTo>
                  <a:close/>
                  <a:moveTo>
                    <a:pt x="19919" y="14849"/>
                  </a:moveTo>
                  <a:cubicBezTo>
                    <a:pt x="19717" y="14849"/>
                    <a:pt x="19610" y="15099"/>
                    <a:pt x="19765" y="15254"/>
                  </a:cubicBezTo>
                  <a:cubicBezTo>
                    <a:pt x="19810" y="15299"/>
                    <a:pt x="19866" y="15319"/>
                    <a:pt x="19922" y="15319"/>
                  </a:cubicBezTo>
                  <a:cubicBezTo>
                    <a:pt x="20045" y="15319"/>
                    <a:pt x="20166" y="15222"/>
                    <a:pt x="20158" y="15075"/>
                  </a:cubicBezTo>
                  <a:cubicBezTo>
                    <a:pt x="20158" y="14956"/>
                    <a:pt x="20050" y="14849"/>
                    <a:pt x="19919" y="14849"/>
                  </a:cubicBezTo>
                  <a:close/>
                  <a:moveTo>
                    <a:pt x="12416" y="12706"/>
                  </a:moveTo>
                  <a:cubicBezTo>
                    <a:pt x="12332" y="12706"/>
                    <a:pt x="12155" y="13285"/>
                    <a:pt x="12014" y="14016"/>
                  </a:cubicBezTo>
                  <a:cubicBezTo>
                    <a:pt x="11871" y="14742"/>
                    <a:pt x="11835" y="15373"/>
                    <a:pt x="11918" y="15373"/>
                  </a:cubicBezTo>
                  <a:lnTo>
                    <a:pt x="11907" y="15349"/>
                  </a:lnTo>
                  <a:lnTo>
                    <a:pt x="11907" y="15349"/>
                  </a:lnTo>
                  <a:cubicBezTo>
                    <a:pt x="11908" y="15350"/>
                    <a:pt x="11910" y="15350"/>
                    <a:pt x="11912" y="15350"/>
                  </a:cubicBezTo>
                  <a:cubicBezTo>
                    <a:pt x="11998" y="15350"/>
                    <a:pt x="12183" y="14787"/>
                    <a:pt x="12323" y="14075"/>
                  </a:cubicBezTo>
                  <a:cubicBezTo>
                    <a:pt x="12466" y="13337"/>
                    <a:pt x="12502" y="12718"/>
                    <a:pt x="12419" y="12706"/>
                  </a:cubicBezTo>
                  <a:cubicBezTo>
                    <a:pt x="12418" y="12706"/>
                    <a:pt x="12417" y="12706"/>
                    <a:pt x="12416" y="12706"/>
                  </a:cubicBezTo>
                  <a:close/>
                  <a:moveTo>
                    <a:pt x="7731" y="14014"/>
                  </a:moveTo>
                  <a:cubicBezTo>
                    <a:pt x="7504" y="14014"/>
                    <a:pt x="6420" y="14317"/>
                    <a:pt x="5156" y="14837"/>
                  </a:cubicBezTo>
                  <a:cubicBezTo>
                    <a:pt x="3751" y="15432"/>
                    <a:pt x="2679" y="16052"/>
                    <a:pt x="2727" y="16135"/>
                  </a:cubicBezTo>
                  <a:cubicBezTo>
                    <a:pt x="2730" y="16140"/>
                    <a:pt x="2737" y="16142"/>
                    <a:pt x="2749" y="16142"/>
                  </a:cubicBezTo>
                  <a:cubicBezTo>
                    <a:pt x="2918" y="16142"/>
                    <a:pt x="3971" y="15669"/>
                    <a:pt x="5275" y="15123"/>
                  </a:cubicBezTo>
                  <a:cubicBezTo>
                    <a:pt x="6668" y="14551"/>
                    <a:pt x="7811" y="14111"/>
                    <a:pt x="7775" y="14028"/>
                  </a:cubicBezTo>
                  <a:cubicBezTo>
                    <a:pt x="7774" y="14019"/>
                    <a:pt x="7759" y="14014"/>
                    <a:pt x="7731" y="14014"/>
                  </a:cubicBezTo>
                  <a:close/>
                  <a:moveTo>
                    <a:pt x="10983" y="14038"/>
                  </a:moveTo>
                  <a:cubicBezTo>
                    <a:pt x="10886" y="14038"/>
                    <a:pt x="10467" y="14753"/>
                    <a:pt x="10037" y="15683"/>
                  </a:cubicBezTo>
                  <a:cubicBezTo>
                    <a:pt x="9597" y="16635"/>
                    <a:pt x="9299" y="17433"/>
                    <a:pt x="9382" y="17468"/>
                  </a:cubicBezTo>
                  <a:cubicBezTo>
                    <a:pt x="9385" y="17470"/>
                    <a:pt x="9387" y="17471"/>
                    <a:pt x="9390" y="17471"/>
                  </a:cubicBezTo>
                  <a:cubicBezTo>
                    <a:pt x="9480" y="17471"/>
                    <a:pt x="9896" y="16749"/>
                    <a:pt x="10323" y="15825"/>
                  </a:cubicBezTo>
                  <a:cubicBezTo>
                    <a:pt x="10764" y="14873"/>
                    <a:pt x="11061" y="14075"/>
                    <a:pt x="10990" y="14039"/>
                  </a:cubicBezTo>
                  <a:cubicBezTo>
                    <a:pt x="10988" y="14039"/>
                    <a:pt x="10986" y="14038"/>
                    <a:pt x="10983" y="14038"/>
                  </a:cubicBezTo>
                  <a:close/>
                  <a:moveTo>
                    <a:pt x="9156" y="14619"/>
                  </a:moveTo>
                  <a:cubicBezTo>
                    <a:pt x="9032" y="14619"/>
                    <a:pt x="8208" y="15221"/>
                    <a:pt x="7287" y="16040"/>
                  </a:cubicBezTo>
                  <a:cubicBezTo>
                    <a:pt x="6334" y="16897"/>
                    <a:pt x="5632" y="17695"/>
                    <a:pt x="5703" y="17754"/>
                  </a:cubicBezTo>
                  <a:cubicBezTo>
                    <a:pt x="5706" y="17757"/>
                    <a:pt x="5709" y="17758"/>
                    <a:pt x="5714" y="17758"/>
                  </a:cubicBezTo>
                  <a:cubicBezTo>
                    <a:pt x="5826" y="17758"/>
                    <a:pt x="6576" y="17089"/>
                    <a:pt x="7501" y="16266"/>
                  </a:cubicBezTo>
                  <a:cubicBezTo>
                    <a:pt x="8454" y="15409"/>
                    <a:pt x="9216" y="14694"/>
                    <a:pt x="9168" y="14635"/>
                  </a:cubicBezTo>
                  <a:lnTo>
                    <a:pt x="9168" y="14623"/>
                  </a:lnTo>
                  <a:cubicBezTo>
                    <a:pt x="9165" y="14620"/>
                    <a:pt x="9161" y="14619"/>
                    <a:pt x="9156" y="14619"/>
                  </a:cubicBezTo>
                  <a:close/>
                  <a:moveTo>
                    <a:pt x="13683" y="14313"/>
                  </a:moveTo>
                  <a:cubicBezTo>
                    <a:pt x="13682" y="14313"/>
                    <a:pt x="13682" y="14313"/>
                    <a:pt x="13681" y="14313"/>
                  </a:cubicBezTo>
                  <a:cubicBezTo>
                    <a:pt x="13597" y="14337"/>
                    <a:pt x="13788" y="15290"/>
                    <a:pt x="14085" y="16445"/>
                  </a:cubicBezTo>
                  <a:cubicBezTo>
                    <a:pt x="14391" y="17585"/>
                    <a:pt x="14708" y="18493"/>
                    <a:pt x="14796" y="18493"/>
                  </a:cubicBezTo>
                  <a:cubicBezTo>
                    <a:pt x="14798" y="18493"/>
                    <a:pt x="14799" y="18493"/>
                    <a:pt x="14800" y="18492"/>
                  </a:cubicBezTo>
                  <a:lnTo>
                    <a:pt x="14800" y="18480"/>
                  </a:lnTo>
                  <a:cubicBezTo>
                    <a:pt x="14871" y="18457"/>
                    <a:pt x="14693" y="17516"/>
                    <a:pt x="14383" y="16361"/>
                  </a:cubicBezTo>
                  <a:cubicBezTo>
                    <a:pt x="14089" y="15221"/>
                    <a:pt x="13761" y="14313"/>
                    <a:pt x="13683" y="14313"/>
                  </a:cubicBezTo>
                  <a:close/>
                  <a:moveTo>
                    <a:pt x="8926" y="18146"/>
                  </a:moveTo>
                  <a:cubicBezTo>
                    <a:pt x="8920" y="18146"/>
                    <a:pt x="8913" y="18146"/>
                    <a:pt x="8906" y="18147"/>
                  </a:cubicBezTo>
                  <a:cubicBezTo>
                    <a:pt x="8704" y="18147"/>
                    <a:pt x="8597" y="18397"/>
                    <a:pt x="8751" y="18552"/>
                  </a:cubicBezTo>
                  <a:cubicBezTo>
                    <a:pt x="8796" y="18597"/>
                    <a:pt x="8853" y="18617"/>
                    <a:pt x="8909" y="18617"/>
                  </a:cubicBezTo>
                  <a:cubicBezTo>
                    <a:pt x="9033" y="18617"/>
                    <a:pt x="9156" y="18520"/>
                    <a:pt x="9156" y="18373"/>
                  </a:cubicBezTo>
                  <a:cubicBezTo>
                    <a:pt x="9145" y="18249"/>
                    <a:pt x="9048" y="18146"/>
                    <a:pt x="8926" y="18146"/>
                  </a:cubicBezTo>
                  <a:close/>
                  <a:moveTo>
                    <a:pt x="16368" y="14382"/>
                  </a:moveTo>
                  <a:cubicBezTo>
                    <a:pt x="16364" y="14382"/>
                    <a:pt x="16361" y="14383"/>
                    <a:pt x="16360" y="14385"/>
                  </a:cubicBezTo>
                  <a:cubicBezTo>
                    <a:pt x="16300" y="14432"/>
                    <a:pt x="17098" y="15432"/>
                    <a:pt x="18145" y="16611"/>
                  </a:cubicBezTo>
                  <a:cubicBezTo>
                    <a:pt x="19167" y="17749"/>
                    <a:pt x="20052" y="18637"/>
                    <a:pt x="20151" y="18637"/>
                  </a:cubicBezTo>
                  <a:cubicBezTo>
                    <a:pt x="20154" y="18637"/>
                    <a:pt x="20156" y="18636"/>
                    <a:pt x="20158" y="18635"/>
                  </a:cubicBezTo>
                  <a:lnTo>
                    <a:pt x="20158" y="18623"/>
                  </a:lnTo>
                  <a:cubicBezTo>
                    <a:pt x="20217" y="18564"/>
                    <a:pt x="19419" y="17576"/>
                    <a:pt x="18372" y="16409"/>
                  </a:cubicBezTo>
                  <a:cubicBezTo>
                    <a:pt x="17357" y="15267"/>
                    <a:pt x="16476" y="14382"/>
                    <a:pt x="16368" y="14382"/>
                  </a:cubicBezTo>
                  <a:close/>
                  <a:moveTo>
                    <a:pt x="18704" y="18624"/>
                  </a:moveTo>
                  <a:cubicBezTo>
                    <a:pt x="18650" y="18624"/>
                    <a:pt x="18596" y="18664"/>
                    <a:pt x="18610" y="18731"/>
                  </a:cubicBezTo>
                  <a:cubicBezTo>
                    <a:pt x="18610" y="18742"/>
                    <a:pt x="18610" y="18754"/>
                    <a:pt x="18610" y="18766"/>
                  </a:cubicBezTo>
                  <a:cubicBezTo>
                    <a:pt x="18620" y="18823"/>
                    <a:pt x="18662" y="18848"/>
                    <a:pt x="18704" y="18848"/>
                  </a:cubicBezTo>
                  <a:cubicBezTo>
                    <a:pt x="18758" y="18848"/>
                    <a:pt x="18814" y="18805"/>
                    <a:pt x="18800" y="18731"/>
                  </a:cubicBezTo>
                  <a:cubicBezTo>
                    <a:pt x="18800" y="18731"/>
                    <a:pt x="18800" y="18719"/>
                    <a:pt x="18800" y="18707"/>
                  </a:cubicBezTo>
                  <a:cubicBezTo>
                    <a:pt x="18790" y="18649"/>
                    <a:pt x="18747" y="18624"/>
                    <a:pt x="18704" y="18624"/>
                  </a:cubicBezTo>
                  <a:close/>
                  <a:moveTo>
                    <a:pt x="12704" y="15706"/>
                  </a:moveTo>
                  <a:cubicBezTo>
                    <a:pt x="12621" y="15706"/>
                    <a:pt x="12561" y="16814"/>
                    <a:pt x="12573" y="18207"/>
                  </a:cubicBezTo>
                  <a:cubicBezTo>
                    <a:pt x="12585" y="19600"/>
                    <a:pt x="12669" y="20707"/>
                    <a:pt x="12764" y="20707"/>
                  </a:cubicBezTo>
                  <a:lnTo>
                    <a:pt x="12752" y="20695"/>
                  </a:lnTo>
                  <a:cubicBezTo>
                    <a:pt x="12835" y="20695"/>
                    <a:pt x="12895" y="19600"/>
                    <a:pt x="12883" y="18207"/>
                  </a:cubicBezTo>
                  <a:cubicBezTo>
                    <a:pt x="12871" y="16814"/>
                    <a:pt x="12788" y="15706"/>
                    <a:pt x="12704" y="15706"/>
                  </a:cubicBezTo>
                  <a:close/>
                  <a:moveTo>
                    <a:pt x="11237" y="16289"/>
                  </a:moveTo>
                  <a:cubicBezTo>
                    <a:pt x="11149" y="16289"/>
                    <a:pt x="10808" y="17400"/>
                    <a:pt x="10466" y="18802"/>
                  </a:cubicBezTo>
                  <a:cubicBezTo>
                    <a:pt x="10133" y="20207"/>
                    <a:pt x="9930" y="21362"/>
                    <a:pt x="10013" y="21386"/>
                  </a:cubicBezTo>
                  <a:cubicBezTo>
                    <a:pt x="10014" y="21386"/>
                    <a:pt x="10014" y="21386"/>
                    <a:pt x="10015" y="21386"/>
                  </a:cubicBezTo>
                  <a:cubicBezTo>
                    <a:pt x="10101" y="21386"/>
                    <a:pt x="10444" y="20283"/>
                    <a:pt x="10775" y="18885"/>
                  </a:cubicBezTo>
                  <a:cubicBezTo>
                    <a:pt x="11109" y="17468"/>
                    <a:pt x="11323" y="16325"/>
                    <a:pt x="11240" y="16290"/>
                  </a:cubicBezTo>
                  <a:cubicBezTo>
                    <a:pt x="11239" y="16289"/>
                    <a:pt x="11238" y="16289"/>
                    <a:pt x="11237" y="16289"/>
                  </a:cubicBezTo>
                  <a:close/>
                  <a:moveTo>
                    <a:pt x="16185" y="16194"/>
                  </a:moveTo>
                  <a:cubicBezTo>
                    <a:pt x="16183" y="16194"/>
                    <a:pt x="16182" y="16194"/>
                    <a:pt x="16181" y="16194"/>
                  </a:cubicBezTo>
                  <a:cubicBezTo>
                    <a:pt x="16098" y="16230"/>
                    <a:pt x="16514" y="17480"/>
                    <a:pt x="17217" y="18957"/>
                  </a:cubicBezTo>
                  <a:cubicBezTo>
                    <a:pt x="17917" y="20391"/>
                    <a:pt x="18605" y="21506"/>
                    <a:pt x="18700" y="21506"/>
                  </a:cubicBezTo>
                  <a:cubicBezTo>
                    <a:pt x="18702" y="21506"/>
                    <a:pt x="18704" y="21506"/>
                    <a:pt x="18705" y="21505"/>
                  </a:cubicBezTo>
                  <a:lnTo>
                    <a:pt x="18705" y="21481"/>
                  </a:lnTo>
                  <a:cubicBezTo>
                    <a:pt x="18776" y="21433"/>
                    <a:pt x="18205" y="20290"/>
                    <a:pt x="17503" y="18826"/>
                  </a:cubicBezTo>
                  <a:cubicBezTo>
                    <a:pt x="16822" y="17383"/>
                    <a:pt x="16280" y="16194"/>
                    <a:pt x="16185" y="1619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 name="Google Shape;16;p2"/>
            <p:cNvGrpSpPr/>
            <p:nvPr/>
          </p:nvGrpSpPr>
          <p:grpSpPr>
            <a:xfrm rot="2700000">
              <a:off x="231437" y="1562975"/>
              <a:ext cx="485259" cy="118291"/>
              <a:chOff x="6884325" y="1639800"/>
              <a:chExt cx="433300" cy="105625"/>
            </a:xfrm>
          </p:grpSpPr>
          <p:sp>
            <p:nvSpPr>
              <p:cNvPr id="17" name="Google Shape;17;p2"/>
              <p:cNvSpPr/>
              <p:nvPr/>
            </p:nvSpPr>
            <p:spPr>
              <a:xfrm>
                <a:off x="6884325" y="1639800"/>
                <a:ext cx="53475" cy="45200"/>
              </a:xfrm>
              <a:custGeom>
                <a:avLst/>
                <a:gdLst/>
                <a:ahLst/>
                <a:cxnLst/>
                <a:rect l="l" t="t" r="r" b="b"/>
                <a:pathLst>
                  <a:path w="2139" h="1808" extrusionOk="0">
                    <a:moveTo>
                      <a:pt x="1143" y="1"/>
                    </a:moveTo>
                    <a:cubicBezTo>
                      <a:pt x="469" y="1"/>
                      <a:pt x="0" y="760"/>
                      <a:pt x="377" y="1373"/>
                    </a:cubicBezTo>
                    <a:cubicBezTo>
                      <a:pt x="560" y="1669"/>
                      <a:pt x="855" y="1807"/>
                      <a:pt x="1147" y="1807"/>
                    </a:cubicBezTo>
                    <a:cubicBezTo>
                      <a:pt x="1537" y="1807"/>
                      <a:pt x="1923" y="1560"/>
                      <a:pt x="2032" y="1111"/>
                    </a:cubicBezTo>
                    <a:cubicBezTo>
                      <a:pt x="2139" y="635"/>
                      <a:pt x="1841" y="147"/>
                      <a:pt x="1365" y="28"/>
                    </a:cubicBezTo>
                    <a:cubicBezTo>
                      <a:pt x="1289" y="9"/>
                      <a:pt x="1215" y="1"/>
                      <a:pt x="114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7010825" y="1660025"/>
                <a:ext cx="53475" cy="45075"/>
              </a:xfrm>
              <a:custGeom>
                <a:avLst/>
                <a:gdLst/>
                <a:ahLst/>
                <a:cxnLst/>
                <a:rect l="l" t="t" r="r" b="b"/>
                <a:pathLst>
                  <a:path w="2139" h="1803" extrusionOk="0">
                    <a:moveTo>
                      <a:pt x="1141" y="1"/>
                    </a:moveTo>
                    <a:cubicBezTo>
                      <a:pt x="468" y="1"/>
                      <a:pt x="1" y="750"/>
                      <a:pt x="377" y="1374"/>
                    </a:cubicBezTo>
                    <a:cubicBezTo>
                      <a:pt x="561" y="1665"/>
                      <a:pt x="857" y="1803"/>
                      <a:pt x="1150" y="1803"/>
                    </a:cubicBezTo>
                    <a:cubicBezTo>
                      <a:pt x="1539" y="1803"/>
                      <a:pt x="1923" y="1560"/>
                      <a:pt x="2032" y="1112"/>
                    </a:cubicBezTo>
                    <a:cubicBezTo>
                      <a:pt x="2139" y="624"/>
                      <a:pt x="1841" y="135"/>
                      <a:pt x="1365" y="28"/>
                    </a:cubicBezTo>
                    <a:cubicBezTo>
                      <a:pt x="1288" y="10"/>
                      <a:pt x="1214" y="1"/>
                      <a:pt x="114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7137275" y="1680050"/>
                <a:ext cx="53550" cy="45200"/>
              </a:xfrm>
              <a:custGeom>
                <a:avLst/>
                <a:gdLst/>
                <a:ahLst/>
                <a:cxnLst/>
                <a:rect l="l" t="t" r="r" b="b"/>
                <a:pathLst>
                  <a:path w="2142" h="1808" extrusionOk="0">
                    <a:moveTo>
                      <a:pt x="1155" y="1"/>
                    </a:moveTo>
                    <a:cubicBezTo>
                      <a:pt x="476" y="1"/>
                      <a:pt x="1" y="755"/>
                      <a:pt x="379" y="1382"/>
                    </a:cubicBezTo>
                    <a:cubicBezTo>
                      <a:pt x="562" y="1672"/>
                      <a:pt x="856" y="1808"/>
                      <a:pt x="1147" y="1808"/>
                    </a:cubicBezTo>
                    <a:cubicBezTo>
                      <a:pt x="1538" y="1808"/>
                      <a:pt x="1925" y="1564"/>
                      <a:pt x="2034" y="1120"/>
                    </a:cubicBezTo>
                    <a:cubicBezTo>
                      <a:pt x="2141" y="632"/>
                      <a:pt x="1843" y="144"/>
                      <a:pt x="1367" y="25"/>
                    </a:cubicBezTo>
                    <a:cubicBezTo>
                      <a:pt x="1295" y="8"/>
                      <a:pt x="1224" y="1"/>
                      <a:pt x="115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7263825" y="1700225"/>
                <a:ext cx="53800" cy="45200"/>
              </a:xfrm>
              <a:custGeom>
                <a:avLst/>
                <a:gdLst/>
                <a:ahLst/>
                <a:cxnLst/>
                <a:rect l="l" t="t" r="r" b="b"/>
                <a:pathLst>
                  <a:path w="2152" h="1808" extrusionOk="0">
                    <a:moveTo>
                      <a:pt x="1144" y="1"/>
                    </a:moveTo>
                    <a:cubicBezTo>
                      <a:pt x="470" y="1"/>
                      <a:pt x="1" y="760"/>
                      <a:pt x="377" y="1373"/>
                    </a:cubicBezTo>
                    <a:cubicBezTo>
                      <a:pt x="561" y="1669"/>
                      <a:pt x="856" y="1807"/>
                      <a:pt x="1148" y="1807"/>
                    </a:cubicBezTo>
                    <a:cubicBezTo>
                      <a:pt x="1538" y="1807"/>
                      <a:pt x="1923" y="1560"/>
                      <a:pt x="2032" y="1111"/>
                    </a:cubicBezTo>
                    <a:cubicBezTo>
                      <a:pt x="2151" y="635"/>
                      <a:pt x="1854" y="147"/>
                      <a:pt x="1365" y="28"/>
                    </a:cubicBezTo>
                    <a:cubicBezTo>
                      <a:pt x="1290" y="9"/>
                      <a:pt x="1215" y="1"/>
                      <a:pt x="114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 name="Google Shape;21;p2"/>
            <p:cNvSpPr/>
            <p:nvPr/>
          </p:nvSpPr>
          <p:spPr>
            <a:xfrm rot="6218236">
              <a:off x="1151534" y="1394482"/>
              <a:ext cx="237374" cy="338587"/>
            </a:xfrm>
            <a:custGeom>
              <a:avLst/>
              <a:gdLst/>
              <a:ahLst/>
              <a:cxnLst/>
              <a:rect l="l" t="t" r="r" b="b"/>
              <a:pathLst>
                <a:path w="6085" h="8679" extrusionOk="0">
                  <a:moveTo>
                    <a:pt x="3474" y="3345"/>
                  </a:moveTo>
                  <a:cubicBezTo>
                    <a:pt x="3763" y="3345"/>
                    <a:pt x="4051" y="3434"/>
                    <a:pt x="4299" y="3606"/>
                  </a:cubicBezTo>
                  <a:cubicBezTo>
                    <a:pt x="4752" y="3940"/>
                    <a:pt x="4990" y="4523"/>
                    <a:pt x="4930" y="5166"/>
                  </a:cubicBezTo>
                  <a:cubicBezTo>
                    <a:pt x="4894" y="5619"/>
                    <a:pt x="4609" y="6023"/>
                    <a:pt x="4180" y="6190"/>
                  </a:cubicBezTo>
                  <a:cubicBezTo>
                    <a:pt x="4041" y="6240"/>
                    <a:pt x="3897" y="6264"/>
                    <a:pt x="3754" y="6264"/>
                  </a:cubicBezTo>
                  <a:cubicBezTo>
                    <a:pt x="3418" y="6264"/>
                    <a:pt x="3089" y="6131"/>
                    <a:pt x="2847" y="5880"/>
                  </a:cubicBezTo>
                  <a:cubicBezTo>
                    <a:pt x="2263" y="5380"/>
                    <a:pt x="2025" y="4583"/>
                    <a:pt x="2251" y="3856"/>
                  </a:cubicBezTo>
                  <a:cubicBezTo>
                    <a:pt x="2251" y="3833"/>
                    <a:pt x="2263" y="3821"/>
                    <a:pt x="2263" y="3797"/>
                  </a:cubicBezTo>
                  <a:cubicBezTo>
                    <a:pt x="2454" y="3678"/>
                    <a:pt x="2656" y="3571"/>
                    <a:pt x="2858" y="3487"/>
                  </a:cubicBezTo>
                  <a:cubicBezTo>
                    <a:pt x="3054" y="3392"/>
                    <a:pt x="3264" y="3345"/>
                    <a:pt x="3474" y="3345"/>
                  </a:cubicBezTo>
                  <a:close/>
                  <a:moveTo>
                    <a:pt x="5751" y="1"/>
                  </a:moveTo>
                  <a:cubicBezTo>
                    <a:pt x="5729" y="1"/>
                    <a:pt x="5705" y="4"/>
                    <a:pt x="5680" y="11"/>
                  </a:cubicBezTo>
                  <a:cubicBezTo>
                    <a:pt x="4263" y="368"/>
                    <a:pt x="2418" y="1856"/>
                    <a:pt x="1858" y="3499"/>
                  </a:cubicBezTo>
                  <a:cubicBezTo>
                    <a:pt x="1120" y="4035"/>
                    <a:pt x="584" y="4821"/>
                    <a:pt x="346" y="5714"/>
                  </a:cubicBezTo>
                  <a:cubicBezTo>
                    <a:pt x="1" y="6952"/>
                    <a:pt x="203" y="8190"/>
                    <a:pt x="465" y="8571"/>
                  </a:cubicBezTo>
                  <a:cubicBezTo>
                    <a:pt x="513" y="8643"/>
                    <a:pt x="584" y="8678"/>
                    <a:pt x="668" y="8678"/>
                  </a:cubicBezTo>
                  <a:cubicBezTo>
                    <a:pt x="715" y="8678"/>
                    <a:pt x="775" y="8667"/>
                    <a:pt x="822" y="8631"/>
                  </a:cubicBezTo>
                  <a:cubicBezTo>
                    <a:pt x="930" y="8559"/>
                    <a:pt x="953" y="8405"/>
                    <a:pt x="870" y="8297"/>
                  </a:cubicBezTo>
                  <a:cubicBezTo>
                    <a:pt x="692" y="8047"/>
                    <a:pt x="501" y="6952"/>
                    <a:pt x="822" y="5845"/>
                  </a:cubicBezTo>
                  <a:cubicBezTo>
                    <a:pt x="977" y="5249"/>
                    <a:pt x="1287" y="4702"/>
                    <a:pt x="1715" y="4261"/>
                  </a:cubicBezTo>
                  <a:lnTo>
                    <a:pt x="1715" y="4261"/>
                  </a:lnTo>
                  <a:cubicBezTo>
                    <a:pt x="1656" y="5011"/>
                    <a:pt x="1954" y="5738"/>
                    <a:pt x="2525" y="6238"/>
                  </a:cubicBezTo>
                  <a:cubicBezTo>
                    <a:pt x="2859" y="6563"/>
                    <a:pt x="3304" y="6743"/>
                    <a:pt x="3758" y="6743"/>
                  </a:cubicBezTo>
                  <a:cubicBezTo>
                    <a:pt x="3951" y="6743"/>
                    <a:pt x="4146" y="6710"/>
                    <a:pt x="4335" y="6642"/>
                  </a:cubicBezTo>
                  <a:cubicBezTo>
                    <a:pt x="4942" y="6416"/>
                    <a:pt x="5359" y="5857"/>
                    <a:pt x="5394" y="5214"/>
                  </a:cubicBezTo>
                  <a:cubicBezTo>
                    <a:pt x="5466" y="4392"/>
                    <a:pt x="5168" y="3654"/>
                    <a:pt x="4573" y="3225"/>
                  </a:cubicBezTo>
                  <a:cubicBezTo>
                    <a:pt x="4245" y="2988"/>
                    <a:pt x="3860" y="2869"/>
                    <a:pt x="3472" y="2869"/>
                  </a:cubicBezTo>
                  <a:cubicBezTo>
                    <a:pt x="3199" y="2869"/>
                    <a:pt x="2924" y="2929"/>
                    <a:pt x="2668" y="3047"/>
                  </a:cubicBezTo>
                  <a:lnTo>
                    <a:pt x="2561" y="3094"/>
                  </a:lnTo>
                  <a:cubicBezTo>
                    <a:pt x="3239" y="1856"/>
                    <a:pt x="4668" y="761"/>
                    <a:pt x="5799" y="475"/>
                  </a:cubicBezTo>
                  <a:cubicBezTo>
                    <a:pt x="6084" y="409"/>
                    <a:pt x="6006" y="1"/>
                    <a:pt x="575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 name="Google Shape;22;p2"/>
            <p:cNvGrpSpPr/>
            <p:nvPr/>
          </p:nvGrpSpPr>
          <p:grpSpPr>
            <a:xfrm>
              <a:off x="168545" y="150417"/>
              <a:ext cx="8737513" cy="2114401"/>
              <a:chOff x="2577708" y="868880"/>
              <a:chExt cx="8737513" cy="2114401"/>
            </a:xfrm>
          </p:grpSpPr>
          <p:sp>
            <p:nvSpPr>
              <p:cNvPr id="23" name="Google Shape;23;p2"/>
              <p:cNvSpPr/>
              <p:nvPr/>
            </p:nvSpPr>
            <p:spPr>
              <a:xfrm>
                <a:off x="11236037" y="949978"/>
                <a:ext cx="79183" cy="72470"/>
              </a:xfrm>
              <a:custGeom>
                <a:avLst/>
                <a:gdLst/>
                <a:ahLst/>
                <a:cxnLst/>
                <a:rect l="l" t="t" r="r" b="b"/>
                <a:pathLst>
                  <a:path w="2477" h="2267" extrusionOk="0">
                    <a:moveTo>
                      <a:pt x="149" y="0"/>
                    </a:moveTo>
                    <a:cubicBezTo>
                      <a:pt x="55" y="0"/>
                      <a:pt x="0" y="4"/>
                      <a:pt x="0" y="4"/>
                    </a:cubicBezTo>
                    <a:lnTo>
                      <a:pt x="60" y="1088"/>
                    </a:lnTo>
                    <a:cubicBezTo>
                      <a:pt x="140" y="1074"/>
                      <a:pt x="219" y="1067"/>
                      <a:pt x="295" y="1067"/>
                    </a:cubicBezTo>
                    <a:cubicBezTo>
                      <a:pt x="1334" y="1067"/>
                      <a:pt x="1965" y="2266"/>
                      <a:pt x="1965" y="2266"/>
                    </a:cubicBezTo>
                    <a:lnTo>
                      <a:pt x="2477" y="1421"/>
                    </a:lnTo>
                    <a:cubicBezTo>
                      <a:pt x="2109" y="108"/>
                      <a:pt x="627" y="0"/>
                      <a:pt x="14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10645065" y="2907869"/>
                <a:ext cx="82636" cy="75411"/>
              </a:xfrm>
              <a:custGeom>
                <a:avLst/>
                <a:gdLst/>
                <a:ahLst/>
                <a:cxnLst/>
                <a:rect l="l" t="t" r="r" b="b"/>
                <a:pathLst>
                  <a:path w="2585" h="2359" extrusionOk="0">
                    <a:moveTo>
                      <a:pt x="1823" y="1"/>
                    </a:moveTo>
                    <a:cubicBezTo>
                      <a:pt x="191" y="168"/>
                      <a:pt x="1" y="2227"/>
                      <a:pt x="1" y="2227"/>
                    </a:cubicBezTo>
                    <a:lnTo>
                      <a:pt x="1096" y="2358"/>
                    </a:lnTo>
                    <a:cubicBezTo>
                      <a:pt x="1096" y="1156"/>
                      <a:pt x="2585" y="656"/>
                      <a:pt x="2585" y="656"/>
                    </a:cubicBezTo>
                    <a:lnTo>
                      <a:pt x="182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9752445" y="2591977"/>
                <a:ext cx="82604" cy="75763"/>
              </a:xfrm>
              <a:custGeom>
                <a:avLst/>
                <a:gdLst/>
                <a:ahLst/>
                <a:cxnLst/>
                <a:rect l="l" t="t" r="r" b="b"/>
                <a:pathLst>
                  <a:path w="2584" h="2370" extrusionOk="0">
                    <a:moveTo>
                      <a:pt x="1834" y="1"/>
                    </a:moveTo>
                    <a:cubicBezTo>
                      <a:pt x="191" y="179"/>
                      <a:pt x="0" y="2239"/>
                      <a:pt x="0" y="2239"/>
                    </a:cubicBezTo>
                    <a:lnTo>
                      <a:pt x="1096" y="2370"/>
                    </a:lnTo>
                    <a:cubicBezTo>
                      <a:pt x="1096" y="1156"/>
                      <a:pt x="2584" y="667"/>
                      <a:pt x="2584" y="667"/>
                    </a:cubicBezTo>
                    <a:lnTo>
                      <a:pt x="183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4511392" y="1321922"/>
                <a:ext cx="82636" cy="75763"/>
              </a:xfrm>
              <a:custGeom>
                <a:avLst/>
                <a:gdLst/>
                <a:ahLst/>
                <a:cxnLst/>
                <a:rect l="l" t="t" r="r" b="b"/>
                <a:pathLst>
                  <a:path w="2585" h="2370" extrusionOk="0">
                    <a:moveTo>
                      <a:pt x="1835" y="1"/>
                    </a:moveTo>
                    <a:cubicBezTo>
                      <a:pt x="191" y="179"/>
                      <a:pt x="1" y="2239"/>
                      <a:pt x="1" y="2239"/>
                    </a:cubicBezTo>
                    <a:lnTo>
                      <a:pt x="1096" y="2370"/>
                    </a:lnTo>
                    <a:cubicBezTo>
                      <a:pt x="1096" y="1167"/>
                      <a:pt x="2585" y="667"/>
                      <a:pt x="2585" y="667"/>
                    </a:cubicBezTo>
                    <a:lnTo>
                      <a:pt x="183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7731083" y="1397675"/>
                <a:ext cx="69306" cy="56199"/>
              </a:xfrm>
              <a:custGeom>
                <a:avLst/>
                <a:gdLst/>
                <a:ahLst/>
                <a:cxnLst/>
                <a:rect l="l" t="t" r="r" b="b"/>
                <a:pathLst>
                  <a:path w="2168" h="1758" extrusionOk="0">
                    <a:moveTo>
                      <a:pt x="370" y="0"/>
                    </a:moveTo>
                    <a:lnTo>
                      <a:pt x="1" y="762"/>
                    </a:lnTo>
                    <a:cubicBezTo>
                      <a:pt x="333" y="1620"/>
                      <a:pt x="1214" y="1757"/>
                      <a:pt x="1745" y="1757"/>
                    </a:cubicBezTo>
                    <a:cubicBezTo>
                      <a:pt x="1995" y="1757"/>
                      <a:pt x="2168" y="1727"/>
                      <a:pt x="2168" y="1727"/>
                    </a:cubicBezTo>
                    <a:lnTo>
                      <a:pt x="2037" y="834"/>
                    </a:lnTo>
                    <a:cubicBezTo>
                      <a:pt x="1931" y="864"/>
                      <a:pt x="1828" y="877"/>
                      <a:pt x="1729" y="877"/>
                    </a:cubicBezTo>
                    <a:cubicBezTo>
                      <a:pt x="926" y="877"/>
                      <a:pt x="370"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3250427" y="2302873"/>
                <a:ext cx="82636" cy="75411"/>
              </a:xfrm>
              <a:custGeom>
                <a:avLst/>
                <a:gdLst/>
                <a:ahLst/>
                <a:cxnLst/>
                <a:rect l="l" t="t" r="r" b="b"/>
                <a:pathLst>
                  <a:path w="2585" h="2359" extrusionOk="0">
                    <a:moveTo>
                      <a:pt x="1834" y="1"/>
                    </a:moveTo>
                    <a:cubicBezTo>
                      <a:pt x="191" y="167"/>
                      <a:pt x="1" y="2227"/>
                      <a:pt x="1" y="2227"/>
                    </a:cubicBezTo>
                    <a:lnTo>
                      <a:pt x="1096" y="2358"/>
                    </a:lnTo>
                    <a:cubicBezTo>
                      <a:pt x="1096" y="1156"/>
                      <a:pt x="2584" y="656"/>
                      <a:pt x="2584" y="656"/>
                    </a:cubicBezTo>
                    <a:lnTo>
                      <a:pt x="183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4076309" y="2187904"/>
                <a:ext cx="82636" cy="75411"/>
              </a:xfrm>
              <a:custGeom>
                <a:avLst/>
                <a:gdLst/>
                <a:ahLst/>
                <a:cxnLst/>
                <a:rect l="l" t="t" r="r" b="b"/>
                <a:pathLst>
                  <a:path w="2585" h="2359" extrusionOk="0">
                    <a:moveTo>
                      <a:pt x="1835" y="1"/>
                    </a:moveTo>
                    <a:cubicBezTo>
                      <a:pt x="191" y="167"/>
                      <a:pt x="1" y="2227"/>
                      <a:pt x="1" y="2227"/>
                    </a:cubicBezTo>
                    <a:lnTo>
                      <a:pt x="1096" y="2358"/>
                    </a:lnTo>
                    <a:cubicBezTo>
                      <a:pt x="1096" y="1156"/>
                      <a:pt x="2585" y="655"/>
                      <a:pt x="2585" y="655"/>
                    </a:cubicBezTo>
                    <a:lnTo>
                      <a:pt x="183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a:off x="10062119" y="2583584"/>
                <a:ext cx="74612" cy="92546"/>
              </a:xfrm>
              <a:custGeom>
                <a:avLst/>
                <a:gdLst/>
                <a:ahLst/>
                <a:cxnLst/>
                <a:rect l="l" t="t" r="r" b="b"/>
                <a:pathLst>
                  <a:path w="2334" h="2895" extrusionOk="0">
                    <a:moveTo>
                      <a:pt x="393" y="1"/>
                    </a:moveTo>
                    <a:lnTo>
                      <a:pt x="0" y="1025"/>
                    </a:lnTo>
                    <a:cubicBezTo>
                      <a:pt x="1167" y="1322"/>
                      <a:pt x="1274" y="2894"/>
                      <a:pt x="1274" y="2894"/>
                    </a:cubicBezTo>
                    <a:lnTo>
                      <a:pt x="2096" y="2323"/>
                    </a:lnTo>
                    <a:cubicBezTo>
                      <a:pt x="2334" y="703"/>
                      <a:pt x="393" y="1"/>
                      <a:pt x="39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a:off x="4271036" y="868880"/>
                <a:ext cx="78065" cy="81102"/>
              </a:xfrm>
              <a:custGeom>
                <a:avLst/>
                <a:gdLst/>
                <a:ahLst/>
                <a:cxnLst/>
                <a:rect l="l" t="t" r="r" b="b"/>
                <a:pathLst>
                  <a:path w="2442" h="2537" extrusionOk="0">
                    <a:moveTo>
                      <a:pt x="1573" y="0"/>
                    </a:moveTo>
                    <a:cubicBezTo>
                      <a:pt x="1" y="477"/>
                      <a:pt x="203" y="2536"/>
                      <a:pt x="203" y="2536"/>
                    </a:cubicBezTo>
                    <a:lnTo>
                      <a:pt x="1299" y="2453"/>
                    </a:lnTo>
                    <a:cubicBezTo>
                      <a:pt x="1061" y="1274"/>
                      <a:pt x="2442" y="512"/>
                      <a:pt x="2442" y="512"/>
                    </a:cubicBezTo>
                    <a:lnTo>
                      <a:pt x="157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2577708" y="1393846"/>
                <a:ext cx="92130" cy="97469"/>
              </a:xfrm>
              <a:custGeom>
                <a:avLst/>
                <a:gdLst/>
                <a:ahLst/>
                <a:cxnLst/>
                <a:rect l="l" t="t" r="r" b="b"/>
                <a:pathLst>
                  <a:path w="2882" h="3049" extrusionOk="0">
                    <a:moveTo>
                      <a:pt x="1215" y="0"/>
                    </a:moveTo>
                    <a:lnTo>
                      <a:pt x="215" y="774"/>
                    </a:lnTo>
                    <a:cubicBezTo>
                      <a:pt x="0" y="2608"/>
                      <a:pt x="2441" y="3048"/>
                      <a:pt x="2441" y="3048"/>
                    </a:cubicBezTo>
                    <a:lnTo>
                      <a:pt x="2882" y="1846"/>
                    </a:lnTo>
                    <a:cubicBezTo>
                      <a:pt x="1429" y="1715"/>
                      <a:pt x="1215" y="0"/>
                      <a:pt x="121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8255838" y="1079138"/>
                <a:ext cx="89847" cy="81098"/>
              </a:xfrm>
              <a:custGeom>
                <a:avLst/>
                <a:gdLst/>
                <a:ahLst/>
                <a:cxnLst/>
                <a:rect l="l" t="t" r="r" b="b"/>
                <a:pathLst>
                  <a:path w="2811" h="2206" extrusionOk="0">
                    <a:moveTo>
                      <a:pt x="1751" y="0"/>
                    </a:moveTo>
                    <a:cubicBezTo>
                      <a:pt x="1560" y="1191"/>
                      <a:pt x="1" y="1429"/>
                      <a:pt x="1" y="1429"/>
                    </a:cubicBezTo>
                    <a:lnTo>
                      <a:pt x="644" y="2203"/>
                    </a:lnTo>
                    <a:cubicBezTo>
                      <a:pt x="677" y="2204"/>
                      <a:pt x="711" y="2205"/>
                      <a:pt x="743" y="2205"/>
                    </a:cubicBezTo>
                    <a:cubicBezTo>
                      <a:pt x="2308" y="2205"/>
                      <a:pt x="2811" y="298"/>
                      <a:pt x="2811" y="298"/>
                    </a:cubicBezTo>
                    <a:lnTo>
                      <a:pt x="175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a:off x="8762215" y="1378622"/>
                <a:ext cx="76179" cy="80750"/>
              </a:xfrm>
              <a:custGeom>
                <a:avLst/>
                <a:gdLst/>
                <a:ahLst/>
                <a:cxnLst/>
                <a:rect l="l" t="t" r="r" b="b"/>
                <a:pathLst>
                  <a:path w="2383" h="2526" extrusionOk="0">
                    <a:moveTo>
                      <a:pt x="84" y="1"/>
                    </a:moveTo>
                    <a:lnTo>
                      <a:pt x="1" y="1096"/>
                    </a:lnTo>
                    <a:cubicBezTo>
                      <a:pt x="20" y="1096"/>
                      <a:pt x="39" y="1095"/>
                      <a:pt x="58" y="1095"/>
                    </a:cubicBezTo>
                    <a:cubicBezTo>
                      <a:pt x="1221" y="1095"/>
                      <a:pt x="1751" y="2525"/>
                      <a:pt x="1751" y="2525"/>
                    </a:cubicBezTo>
                    <a:lnTo>
                      <a:pt x="2382" y="1751"/>
                    </a:lnTo>
                    <a:cubicBezTo>
                      <a:pt x="2144" y="120"/>
                      <a:pt x="84" y="1"/>
                      <a:pt x="8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 name="Google Shape;35;p2"/>
            <p:cNvGrpSpPr/>
            <p:nvPr/>
          </p:nvGrpSpPr>
          <p:grpSpPr>
            <a:xfrm>
              <a:off x="205175" y="73119"/>
              <a:ext cx="8750748" cy="2174517"/>
              <a:chOff x="2700100" y="421394"/>
              <a:chExt cx="8750748" cy="2174517"/>
            </a:xfrm>
          </p:grpSpPr>
          <p:sp>
            <p:nvSpPr>
              <p:cNvPr id="36" name="Google Shape;36;p2"/>
              <p:cNvSpPr/>
              <p:nvPr/>
            </p:nvSpPr>
            <p:spPr>
              <a:xfrm>
                <a:off x="3540311" y="2164040"/>
                <a:ext cx="118024" cy="107571"/>
              </a:xfrm>
              <a:custGeom>
                <a:avLst/>
                <a:gdLst/>
                <a:ahLst/>
                <a:cxnLst/>
                <a:rect l="l" t="t" r="r" b="b"/>
                <a:pathLst>
                  <a:path w="3692" h="3365" extrusionOk="0">
                    <a:moveTo>
                      <a:pt x="237" y="0"/>
                    </a:moveTo>
                    <a:cubicBezTo>
                      <a:pt x="88" y="0"/>
                      <a:pt x="0" y="7"/>
                      <a:pt x="0" y="7"/>
                    </a:cubicBezTo>
                    <a:lnTo>
                      <a:pt x="84" y="1627"/>
                    </a:lnTo>
                    <a:cubicBezTo>
                      <a:pt x="203" y="1606"/>
                      <a:pt x="319" y="1597"/>
                      <a:pt x="432" y="1597"/>
                    </a:cubicBezTo>
                    <a:cubicBezTo>
                      <a:pt x="1978" y="1597"/>
                      <a:pt x="2929" y="3365"/>
                      <a:pt x="2929" y="3365"/>
                    </a:cubicBezTo>
                    <a:lnTo>
                      <a:pt x="3691" y="2091"/>
                    </a:lnTo>
                    <a:cubicBezTo>
                      <a:pt x="3138" y="164"/>
                      <a:pt x="961" y="0"/>
                      <a:pt x="23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nvSpPr>
            <p:spPr>
              <a:xfrm>
                <a:off x="10222509" y="2455862"/>
                <a:ext cx="213958" cy="140050"/>
              </a:xfrm>
              <a:custGeom>
                <a:avLst/>
                <a:gdLst/>
                <a:ahLst/>
                <a:cxnLst/>
                <a:rect l="l" t="t" r="r" b="b"/>
                <a:pathLst>
                  <a:path w="6693" h="4381" extrusionOk="0">
                    <a:moveTo>
                      <a:pt x="4549" y="0"/>
                    </a:moveTo>
                    <a:cubicBezTo>
                      <a:pt x="3707" y="2024"/>
                      <a:pt x="1226" y="2213"/>
                      <a:pt x="329" y="2213"/>
                    </a:cubicBezTo>
                    <a:cubicBezTo>
                      <a:pt x="123" y="2213"/>
                      <a:pt x="1" y="2203"/>
                      <a:pt x="1" y="2203"/>
                    </a:cubicBezTo>
                    <a:lnTo>
                      <a:pt x="1" y="2203"/>
                    </a:lnTo>
                    <a:lnTo>
                      <a:pt x="1001" y="4203"/>
                    </a:lnTo>
                    <a:cubicBezTo>
                      <a:pt x="1409" y="4326"/>
                      <a:pt x="1798" y="4381"/>
                      <a:pt x="2168" y="4381"/>
                    </a:cubicBezTo>
                    <a:cubicBezTo>
                      <a:pt x="4990" y="4381"/>
                      <a:pt x="6692" y="1227"/>
                      <a:pt x="6692" y="1227"/>
                    </a:cubicBezTo>
                    <a:lnTo>
                      <a:pt x="454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a:off x="7640674" y="540258"/>
                <a:ext cx="103191" cy="87239"/>
              </a:xfrm>
              <a:custGeom>
                <a:avLst/>
                <a:gdLst/>
                <a:ahLst/>
                <a:cxnLst/>
                <a:rect l="l" t="t" r="r" b="b"/>
                <a:pathLst>
                  <a:path w="3228" h="2729" extrusionOk="0">
                    <a:moveTo>
                      <a:pt x="468" y="0"/>
                    </a:moveTo>
                    <a:cubicBezTo>
                      <a:pt x="185" y="0"/>
                      <a:pt x="1" y="26"/>
                      <a:pt x="1" y="26"/>
                    </a:cubicBezTo>
                    <a:lnTo>
                      <a:pt x="156" y="1395"/>
                    </a:lnTo>
                    <a:cubicBezTo>
                      <a:pt x="291" y="1363"/>
                      <a:pt x="423" y="1348"/>
                      <a:pt x="551" y="1348"/>
                    </a:cubicBezTo>
                    <a:cubicBezTo>
                      <a:pt x="1792" y="1348"/>
                      <a:pt x="2644" y="2729"/>
                      <a:pt x="2644" y="2729"/>
                    </a:cubicBezTo>
                    <a:lnTo>
                      <a:pt x="3228" y="1609"/>
                    </a:lnTo>
                    <a:cubicBezTo>
                      <a:pt x="2731" y="191"/>
                      <a:pt x="1237" y="0"/>
                      <a:pt x="46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a:off x="5263060" y="1082484"/>
                <a:ext cx="103191" cy="86856"/>
              </a:xfrm>
              <a:custGeom>
                <a:avLst/>
                <a:gdLst/>
                <a:ahLst/>
                <a:cxnLst/>
                <a:rect l="l" t="t" r="r" b="b"/>
                <a:pathLst>
                  <a:path w="3228" h="2717" extrusionOk="0">
                    <a:moveTo>
                      <a:pt x="468" y="0"/>
                    </a:moveTo>
                    <a:cubicBezTo>
                      <a:pt x="185" y="0"/>
                      <a:pt x="1" y="26"/>
                      <a:pt x="1" y="26"/>
                    </a:cubicBezTo>
                    <a:lnTo>
                      <a:pt x="156" y="1395"/>
                    </a:lnTo>
                    <a:cubicBezTo>
                      <a:pt x="296" y="1361"/>
                      <a:pt x="433" y="1345"/>
                      <a:pt x="566" y="1345"/>
                    </a:cubicBezTo>
                    <a:cubicBezTo>
                      <a:pt x="1810" y="1345"/>
                      <a:pt x="2656" y="2717"/>
                      <a:pt x="2656" y="2717"/>
                    </a:cubicBezTo>
                    <a:lnTo>
                      <a:pt x="3227" y="1610"/>
                    </a:lnTo>
                    <a:cubicBezTo>
                      <a:pt x="2731" y="191"/>
                      <a:pt x="1237" y="0"/>
                      <a:pt x="46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nvSpPr>
            <p:spPr>
              <a:xfrm>
                <a:off x="5693985" y="677180"/>
                <a:ext cx="103191" cy="86920"/>
              </a:xfrm>
              <a:custGeom>
                <a:avLst/>
                <a:gdLst/>
                <a:ahLst/>
                <a:cxnLst/>
                <a:rect l="l" t="t" r="r" b="b"/>
                <a:pathLst>
                  <a:path w="3228" h="2719" extrusionOk="0">
                    <a:moveTo>
                      <a:pt x="485" y="0"/>
                    </a:moveTo>
                    <a:cubicBezTo>
                      <a:pt x="192" y="0"/>
                      <a:pt x="1" y="28"/>
                      <a:pt x="1" y="28"/>
                    </a:cubicBezTo>
                    <a:lnTo>
                      <a:pt x="155" y="1397"/>
                    </a:lnTo>
                    <a:cubicBezTo>
                      <a:pt x="296" y="1363"/>
                      <a:pt x="433" y="1347"/>
                      <a:pt x="565" y="1347"/>
                    </a:cubicBezTo>
                    <a:cubicBezTo>
                      <a:pt x="1809" y="1347"/>
                      <a:pt x="2656" y="2719"/>
                      <a:pt x="2656" y="2719"/>
                    </a:cubicBezTo>
                    <a:lnTo>
                      <a:pt x="3227" y="1611"/>
                    </a:lnTo>
                    <a:cubicBezTo>
                      <a:pt x="2735" y="194"/>
                      <a:pt x="1258" y="0"/>
                      <a:pt x="48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nvSpPr>
            <p:spPr>
              <a:xfrm>
                <a:off x="6490017" y="884102"/>
                <a:ext cx="99771" cy="95167"/>
              </a:xfrm>
              <a:custGeom>
                <a:avLst/>
                <a:gdLst/>
                <a:ahLst/>
                <a:cxnLst/>
                <a:rect l="l" t="t" r="r" b="b"/>
                <a:pathLst>
                  <a:path w="3121" h="2977" extrusionOk="0">
                    <a:moveTo>
                      <a:pt x="2120" y="0"/>
                    </a:moveTo>
                    <a:cubicBezTo>
                      <a:pt x="96" y="322"/>
                      <a:pt x="1" y="2894"/>
                      <a:pt x="1" y="2894"/>
                    </a:cubicBezTo>
                    <a:lnTo>
                      <a:pt x="1370" y="2977"/>
                    </a:lnTo>
                    <a:cubicBezTo>
                      <a:pt x="1287" y="1477"/>
                      <a:pt x="3120" y="762"/>
                      <a:pt x="3120" y="762"/>
                    </a:cubicBezTo>
                    <a:lnTo>
                      <a:pt x="212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nvSpPr>
            <p:spPr>
              <a:xfrm>
                <a:off x="2700100" y="421394"/>
                <a:ext cx="213543" cy="140050"/>
              </a:xfrm>
              <a:custGeom>
                <a:avLst/>
                <a:gdLst/>
                <a:ahLst/>
                <a:cxnLst/>
                <a:rect l="l" t="t" r="r" b="b"/>
                <a:pathLst>
                  <a:path w="6680" h="4381" extrusionOk="0">
                    <a:moveTo>
                      <a:pt x="4549" y="1"/>
                    </a:moveTo>
                    <a:cubicBezTo>
                      <a:pt x="3697" y="2013"/>
                      <a:pt x="1227" y="2202"/>
                      <a:pt x="330" y="2202"/>
                    </a:cubicBezTo>
                    <a:cubicBezTo>
                      <a:pt x="124" y="2202"/>
                      <a:pt x="1" y="2192"/>
                      <a:pt x="1" y="2192"/>
                    </a:cubicBezTo>
                    <a:lnTo>
                      <a:pt x="1" y="2192"/>
                    </a:lnTo>
                    <a:lnTo>
                      <a:pt x="989" y="4204"/>
                    </a:lnTo>
                    <a:cubicBezTo>
                      <a:pt x="1395" y="4327"/>
                      <a:pt x="1783" y="4381"/>
                      <a:pt x="2153" y="4381"/>
                    </a:cubicBezTo>
                    <a:cubicBezTo>
                      <a:pt x="4968" y="4381"/>
                      <a:pt x="6680" y="1227"/>
                      <a:pt x="6680" y="1227"/>
                    </a:cubicBezTo>
                    <a:lnTo>
                      <a:pt x="4549"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nvSpPr>
            <p:spPr>
              <a:xfrm>
                <a:off x="11376204" y="2257610"/>
                <a:ext cx="74644" cy="92514"/>
              </a:xfrm>
              <a:custGeom>
                <a:avLst/>
                <a:gdLst/>
                <a:ahLst/>
                <a:cxnLst/>
                <a:rect l="l" t="t" r="r" b="b"/>
                <a:pathLst>
                  <a:path w="2335" h="2894" extrusionOk="0">
                    <a:moveTo>
                      <a:pt x="393" y="0"/>
                    </a:moveTo>
                    <a:lnTo>
                      <a:pt x="0" y="1024"/>
                    </a:lnTo>
                    <a:cubicBezTo>
                      <a:pt x="1167" y="1322"/>
                      <a:pt x="1274" y="2894"/>
                      <a:pt x="1274" y="2894"/>
                    </a:cubicBezTo>
                    <a:lnTo>
                      <a:pt x="2096" y="2322"/>
                    </a:lnTo>
                    <a:cubicBezTo>
                      <a:pt x="2334" y="691"/>
                      <a:pt x="393" y="0"/>
                      <a:pt x="39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nvSpPr>
            <p:spPr>
              <a:xfrm>
                <a:off x="9321939" y="579806"/>
                <a:ext cx="75028" cy="90244"/>
              </a:xfrm>
              <a:custGeom>
                <a:avLst/>
                <a:gdLst/>
                <a:ahLst/>
                <a:cxnLst/>
                <a:rect l="l" t="t" r="r" b="b"/>
                <a:pathLst>
                  <a:path w="2347" h="2823" extrusionOk="0">
                    <a:moveTo>
                      <a:pt x="1370" y="1"/>
                    </a:moveTo>
                    <a:cubicBezTo>
                      <a:pt x="1" y="906"/>
                      <a:pt x="775" y="2823"/>
                      <a:pt x="775" y="2823"/>
                    </a:cubicBezTo>
                    <a:lnTo>
                      <a:pt x="1810" y="2430"/>
                    </a:lnTo>
                    <a:cubicBezTo>
                      <a:pt x="1251" y="1358"/>
                      <a:pt x="2346" y="239"/>
                      <a:pt x="2346" y="239"/>
                    </a:cubicBezTo>
                    <a:lnTo>
                      <a:pt x="137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45" name="Google Shape;45;p2"/>
          <p:cNvSpPr txBox="1">
            <a:spLocks noGrp="1"/>
          </p:cNvSpPr>
          <p:nvPr>
            <p:ph type="ctrTitle"/>
          </p:nvPr>
        </p:nvSpPr>
        <p:spPr>
          <a:xfrm>
            <a:off x="1718075" y="1283350"/>
            <a:ext cx="5707800" cy="18657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300" b="1">
                <a:solidFill>
                  <a:schemeClr val="accent3"/>
                </a:solidFill>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46" name="Google Shape;46;p2"/>
          <p:cNvSpPr txBox="1">
            <a:spLocks noGrp="1"/>
          </p:cNvSpPr>
          <p:nvPr>
            <p:ph type="subTitle" idx="1"/>
          </p:nvPr>
        </p:nvSpPr>
        <p:spPr>
          <a:xfrm>
            <a:off x="2158100" y="3001925"/>
            <a:ext cx="4827900" cy="5220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2800"/>
              <a:buNone/>
              <a:defRPr sz="1800">
                <a:solidFill>
                  <a:schemeClr val="dk1"/>
                </a:solidFill>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text 2">
  <p:cSld name="CUSTOM_6_2">
    <p:spTree>
      <p:nvGrpSpPr>
        <p:cNvPr id="1" name="Shape 1495"/>
        <p:cNvGrpSpPr/>
        <p:nvPr/>
      </p:nvGrpSpPr>
      <p:grpSpPr>
        <a:xfrm>
          <a:off x="0" y="0"/>
          <a:ext cx="0" cy="0"/>
          <a:chOff x="0" y="0"/>
          <a:chExt cx="0" cy="0"/>
        </a:xfrm>
      </p:grpSpPr>
      <p:grpSp>
        <p:nvGrpSpPr>
          <p:cNvPr id="1496" name="Google Shape;1496;p31"/>
          <p:cNvGrpSpPr/>
          <p:nvPr/>
        </p:nvGrpSpPr>
        <p:grpSpPr>
          <a:xfrm>
            <a:off x="-26144" y="-1278575"/>
            <a:ext cx="10618375" cy="2661009"/>
            <a:chOff x="-26144" y="-1278575"/>
            <a:chExt cx="10618375" cy="2661009"/>
          </a:xfrm>
        </p:grpSpPr>
        <p:sp>
          <p:nvSpPr>
            <p:cNvPr id="1497" name="Google Shape;1497;p31"/>
            <p:cNvSpPr/>
            <p:nvPr/>
          </p:nvSpPr>
          <p:spPr>
            <a:xfrm>
              <a:off x="7923725" y="-471048"/>
              <a:ext cx="1870655" cy="1667911"/>
            </a:xfrm>
            <a:custGeom>
              <a:avLst/>
              <a:gdLst/>
              <a:ahLst/>
              <a:cxnLst/>
              <a:rect l="l" t="t" r="r" b="b"/>
              <a:pathLst>
                <a:path w="40911" h="36475" extrusionOk="0">
                  <a:moveTo>
                    <a:pt x="24266" y="584"/>
                  </a:moveTo>
                  <a:cubicBezTo>
                    <a:pt x="24263" y="592"/>
                    <a:pt x="24260" y="599"/>
                    <a:pt x="24258" y="607"/>
                  </a:cubicBezTo>
                  <a:lnTo>
                    <a:pt x="24258" y="607"/>
                  </a:lnTo>
                  <a:cubicBezTo>
                    <a:pt x="24264" y="599"/>
                    <a:pt x="24271" y="592"/>
                    <a:pt x="24278" y="584"/>
                  </a:cubicBezTo>
                  <a:close/>
                  <a:moveTo>
                    <a:pt x="12967" y="1215"/>
                  </a:moveTo>
                  <a:cubicBezTo>
                    <a:pt x="12633" y="1215"/>
                    <a:pt x="12467" y="1620"/>
                    <a:pt x="12705" y="1858"/>
                  </a:cubicBezTo>
                  <a:cubicBezTo>
                    <a:pt x="12780" y="1930"/>
                    <a:pt x="12872" y="1962"/>
                    <a:pt x="12963" y="1962"/>
                  </a:cubicBezTo>
                  <a:cubicBezTo>
                    <a:pt x="13159" y="1962"/>
                    <a:pt x="13348" y="1812"/>
                    <a:pt x="13348" y="1584"/>
                  </a:cubicBezTo>
                  <a:lnTo>
                    <a:pt x="13336" y="1584"/>
                  </a:lnTo>
                  <a:cubicBezTo>
                    <a:pt x="13336" y="1370"/>
                    <a:pt x="13169" y="1215"/>
                    <a:pt x="12967" y="1215"/>
                  </a:cubicBezTo>
                  <a:close/>
                  <a:moveTo>
                    <a:pt x="20301" y="2001"/>
                  </a:moveTo>
                  <a:cubicBezTo>
                    <a:pt x="20206" y="2001"/>
                    <a:pt x="20134" y="2072"/>
                    <a:pt x="20134" y="2156"/>
                  </a:cubicBezTo>
                  <a:cubicBezTo>
                    <a:pt x="20134" y="2254"/>
                    <a:pt x="20218" y="2318"/>
                    <a:pt x="20302" y="2318"/>
                  </a:cubicBezTo>
                  <a:cubicBezTo>
                    <a:pt x="20340" y="2318"/>
                    <a:pt x="20378" y="2304"/>
                    <a:pt x="20408" y="2275"/>
                  </a:cubicBezTo>
                  <a:cubicBezTo>
                    <a:pt x="20503" y="2167"/>
                    <a:pt x="20432" y="2001"/>
                    <a:pt x="20301" y="2001"/>
                  </a:cubicBezTo>
                  <a:close/>
                  <a:moveTo>
                    <a:pt x="29183" y="3811"/>
                  </a:moveTo>
                  <a:lnTo>
                    <a:pt x="29183" y="3814"/>
                  </a:lnTo>
                  <a:lnTo>
                    <a:pt x="29183" y="3814"/>
                  </a:lnTo>
                  <a:cubicBezTo>
                    <a:pt x="29183" y="3812"/>
                    <a:pt x="29183" y="3811"/>
                    <a:pt x="29183" y="3811"/>
                  </a:cubicBezTo>
                  <a:close/>
                  <a:moveTo>
                    <a:pt x="29183" y="3814"/>
                  </a:moveTo>
                  <a:cubicBezTo>
                    <a:pt x="29182" y="3816"/>
                    <a:pt x="29181" y="3819"/>
                    <a:pt x="29179" y="3823"/>
                  </a:cubicBezTo>
                  <a:lnTo>
                    <a:pt x="29179" y="3823"/>
                  </a:lnTo>
                  <a:cubicBezTo>
                    <a:pt x="29180" y="3822"/>
                    <a:pt x="29181" y="3822"/>
                    <a:pt x="29181" y="3822"/>
                  </a:cubicBezTo>
                  <a:cubicBezTo>
                    <a:pt x="29182" y="3822"/>
                    <a:pt x="29183" y="3822"/>
                    <a:pt x="29183" y="3822"/>
                  </a:cubicBezTo>
                  <a:lnTo>
                    <a:pt x="29183" y="3814"/>
                  </a:lnTo>
                  <a:close/>
                  <a:moveTo>
                    <a:pt x="33517" y="5049"/>
                  </a:moveTo>
                  <a:cubicBezTo>
                    <a:pt x="33504" y="5059"/>
                    <a:pt x="33491" y="5069"/>
                    <a:pt x="33479" y="5078"/>
                  </a:cubicBezTo>
                  <a:lnTo>
                    <a:pt x="33479" y="5078"/>
                  </a:lnTo>
                  <a:cubicBezTo>
                    <a:pt x="33495" y="5072"/>
                    <a:pt x="33512" y="5066"/>
                    <a:pt x="33529" y="5061"/>
                  </a:cubicBezTo>
                  <a:lnTo>
                    <a:pt x="33517" y="5049"/>
                  </a:lnTo>
                  <a:close/>
                  <a:moveTo>
                    <a:pt x="8168" y="4834"/>
                  </a:moveTo>
                  <a:cubicBezTo>
                    <a:pt x="8073" y="4834"/>
                    <a:pt x="8002" y="4894"/>
                    <a:pt x="8014" y="4977"/>
                  </a:cubicBezTo>
                  <a:cubicBezTo>
                    <a:pt x="8014" y="5067"/>
                    <a:pt x="8086" y="5128"/>
                    <a:pt x="8162" y="5128"/>
                  </a:cubicBezTo>
                  <a:cubicBezTo>
                    <a:pt x="8197" y="5128"/>
                    <a:pt x="8233" y="5115"/>
                    <a:pt x="8264" y="5084"/>
                  </a:cubicBezTo>
                  <a:cubicBezTo>
                    <a:pt x="8359" y="5001"/>
                    <a:pt x="8299" y="4834"/>
                    <a:pt x="8168" y="4834"/>
                  </a:cubicBezTo>
                  <a:close/>
                  <a:moveTo>
                    <a:pt x="24258" y="607"/>
                  </a:moveTo>
                  <a:cubicBezTo>
                    <a:pt x="24183" y="695"/>
                    <a:pt x="24118" y="782"/>
                    <a:pt x="24063" y="870"/>
                  </a:cubicBezTo>
                  <a:cubicBezTo>
                    <a:pt x="23932" y="1060"/>
                    <a:pt x="23766" y="1358"/>
                    <a:pt x="23575" y="1715"/>
                  </a:cubicBezTo>
                  <a:cubicBezTo>
                    <a:pt x="23063" y="2656"/>
                    <a:pt x="22634" y="3632"/>
                    <a:pt x="22289" y="4644"/>
                  </a:cubicBezTo>
                  <a:cubicBezTo>
                    <a:pt x="21944" y="5656"/>
                    <a:pt x="21682" y="6704"/>
                    <a:pt x="21515" y="7751"/>
                  </a:cubicBezTo>
                  <a:cubicBezTo>
                    <a:pt x="21444" y="8156"/>
                    <a:pt x="21408" y="8490"/>
                    <a:pt x="21384" y="8716"/>
                  </a:cubicBezTo>
                  <a:cubicBezTo>
                    <a:pt x="21372" y="8835"/>
                    <a:pt x="21361" y="8954"/>
                    <a:pt x="21372" y="9073"/>
                  </a:cubicBezTo>
                  <a:cubicBezTo>
                    <a:pt x="21408" y="8954"/>
                    <a:pt x="21432" y="8847"/>
                    <a:pt x="21444" y="8728"/>
                  </a:cubicBezTo>
                  <a:cubicBezTo>
                    <a:pt x="21480" y="8502"/>
                    <a:pt x="21539" y="8168"/>
                    <a:pt x="21611" y="7775"/>
                  </a:cubicBezTo>
                  <a:cubicBezTo>
                    <a:pt x="22015" y="5680"/>
                    <a:pt x="22694" y="3656"/>
                    <a:pt x="23658" y="1763"/>
                  </a:cubicBezTo>
                  <a:cubicBezTo>
                    <a:pt x="23849" y="1394"/>
                    <a:pt x="24004" y="1096"/>
                    <a:pt x="24111" y="905"/>
                  </a:cubicBezTo>
                  <a:cubicBezTo>
                    <a:pt x="24166" y="806"/>
                    <a:pt x="24221" y="706"/>
                    <a:pt x="24258" y="607"/>
                  </a:cubicBezTo>
                  <a:close/>
                  <a:moveTo>
                    <a:pt x="11788" y="4858"/>
                  </a:moveTo>
                  <a:lnTo>
                    <a:pt x="11788" y="4858"/>
                  </a:lnTo>
                  <a:cubicBezTo>
                    <a:pt x="12002" y="5096"/>
                    <a:pt x="12228" y="5311"/>
                    <a:pt x="12467" y="5513"/>
                  </a:cubicBezTo>
                  <a:cubicBezTo>
                    <a:pt x="12895" y="5906"/>
                    <a:pt x="13490" y="6454"/>
                    <a:pt x="14086" y="7085"/>
                  </a:cubicBezTo>
                  <a:cubicBezTo>
                    <a:pt x="14693" y="7716"/>
                    <a:pt x="15217" y="8311"/>
                    <a:pt x="15586" y="8752"/>
                  </a:cubicBezTo>
                  <a:cubicBezTo>
                    <a:pt x="15776" y="9002"/>
                    <a:pt x="15979" y="9240"/>
                    <a:pt x="16205" y="9454"/>
                  </a:cubicBezTo>
                  <a:cubicBezTo>
                    <a:pt x="16169" y="9383"/>
                    <a:pt x="16122" y="9299"/>
                    <a:pt x="16074" y="9240"/>
                  </a:cubicBezTo>
                  <a:cubicBezTo>
                    <a:pt x="15979" y="9109"/>
                    <a:pt x="15848" y="8906"/>
                    <a:pt x="15669" y="8680"/>
                  </a:cubicBezTo>
                  <a:cubicBezTo>
                    <a:pt x="14753" y="7478"/>
                    <a:pt x="13705" y="6382"/>
                    <a:pt x="12550" y="5418"/>
                  </a:cubicBezTo>
                  <a:cubicBezTo>
                    <a:pt x="12324" y="5239"/>
                    <a:pt x="12133" y="5084"/>
                    <a:pt x="12002" y="4989"/>
                  </a:cubicBezTo>
                  <a:cubicBezTo>
                    <a:pt x="11943" y="4942"/>
                    <a:pt x="11871" y="4894"/>
                    <a:pt x="11788" y="4858"/>
                  </a:cubicBezTo>
                  <a:close/>
                  <a:moveTo>
                    <a:pt x="29179" y="3823"/>
                  </a:moveTo>
                  <a:lnTo>
                    <a:pt x="29179" y="3823"/>
                  </a:lnTo>
                  <a:cubicBezTo>
                    <a:pt x="29095" y="3860"/>
                    <a:pt x="27870" y="5261"/>
                    <a:pt x="26397" y="7001"/>
                  </a:cubicBezTo>
                  <a:cubicBezTo>
                    <a:pt x="24885" y="8799"/>
                    <a:pt x="23694" y="10276"/>
                    <a:pt x="23718" y="10299"/>
                  </a:cubicBezTo>
                  <a:cubicBezTo>
                    <a:pt x="23718" y="10300"/>
                    <a:pt x="23718" y="10300"/>
                    <a:pt x="23719" y="10300"/>
                  </a:cubicBezTo>
                  <a:cubicBezTo>
                    <a:pt x="23762" y="10300"/>
                    <a:pt x="25004" y="8880"/>
                    <a:pt x="26504" y="7097"/>
                  </a:cubicBezTo>
                  <a:cubicBezTo>
                    <a:pt x="27936" y="5391"/>
                    <a:pt x="29097" y="3968"/>
                    <a:pt x="29179" y="3823"/>
                  </a:cubicBezTo>
                  <a:close/>
                  <a:moveTo>
                    <a:pt x="10691" y="6676"/>
                  </a:moveTo>
                  <a:cubicBezTo>
                    <a:pt x="10666" y="6676"/>
                    <a:pt x="10650" y="6681"/>
                    <a:pt x="10645" y="6692"/>
                  </a:cubicBezTo>
                  <a:cubicBezTo>
                    <a:pt x="10585" y="6811"/>
                    <a:pt x="11895" y="7537"/>
                    <a:pt x="13395" y="8573"/>
                  </a:cubicBezTo>
                  <a:cubicBezTo>
                    <a:pt x="14837" y="9568"/>
                    <a:pt x="15915" y="10530"/>
                    <a:pt x="16072" y="10530"/>
                  </a:cubicBezTo>
                  <a:cubicBezTo>
                    <a:pt x="16078" y="10530"/>
                    <a:pt x="16083" y="10529"/>
                    <a:pt x="16086" y="10526"/>
                  </a:cubicBezTo>
                  <a:lnTo>
                    <a:pt x="16074" y="10526"/>
                  </a:lnTo>
                  <a:cubicBezTo>
                    <a:pt x="16157" y="10454"/>
                    <a:pt x="15169" y="9311"/>
                    <a:pt x="13645" y="8228"/>
                  </a:cubicBezTo>
                  <a:cubicBezTo>
                    <a:pt x="12254" y="7239"/>
                    <a:pt x="10952" y="6676"/>
                    <a:pt x="10691" y="6676"/>
                  </a:cubicBezTo>
                  <a:close/>
                  <a:moveTo>
                    <a:pt x="17241" y="2025"/>
                  </a:moveTo>
                  <a:lnTo>
                    <a:pt x="17241" y="2025"/>
                  </a:lnTo>
                  <a:cubicBezTo>
                    <a:pt x="17277" y="2144"/>
                    <a:pt x="17312" y="2263"/>
                    <a:pt x="17372" y="2358"/>
                  </a:cubicBezTo>
                  <a:cubicBezTo>
                    <a:pt x="17467" y="2572"/>
                    <a:pt x="17598" y="2882"/>
                    <a:pt x="17753" y="3251"/>
                  </a:cubicBezTo>
                  <a:cubicBezTo>
                    <a:pt x="18563" y="5227"/>
                    <a:pt x="19158" y="7287"/>
                    <a:pt x="19527" y="9395"/>
                  </a:cubicBezTo>
                  <a:cubicBezTo>
                    <a:pt x="19598" y="9799"/>
                    <a:pt x="19646" y="10121"/>
                    <a:pt x="19682" y="10347"/>
                  </a:cubicBezTo>
                  <a:cubicBezTo>
                    <a:pt x="19706" y="10466"/>
                    <a:pt x="19717" y="10585"/>
                    <a:pt x="19753" y="10704"/>
                  </a:cubicBezTo>
                  <a:lnTo>
                    <a:pt x="19765" y="10704"/>
                  </a:lnTo>
                  <a:cubicBezTo>
                    <a:pt x="19765" y="10585"/>
                    <a:pt x="19765" y="10466"/>
                    <a:pt x="19741" y="10347"/>
                  </a:cubicBezTo>
                  <a:cubicBezTo>
                    <a:pt x="19729" y="10121"/>
                    <a:pt x="19682" y="9787"/>
                    <a:pt x="19634" y="9371"/>
                  </a:cubicBezTo>
                  <a:cubicBezTo>
                    <a:pt x="19313" y="7251"/>
                    <a:pt x="18717" y="5180"/>
                    <a:pt x="17848" y="3215"/>
                  </a:cubicBezTo>
                  <a:cubicBezTo>
                    <a:pt x="17681" y="2846"/>
                    <a:pt x="17527" y="2537"/>
                    <a:pt x="17420" y="2334"/>
                  </a:cubicBezTo>
                  <a:cubicBezTo>
                    <a:pt x="17372" y="2227"/>
                    <a:pt x="17312" y="2132"/>
                    <a:pt x="17241" y="2025"/>
                  </a:cubicBezTo>
                  <a:close/>
                  <a:moveTo>
                    <a:pt x="13871" y="11169"/>
                  </a:moveTo>
                  <a:lnTo>
                    <a:pt x="13866" y="11174"/>
                  </a:lnTo>
                  <a:lnTo>
                    <a:pt x="13866" y="11174"/>
                  </a:lnTo>
                  <a:cubicBezTo>
                    <a:pt x="13868" y="11173"/>
                    <a:pt x="13870" y="11171"/>
                    <a:pt x="13871" y="11169"/>
                  </a:cubicBezTo>
                  <a:close/>
                  <a:moveTo>
                    <a:pt x="4506" y="7987"/>
                  </a:moveTo>
                  <a:cubicBezTo>
                    <a:pt x="4353" y="7987"/>
                    <a:pt x="4268" y="8001"/>
                    <a:pt x="4263" y="8025"/>
                  </a:cubicBezTo>
                  <a:cubicBezTo>
                    <a:pt x="4251" y="8156"/>
                    <a:pt x="6502" y="8513"/>
                    <a:pt x="9145" y="9383"/>
                  </a:cubicBezTo>
                  <a:cubicBezTo>
                    <a:pt x="11649" y="10195"/>
                    <a:pt x="13597" y="11178"/>
                    <a:pt x="13846" y="11178"/>
                  </a:cubicBezTo>
                  <a:cubicBezTo>
                    <a:pt x="13852" y="11178"/>
                    <a:pt x="13857" y="11177"/>
                    <a:pt x="13861" y="11176"/>
                  </a:cubicBezTo>
                  <a:lnTo>
                    <a:pt x="13861" y="11176"/>
                  </a:lnTo>
                  <a:cubicBezTo>
                    <a:pt x="13868" y="11053"/>
                    <a:pt x="11920" y="9835"/>
                    <a:pt x="9276" y="8966"/>
                  </a:cubicBezTo>
                  <a:cubicBezTo>
                    <a:pt x="7092" y="8241"/>
                    <a:pt x="5166" y="7987"/>
                    <a:pt x="4506" y="7987"/>
                  </a:cubicBezTo>
                  <a:close/>
                  <a:moveTo>
                    <a:pt x="13866" y="11174"/>
                  </a:moveTo>
                  <a:lnTo>
                    <a:pt x="13866" y="11174"/>
                  </a:lnTo>
                  <a:cubicBezTo>
                    <a:pt x="13864" y="11175"/>
                    <a:pt x="13863" y="11176"/>
                    <a:pt x="13861" y="11176"/>
                  </a:cubicBezTo>
                  <a:lnTo>
                    <a:pt x="13861" y="11176"/>
                  </a:lnTo>
                  <a:cubicBezTo>
                    <a:pt x="13861" y="11178"/>
                    <a:pt x="13860" y="11179"/>
                    <a:pt x="13860" y="11180"/>
                  </a:cubicBezTo>
                  <a:lnTo>
                    <a:pt x="13866" y="11174"/>
                  </a:lnTo>
                  <a:close/>
                  <a:moveTo>
                    <a:pt x="33479" y="5078"/>
                  </a:moveTo>
                  <a:cubicBezTo>
                    <a:pt x="33355" y="5125"/>
                    <a:pt x="33241" y="5188"/>
                    <a:pt x="33136" y="5251"/>
                  </a:cubicBezTo>
                  <a:cubicBezTo>
                    <a:pt x="32886" y="5370"/>
                    <a:pt x="32540" y="5573"/>
                    <a:pt x="32112" y="5811"/>
                  </a:cubicBezTo>
                  <a:cubicBezTo>
                    <a:pt x="31255" y="6311"/>
                    <a:pt x="30088" y="7025"/>
                    <a:pt x="28861" y="7894"/>
                  </a:cubicBezTo>
                  <a:cubicBezTo>
                    <a:pt x="27623" y="8763"/>
                    <a:pt x="26552" y="9609"/>
                    <a:pt x="25802" y="10252"/>
                  </a:cubicBezTo>
                  <a:cubicBezTo>
                    <a:pt x="25421" y="10573"/>
                    <a:pt x="25123" y="10835"/>
                    <a:pt x="24920" y="11026"/>
                  </a:cubicBezTo>
                  <a:cubicBezTo>
                    <a:pt x="24813" y="11109"/>
                    <a:pt x="24706" y="11216"/>
                    <a:pt x="24611" y="11323"/>
                  </a:cubicBezTo>
                  <a:cubicBezTo>
                    <a:pt x="24742" y="11240"/>
                    <a:pt x="24849" y="11157"/>
                    <a:pt x="24956" y="11061"/>
                  </a:cubicBezTo>
                  <a:lnTo>
                    <a:pt x="25861" y="10323"/>
                  </a:lnTo>
                  <a:cubicBezTo>
                    <a:pt x="26635" y="9704"/>
                    <a:pt x="27707" y="8871"/>
                    <a:pt x="28945" y="8001"/>
                  </a:cubicBezTo>
                  <a:cubicBezTo>
                    <a:pt x="30171" y="7144"/>
                    <a:pt x="31326" y="6418"/>
                    <a:pt x="32159" y="5906"/>
                  </a:cubicBezTo>
                  <a:lnTo>
                    <a:pt x="33148" y="5287"/>
                  </a:lnTo>
                  <a:cubicBezTo>
                    <a:pt x="33265" y="5223"/>
                    <a:pt x="33372" y="5159"/>
                    <a:pt x="33479" y="5078"/>
                  </a:cubicBezTo>
                  <a:close/>
                  <a:moveTo>
                    <a:pt x="35836" y="11176"/>
                  </a:moveTo>
                  <a:cubicBezTo>
                    <a:pt x="35801" y="11176"/>
                    <a:pt x="35766" y="11177"/>
                    <a:pt x="35731" y="11180"/>
                  </a:cubicBezTo>
                  <a:cubicBezTo>
                    <a:pt x="35493" y="11180"/>
                    <a:pt x="35148" y="11204"/>
                    <a:pt x="34731" y="11240"/>
                  </a:cubicBezTo>
                  <a:cubicBezTo>
                    <a:pt x="33624" y="11335"/>
                    <a:pt x="32540" y="11526"/>
                    <a:pt x="31469" y="11800"/>
                  </a:cubicBezTo>
                  <a:cubicBezTo>
                    <a:pt x="30397" y="12062"/>
                    <a:pt x="29350" y="12419"/>
                    <a:pt x="28349" y="12859"/>
                  </a:cubicBezTo>
                  <a:cubicBezTo>
                    <a:pt x="27957" y="13026"/>
                    <a:pt x="27647" y="13181"/>
                    <a:pt x="27433" y="13288"/>
                  </a:cubicBezTo>
                  <a:cubicBezTo>
                    <a:pt x="27326" y="13335"/>
                    <a:pt x="27218" y="13407"/>
                    <a:pt x="27123" y="13478"/>
                  </a:cubicBezTo>
                  <a:cubicBezTo>
                    <a:pt x="27242" y="13443"/>
                    <a:pt x="27349" y="13395"/>
                    <a:pt x="27468" y="13347"/>
                  </a:cubicBezTo>
                  <a:cubicBezTo>
                    <a:pt x="27671" y="13240"/>
                    <a:pt x="27992" y="13109"/>
                    <a:pt x="28385" y="12954"/>
                  </a:cubicBezTo>
                  <a:cubicBezTo>
                    <a:pt x="30421" y="12133"/>
                    <a:pt x="32552" y="11597"/>
                    <a:pt x="34743" y="11347"/>
                  </a:cubicBezTo>
                  <a:cubicBezTo>
                    <a:pt x="35160" y="11300"/>
                    <a:pt x="35493" y="11264"/>
                    <a:pt x="35731" y="11240"/>
                  </a:cubicBezTo>
                  <a:cubicBezTo>
                    <a:pt x="35850" y="11240"/>
                    <a:pt x="35969" y="11216"/>
                    <a:pt x="36100" y="11192"/>
                  </a:cubicBezTo>
                  <a:cubicBezTo>
                    <a:pt x="36008" y="11184"/>
                    <a:pt x="35921" y="11176"/>
                    <a:pt x="35836" y="11176"/>
                  </a:cubicBezTo>
                  <a:close/>
                  <a:moveTo>
                    <a:pt x="7635" y="13222"/>
                  </a:moveTo>
                  <a:cubicBezTo>
                    <a:pt x="6214" y="13222"/>
                    <a:pt x="4799" y="13375"/>
                    <a:pt x="3418" y="13693"/>
                  </a:cubicBezTo>
                  <a:cubicBezTo>
                    <a:pt x="2144" y="13990"/>
                    <a:pt x="1406" y="14312"/>
                    <a:pt x="1429" y="14383"/>
                  </a:cubicBezTo>
                  <a:cubicBezTo>
                    <a:pt x="1432" y="14392"/>
                    <a:pt x="1447" y="14396"/>
                    <a:pt x="1471" y="14396"/>
                  </a:cubicBezTo>
                  <a:cubicBezTo>
                    <a:pt x="1649" y="14396"/>
                    <a:pt x="2371" y="14189"/>
                    <a:pt x="3477" y="13990"/>
                  </a:cubicBezTo>
                  <a:cubicBezTo>
                    <a:pt x="4774" y="13765"/>
                    <a:pt x="6092" y="13658"/>
                    <a:pt x="7409" y="13658"/>
                  </a:cubicBezTo>
                  <a:cubicBezTo>
                    <a:pt x="7762" y="13658"/>
                    <a:pt x="8114" y="13666"/>
                    <a:pt x="8466" y="13681"/>
                  </a:cubicBezTo>
                  <a:cubicBezTo>
                    <a:pt x="10133" y="13740"/>
                    <a:pt x="11800" y="13967"/>
                    <a:pt x="13419" y="14359"/>
                  </a:cubicBezTo>
                  <a:cubicBezTo>
                    <a:pt x="14564" y="14643"/>
                    <a:pt x="15269" y="14926"/>
                    <a:pt x="15408" y="14926"/>
                  </a:cubicBezTo>
                  <a:cubicBezTo>
                    <a:pt x="15420" y="14926"/>
                    <a:pt x="15428" y="14924"/>
                    <a:pt x="15431" y="14919"/>
                  </a:cubicBezTo>
                  <a:cubicBezTo>
                    <a:pt x="15455" y="14871"/>
                    <a:pt x="14753" y="14455"/>
                    <a:pt x="13490" y="14074"/>
                  </a:cubicBezTo>
                  <a:cubicBezTo>
                    <a:pt x="11859" y="13586"/>
                    <a:pt x="10181" y="13300"/>
                    <a:pt x="8478" y="13240"/>
                  </a:cubicBezTo>
                  <a:cubicBezTo>
                    <a:pt x="8197" y="13228"/>
                    <a:pt x="7916" y="13222"/>
                    <a:pt x="7635" y="13222"/>
                  </a:cubicBezTo>
                  <a:close/>
                  <a:moveTo>
                    <a:pt x="30028" y="1"/>
                  </a:moveTo>
                  <a:lnTo>
                    <a:pt x="30028" y="12"/>
                  </a:lnTo>
                  <a:cubicBezTo>
                    <a:pt x="29802" y="72"/>
                    <a:pt x="29588" y="179"/>
                    <a:pt x="29397" y="322"/>
                  </a:cubicBezTo>
                  <a:cubicBezTo>
                    <a:pt x="28838" y="667"/>
                    <a:pt x="28314" y="1072"/>
                    <a:pt x="27826" y="1513"/>
                  </a:cubicBezTo>
                  <a:cubicBezTo>
                    <a:pt x="26218" y="2965"/>
                    <a:pt x="24861" y="4680"/>
                    <a:pt x="23825" y="6585"/>
                  </a:cubicBezTo>
                  <a:cubicBezTo>
                    <a:pt x="22801" y="8478"/>
                    <a:pt x="21932" y="10454"/>
                    <a:pt x="21241" y="12490"/>
                  </a:cubicBezTo>
                  <a:cubicBezTo>
                    <a:pt x="20694" y="14050"/>
                    <a:pt x="20396" y="15026"/>
                    <a:pt x="20456" y="15050"/>
                  </a:cubicBezTo>
                  <a:cubicBezTo>
                    <a:pt x="20456" y="15050"/>
                    <a:pt x="20457" y="15050"/>
                    <a:pt x="20458" y="15050"/>
                  </a:cubicBezTo>
                  <a:cubicBezTo>
                    <a:pt x="20525" y="15050"/>
                    <a:pt x="20916" y="14114"/>
                    <a:pt x="21527" y="12609"/>
                  </a:cubicBezTo>
                  <a:cubicBezTo>
                    <a:pt x="22289" y="10609"/>
                    <a:pt x="23182" y="8680"/>
                    <a:pt x="24206" y="6799"/>
                  </a:cubicBezTo>
                  <a:cubicBezTo>
                    <a:pt x="25218" y="4930"/>
                    <a:pt x="26516" y="3227"/>
                    <a:pt x="28028" y="1739"/>
                  </a:cubicBezTo>
                  <a:cubicBezTo>
                    <a:pt x="29195" y="608"/>
                    <a:pt x="30076" y="72"/>
                    <a:pt x="30028" y="1"/>
                  </a:cubicBezTo>
                  <a:close/>
                  <a:moveTo>
                    <a:pt x="14376" y="2606"/>
                  </a:moveTo>
                  <a:cubicBezTo>
                    <a:pt x="14374" y="2606"/>
                    <a:pt x="14373" y="2607"/>
                    <a:pt x="14372" y="2608"/>
                  </a:cubicBezTo>
                  <a:cubicBezTo>
                    <a:pt x="14252" y="2679"/>
                    <a:pt x="15955" y="5239"/>
                    <a:pt x="17443" y="8656"/>
                  </a:cubicBezTo>
                  <a:cubicBezTo>
                    <a:pt x="18926" y="12072"/>
                    <a:pt x="19534" y="15062"/>
                    <a:pt x="19668" y="15062"/>
                  </a:cubicBezTo>
                  <a:cubicBezTo>
                    <a:pt x="19669" y="15062"/>
                    <a:pt x="19669" y="15062"/>
                    <a:pt x="19670" y="15062"/>
                  </a:cubicBezTo>
                  <a:cubicBezTo>
                    <a:pt x="19729" y="15050"/>
                    <a:pt x="19646" y="14288"/>
                    <a:pt x="19372" y="13074"/>
                  </a:cubicBezTo>
                  <a:cubicBezTo>
                    <a:pt x="18622" y="9918"/>
                    <a:pt x="17348" y="6918"/>
                    <a:pt x="15586" y="4203"/>
                  </a:cubicBezTo>
                  <a:cubicBezTo>
                    <a:pt x="14927" y="3197"/>
                    <a:pt x="14436" y="2606"/>
                    <a:pt x="14376" y="2606"/>
                  </a:cubicBezTo>
                  <a:close/>
                  <a:moveTo>
                    <a:pt x="14383" y="10752"/>
                  </a:moveTo>
                  <a:cubicBezTo>
                    <a:pt x="14372" y="10788"/>
                    <a:pt x="14669" y="10978"/>
                    <a:pt x="15145" y="11311"/>
                  </a:cubicBezTo>
                  <a:cubicBezTo>
                    <a:pt x="16384" y="12181"/>
                    <a:pt x="17491" y="13216"/>
                    <a:pt x="18432" y="14395"/>
                  </a:cubicBezTo>
                  <a:cubicBezTo>
                    <a:pt x="18622" y="14645"/>
                    <a:pt x="18813" y="14895"/>
                    <a:pt x="19027" y="15133"/>
                  </a:cubicBezTo>
                  <a:cubicBezTo>
                    <a:pt x="19003" y="15038"/>
                    <a:pt x="18955" y="14955"/>
                    <a:pt x="18908" y="14883"/>
                  </a:cubicBezTo>
                  <a:cubicBezTo>
                    <a:pt x="18813" y="14752"/>
                    <a:pt x="18682" y="14562"/>
                    <a:pt x="18515" y="14324"/>
                  </a:cubicBezTo>
                  <a:cubicBezTo>
                    <a:pt x="17610" y="13097"/>
                    <a:pt x="16479" y="12050"/>
                    <a:pt x="15205" y="11216"/>
                  </a:cubicBezTo>
                  <a:cubicBezTo>
                    <a:pt x="14955" y="11061"/>
                    <a:pt x="14753" y="10942"/>
                    <a:pt x="14610" y="10859"/>
                  </a:cubicBezTo>
                  <a:cubicBezTo>
                    <a:pt x="14538" y="10811"/>
                    <a:pt x="14455" y="10776"/>
                    <a:pt x="14383" y="10752"/>
                  </a:cubicBezTo>
                  <a:close/>
                  <a:moveTo>
                    <a:pt x="6238" y="11077"/>
                  </a:moveTo>
                  <a:cubicBezTo>
                    <a:pt x="5223" y="11077"/>
                    <a:pt x="4620" y="11155"/>
                    <a:pt x="4620" y="11216"/>
                  </a:cubicBezTo>
                  <a:cubicBezTo>
                    <a:pt x="4632" y="11288"/>
                    <a:pt x="5454" y="11276"/>
                    <a:pt x="6799" y="11395"/>
                  </a:cubicBezTo>
                  <a:cubicBezTo>
                    <a:pt x="7466" y="11442"/>
                    <a:pt x="8264" y="11538"/>
                    <a:pt x="9133" y="11692"/>
                  </a:cubicBezTo>
                  <a:cubicBezTo>
                    <a:pt x="11026" y="12014"/>
                    <a:pt x="12871" y="12562"/>
                    <a:pt x="14633" y="13300"/>
                  </a:cubicBezTo>
                  <a:cubicBezTo>
                    <a:pt x="15455" y="13645"/>
                    <a:pt x="16169" y="13990"/>
                    <a:pt x="16765" y="14312"/>
                  </a:cubicBezTo>
                  <a:cubicBezTo>
                    <a:pt x="17886" y="14895"/>
                    <a:pt x="18575" y="15341"/>
                    <a:pt x="18681" y="15341"/>
                  </a:cubicBezTo>
                  <a:cubicBezTo>
                    <a:pt x="18687" y="15341"/>
                    <a:pt x="18691" y="15339"/>
                    <a:pt x="18694" y="15336"/>
                  </a:cubicBezTo>
                  <a:cubicBezTo>
                    <a:pt x="18717" y="15288"/>
                    <a:pt x="18074" y="14740"/>
                    <a:pt x="16919" y="14038"/>
                  </a:cubicBezTo>
                  <a:cubicBezTo>
                    <a:pt x="16241" y="13633"/>
                    <a:pt x="15526" y="13252"/>
                    <a:pt x="14800" y="12931"/>
                  </a:cubicBezTo>
                  <a:cubicBezTo>
                    <a:pt x="13907" y="12538"/>
                    <a:pt x="12990" y="12204"/>
                    <a:pt x="12062" y="11919"/>
                  </a:cubicBezTo>
                  <a:cubicBezTo>
                    <a:pt x="11121" y="11657"/>
                    <a:pt x="10157" y="11442"/>
                    <a:pt x="9192" y="11300"/>
                  </a:cubicBezTo>
                  <a:cubicBezTo>
                    <a:pt x="8407" y="11180"/>
                    <a:pt x="7609" y="11109"/>
                    <a:pt x="6811" y="11085"/>
                  </a:cubicBezTo>
                  <a:cubicBezTo>
                    <a:pt x="6608" y="11080"/>
                    <a:pt x="6417" y="11077"/>
                    <a:pt x="6238" y="11077"/>
                  </a:cubicBezTo>
                  <a:close/>
                  <a:moveTo>
                    <a:pt x="34912" y="7999"/>
                  </a:moveTo>
                  <a:cubicBezTo>
                    <a:pt x="34681" y="7999"/>
                    <a:pt x="33894" y="8134"/>
                    <a:pt x="32755" y="8454"/>
                  </a:cubicBezTo>
                  <a:cubicBezTo>
                    <a:pt x="31969" y="8692"/>
                    <a:pt x="31195" y="8954"/>
                    <a:pt x="30445" y="9275"/>
                  </a:cubicBezTo>
                  <a:cubicBezTo>
                    <a:pt x="28588" y="10037"/>
                    <a:pt x="26837" y="11026"/>
                    <a:pt x="25230" y="12228"/>
                  </a:cubicBezTo>
                  <a:cubicBezTo>
                    <a:pt x="24575" y="12716"/>
                    <a:pt x="23956" y="13252"/>
                    <a:pt x="23361" y="13800"/>
                  </a:cubicBezTo>
                  <a:cubicBezTo>
                    <a:pt x="22337" y="14764"/>
                    <a:pt x="21777" y="15431"/>
                    <a:pt x="21837" y="15479"/>
                  </a:cubicBezTo>
                  <a:cubicBezTo>
                    <a:pt x="21839" y="15480"/>
                    <a:pt x="21842" y="15481"/>
                    <a:pt x="21846" y="15481"/>
                  </a:cubicBezTo>
                  <a:cubicBezTo>
                    <a:pt x="21942" y="15481"/>
                    <a:pt x="22542" y="14887"/>
                    <a:pt x="23563" y="14038"/>
                  </a:cubicBezTo>
                  <a:cubicBezTo>
                    <a:pt x="24087" y="13597"/>
                    <a:pt x="24718" y="13085"/>
                    <a:pt x="25480" y="12562"/>
                  </a:cubicBezTo>
                  <a:cubicBezTo>
                    <a:pt x="26230" y="12038"/>
                    <a:pt x="27064" y="11490"/>
                    <a:pt x="27980" y="10966"/>
                  </a:cubicBezTo>
                  <a:cubicBezTo>
                    <a:pt x="28838" y="10478"/>
                    <a:pt x="29719" y="10037"/>
                    <a:pt x="30624" y="9645"/>
                  </a:cubicBezTo>
                  <a:cubicBezTo>
                    <a:pt x="31457" y="9275"/>
                    <a:pt x="32219" y="8978"/>
                    <a:pt x="32874" y="8752"/>
                  </a:cubicBezTo>
                  <a:cubicBezTo>
                    <a:pt x="34172" y="8287"/>
                    <a:pt x="35005" y="8073"/>
                    <a:pt x="34993" y="8001"/>
                  </a:cubicBezTo>
                  <a:lnTo>
                    <a:pt x="34993" y="8001"/>
                  </a:lnTo>
                  <a:lnTo>
                    <a:pt x="34981" y="8013"/>
                  </a:lnTo>
                  <a:cubicBezTo>
                    <a:pt x="34979" y="8004"/>
                    <a:pt x="34956" y="7999"/>
                    <a:pt x="34912" y="7999"/>
                  </a:cubicBezTo>
                  <a:close/>
                  <a:moveTo>
                    <a:pt x="4989" y="15098"/>
                  </a:moveTo>
                  <a:cubicBezTo>
                    <a:pt x="4656" y="15098"/>
                    <a:pt x="4489" y="15502"/>
                    <a:pt x="4727" y="15741"/>
                  </a:cubicBezTo>
                  <a:cubicBezTo>
                    <a:pt x="4805" y="15818"/>
                    <a:pt x="4900" y="15853"/>
                    <a:pt x="4993" y="15853"/>
                  </a:cubicBezTo>
                  <a:cubicBezTo>
                    <a:pt x="5186" y="15853"/>
                    <a:pt x="5370" y="15704"/>
                    <a:pt x="5370" y="15479"/>
                  </a:cubicBezTo>
                  <a:cubicBezTo>
                    <a:pt x="5370" y="15264"/>
                    <a:pt x="5192" y="15098"/>
                    <a:pt x="4989" y="15098"/>
                  </a:cubicBezTo>
                  <a:close/>
                  <a:moveTo>
                    <a:pt x="40027" y="15205"/>
                  </a:moveTo>
                  <a:cubicBezTo>
                    <a:pt x="39692" y="15205"/>
                    <a:pt x="39533" y="15613"/>
                    <a:pt x="39768" y="15836"/>
                  </a:cubicBezTo>
                  <a:cubicBezTo>
                    <a:pt x="39845" y="15913"/>
                    <a:pt x="39940" y="15948"/>
                    <a:pt x="40033" y="15948"/>
                  </a:cubicBezTo>
                  <a:cubicBezTo>
                    <a:pt x="40226" y="15948"/>
                    <a:pt x="40411" y="15799"/>
                    <a:pt x="40411" y="15574"/>
                  </a:cubicBezTo>
                  <a:cubicBezTo>
                    <a:pt x="40411" y="15371"/>
                    <a:pt x="40244" y="15205"/>
                    <a:pt x="40041" y="15205"/>
                  </a:cubicBezTo>
                  <a:cubicBezTo>
                    <a:pt x="40037" y="15205"/>
                    <a:pt x="40032" y="15205"/>
                    <a:pt x="40027" y="15205"/>
                  </a:cubicBezTo>
                  <a:close/>
                  <a:moveTo>
                    <a:pt x="11533" y="15558"/>
                  </a:moveTo>
                  <a:cubicBezTo>
                    <a:pt x="10785" y="15558"/>
                    <a:pt x="10035" y="15643"/>
                    <a:pt x="9299" y="15812"/>
                  </a:cubicBezTo>
                  <a:cubicBezTo>
                    <a:pt x="8668" y="15955"/>
                    <a:pt x="8311" y="16122"/>
                    <a:pt x="8311" y="16169"/>
                  </a:cubicBezTo>
                  <a:cubicBezTo>
                    <a:pt x="8317" y="16190"/>
                    <a:pt x="8362" y="16199"/>
                    <a:pt x="8441" y="16199"/>
                  </a:cubicBezTo>
                  <a:cubicBezTo>
                    <a:pt x="8820" y="16199"/>
                    <a:pt x="9987" y="15998"/>
                    <a:pt x="11420" y="15998"/>
                  </a:cubicBezTo>
                  <a:cubicBezTo>
                    <a:pt x="11541" y="15998"/>
                    <a:pt x="11663" y="15999"/>
                    <a:pt x="11788" y="16002"/>
                  </a:cubicBezTo>
                  <a:cubicBezTo>
                    <a:pt x="13483" y="16034"/>
                    <a:pt x="14861" y="16391"/>
                    <a:pt x="15183" y="16391"/>
                  </a:cubicBezTo>
                  <a:cubicBezTo>
                    <a:pt x="15225" y="16391"/>
                    <a:pt x="15248" y="16385"/>
                    <a:pt x="15253" y="16372"/>
                  </a:cubicBezTo>
                  <a:lnTo>
                    <a:pt x="15265" y="16372"/>
                  </a:lnTo>
                  <a:cubicBezTo>
                    <a:pt x="15276" y="16324"/>
                    <a:pt x="14919" y="16133"/>
                    <a:pt x="14300" y="15955"/>
                  </a:cubicBezTo>
                  <a:cubicBezTo>
                    <a:pt x="13401" y="15690"/>
                    <a:pt x="12468" y="15558"/>
                    <a:pt x="11533" y="15558"/>
                  </a:cubicBezTo>
                  <a:close/>
                  <a:moveTo>
                    <a:pt x="32054" y="13285"/>
                  </a:moveTo>
                  <a:cubicBezTo>
                    <a:pt x="31958" y="13285"/>
                    <a:pt x="31858" y="13286"/>
                    <a:pt x="31755" y="13288"/>
                  </a:cubicBezTo>
                  <a:cubicBezTo>
                    <a:pt x="31052" y="13288"/>
                    <a:pt x="30362" y="13347"/>
                    <a:pt x="29671" y="13443"/>
                  </a:cubicBezTo>
                  <a:cubicBezTo>
                    <a:pt x="28826" y="13562"/>
                    <a:pt x="27992" y="13740"/>
                    <a:pt x="27171" y="13978"/>
                  </a:cubicBezTo>
                  <a:cubicBezTo>
                    <a:pt x="26349" y="14217"/>
                    <a:pt x="25552" y="14514"/>
                    <a:pt x="24766" y="14859"/>
                  </a:cubicBezTo>
                  <a:cubicBezTo>
                    <a:pt x="24135" y="15145"/>
                    <a:pt x="23516" y="15467"/>
                    <a:pt x="22932" y="15824"/>
                  </a:cubicBezTo>
                  <a:cubicBezTo>
                    <a:pt x="21920" y="16455"/>
                    <a:pt x="21372" y="16919"/>
                    <a:pt x="21396" y="16979"/>
                  </a:cubicBezTo>
                  <a:cubicBezTo>
                    <a:pt x="21399" y="16983"/>
                    <a:pt x="21404" y="16985"/>
                    <a:pt x="21412" y="16985"/>
                  </a:cubicBezTo>
                  <a:cubicBezTo>
                    <a:pt x="21518" y="16985"/>
                    <a:pt x="22111" y="16619"/>
                    <a:pt x="23075" y="16098"/>
                  </a:cubicBezTo>
                  <a:cubicBezTo>
                    <a:pt x="23575" y="15812"/>
                    <a:pt x="24206" y="15514"/>
                    <a:pt x="24920" y="15217"/>
                  </a:cubicBezTo>
                  <a:cubicBezTo>
                    <a:pt x="25682" y="14907"/>
                    <a:pt x="26468" y="14621"/>
                    <a:pt x="27278" y="14383"/>
                  </a:cubicBezTo>
                  <a:cubicBezTo>
                    <a:pt x="28076" y="14157"/>
                    <a:pt x="28885" y="13978"/>
                    <a:pt x="29707" y="13836"/>
                  </a:cubicBezTo>
                  <a:cubicBezTo>
                    <a:pt x="30469" y="13705"/>
                    <a:pt x="31147" y="13621"/>
                    <a:pt x="31731" y="13586"/>
                  </a:cubicBezTo>
                  <a:cubicBezTo>
                    <a:pt x="32898" y="13502"/>
                    <a:pt x="33624" y="13502"/>
                    <a:pt x="33624" y="13431"/>
                  </a:cubicBezTo>
                  <a:cubicBezTo>
                    <a:pt x="33635" y="13387"/>
                    <a:pt x="33033" y="13285"/>
                    <a:pt x="32054" y="13285"/>
                  </a:cubicBezTo>
                  <a:close/>
                  <a:moveTo>
                    <a:pt x="30579" y="15180"/>
                  </a:moveTo>
                  <a:cubicBezTo>
                    <a:pt x="30315" y="15180"/>
                    <a:pt x="30052" y="15188"/>
                    <a:pt x="29790" y="15205"/>
                  </a:cubicBezTo>
                  <a:cubicBezTo>
                    <a:pt x="29171" y="15240"/>
                    <a:pt x="28564" y="15312"/>
                    <a:pt x="27968" y="15431"/>
                  </a:cubicBezTo>
                  <a:cubicBezTo>
                    <a:pt x="27718" y="15467"/>
                    <a:pt x="27492" y="15526"/>
                    <a:pt x="27290" y="15586"/>
                  </a:cubicBezTo>
                  <a:cubicBezTo>
                    <a:pt x="27076" y="15633"/>
                    <a:pt x="26909" y="15681"/>
                    <a:pt x="26778" y="15729"/>
                  </a:cubicBezTo>
                  <a:cubicBezTo>
                    <a:pt x="26623" y="15764"/>
                    <a:pt x="26480" y="15812"/>
                    <a:pt x="26349" y="15883"/>
                  </a:cubicBezTo>
                  <a:cubicBezTo>
                    <a:pt x="26492" y="15860"/>
                    <a:pt x="26647" y="15824"/>
                    <a:pt x="26790" y="15788"/>
                  </a:cubicBezTo>
                  <a:cubicBezTo>
                    <a:pt x="26933" y="15752"/>
                    <a:pt x="27099" y="15705"/>
                    <a:pt x="27302" y="15669"/>
                  </a:cubicBezTo>
                  <a:cubicBezTo>
                    <a:pt x="27504" y="15621"/>
                    <a:pt x="27730" y="15574"/>
                    <a:pt x="27992" y="15538"/>
                  </a:cubicBezTo>
                  <a:cubicBezTo>
                    <a:pt x="28588" y="15431"/>
                    <a:pt x="29195" y="15371"/>
                    <a:pt x="29790" y="15336"/>
                  </a:cubicBezTo>
                  <a:cubicBezTo>
                    <a:pt x="30017" y="15329"/>
                    <a:pt x="30244" y="15325"/>
                    <a:pt x="30471" y="15325"/>
                  </a:cubicBezTo>
                  <a:cubicBezTo>
                    <a:pt x="30993" y="15325"/>
                    <a:pt x="31514" y="15345"/>
                    <a:pt x="32029" y="15395"/>
                  </a:cubicBezTo>
                  <a:cubicBezTo>
                    <a:pt x="32767" y="15479"/>
                    <a:pt x="33493" y="15610"/>
                    <a:pt x="34219" y="15776"/>
                  </a:cubicBezTo>
                  <a:cubicBezTo>
                    <a:pt x="34803" y="15931"/>
                    <a:pt x="35374" y="16122"/>
                    <a:pt x="35946" y="16336"/>
                  </a:cubicBezTo>
                  <a:cubicBezTo>
                    <a:pt x="36184" y="16431"/>
                    <a:pt x="36410" y="16538"/>
                    <a:pt x="36589" y="16610"/>
                  </a:cubicBezTo>
                  <a:cubicBezTo>
                    <a:pt x="36779" y="16693"/>
                    <a:pt x="36946" y="16764"/>
                    <a:pt x="37077" y="16836"/>
                  </a:cubicBezTo>
                  <a:cubicBezTo>
                    <a:pt x="37208" y="16907"/>
                    <a:pt x="37339" y="16967"/>
                    <a:pt x="37482" y="17015"/>
                  </a:cubicBezTo>
                  <a:cubicBezTo>
                    <a:pt x="37363" y="16907"/>
                    <a:pt x="37220" y="16824"/>
                    <a:pt x="37089" y="16753"/>
                  </a:cubicBezTo>
                  <a:cubicBezTo>
                    <a:pt x="36934" y="16657"/>
                    <a:pt x="36767" y="16586"/>
                    <a:pt x="36612" y="16514"/>
                  </a:cubicBezTo>
                  <a:cubicBezTo>
                    <a:pt x="36410" y="16431"/>
                    <a:pt x="36208" y="16324"/>
                    <a:pt x="35969" y="16229"/>
                  </a:cubicBezTo>
                  <a:cubicBezTo>
                    <a:pt x="35398" y="16002"/>
                    <a:pt x="34826" y="15800"/>
                    <a:pt x="34231" y="15645"/>
                  </a:cubicBezTo>
                  <a:cubicBezTo>
                    <a:pt x="33505" y="15467"/>
                    <a:pt x="32767" y="15324"/>
                    <a:pt x="32029" y="15252"/>
                  </a:cubicBezTo>
                  <a:cubicBezTo>
                    <a:pt x="31544" y="15206"/>
                    <a:pt x="31060" y="15180"/>
                    <a:pt x="30579" y="15180"/>
                  </a:cubicBezTo>
                  <a:close/>
                  <a:moveTo>
                    <a:pt x="35353" y="17752"/>
                  </a:moveTo>
                  <a:cubicBezTo>
                    <a:pt x="35348" y="17752"/>
                    <a:pt x="35343" y="17752"/>
                    <a:pt x="35338" y="17753"/>
                  </a:cubicBezTo>
                  <a:cubicBezTo>
                    <a:pt x="35255" y="17753"/>
                    <a:pt x="35184" y="17824"/>
                    <a:pt x="35184" y="17907"/>
                  </a:cubicBezTo>
                  <a:cubicBezTo>
                    <a:pt x="35184" y="18003"/>
                    <a:pt x="35263" y="18061"/>
                    <a:pt x="35344" y="18061"/>
                  </a:cubicBezTo>
                  <a:cubicBezTo>
                    <a:pt x="35385" y="18061"/>
                    <a:pt x="35426" y="18046"/>
                    <a:pt x="35458" y="18015"/>
                  </a:cubicBezTo>
                  <a:cubicBezTo>
                    <a:pt x="35550" y="17911"/>
                    <a:pt x="35486" y="17752"/>
                    <a:pt x="35353" y="17752"/>
                  </a:cubicBezTo>
                  <a:close/>
                  <a:moveTo>
                    <a:pt x="26103" y="16964"/>
                  </a:moveTo>
                  <a:cubicBezTo>
                    <a:pt x="24994" y="16964"/>
                    <a:pt x="23883" y="17080"/>
                    <a:pt x="22789" y="17312"/>
                  </a:cubicBezTo>
                  <a:cubicBezTo>
                    <a:pt x="21849" y="17515"/>
                    <a:pt x="21301" y="17741"/>
                    <a:pt x="21313" y="17788"/>
                  </a:cubicBezTo>
                  <a:cubicBezTo>
                    <a:pt x="21317" y="17802"/>
                    <a:pt x="21345" y="17808"/>
                    <a:pt x="21397" y="17808"/>
                  </a:cubicBezTo>
                  <a:cubicBezTo>
                    <a:pt x="21816" y="17808"/>
                    <a:pt x="23747" y="17405"/>
                    <a:pt x="26154" y="17405"/>
                  </a:cubicBezTo>
                  <a:cubicBezTo>
                    <a:pt x="26270" y="17405"/>
                    <a:pt x="26386" y="17405"/>
                    <a:pt x="26504" y="17407"/>
                  </a:cubicBezTo>
                  <a:cubicBezTo>
                    <a:pt x="29148" y="17462"/>
                    <a:pt x="31260" y="18078"/>
                    <a:pt x="31627" y="18078"/>
                  </a:cubicBezTo>
                  <a:cubicBezTo>
                    <a:pt x="31660" y="18078"/>
                    <a:pt x="31679" y="18073"/>
                    <a:pt x="31683" y="18062"/>
                  </a:cubicBezTo>
                  <a:lnTo>
                    <a:pt x="31671" y="18062"/>
                  </a:lnTo>
                  <a:cubicBezTo>
                    <a:pt x="31695" y="18003"/>
                    <a:pt x="31147" y="17765"/>
                    <a:pt x="30231" y="17503"/>
                  </a:cubicBezTo>
                  <a:cubicBezTo>
                    <a:pt x="28880" y="17145"/>
                    <a:pt x="27493" y="16964"/>
                    <a:pt x="26103" y="16964"/>
                  </a:cubicBezTo>
                  <a:close/>
                  <a:moveTo>
                    <a:pt x="32421" y="18943"/>
                  </a:moveTo>
                  <a:lnTo>
                    <a:pt x="32421" y="18943"/>
                  </a:lnTo>
                  <a:cubicBezTo>
                    <a:pt x="32981" y="19289"/>
                    <a:pt x="33564" y="19586"/>
                    <a:pt x="34160" y="19836"/>
                  </a:cubicBezTo>
                  <a:cubicBezTo>
                    <a:pt x="34743" y="20134"/>
                    <a:pt x="35350" y="20384"/>
                    <a:pt x="35969" y="20598"/>
                  </a:cubicBezTo>
                  <a:lnTo>
                    <a:pt x="35969" y="20586"/>
                  </a:lnTo>
                  <a:cubicBezTo>
                    <a:pt x="34826" y="19955"/>
                    <a:pt x="33648" y="19408"/>
                    <a:pt x="32421" y="18943"/>
                  </a:cubicBezTo>
                  <a:close/>
                  <a:moveTo>
                    <a:pt x="12952" y="17152"/>
                  </a:moveTo>
                  <a:cubicBezTo>
                    <a:pt x="11534" y="17152"/>
                    <a:pt x="10118" y="17263"/>
                    <a:pt x="8716" y="17479"/>
                  </a:cubicBezTo>
                  <a:cubicBezTo>
                    <a:pt x="6537" y="17800"/>
                    <a:pt x="4418" y="18419"/>
                    <a:pt x="2418" y="19324"/>
                  </a:cubicBezTo>
                  <a:lnTo>
                    <a:pt x="1858" y="19574"/>
                  </a:lnTo>
                  <a:lnTo>
                    <a:pt x="1382" y="19824"/>
                  </a:lnTo>
                  <a:cubicBezTo>
                    <a:pt x="1120" y="19943"/>
                    <a:pt x="870" y="20086"/>
                    <a:pt x="632" y="20241"/>
                  </a:cubicBezTo>
                  <a:cubicBezTo>
                    <a:pt x="239" y="20479"/>
                    <a:pt x="1" y="20598"/>
                    <a:pt x="36" y="20658"/>
                  </a:cubicBezTo>
                  <a:cubicBezTo>
                    <a:pt x="38" y="20661"/>
                    <a:pt x="43" y="20663"/>
                    <a:pt x="50" y="20663"/>
                  </a:cubicBezTo>
                  <a:cubicBezTo>
                    <a:pt x="174" y="20663"/>
                    <a:pt x="1072" y="20184"/>
                    <a:pt x="2525" y="19610"/>
                  </a:cubicBezTo>
                  <a:cubicBezTo>
                    <a:pt x="4537" y="18800"/>
                    <a:pt x="6632" y="18229"/>
                    <a:pt x="8776" y="17907"/>
                  </a:cubicBezTo>
                  <a:cubicBezTo>
                    <a:pt x="10439" y="17658"/>
                    <a:pt x="12118" y="17530"/>
                    <a:pt x="13799" y="17530"/>
                  </a:cubicBezTo>
                  <a:cubicBezTo>
                    <a:pt x="14283" y="17530"/>
                    <a:pt x="14768" y="17541"/>
                    <a:pt x="15253" y="17562"/>
                  </a:cubicBezTo>
                  <a:cubicBezTo>
                    <a:pt x="16571" y="17619"/>
                    <a:pt x="17504" y="17714"/>
                    <a:pt x="17829" y="17714"/>
                  </a:cubicBezTo>
                  <a:cubicBezTo>
                    <a:pt x="17912" y="17714"/>
                    <a:pt x="17955" y="17708"/>
                    <a:pt x="17955" y="17693"/>
                  </a:cubicBezTo>
                  <a:cubicBezTo>
                    <a:pt x="17729" y="17586"/>
                    <a:pt x="17491" y="17526"/>
                    <a:pt x="17241" y="17515"/>
                  </a:cubicBezTo>
                  <a:cubicBezTo>
                    <a:pt x="16777" y="17419"/>
                    <a:pt x="16110" y="17336"/>
                    <a:pt x="15276" y="17253"/>
                  </a:cubicBezTo>
                  <a:cubicBezTo>
                    <a:pt x="14503" y="17185"/>
                    <a:pt x="13727" y="17152"/>
                    <a:pt x="12952" y="17152"/>
                  </a:cubicBezTo>
                  <a:close/>
                  <a:moveTo>
                    <a:pt x="11722" y="18985"/>
                  </a:moveTo>
                  <a:cubicBezTo>
                    <a:pt x="11636" y="18985"/>
                    <a:pt x="11550" y="18991"/>
                    <a:pt x="11466" y="19003"/>
                  </a:cubicBezTo>
                  <a:lnTo>
                    <a:pt x="10907" y="19003"/>
                  </a:lnTo>
                  <a:lnTo>
                    <a:pt x="10169" y="19050"/>
                  </a:lnTo>
                  <a:cubicBezTo>
                    <a:pt x="8728" y="19158"/>
                    <a:pt x="7311" y="19443"/>
                    <a:pt x="5954" y="19908"/>
                  </a:cubicBezTo>
                  <a:cubicBezTo>
                    <a:pt x="4597" y="20384"/>
                    <a:pt x="3287" y="21015"/>
                    <a:pt x="2060" y="21777"/>
                  </a:cubicBezTo>
                  <a:cubicBezTo>
                    <a:pt x="1584" y="22063"/>
                    <a:pt x="1203" y="22313"/>
                    <a:pt x="941" y="22479"/>
                  </a:cubicBezTo>
                  <a:cubicBezTo>
                    <a:pt x="810" y="22563"/>
                    <a:pt x="679" y="22658"/>
                    <a:pt x="548" y="22753"/>
                  </a:cubicBezTo>
                  <a:cubicBezTo>
                    <a:pt x="691" y="22694"/>
                    <a:pt x="834" y="22622"/>
                    <a:pt x="977" y="22527"/>
                  </a:cubicBezTo>
                  <a:lnTo>
                    <a:pt x="2108" y="21872"/>
                  </a:lnTo>
                  <a:cubicBezTo>
                    <a:pt x="3346" y="21146"/>
                    <a:pt x="4656" y="20539"/>
                    <a:pt x="6001" y="20051"/>
                  </a:cubicBezTo>
                  <a:cubicBezTo>
                    <a:pt x="7359" y="19586"/>
                    <a:pt x="8764" y="19277"/>
                    <a:pt x="10192" y="19134"/>
                  </a:cubicBezTo>
                  <a:lnTo>
                    <a:pt x="10943" y="19062"/>
                  </a:lnTo>
                  <a:lnTo>
                    <a:pt x="11502" y="19039"/>
                  </a:lnTo>
                  <a:cubicBezTo>
                    <a:pt x="11657" y="19039"/>
                    <a:pt x="11812" y="19027"/>
                    <a:pt x="11978" y="19003"/>
                  </a:cubicBezTo>
                  <a:cubicBezTo>
                    <a:pt x="11895" y="18991"/>
                    <a:pt x="11809" y="18985"/>
                    <a:pt x="11722" y="18985"/>
                  </a:cubicBezTo>
                  <a:close/>
                  <a:moveTo>
                    <a:pt x="23657" y="20601"/>
                  </a:moveTo>
                  <a:cubicBezTo>
                    <a:pt x="23608" y="20601"/>
                    <a:pt x="23557" y="20604"/>
                    <a:pt x="23504" y="20610"/>
                  </a:cubicBezTo>
                  <a:cubicBezTo>
                    <a:pt x="23504" y="20634"/>
                    <a:pt x="23932" y="20670"/>
                    <a:pt x="24623" y="20789"/>
                  </a:cubicBezTo>
                  <a:cubicBezTo>
                    <a:pt x="25504" y="20932"/>
                    <a:pt x="26385" y="21158"/>
                    <a:pt x="27230" y="21456"/>
                  </a:cubicBezTo>
                  <a:cubicBezTo>
                    <a:pt x="28088" y="21753"/>
                    <a:pt x="28909" y="22134"/>
                    <a:pt x="29695" y="22575"/>
                  </a:cubicBezTo>
                  <a:cubicBezTo>
                    <a:pt x="30274" y="22893"/>
                    <a:pt x="30626" y="23124"/>
                    <a:pt x="30678" y="23124"/>
                  </a:cubicBezTo>
                  <a:cubicBezTo>
                    <a:pt x="30680" y="23124"/>
                    <a:pt x="30682" y="23124"/>
                    <a:pt x="30683" y="23122"/>
                  </a:cubicBezTo>
                  <a:cubicBezTo>
                    <a:pt x="30612" y="23051"/>
                    <a:pt x="30528" y="22991"/>
                    <a:pt x="30445" y="22932"/>
                  </a:cubicBezTo>
                  <a:cubicBezTo>
                    <a:pt x="30290" y="22825"/>
                    <a:pt x="30052" y="22658"/>
                    <a:pt x="29754" y="22479"/>
                  </a:cubicBezTo>
                  <a:cubicBezTo>
                    <a:pt x="28981" y="22015"/>
                    <a:pt x="28147" y="21622"/>
                    <a:pt x="27290" y="21325"/>
                  </a:cubicBezTo>
                  <a:cubicBezTo>
                    <a:pt x="26433" y="21027"/>
                    <a:pt x="25540" y="20813"/>
                    <a:pt x="24635" y="20682"/>
                  </a:cubicBezTo>
                  <a:cubicBezTo>
                    <a:pt x="24361" y="20646"/>
                    <a:pt x="24087" y="20622"/>
                    <a:pt x="23801" y="20610"/>
                  </a:cubicBezTo>
                  <a:cubicBezTo>
                    <a:pt x="23754" y="20604"/>
                    <a:pt x="23706" y="20601"/>
                    <a:pt x="23657" y="20601"/>
                  </a:cubicBezTo>
                  <a:close/>
                  <a:moveTo>
                    <a:pt x="15095" y="19375"/>
                  </a:moveTo>
                  <a:cubicBezTo>
                    <a:pt x="14800" y="19375"/>
                    <a:pt x="14250" y="19418"/>
                    <a:pt x="13526" y="19527"/>
                  </a:cubicBezTo>
                  <a:cubicBezTo>
                    <a:pt x="12074" y="19777"/>
                    <a:pt x="10657" y="20205"/>
                    <a:pt x="9299" y="20789"/>
                  </a:cubicBezTo>
                  <a:cubicBezTo>
                    <a:pt x="7954" y="21384"/>
                    <a:pt x="6668" y="22110"/>
                    <a:pt x="5466" y="22956"/>
                  </a:cubicBezTo>
                  <a:cubicBezTo>
                    <a:pt x="4549" y="23611"/>
                    <a:pt x="4025" y="24075"/>
                    <a:pt x="4061" y="24123"/>
                  </a:cubicBezTo>
                  <a:cubicBezTo>
                    <a:pt x="4063" y="24127"/>
                    <a:pt x="4068" y="24129"/>
                    <a:pt x="4076" y="24129"/>
                  </a:cubicBezTo>
                  <a:cubicBezTo>
                    <a:pt x="4179" y="24129"/>
                    <a:pt x="4745" y="23761"/>
                    <a:pt x="5632" y="23218"/>
                  </a:cubicBezTo>
                  <a:cubicBezTo>
                    <a:pt x="6859" y="22456"/>
                    <a:pt x="8145" y="21777"/>
                    <a:pt x="9478" y="21194"/>
                  </a:cubicBezTo>
                  <a:cubicBezTo>
                    <a:pt x="12586" y="19824"/>
                    <a:pt x="15372" y="19539"/>
                    <a:pt x="15348" y="19396"/>
                  </a:cubicBezTo>
                  <a:lnTo>
                    <a:pt x="15348" y="19396"/>
                  </a:lnTo>
                  <a:lnTo>
                    <a:pt x="15336" y="19408"/>
                  </a:lnTo>
                  <a:cubicBezTo>
                    <a:pt x="15336" y="19387"/>
                    <a:pt x="15252" y="19375"/>
                    <a:pt x="15095" y="19375"/>
                  </a:cubicBezTo>
                  <a:close/>
                  <a:moveTo>
                    <a:pt x="19149" y="19905"/>
                  </a:moveTo>
                  <a:cubicBezTo>
                    <a:pt x="19024" y="19905"/>
                    <a:pt x="18336" y="20924"/>
                    <a:pt x="17920" y="22348"/>
                  </a:cubicBezTo>
                  <a:cubicBezTo>
                    <a:pt x="17491" y="23813"/>
                    <a:pt x="17527" y="25063"/>
                    <a:pt x="17646" y="25063"/>
                  </a:cubicBezTo>
                  <a:cubicBezTo>
                    <a:pt x="17646" y="25063"/>
                    <a:pt x="17647" y="25063"/>
                    <a:pt x="17648" y="25063"/>
                  </a:cubicBezTo>
                  <a:cubicBezTo>
                    <a:pt x="17766" y="25063"/>
                    <a:pt x="17922" y="23877"/>
                    <a:pt x="18336" y="22468"/>
                  </a:cubicBezTo>
                  <a:cubicBezTo>
                    <a:pt x="18753" y="21063"/>
                    <a:pt x="19253" y="19979"/>
                    <a:pt x="19158" y="19908"/>
                  </a:cubicBezTo>
                  <a:cubicBezTo>
                    <a:pt x="19155" y="19906"/>
                    <a:pt x="19152" y="19905"/>
                    <a:pt x="19149" y="19905"/>
                  </a:cubicBezTo>
                  <a:close/>
                  <a:moveTo>
                    <a:pt x="22111" y="21801"/>
                  </a:moveTo>
                  <a:lnTo>
                    <a:pt x="22111" y="21801"/>
                  </a:lnTo>
                  <a:cubicBezTo>
                    <a:pt x="22730" y="22456"/>
                    <a:pt x="23385" y="23087"/>
                    <a:pt x="24075" y="23682"/>
                  </a:cubicBezTo>
                  <a:cubicBezTo>
                    <a:pt x="24730" y="24301"/>
                    <a:pt x="25421" y="24896"/>
                    <a:pt x="26135" y="25456"/>
                  </a:cubicBezTo>
                  <a:lnTo>
                    <a:pt x="26147" y="25444"/>
                  </a:lnTo>
                  <a:cubicBezTo>
                    <a:pt x="25516" y="24789"/>
                    <a:pt x="24861" y="24158"/>
                    <a:pt x="24170" y="23575"/>
                  </a:cubicBezTo>
                  <a:cubicBezTo>
                    <a:pt x="23516" y="22944"/>
                    <a:pt x="22825" y="22348"/>
                    <a:pt x="22111" y="21801"/>
                  </a:cubicBezTo>
                  <a:close/>
                  <a:moveTo>
                    <a:pt x="22678" y="18844"/>
                  </a:moveTo>
                  <a:cubicBezTo>
                    <a:pt x="22469" y="18844"/>
                    <a:pt x="22263" y="18861"/>
                    <a:pt x="22051" y="18908"/>
                  </a:cubicBezTo>
                  <a:cubicBezTo>
                    <a:pt x="22051" y="18979"/>
                    <a:pt x="23194" y="19015"/>
                    <a:pt x="25016" y="19241"/>
                  </a:cubicBezTo>
                  <a:lnTo>
                    <a:pt x="25730" y="19336"/>
                  </a:lnTo>
                  <a:cubicBezTo>
                    <a:pt x="25980" y="19372"/>
                    <a:pt x="26218" y="19420"/>
                    <a:pt x="26492" y="19467"/>
                  </a:cubicBezTo>
                  <a:cubicBezTo>
                    <a:pt x="27028" y="19551"/>
                    <a:pt x="27587" y="19682"/>
                    <a:pt x="28183" y="19801"/>
                  </a:cubicBezTo>
                  <a:cubicBezTo>
                    <a:pt x="30755" y="20384"/>
                    <a:pt x="33231" y="21277"/>
                    <a:pt x="35588" y="22456"/>
                  </a:cubicBezTo>
                  <a:cubicBezTo>
                    <a:pt x="36124" y="22741"/>
                    <a:pt x="36636" y="22991"/>
                    <a:pt x="37101" y="23265"/>
                  </a:cubicBezTo>
                  <a:cubicBezTo>
                    <a:pt x="37327" y="23396"/>
                    <a:pt x="37565" y="23515"/>
                    <a:pt x="37779" y="23658"/>
                  </a:cubicBezTo>
                  <a:cubicBezTo>
                    <a:pt x="37982" y="23789"/>
                    <a:pt x="38196" y="23908"/>
                    <a:pt x="38386" y="24027"/>
                  </a:cubicBezTo>
                  <a:cubicBezTo>
                    <a:pt x="39885" y="24966"/>
                    <a:pt x="40780" y="25662"/>
                    <a:pt x="40879" y="25662"/>
                  </a:cubicBezTo>
                  <a:cubicBezTo>
                    <a:pt x="40883" y="25662"/>
                    <a:pt x="40885" y="25661"/>
                    <a:pt x="40887" y="25658"/>
                  </a:cubicBezTo>
                  <a:cubicBezTo>
                    <a:pt x="40911" y="25635"/>
                    <a:pt x="40696" y="25444"/>
                    <a:pt x="40315" y="25111"/>
                  </a:cubicBezTo>
                  <a:cubicBezTo>
                    <a:pt x="40113" y="24932"/>
                    <a:pt x="39875" y="24742"/>
                    <a:pt x="39577" y="24515"/>
                  </a:cubicBezTo>
                  <a:cubicBezTo>
                    <a:pt x="39279" y="24301"/>
                    <a:pt x="38946" y="24039"/>
                    <a:pt x="38565" y="23789"/>
                  </a:cubicBezTo>
                  <a:lnTo>
                    <a:pt x="37958" y="23384"/>
                  </a:lnTo>
                  <a:cubicBezTo>
                    <a:pt x="37744" y="23241"/>
                    <a:pt x="37517" y="23110"/>
                    <a:pt x="37291" y="22968"/>
                  </a:cubicBezTo>
                  <a:cubicBezTo>
                    <a:pt x="36791" y="22658"/>
                    <a:pt x="36291" y="22372"/>
                    <a:pt x="35767" y="22110"/>
                  </a:cubicBezTo>
                  <a:cubicBezTo>
                    <a:pt x="34588" y="21491"/>
                    <a:pt x="33362" y="20944"/>
                    <a:pt x="32112" y="20491"/>
                  </a:cubicBezTo>
                  <a:cubicBezTo>
                    <a:pt x="30850" y="20039"/>
                    <a:pt x="29576" y="19682"/>
                    <a:pt x="28266" y="19396"/>
                  </a:cubicBezTo>
                  <a:cubicBezTo>
                    <a:pt x="27671" y="19289"/>
                    <a:pt x="27099" y="19170"/>
                    <a:pt x="26552" y="19098"/>
                  </a:cubicBezTo>
                  <a:cubicBezTo>
                    <a:pt x="26290" y="19062"/>
                    <a:pt x="26028" y="19027"/>
                    <a:pt x="25778" y="19003"/>
                  </a:cubicBezTo>
                  <a:lnTo>
                    <a:pt x="25051" y="18920"/>
                  </a:lnTo>
                  <a:cubicBezTo>
                    <a:pt x="24635" y="18872"/>
                    <a:pt x="24218" y="18848"/>
                    <a:pt x="23801" y="18848"/>
                  </a:cubicBezTo>
                  <a:lnTo>
                    <a:pt x="22861" y="18848"/>
                  </a:lnTo>
                  <a:cubicBezTo>
                    <a:pt x="22799" y="18845"/>
                    <a:pt x="22738" y="18844"/>
                    <a:pt x="22678" y="18844"/>
                  </a:cubicBezTo>
                  <a:close/>
                  <a:moveTo>
                    <a:pt x="30362" y="21420"/>
                  </a:moveTo>
                  <a:lnTo>
                    <a:pt x="30362" y="21420"/>
                  </a:lnTo>
                  <a:cubicBezTo>
                    <a:pt x="30362" y="21432"/>
                    <a:pt x="30695" y="21622"/>
                    <a:pt x="31195" y="21956"/>
                  </a:cubicBezTo>
                  <a:cubicBezTo>
                    <a:pt x="31862" y="22384"/>
                    <a:pt x="32481" y="22860"/>
                    <a:pt x="33076" y="23384"/>
                  </a:cubicBezTo>
                  <a:cubicBezTo>
                    <a:pt x="33660" y="23908"/>
                    <a:pt x="34207" y="24468"/>
                    <a:pt x="34707" y="25075"/>
                  </a:cubicBezTo>
                  <a:cubicBezTo>
                    <a:pt x="35100" y="25551"/>
                    <a:pt x="35315" y="25837"/>
                    <a:pt x="35338" y="25837"/>
                  </a:cubicBezTo>
                  <a:lnTo>
                    <a:pt x="35338" y="25825"/>
                  </a:lnTo>
                  <a:cubicBezTo>
                    <a:pt x="35303" y="25742"/>
                    <a:pt x="35255" y="25670"/>
                    <a:pt x="35196" y="25599"/>
                  </a:cubicBezTo>
                  <a:cubicBezTo>
                    <a:pt x="35112" y="25456"/>
                    <a:pt x="34969" y="25254"/>
                    <a:pt x="34779" y="25015"/>
                  </a:cubicBezTo>
                  <a:cubicBezTo>
                    <a:pt x="34291" y="24384"/>
                    <a:pt x="33755" y="23801"/>
                    <a:pt x="33160" y="23277"/>
                  </a:cubicBezTo>
                  <a:cubicBezTo>
                    <a:pt x="32564" y="22741"/>
                    <a:pt x="31921" y="22277"/>
                    <a:pt x="31243" y="21860"/>
                  </a:cubicBezTo>
                  <a:cubicBezTo>
                    <a:pt x="30981" y="21706"/>
                    <a:pt x="30755" y="21598"/>
                    <a:pt x="30612" y="21515"/>
                  </a:cubicBezTo>
                  <a:cubicBezTo>
                    <a:pt x="30528" y="21479"/>
                    <a:pt x="30445" y="21444"/>
                    <a:pt x="30362" y="21420"/>
                  </a:cubicBezTo>
                  <a:close/>
                  <a:moveTo>
                    <a:pt x="8454" y="23170"/>
                  </a:moveTo>
                  <a:lnTo>
                    <a:pt x="8454" y="23170"/>
                  </a:lnTo>
                  <a:cubicBezTo>
                    <a:pt x="8371" y="23182"/>
                    <a:pt x="8299" y="23218"/>
                    <a:pt x="8228" y="23253"/>
                  </a:cubicBezTo>
                  <a:cubicBezTo>
                    <a:pt x="8061" y="23325"/>
                    <a:pt x="7847" y="23420"/>
                    <a:pt x="7573" y="23575"/>
                  </a:cubicBezTo>
                  <a:cubicBezTo>
                    <a:pt x="6871" y="23956"/>
                    <a:pt x="6204" y="24396"/>
                    <a:pt x="5585" y="24885"/>
                  </a:cubicBezTo>
                  <a:cubicBezTo>
                    <a:pt x="4954" y="25385"/>
                    <a:pt x="4370" y="25944"/>
                    <a:pt x="3835" y="26551"/>
                  </a:cubicBezTo>
                  <a:cubicBezTo>
                    <a:pt x="3632" y="26778"/>
                    <a:pt x="3477" y="26968"/>
                    <a:pt x="3382" y="27111"/>
                  </a:cubicBezTo>
                  <a:cubicBezTo>
                    <a:pt x="3323" y="27171"/>
                    <a:pt x="3275" y="27242"/>
                    <a:pt x="3227" y="27325"/>
                  </a:cubicBezTo>
                  <a:cubicBezTo>
                    <a:pt x="3228" y="27326"/>
                    <a:pt x="3228" y="27326"/>
                    <a:pt x="3229" y="27326"/>
                  </a:cubicBezTo>
                  <a:cubicBezTo>
                    <a:pt x="3261" y="27326"/>
                    <a:pt x="3498" y="27054"/>
                    <a:pt x="3906" y="26611"/>
                  </a:cubicBezTo>
                  <a:cubicBezTo>
                    <a:pt x="5001" y="25456"/>
                    <a:pt x="6240" y="24468"/>
                    <a:pt x="7621" y="23670"/>
                  </a:cubicBezTo>
                  <a:cubicBezTo>
                    <a:pt x="8121" y="23361"/>
                    <a:pt x="8454" y="23182"/>
                    <a:pt x="8454" y="23170"/>
                  </a:cubicBezTo>
                  <a:close/>
                  <a:moveTo>
                    <a:pt x="20765" y="23063"/>
                  </a:moveTo>
                  <a:cubicBezTo>
                    <a:pt x="20765" y="23313"/>
                    <a:pt x="20801" y="23563"/>
                    <a:pt x="20872" y="23801"/>
                  </a:cubicBezTo>
                  <a:cubicBezTo>
                    <a:pt x="21122" y="24956"/>
                    <a:pt x="21551" y="26075"/>
                    <a:pt x="22158" y="27099"/>
                  </a:cubicBezTo>
                  <a:cubicBezTo>
                    <a:pt x="22265" y="27325"/>
                    <a:pt x="22408" y="27528"/>
                    <a:pt x="22563" y="27718"/>
                  </a:cubicBezTo>
                  <a:lnTo>
                    <a:pt x="22575" y="27706"/>
                  </a:lnTo>
                  <a:cubicBezTo>
                    <a:pt x="22480" y="27480"/>
                    <a:pt x="22373" y="27254"/>
                    <a:pt x="22253" y="27040"/>
                  </a:cubicBezTo>
                  <a:cubicBezTo>
                    <a:pt x="21980" y="26516"/>
                    <a:pt x="21742" y="25980"/>
                    <a:pt x="21527" y="25444"/>
                  </a:cubicBezTo>
                  <a:cubicBezTo>
                    <a:pt x="21301" y="24896"/>
                    <a:pt x="21122" y="24337"/>
                    <a:pt x="20968" y="23765"/>
                  </a:cubicBezTo>
                  <a:cubicBezTo>
                    <a:pt x="20920" y="23527"/>
                    <a:pt x="20849" y="23289"/>
                    <a:pt x="20765" y="23063"/>
                  </a:cubicBezTo>
                  <a:close/>
                  <a:moveTo>
                    <a:pt x="22845" y="21602"/>
                  </a:moveTo>
                  <a:cubicBezTo>
                    <a:pt x="22825" y="21602"/>
                    <a:pt x="22814" y="21605"/>
                    <a:pt x="22813" y="21610"/>
                  </a:cubicBezTo>
                  <a:cubicBezTo>
                    <a:pt x="22777" y="21741"/>
                    <a:pt x="25575" y="22670"/>
                    <a:pt x="28647" y="24563"/>
                  </a:cubicBezTo>
                  <a:cubicBezTo>
                    <a:pt x="31664" y="26415"/>
                    <a:pt x="33712" y="28483"/>
                    <a:pt x="33889" y="28483"/>
                  </a:cubicBezTo>
                  <a:cubicBezTo>
                    <a:pt x="33893" y="28483"/>
                    <a:pt x="33896" y="28482"/>
                    <a:pt x="33898" y="28480"/>
                  </a:cubicBezTo>
                  <a:lnTo>
                    <a:pt x="33886" y="28480"/>
                  </a:lnTo>
                  <a:cubicBezTo>
                    <a:pt x="33922" y="28444"/>
                    <a:pt x="33457" y="27861"/>
                    <a:pt x="32576" y="27040"/>
                  </a:cubicBezTo>
                  <a:cubicBezTo>
                    <a:pt x="30290" y="24896"/>
                    <a:pt x="27599" y="23230"/>
                    <a:pt x="24670" y="22134"/>
                  </a:cubicBezTo>
                  <a:cubicBezTo>
                    <a:pt x="23681" y="21766"/>
                    <a:pt x="22998" y="21602"/>
                    <a:pt x="22845" y="21602"/>
                  </a:cubicBezTo>
                  <a:close/>
                  <a:moveTo>
                    <a:pt x="29671" y="28218"/>
                  </a:moveTo>
                  <a:cubicBezTo>
                    <a:pt x="29385" y="28218"/>
                    <a:pt x="29254" y="28552"/>
                    <a:pt x="29457" y="28754"/>
                  </a:cubicBezTo>
                  <a:cubicBezTo>
                    <a:pt x="29517" y="28814"/>
                    <a:pt x="29593" y="28841"/>
                    <a:pt x="29668" y="28841"/>
                  </a:cubicBezTo>
                  <a:cubicBezTo>
                    <a:pt x="29830" y="28841"/>
                    <a:pt x="29989" y="28715"/>
                    <a:pt x="29981" y="28528"/>
                  </a:cubicBezTo>
                  <a:cubicBezTo>
                    <a:pt x="29981" y="28349"/>
                    <a:pt x="29838" y="28218"/>
                    <a:pt x="29671" y="28218"/>
                  </a:cubicBezTo>
                  <a:close/>
                  <a:moveTo>
                    <a:pt x="3424" y="29467"/>
                  </a:moveTo>
                  <a:cubicBezTo>
                    <a:pt x="3418" y="29467"/>
                    <a:pt x="3412" y="29468"/>
                    <a:pt x="3406" y="29468"/>
                  </a:cubicBezTo>
                  <a:cubicBezTo>
                    <a:pt x="3275" y="29468"/>
                    <a:pt x="3203" y="29623"/>
                    <a:pt x="3299" y="29718"/>
                  </a:cubicBezTo>
                  <a:cubicBezTo>
                    <a:pt x="3327" y="29751"/>
                    <a:pt x="3365" y="29765"/>
                    <a:pt x="3402" y="29765"/>
                  </a:cubicBezTo>
                  <a:cubicBezTo>
                    <a:pt x="3476" y="29765"/>
                    <a:pt x="3549" y="29710"/>
                    <a:pt x="3549" y="29623"/>
                  </a:cubicBezTo>
                  <a:cubicBezTo>
                    <a:pt x="3560" y="29535"/>
                    <a:pt x="3499" y="29467"/>
                    <a:pt x="3424" y="29467"/>
                  </a:cubicBezTo>
                  <a:close/>
                  <a:moveTo>
                    <a:pt x="16171" y="22345"/>
                  </a:moveTo>
                  <a:cubicBezTo>
                    <a:pt x="16020" y="22345"/>
                    <a:pt x="14496" y="23707"/>
                    <a:pt x="13050" y="25766"/>
                  </a:cubicBezTo>
                  <a:cubicBezTo>
                    <a:pt x="11562" y="27873"/>
                    <a:pt x="10776" y="29814"/>
                    <a:pt x="10895" y="29873"/>
                  </a:cubicBezTo>
                  <a:cubicBezTo>
                    <a:pt x="10897" y="29874"/>
                    <a:pt x="10899" y="29875"/>
                    <a:pt x="10902" y="29875"/>
                  </a:cubicBezTo>
                  <a:cubicBezTo>
                    <a:pt x="11056" y="29875"/>
                    <a:pt x="11989" y="28055"/>
                    <a:pt x="13407" y="26016"/>
                  </a:cubicBezTo>
                  <a:cubicBezTo>
                    <a:pt x="14848" y="23932"/>
                    <a:pt x="16277" y="22432"/>
                    <a:pt x="16181" y="22348"/>
                  </a:cubicBezTo>
                  <a:cubicBezTo>
                    <a:pt x="16179" y="22346"/>
                    <a:pt x="16176" y="22345"/>
                    <a:pt x="16171" y="22345"/>
                  </a:cubicBezTo>
                  <a:close/>
                  <a:moveTo>
                    <a:pt x="16993" y="19771"/>
                  </a:moveTo>
                  <a:cubicBezTo>
                    <a:pt x="16849" y="19771"/>
                    <a:pt x="16007" y="20008"/>
                    <a:pt x="14776" y="20574"/>
                  </a:cubicBezTo>
                  <a:cubicBezTo>
                    <a:pt x="14002" y="20920"/>
                    <a:pt x="13240" y="21325"/>
                    <a:pt x="12502" y="21765"/>
                  </a:cubicBezTo>
                  <a:cubicBezTo>
                    <a:pt x="11609" y="22313"/>
                    <a:pt x="10740" y="22920"/>
                    <a:pt x="9931" y="23575"/>
                  </a:cubicBezTo>
                  <a:cubicBezTo>
                    <a:pt x="9109" y="24242"/>
                    <a:pt x="8347" y="24968"/>
                    <a:pt x="7633" y="25742"/>
                  </a:cubicBezTo>
                  <a:cubicBezTo>
                    <a:pt x="7311" y="26111"/>
                    <a:pt x="7025" y="26468"/>
                    <a:pt x="6763" y="26813"/>
                  </a:cubicBezTo>
                  <a:cubicBezTo>
                    <a:pt x="6490" y="27147"/>
                    <a:pt x="6275" y="27504"/>
                    <a:pt x="6061" y="27790"/>
                  </a:cubicBezTo>
                  <a:cubicBezTo>
                    <a:pt x="5870" y="28052"/>
                    <a:pt x="5704" y="28337"/>
                    <a:pt x="5549" y="28623"/>
                  </a:cubicBezTo>
                  <a:cubicBezTo>
                    <a:pt x="5418" y="28837"/>
                    <a:pt x="5311" y="29064"/>
                    <a:pt x="5204" y="29290"/>
                  </a:cubicBezTo>
                  <a:cubicBezTo>
                    <a:pt x="5037" y="29659"/>
                    <a:pt x="4954" y="29873"/>
                    <a:pt x="4989" y="29885"/>
                  </a:cubicBezTo>
                  <a:cubicBezTo>
                    <a:pt x="4991" y="29886"/>
                    <a:pt x="4993" y="29886"/>
                    <a:pt x="4994" y="29886"/>
                  </a:cubicBezTo>
                  <a:cubicBezTo>
                    <a:pt x="5079" y="29886"/>
                    <a:pt x="5495" y="29086"/>
                    <a:pt x="6311" y="27944"/>
                  </a:cubicBezTo>
                  <a:cubicBezTo>
                    <a:pt x="6525" y="27659"/>
                    <a:pt x="6775" y="27349"/>
                    <a:pt x="7037" y="27016"/>
                  </a:cubicBezTo>
                  <a:cubicBezTo>
                    <a:pt x="7299" y="26682"/>
                    <a:pt x="7609" y="26349"/>
                    <a:pt x="7930" y="26004"/>
                  </a:cubicBezTo>
                  <a:cubicBezTo>
                    <a:pt x="8645" y="25254"/>
                    <a:pt x="9395" y="24551"/>
                    <a:pt x="10204" y="23896"/>
                  </a:cubicBezTo>
                  <a:cubicBezTo>
                    <a:pt x="11002" y="23253"/>
                    <a:pt x="11847" y="22646"/>
                    <a:pt x="12717" y="22087"/>
                  </a:cubicBezTo>
                  <a:cubicBezTo>
                    <a:pt x="13526" y="21586"/>
                    <a:pt x="14276" y="21158"/>
                    <a:pt x="14919" y="20825"/>
                  </a:cubicBezTo>
                  <a:cubicBezTo>
                    <a:pt x="16205" y="20170"/>
                    <a:pt x="17039" y="19836"/>
                    <a:pt x="17015" y="19777"/>
                  </a:cubicBezTo>
                  <a:cubicBezTo>
                    <a:pt x="17014" y="19773"/>
                    <a:pt x="17006" y="19771"/>
                    <a:pt x="16993" y="19771"/>
                  </a:cubicBezTo>
                  <a:close/>
                  <a:moveTo>
                    <a:pt x="23158" y="25516"/>
                  </a:moveTo>
                  <a:lnTo>
                    <a:pt x="23158" y="25516"/>
                  </a:lnTo>
                  <a:cubicBezTo>
                    <a:pt x="23289" y="25801"/>
                    <a:pt x="23432" y="26087"/>
                    <a:pt x="23611" y="26349"/>
                  </a:cubicBezTo>
                  <a:cubicBezTo>
                    <a:pt x="23897" y="26861"/>
                    <a:pt x="24325" y="27552"/>
                    <a:pt x="24813" y="28302"/>
                  </a:cubicBezTo>
                  <a:cubicBezTo>
                    <a:pt x="25301" y="29040"/>
                    <a:pt x="25778" y="29707"/>
                    <a:pt x="26123" y="30171"/>
                  </a:cubicBezTo>
                  <a:cubicBezTo>
                    <a:pt x="26302" y="30433"/>
                    <a:pt x="26504" y="30683"/>
                    <a:pt x="26718" y="30921"/>
                  </a:cubicBezTo>
                  <a:cubicBezTo>
                    <a:pt x="26564" y="30635"/>
                    <a:pt x="26397" y="30373"/>
                    <a:pt x="26206" y="30111"/>
                  </a:cubicBezTo>
                  <a:cubicBezTo>
                    <a:pt x="25873" y="29635"/>
                    <a:pt x="25432" y="28968"/>
                    <a:pt x="24932" y="28218"/>
                  </a:cubicBezTo>
                  <a:cubicBezTo>
                    <a:pt x="24432" y="27480"/>
                    <a:pt x="24004" y="26790"/>
                    <a:pt x="23694" y="26301"/>
                  </a:cubicBezTo>
                  <a:cubicBezTo>
                    <a:pt x="23539" y="26028"/>
                    <a:pt x="23361" y="25766"/>
                    <a:pt x="23158" y="25516"/>
                  </a:cubicBezTo>
                  <a:close/>
                  <a:moveTo>
                    <a:pt x="16991" y="26551"/>
                  </a:moveTo>
                  <a:lnTo>
                    <a:pt x="16991" y="26551"/>
                  </a:lnTo>
                  <a:cubicBezTo>
                    <a:pt x="16848" y="26801"/>
                    <a:pt x="16729" y="27063"/>
                    <a:pt x="16658" y="27337"/>
                  </a:cubicBezTo>
                  <a:cubicBezTo>
                    <a:pt x="16205" y="28623"/>
                    <a:pt x="16003" y="29980"/>
                    <a:pt x="16062" y="31350"/>
                  </a:cubicBezTo>
                  <a:cubicBezTo>
                    <a:pt x="16062" y="31635"/>
                    <a:pt x="16086" y="31909"/>
                    <a:pt x="16157" y="32183"/>
                  </a:cubicBezTo>
                  <a:cubicBezTo>
                    <a:pt x="16169" y="31909"/>
                    <a:pt x="16169" y="31623"/>
                    <a:pt x="16157" y="31350"/>
                  </a:cubicBezTo>
                  <a:cubicBezTo>
                    <a:pt x="16157" y="29992"/>
                    <a:pt x="16360" y="28647"/>
                    <a:pt x="16753" y="27361"/>
                  </a:cubicBezTo>
                  <a:cubicBezTo>
                    <a:pt x="16848" y="27099"/>
                    <a:pt x="16919" y="26825"/>
                    <a:pt x="16991" y="26551"/>
                  </a:cubicBezTo>
                  <a:close/>
                  <a:moveTo>
                    <a:pt x="27028" y="28909"/>
                  </a:moveTo>
                  <a:lnTo>
                    <a:pt x="27028" y="28909"/>
                  </a:lnTo>
                  <a:cubicBezTo>
                    <a:pt x="27147" y="29111"/>
                    <a:pt x="27278" y="29314"/>
                    <a:pt x="27433" y="29492"/>
                  </a:cubicBezTo>
                  <a:cubicBezTo>
                    <a:pt x="27683" y="29838"/>
                    <a:pt x="28040" y="30338"/>
                    <a:pt x="28433" y="30885"/>
                  </a:cubicBezTo>
                  <a:cubicBezTo>
                    <a:pt x="28814" y="31433"/>
                    <a:pt x="29147" y="31933"/>
                    <a:pt x="29385" y="32302"/>
                  </a:cubicBezTo>
                  <a:cubicBezTo>
                    <a:pt x="29504" y="32505"/>
                    <a:pt x="29647" y="32695"/>
                    <a:pt x="29802" y="32874"/>
                  </a:cubicBezTo>
                  <a:cubicBezTo>
                    <a:pt x="29719" y="32659"/>
                    <a:pt x="29612" y="32445"/>
                    <a:pt x="29481" y="32243"/>
                  </a:cubicBezTo>
                  <a:cubicBezTo>
                    <a:pt x="29254" y="31862"/>
                    <a:pt x="28933" y="31350"/>
                    <a:pt x="28552" y="30802"/>
                  </a:cubicBezTo>
                  <a:cubicBezTo>
                    <a:pt x="28159" y="30254"/>
                    <a:pt x="27790" y="29766"/>
                    <a:pt x="27516" y="29433"/>
                  </a:cubicBezTo>
                  <a:cubicBezTo>
                    <a:pt x="27373" y="29242"/>
                    <a:pt x="27218" y="29064"/>
                    <a:pt x="27028" y="28909"/>
                  </a:cubicBezTo>
                  <a:close/>
                  <a:moveTo>
                    <a:pt x="19652" y="33003"/>
                  </a:moveTo>
                  <a:cubicBezTo>
                    <a:pt x="19576" y="33003"/>
                    <a:pt x="19516" y="33071"/>
                    <a:pt x="19527" y="33159"/>
                  </a:cubicBezTo>
                  <a:cubicBezTo>
                    <a:pt x="19527" y="33246"/>
                    <a:pt x="19600" y="33301"/>
                    <a:pt x="19673" y="33301"/>
                  </a:cubicBezTo>
                  <a:cubicBezTo>
                    <a:pt x="19711" y="33301"/>
                    <a:pt x="19749" y="33287"/>
                    <a:pt x="19777" y="33255"/>
                  </a:cubicBezTo>
                  <a:cubicBezTo>
                    <a:pt x="19872" y="33159"/>
                    <a:pt x="19801" y="33005"/>
                    <a:pt x="19670" y="33005"/>
                  </a:cubicBezTo>
                  <a:cubicBezTo>
                    <a:pt x="19664" y="33004"/>
                    <a:pt x="19658" y="33003"/>
                    <a:pt x="19652" y="33003"/>
                  </a:cubicBezTo>
                  <a:close/>
                  <a:moveTo>
                    <a:pt x="18253" y="26016"/>
                  </a:moveTo>
                  <a:lnTo>
                    <a:pt x="18253" y="26016"/>
                  </a:lnTo>
                  <a:cubicBezTo>
                    <a:pt x="18205" y="26099"/>
                    <a:pt x="18182" y="26194"/>
                    <a:pt x="18158" y="26289"/>
                  </a:cubicBezTo>
                  <a:cubicBezTo>
                    <a:pt x="18110" y="26480"/>
                    <a:pt x="18051" y="26754"/>
                    <a:pt x="17991" y="27087"/>
                  </a:cubicBezTo>
                  <a:cubicBezTo>
                    <a:pt x="17848" y="27956"/>
                    <a:pt x="17765" y="28837"/>
                    <a:pt x="17753" y="29730"/>
                  </a:cubicBezTo>
                  <a:cubicBezTo>
                    <a:pt x="17741" y="30611"/>
                    <a:pt x="17801" y="31492"/>
                    <a:pt x="17932" y="32374"/>
                  </a:cubicBezTo>
                  <a:cubicBezTo>
                    <a:pt x="17991" y="32707"/>
                    <a:pt x="18039" y="32981"/>
                    <a:pt x="18086" y="33159"/>
                  </a:cubicBezTo>
                  <a:cubicBezTo>
                    <a:pt x="18098" y="33249"/>
                    <a:pt x="18119" y="33340"/>
                    <a:pt x="18162" y="33430"/>
                  </a:cubicBezTo>
                  <a:lnTo>
                    <a:pt x="18162" y="33430"/>
                  </a:lnTo>
                  <a:cubicBezTo>
                    <a:pt x="18167" y="33349"/>
                    <a:pt x="18104" y="32961"/>
                    <a:pt x="18051" y="32362"/>
                  </a:cubicBezTo>
                  <a:cubicBezTo>
                    <a:pt x="17943" y="31492"/>
                    <a:pt x="17884" y="30611"/>
                    <a:pt x="17896" y="29730"/>
                  </a:cubicBezTo>
                  <a:cubicBezTo>
                    <a:pt x="17908" y="28849"/>
                    <a:pt x="17979" y="27968"/>
                    <a:pt x="18098" y="27099"/>
                  </a:cubicBezTo>
                  <a:cubicBezTo>
                    <a:pt x="18193" y="26432"/>
                    <a:pt x="18277" y="26016"/>
                    <a:pt x="18253" y="26016"/>
                  </a:cubicBezTo>
                  <a:close/>
                  <a:moveTo>
                    <a:pt x="18162" y="33430"/>
                  </a:moveTo>
                  <a:cubicBezTo>
                    <a:pt x="18162" y="33439"/>
                    <a:pt x="18160" y="33444"/>
                    <a:pt x="18158" y="33445"/>
                  </a:cubicBezTo>
                  <a:lnTo>
                    <a:pt x="18170" y="33445"/>
                  </a:lnTo>
                  <a:cubicBezTo>
                    <a:pt x="18167" y="33440"/>
                    <a:pt x="18165" y="33435"/>
                    <a:pt x="18162" y="33430"/>
                  </a:cubicBezTo>
                  <a:close/>
                  <a:moveTo>
                    <a:pt x="15419" y="25206"/>
                  </a:moveTo>
                  <a:cubicBezTo>
                    <a:pt x="15348" y="25301"/>
                    <a:pt x="15288" y="25396"/>
                    <a:pt x="15241" y="25504"/>
                  </a:cubicBezTo>
                  <a:cubicBezTo>
                    <a:pt x="15134" y="25706"/>
                    <a:pt x="14991" y="25992"/>
                    <a:pt x="14812" y="26361"/>
                  </a:cubicBezTo>
                  <a:cubicBezTo>
                    <a:pt x="14372" y="27313"/>
                    <a:pt x="13991" y="28302"/>
                    <a:pt x="13705" y="29314"/>
                  </a:cubicBezTo>
                  <a:cubicBezTo>
                    <a:pt x="13407" y="30314"/>
                    <a:pt x="13193" y="31350"/>
                    <a:pt x="13062" y="32397"/>
                  </a:cubicBezTo>
                  <a:cubicBezTo>
                    <a:pt x="13014" y="32790"/>
                    <a:pt x="12979" y="33112"/>
                    <a:pt x="12967" y="33338"/>
                  </a:cubicBezTo>
                  <a:cubicBezTo>
                    <a:pt x="12955" y="33457"/>
                    <a:pt x="12955" y="33576"/>
                    <a:pt x="12967" y="33695"/>
                  </a:cubicBezTo>
                  <a:cubicBezTo>
                    <a:pt x="13002" y="33576"/>
                    <a:pt x="13026" y="33457"/>
                    <a:pt x="13038" y="33338"/>
                  </a:cubicBezTo>
                  <a:cubicBezTo>
                    <a:pt x="13062" y="33124"/>
                    <a:pt x="13109" y="32790"/>
                    <a:pt x="13169" y="32397"/>
                  </a:cubicBezTo>
                  <a:cubicBezTo>
                    <a:pt x="13336" y="31373"/>
                    <a:pt x="13562" y="30349"/>
                    <a:pt x="13848" y="29337"/>
                  </a:cubicBezTo>
                  <a:cubicBezTo>
                    <a:pt x="14133" y="28337"/>
                    <a:pt x="14491" y="27361"/>
                    <a:pt x="14907" y="26397"/>
                  </a:cubicBezTo>
                  <a:cubicBezTo>
                    <a:pt x="15062" y="26039"/>
                    <a:pt x="15193" y="25742"/>
                    <a:pt x="15288" y="25527"/>
                  </a:cubicBezTo>
                  <a:cubicBezTo>
                    <a:pt x="15348" y="25432"/>
                    <a:pt x="15384" y="25325"/>
                    <a:pt x="15419" y="25206"/>
                  </a:cubicBezTo>
                  <a:close/>
                  <a:moveTo>
                    <a:pt x="20158" y="20277"/>
                  </a:moveTo>
                  <a:cubicBezTo>
                    <a:pt x="20087" y="20277"/>
                    <a:pt x="19932" y="21051"/>
                    <a:pt x="19813" y="22325"/>
                  </a:cubicBezTo>
                  <a:cubicBezTo>
                    <a:pt x="19515" y="25670"/>
                    <a:pt x="19801" y="29040"/>
                    <a:pt x="20646" y="32290"/>
                  </a:cubicBezTo>
                  <a:cubicBezTo>
                    <a:pt x="20965" y="33475"/>
                    <a:pt x="21251" y="34202"/>
                    <a:pt x="21317" y="34252"/>
                  </a:cubicBezTo>
                  <a:lnTo>
                    <a:pt x="21317" y="34252"/>
                  </a:lnTo>
                  <a:cubicBezTo>
                    <a:pt x="21363" y="34200"/>
                    <a:pt x="21187" y="33435"/>
                    <a:pt x="20932" y="32219"/>
                  </a:cubicBezTo>
                  <a:cubicBezTo>
                    <a:pt x="20610" y="30600"/>
                    <a:pt x="20372" y="28956"/>
                    <a:pt x="20229" y="27313"/>
                  </a:cubicBezTo>
                  <a:cubicBezTo>
                    <a:pt x="20098" y="25658"/>
                    <a:pt x="20063" y="24003"/>
                    <a:pt x="20122" y="22348"/>
                  </a:cubicBezTo>
                  <a:cubicBezTo>
                    <a:pt x="20158" y="21075"/>
                    <a:pt x="20218" y="20289"/>
                    <a:pt x="20158" y="20277"/>
                  </a:cubicBezTo>
                  <a:close/>
                  <a:moveTo>
                    <a:pt x="21317" y="34252"/>
                  </a:moveTo>
                  <a:cubicBezTo>
                    <a:pt x="21316" y="34254"/>
                    <a:pt x="21314" y="34254"/>
                    <a:pt x="21313" y="34255"/>
                  </a:cubicBezTo>
                  <a:lnTo>
                    <a:pt x="21322" y="34255"/>
                  </a:lnTo>
                  <a:cubicBezTo>
                    <a:pt x="21321" y="34254"/>
                    <a:pt x="21319" y="34254"/>
                    <a:pt x="21317" y="34252"/>
                  </a:cubicBezTo>
                  <a:close/>
                  <a:moveTo>
                    <a:pt x="21322" y="34255"/>
                  </a:moveTo>
                  <a:cubicBezTo>
                    <a:pt x="21323" y="34255"/>
                    <a:pt x="21323" y="34255"/>
                    <a:pt x="21324" y="34255"/>
                  </a:cubicBezTo>
                  <a:cubicBezTo>
                    <a:pt x="21324" y="34255"/>
                    <a:pt x="21324" y="34255"/>
                    <a:pt x="21325" y="34255"/>
                  </a:cubicBezTo>
                  <a:close/>
                  <a:moveTo>
                    <a:pt x="17955" y="20003"/>
                  </a:moveTo>
                  <a:cubicBezTo>
                    <a:pt x="17896" y="20015"/>
                    <a:pt x="17836" y="20039"/>
                    <a:pt x="17789" y="20063"/>
                  </a:cubicBezTo>
                  <a:lnTo>
                    <a:pt x="17289" y="20324"/>
                  </a:lnTo>
                  <a:cubicBezTo>
                    <a:pt x="17062" y="20432"/>
                    <a:pt x="16800" y="20586"/>
                    <a:pt x="16503" y="20765"/>
                  </a:cubicBezTo>
                  <a:cubicBezTo>
                    <a:pt x="16205" y="20944"/>
                    <a:pt x="15860" y="21146"/>
                    <a:pt x="15503" y="21408"/>
                  </a:cubicBezTo>
                  <a:lnTo>
                    <a:pt x="14919" y="21789"/>
                  </a:lnTo>
                  <a:cubicBezTo>
                    <a:pt x="14729" y="21920"/>
                    <a:pt x="14538" y="22087"/>
                    <a:pt x="14324" y="22241"/>
                  </a:cubicBezTo>
                  <a:cubicBezTo>
                    <a:pt x="13907" y="22539"/>
                    <a:pt x="13490" y="22908"/>
                    <a:pt x="13050" y="23289"/>
                  </a:cubicBezTo>
                  <a:cubicBezTo>
                    <a:pt x="11133" y="24968"/>
                    <a:pt x="9502" y="26932"/>
                    <a:pt x="8204" y="29111"/>
                  </a:cubicBezTo>
                  <a:cubicBezTo>
                    <a:pt x="7918" y="29611"/>
                    <a:pt x="7633" y="30088"/>
                    <a:pt x="7406" y="30564"/>
                  </a:cubicBezTo>
                  <a:cubicBezTo>
                    <a:pt x="7299" y="30790"/>
                    <a:pt x="7168" y="31016"/>
                    <a:pt x="7073" y="31231"/>
                  </a:cubicBezTo>
                  <a:lnTo>
                    <a:pt x="6799" y="31862"/>
                  </a:lnTo>
                  <a:cubicBezTo>
                    <a:pt x="6609" y="32278"/>
                    <a:pt x="6478" y="32671"/>
                    <a:pt x="6347" y="32981"/>
                  </a:cubicBezTo>
                  <a:cubicBezTo>
                    <a:pt x="6228" y="33255"/>
                    <a:pt x="6132" y="33528"/>
                    <a:pt x="6049" y="33814"/>
                  </a:cubicBezTo>
                  <a:cubicBezTo>
                    <a:pt x="5978" y="34052"/>
                    <a:pt x="5930" y="34231"/>
                    <a:pt x="5882" y="34374"/>
                  </a:cubicBezTo>
                  <a:cubicBezTo>
                    <a:pt x="5859" y="34433"/>
                    <a:pt x="5847" y="34493"/>
                    <a:pt x="5835" y="34564"/>
                  </a:cubicBezTo>
                  <a:cubicBezTo>
                    <a:pt x="5870" y="34505"/>
                    <a:pt x="5894" y="34433"/>
                    <a:pt x="5918" y="34374"/>
                  </a:cubicBezTo>
                  <a:cubicBezTo>
                    <a:pt x="5954" y="34243"/>
                    <a:pt x="6025" y="34076"/>
                    <a:pt x="6109" y="33838"/>
                  </a:cubicBezTo>
                  <a:cubicBezTo>
                    <a:pt x="6180" y="33612"/>
                    <a:pt x="6287" y="33326"/>
                    <a:pt x="6418" y="33005"/>
                  </a:cubicBezTo>
                  <a:cubicBezTo>
                    <a:pt x="6549" y="32683"/>
                    <a:pt x="6692" y="32314"/>
                    <a:pt x="6883" y="31909"/>
                  </a:cubicBezTo>
                  <a:lnTo>
                    <a:pt x="7156" y="31290"/>
                  </a:lnTo>
                  <a:cubicBezTo>
                    <a:pt x="7264" y="31064"/>
                    <a:pt x="7383" y="30850"/>
                    <a:pt x="7502" y="30623"/>
                  </a:cubicBezTo>
                  <a:cubicBezTo>
                    <a:pt x="7728" y="30159"/>
                    <a:pt x="8014" y="29683"/>
                    <a:pt x="8311" y="29183"/>
                  </a:cubicBezTo>
                  <a:cubicBezTo>
                    <a:pt x="8966" y="28111"/>
                    <a:pt x="9692" y="27087"/>
                    <a:pt x="10502" y="26123"/>
                  </a:cubicBezTo>
                  <a:cubicBezTo>
                    <a:pt x="11312" y="25158"/>
                    <a:pt x="12181" y="24253"/>
                    <a:pt x="13121" y="23408"/>
                  </a:cubicBezTo>
                  <a:cubicBezTo>
                    <a:pt x="13550" y="23027"/>
                    <a:pt x="13979" y="22670"/>
                    <a:pt x="14395" y="22360"/>
                  </a:cubicBezTo>
                  <a:cubicBezTo>
                    <a:pt x="14598" y="22206"/>
                    <a:pt x="14788" y="22039"/>
                    <a:pt x="14991" y="21908"/>
                  </a:cubicBezTo>
                  <a:lnTo>
                    <a:pt x="15538" y="21503"/>
                  </a:lnTo>
                  <a:cubicBezTo>
                    <a:pt x="15896" y="21241"/>
                    <a:pt x="16241" y="21039"/>
                    <a:pt x="16527" y="20848"/>
                  </a:cubicBezTo>
                  <a:cubicBezTo>
                    <a:pt x="16824" y="20670"/>
                    <a:pt x="17086" y="20515"/>
                    <a:pt x="17300" y="20384"/>
                  </a:cubicBezTo>
                  <a:lnTo>
                    <a:pt x="17789" y="20110"/>
                  </a:lnTo>
                  <a:cubicBezTo>
                    <a:pt x="17848" y="20086"/>
                    <a:pt x="17896" y="20039"/>
                    <a:pt x="17955" y="20003"/>
                  </a:cubicBezTo>
                  <a:close/>
                  <a:moveTo>
                    <a:pt x="11955" y="30838"/>
                  </a:moveTo>
                  <a:lnTo>
                    <a:pt x="11955" y="30838"/>
                  </a:lnTo>
                  <a:cubicBezTo>
                    <a:pt x="11812" y="31040"/>
                    <a:pt x="11681" y="31266"/>
                    <a:pt x="11585" y="31504"/>
                  </a:cubicBezTo>
                  <a:cubicBezTo>
                    <a:pt x="11050" y="32600"/>
                    <a:pt x="10704" y="33790"/>
                    <a:pt x="10573" y="35017"/>
                  </a:cubicBezTo>
                  <a:cubicBezTo>
                    <a:pt x="10538" y="35267"/>
                    <a:pt x="10526" y="35517"/>
                    <a:pt x="10550" y="35767"/>
                  </a:cubicBezTo>
                  <a:cubicBezTo>
                    <a:pt x="10609" y="35529"/>
                    <a:pt x="10657" y="35279"/>
                    <a:pt x="10681" y="35017"/>
                  </a:cubicBezTo>
                  <a:cubicBezTo>
                    <a:pt x="10776" y="34421"/>
                    <a:pt x="10907" y="33838"/>
                    <a:pt x="11074" y="33255"/>
                  </a:cubicBezTo>
                  <a:cubicBezTo>
                    <a:pt x="11240" y="32671"/>
                    <a:pt x="11443" y="32100"/>
                    <a:pt x="11681" y="31540"/>
                  </a:cubicBezTo>
                  <a:cubicBezTo>
                    <a:pt x="11788" y="31314"/>
                    <a:pt x="11883" y="31076"/>
                    <a:pt x="11955" y="30838"/>
                  </a:cubicBezTo>
                  <a:close/>
                  <a:moveTo>
                    <a:pt x="14904" y="35730"/>
                  </a:moveTo>
                  <a:cubicBezTo>
                    <a:pt x="14897" y="35730"/>
                    <a:pt x="14890" y="35731"/>
                    <a:pt x="14884" y="35731"/>
                  </a:cubicBezTo>
                  <a:cubicBezTo>
                    <a:pt x="14550" y="35731"/>
                    <a:pt x="14383" y="36136"/>
                    <a:pt x="14622" y="36362"/>
                  </a:cubicBezTo>
                  <a:cubicBezTo>
                    <a:pt x="14699" y="36440"/>
                    <a:pt x="14794" y="36474"/>
                    <a:pt x="14887" y="36474"/>
                  </a:cubicBezTo>
                  <a:cubicBezTo>
                    <a:pt x="15080" y="36474"/>
                    <a:pt x="15265" y="36325"/>
                    <a:pt x="15265" y="36100"/>
                  </a:cubicBezTo>
                  <a:lnTo>
                    <a:pt x="15253" y="36100"/>
                  </a:lnTo>
                  <a:cubicBezTo>
                    <a:pt x="15253" y="35893"/>
                    <a:pt x="15097" y="35730"/>
                    <a:pt x="14904" y="3573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8" name="Google Shape;1498;p31"/>
            <p:cNvSpPr/>
            <p:nvPr/>
          </p:nvSpPr>
          <p:spPr>
            <a:xfrm rot="-8999971">
              <a:off x="8291203" y="-903258"/>
              <a:ext cx="1983742" cy="1800676"/>
            </a:xfrm>
            <a:custGeom>
              <a:avLst/>
              <a:gdLst/>
              <a:ahLst/>
              <a:cxnLst/>
              <a:rect l="l" t="t" r="r" b="b"/>
              <a:pathLst>
                <a:path w="37851" h="34358" extrusionOk="0">
                  <a:moveTo>
                    <a:pt x="19181" y="0"/>
                  </a:moveTo>
                  <a:cubicBezTo>
                    <a:pt x="18943" y="0"/>
                    <a:pt x="18824" y="298"/>
                    <a:pt x="18991" y="465"/>
                  </a:cubicBezTo>
                  <a:cubicBezTo>
                    <a:pt x="19046" y="513"/>
                    <a:pt x="19112" y="534"/>
                    <a:pt x="19176" y="534"/>
                  </a:cubicBezTo>
                  <a:cubicBezTo>
                    <a:pt x="19318" y="534"/>
                    <a:pt x="19452" y="427"/>
                    <a:pt x="19443" y="262"/>
                  </a:cubicBezTo>
                  <a:cubicBezTo>
                    <a:pt x="19443" y="108"/>
                    <a:pt x="19324" y="0"/>
                    <a:pt x="19181" y="0"/>
                  </a:cubicBezTo>
                  <a:close/>
                  <a:moveTo>
                    <a:pt x="16892" y="1035"/>
                  </a:moveTo>
                  <a:cubicBezTo>
                    <a:pt x="16886" y="1035"/>
                    <a:pt x="16879" y="1035"/>
                    <a:pt x="16872" y="1036"/>
                  </a:cubicBezTo>
                  <a:lnTo>
                    <a:pt x="16884" y="1036"/>
                  </a:lnTo>
                  <a:cubicBezTo>
                    <a:pt x="16800" y="1036"/>
                    <a:pt x="16741" y="1096"/>
                    <a:pt x="16741" y="1179"/>
                  </a:cubicBezTo>
                  <a:cubicBezTo>
                    <a:pt x="16741" y="1262"/>
                    <a:pt x="16800" y="1334"/>
                    <a:pt x="16884" y="1334"/>
                  </a:cubicBezTo>
                  <a:cubicBezTo>
                    <a:pt x="16967" y="1334"/>
                    <a:pt x="17038" y="1262"/>
                    <a:pt x="17038" y="1179"/>
                  </a:cubicBezTo>
                  <a:cubicBezTo>
                    <a:pt x="17038" y="1102"/>
                    <a:pt x="16977" y="1035"/>
                    <a:pt x="16892" y="1035"/>
                  </a:cubicBezTo>
                  <a:close/>
                  <a:moveTo>
                    <a:pt x="30957" y="1036"/>
                  </a:moveTo>
                  <a:cubicBezTo>
                    <a:pt x="30873" y="1036"/>
                    <a:pt x="30814" y="1108"/>
                    <a:pt x="30814" y="1191"/>
                  </a:cubicBezTo>
                  <a:cubicBezTo>
                    <a:pt x="30814" y="1274"/>
                    <a:pt x="30873" y="1334"/>
                    <a:pt x="30957" y="1334"/>
                  </a:cubicBezTo>
                  <a:cubicBezTo>
                    <a:pt x="31159" y="1334"/>
                    <a:pt x="31147" y="1036"/>
                    <a:pt x="30957" y="1036"/>
                  </a:cubicBezTo>
                  <a:close/>
                  <a:moveTo>
                    <a:pt x="21206" y="1167"/>
                  </a:moveTo>
                  <a:cubicBezTo>
                    <a:pt x="21075" y="1167"/>
                    <a:pt x="21003" y="1322"/>
                    <a:pt x="21098" y="1417"/>
                  </a:cubicBezTo>
                  <a:cubicBezTo>
                    <a:pt x="21130" y="1449"/>
                    <a:pt x="21168" y="1464"/>
                    <a:pt x="21206" y="1464"/>
                  </a:cubicBezTo>
                  <a:cubicBezTo>
                    <a:pt x="21280" y="1464"/>
                    <a:pt x="21348" y="1405"/>
                    <a:pt x="21348" y="1310"/>
                  </a:cubicBezTo>
                  <a:cubicBezTo>
                    <a:pt x="21348" y="1227"/>
                    <a:pt x="21289" y="1167"/>
                    <a:pt x="21206" y="1167"/>
                  </a:cubicBezTo>
                  <a:close/>
                  <a:moveTo>
                    <a:pt x="30536" y="2190"/>
                  </a:moveTo>
                  <a:cubicBezTo>
                    <a:pt x="30529" y="2190"/>
                    <a:pt x="30523" y="2191"/>
                    <a:pt x="30516" y="2191"/>
                  </a:cubicBezTo>
                  <a:lnTo>
                    <a:pt x="30528" y="2191"/>
                  </a:lnTo>
                  <a:cubicBezTo>
                    <a:pt x="30290" y="2203"/>
                    <a:pt x="30171" y="2489"/>
                    <a:pt x="30350" y="2656"/>
                  </a:cubicBezTo>
                  <a:cubicBezTo>
                    <a:pt x="30401" y="2703"/>
                    <a:pt x="30464" y="2725"/>
                    <a:pt x="30526" y="2725"/>
                  </a:cubicBezTo>
                  <a:cubicBezTo>
                    <a:pt x="30665" y="2725"/>
                    <a:pt x="30798" y="2617"/>
                    <a:pt x="30790" y="2453"/>
                  </a:cubicBezTo>
                  <a:cubicBezTo>
                    <a:pt x="30790" y="2305"/>
                    <a:pt x="30671" y="2190"/>
                    <a:pt x="30536" y="2190"/>
                  </a:cubicBezTo>
                  <a:close/>
                  <a:moveTo>
                    <a:pt x="32600" y="3513"/>
                  </a:moveTo>
                  <a:cubicBezTo>
                    <a:pt x="32397" y="3513"/>
                    <a:pt x="32397" y="3810"/>
                    <a:pt x="32600" y="3810"/>
                  </a:cubicBezTo>
                  <a:cubicBezTo>
                    <a:pt x="32790" y="3810"/>
                    <a:pt x="32790" y="3513"/>
                    <a:pt x="32600" y="3513"/>
                  </a:cubicBezTo>
                  <a:close/>
                  <a:moveTo>
                    <a:pt x="17725" y="3345"/>
                  </a:moveTo>
                  <a:cubicBezTo>
                    <a:pt x="17718" y="3345"/>
                    <a:pt x="17712" y="3346"/>
                    <a:pt x="17705" y="3346"/>
                  </a:cubicBezTo>
                  <a:cubicBezTo>
                    <a:pt x="17467" y="3346"/>
                    <a:pt x="17348" y="3632"/>
                    <a:pt x="17526" y="3799"/>
                  </a:cubicBezTo>
                  <a:cubicBezTo>
                    <a:pt x="17578" y="3850"/>
                    <a:pt x="17642" y="3873"/>
                    <a:pt x="17704" y="3873"/>
                  </a:cubicBezTo>
                  <a:cubicBezTo>
                    <a:pt x="17843" y="3873"/>
                    <a:pt x="17979" y="3760"/>
                    <a:pt x="17979" y="3596"/>
                  </a:cubicBezTo>
                  <a:cubicBezTo>
                    <a:pt x="17968" y="3460"/>
                    <a:pt x="17859" y="3345"/>
                    <a:pt x="17725" y="3345"/>
                  </a:cubicBezTo>
                  <a:close/>
                  <a:moveTo>
                    <a:pt x="32155" y="5488"/>
                  </a:moveTo>
                  <a:cubicBezTo>
                    <a:pt x="32149" y="5488"/>
                    <a:pt x="32142" y="5489"/>
                    <a:pt x="32135" y="5489"/>
                  </a:cubicBezTo>
                  <a:cubicBezTo>
                    <a:pt x="31897" y="5489"/>
                    <a:pt x="31790" y="5775"/>
                    <a:pt x="31957" y="5942"/>
                  </a:cubicBezTo>
                  <a:cubicBezTo>
                    <a:pt x="32013" y="5994"/>
                    <a:pt x="32079" y="6017"/>
                    <a:pt x="32144" y="6017"/>
                  </a:cubicBezTo>
                  <a:cubicBezTo>
                    <a:pt x="32285" y="6017"/>
                    <a:pt x="32417" y="5906"/>
                    <a:pt x="32409" y="5751"/>
                  </a:cubicBezTo>
                  <a:cubicBezTo>
                    <a:pt x="32409" y="5604"/>
                    <a:pt x="32290" y="5488"/>
                    <a:pt x="32155" y="5488"/>
                  </a:cubicBezTo>
                  <a:close/>
                  <a:moveTo>
                    <a:pt x="7557" y="5703"/>
                  </a:moveTo>
                  <a:cubicBezTo>
                    <a:pt x="7550" y="5703"/>
                    <a:pt x="7544" y="5703"/>
                    <a:pt x="7537" y="5704"/>
                  </a:cubicBezTo>
                  <a:cubicBezTo>
                    <a:pt x="7299" y="5704"/>
                    <a:pt x="7180" y="5989"/>
                    <a:pt x="7359" y="6156"/>
                  </a:cubicBezTo>
                  <a:cubicBezTo>
                    <a:pt x="7410" y="6208"/>
                    <a:pt x="7474" y="6231"/>
                    <a:pt x="7536" y="6231"/>
                  </a:cubicBezTo>
                  <a:cubicBezTo>
                    <a:pt x="7675" y="6231"/>
                    <a:pt x="7811" y="6118"/>
                    <a:pt x="7811" y="5954"/>
                  </a:cubicBezTo>
                  <a:cubicBezTo>
                    <a:pt x="7800" y="5817"/>
                    <a:pt x="7691" y="5703"/>
                    <a:pt x="7557" y="5703"/>
                  </a:cubicBezTo>
                  <a:close/>
                  <a:moveTo>
                    <a:pt x="17098" y="5870"/>
                  </a:moveTo>
                  <a:cubicBezTo>
                    <a:pt x="16681" y="5882"/>
                    <a:pt x="16479" y="6394"/>
                    <a:pt x="16788" y="6692"/>
                  </a:cubicBezTo>
                  <a:cubicBezTo>
                    <a:pt x="16882" y="6781"/>
                    <a:pt x="16996" y="6822"/>
                    <a:pt x="17109" y="6822"/>
                  </a:cubicBezTo>
                  <a:cubicBezTo>
                    <a:pt x="17356" y="6822"/>
                    <a:pt x="17594" y="6629"/>
                    <a:pt x="17586" y="6335"/>
                  </a:cubicBezTo>
                  <a:cubicBezTo>
                    <a:pt x="17574" y="6073"/>
                    <a:pt x="17360" y="5870"/>
                    <a:pt x="17098" y="5870"/>
                  </a:cubicBezTo>
                  <a:close/>
                  <a:moveTo>
                    <a:pt x="34106" y="6881"/>
                  </a:moveTo>
                  <a:cubicBezTo>
                    <a:pt x="34100" y="6881"/>
                    <a:pt x="34094" y="6881"/>
                    <a:pt x="34088" y="6882"/>
                  </a:cubicBezTo>
                  <a:lnTo>
                    <a:pt x="34100" y="6882"/>
                  </a:lnTo>
                  <a:cubicBezTo>
                    <a:pt x="33957" y="6882"/>
                    <a:pt x="33898" y="7037"/>
                    <a:pt x="33993" y="7132"/>
                  </a:cubicBezTo>
                  <a:cubicBezTo>
                    <a:pt x="34023" y="7163"/>
                    <a:pt x="34059" y="7176"/>
                    <a:pt x="34095" y="7176"/>
                  </a:cubicBezTo>
                  <a:cubicBezTo>
                    <a:pt x="34171" y="7176"/>
                    <a:pt x="34243" y="7114"/>
                    <a:pt x="34243" y="7025"/>
                  </a:cubicBezTo>
                  <a:cubicBezTo>
                    <a:pt x="34243" y="6948"/>
                    <a:pt x="34182" y="6881"/>
                    <a:pt x="34106" y="6881"/>
                  </a:cubicBezTo>
                  <a:close/>
                  <a:moveTo>
                    <a:pt x="5227" y="7228"/>
                  </a:moveTo>
                  <a:cubicBezTo>
                    <a:pt x="5073" y="7228"/>
                    <a:pt x="5001" y="7430"/>
                    <a:pt x="5108" y="7537"/>
                  </a:cubicBezTo>
                  <a:cubicBezTo>
                    <a:pt x="5145" y="7570"/>
                    <a:pt x="5189" y="7585"/>
                    <a:pt x="5232" y="7585"/>
                  </a:cubicBezTo>
                  <a:cubicBezTo>
                    <a:pt x="5326" y="7585"/>
                    <a:pt x="5414" y="7513"/>
                    <a:pt x="5406" y="7406"/>
                  </a:cubicBezTo>
                  <a:cubicBezTo>
                    <a:pt x="5406" y="7311"/>
                    <a:pt x="5334" y="7228"/>
                    <a:pt x="5239" y="7228"/>
                  </a:cubicBezTo>
                  <a:close/>
                  <a:moveTo>
                    <a:pt x="10883" y="11240"/>
                  </a:moveTo>
                  <a:cubicBezTo>
                    <a:pt x="10799" y="11240"/>
                    <a:pt x="10740" y="11299"/>
                    <a:pt x="10740" y="11383"/>
                  </a:cubicBezTo>
                  <a:cubicBezTo>
                    <a:pt x="10740" y="11478"/>
                    <a:pt x="10809" y="11536"/>
                    <a:pt x="10883" y="11536"/>
                  </a:cubicBezTo>
                  <a:cubicBezTo>
                    <a:pt x="10920" y="11536"/>
                    <a:pt x="10958" y="11522"/>
                    <a:pt x="10990" y="11490"/>
                  </a:cubicBezTo>
                  <a:cubicBezTo>
                    <a:pt x="11085" y="11395"/>
                    <a:pt x="11014" y="11240"/>
                    <a:pt x="10883" y="11240"/>
                  </a:cubicBezTo>
                  <a:close/>
                  <a:moveTo>
                    <a:pt x="36014" y="11549"/>
                  </a:moveTo>
                  <a:cubicBezTo>
                    <a:pt x="36007" y="11549"/>
                    <a:pt x="36000" y="11549"/>
                    <a:pt x="35993" y="11549"/>
                  </a:cubicBezTo>
                  <a:lnTo>
                    <a:pt x="36005" y="11549"/>
                  </a:lnTo>
                  <a:cubicBezTo>
                    <a:pt x="35767" y="11561"/>
                    <a:pt x="35660" y="11847"/>
                    <a:pt x="35826" y="12014"/>
                  </a:cubicBezTo>
                  <a:cubicBezTo>
                    <a:pt x="35882" y="12066"/>
                    <a:pt x="35948" y="12089"/>
                    <a:pt x="36012" y="12089"/>
                  </a:cubicBezTo>
                  <a:cubicBezTo>
                    <a:pt x="36154" y="12089"/>
                    <a:pt x="36287" y="11975"/>
                    <a:pt x="36279" y="11811"/>
                  </a:cubicBezTo>
                  <a:cubicBezTo>
                    <a:pt x="36279" y="11664"/>
                    <a:pt x="36160" y="11549"/>
                    <a:pt x="36014" y="11549"/>
                  </a:cubicBezTo>
                  <a:close/>
                  <a:moveTo>
                    <a:pt x="34529" y="12847"/>
                  </a:moveTo>
                  <a:cubicBezTo>
                    <a:pt x="34531" y="12847"/>
                    <a:pt x="34532" y="12847"/>
                    <a:pt x="34534" y="12847"/>
                  </a:cubicBezTo>
                  <a:lnTo>
                    <a:pt x="34534" y="12847"/>
                  </a:lnTo>
                  <a:cubicBezTo>
                    <a:pt x="34536" y="12847"/>
                    <a:pt x="34538" y="12847"/>
                    <a:pt x="34541" y="12847"/>
                  </a:cubicBezTo>
                  <a:close/>
                  <a:moveTo>
                    <a:pt x="34534" y="12847"/>
                  </a:moveTo>
                  <a:lnTo>
                    <a:pt x="34534" y="12847"/>
                  </a:lnTo>
                  <a:cubicBezTo>
                    <a:pt x="34396" y="12852"/>
                    <a:pt x="34339" y="13003"/>
                    <a:pt x="34433" y="13097"/>
                  </a:cubicBezTo>
                  <a:cubicBezTo>
                    <a:pt x="34464" y="13128"/>
                    <a:pt x="34500" y="13141"/>
                    <a:pt x="34535" y="13141"/>
                  </a:cubicBezTo>
                  <a:cubicBezTo>
                    <a:pt x="34611" y="13141"/>
                    <a:pt x="34683" y="13079"/>
                    <a:pt x="34683" y="12990"/>
                  </a:cubicBezTo>
                  <a:cubicBezTo>
                    <a:pt x="34683" y="12909"/>
                    <a:pt x="34615" y="12850"/>
                    <a:pt x="34534" y="12847"/>
                  </a:cubicBezTo>
                  <a:close/>
                  <a:moveTo>
                    <a:pt x="37231" y="13740"/>
                  </a:moveTo>
                  <a:cubicBezTo>
                    <a:pt x="37233" y="13740"/>
                    <a:pt x="37235" y="13740"/>
                    <a:pt x="37237" y="13740"/>
                  </a:cubicBezTo>
                  <a:lnTo>
                    <a:pt x="37237" y="13740"/>
                  </a:lnTo>
                  <a:cubicBezTo>
                    <a:pt x="37239" y="13740"/>
                    <a:pt x="37241" y="13740"/>
                    <a:pt x="37243" y="13740"/>
                  </a:cubicBezTo>
                  <a:close/>
                  <a:moveTo>
                    <a:pt x="393" y="13383"/>
                  </a:moveTo>
                  <a:cubicBezTo>
                    <a:pt x="131" y="13383"/>
                    <a:pt x="0" y="13693"/>
                    <a:pt x="179" y="13883"/>
                  </a:cubicBezTo>
                  <a:cubicBezTo>
                    <a:pt x="242" y="13946"/>
                    <a:pt x="318" y="13974"/>
                    <a:pt x="393" y="13974"/>
                  </a:cubicBezTo>
                  <a:cubicBezTo>
                    <a:pt x="546" y="13974"/>
                    <a:pt x="691" y="13857"/>
                    <a:pt x="691" y="13681"/>
                  </a:cubicBezTo>
                  <a:cubicBezTo>
                    <a:pt x="691" y="13514"/>
                    <a:pt x="560" y="13383"/>
                    <a:pt x="393" y="13383"/>
                  </a:cubicBezTo>
                  <a:close/>
                  <a:moveTo>
                    <a:pt x="37237" y="13740"/>
                  </a:moveTo>
                  <a:lnTo>
                    <a:pt x="37237" y="13740"/>
                  </a:lnTo>
                  <a:cubicBezTo>
                    <a:pt x="37099" y="13745"/>
                    <a:pt x="37042" y="13896"/>
                    <a:pt x="37136" y="13990"/>
                  </a:cubicBezTo>
                  <a:cubicBezTo>
                    <a:pt x="37166" y="14021"/>
                    <a:pt x="37203" y="14034"/>
                    <a:pt x="37238" y="14034"/>
                  </a:cubicBezTo>
                  <a:cubicBezTo>
                    <a:pt x="37314" y="14034"/>
                    <a:pt x="37386" y="13972"/>
                    <a:pt x="37386" y="13883"/>
                  </a:cubicBezTo>
                  <a:cubicBezTo>
                    <a:pt x="37386" y="13802"/>
                    <a:pt x="37318" y="13743"/>
                    <a:pt x="37237" y="13740"/>
                  </a:cubicBezTo>
                  <a:close/>
                  <a:moveTo>
                    <a:pt x="5573" y="13966"/>
                  </a:moveTo>
                  <a:cubicBezTo>
                    <a:pt x="5489" y="13966"/>
                    <a:pt x="5430" y="14026"/>
                    <a:pt x="5430" y="14109"/>
                  </a:cubicBezTo>
                  <a:cubicBezTo>
                    <a:pt x="5430" y="14199"/>
                    <a:pt x="5502" y="14260"/>
                    <a:pt x="5578" y="14260"/>
                  </a:cubicBezTo>
                  <a:cubicBezTo>
                    <a:pt x="5613" y="14260"/>
                    <a:pt x="5649" y="14247"/>
                    <a:pt x="5680" y="14216"/>
                  </a:cubicBezTo>
                  <a:cubicBezTo>
                    <a:pt x="5775" y="14121"/>
                    <a:pt x="5715" y="13966"/>
                    <a:pt x="5573" y="13966"/>
                  </a:cubicBezTo>
                  <a:close/>
                  <a:moveTo>
                    <a:pt x="36550" y="17966"/>
                  </a:moveTo>
                  <a:cubicBezTo>
                    <a:pt x="36543" y="17966"/>
                    <a:pt x="36536" y="17966"/>
                    <a:pt x="36529" y="17967"/>
                  </a:cubicBezTo>
                  <a:lnTo>
                    <a:pt x="36541" y="17967"/>
                  </a:lnTo>
                  <a:cubicBezTo>
                    <a:pt x="36303" y="17979"/>
                    <a:pt x="36195" y="18265"/>
                    <a:pt x="36362" y="18431"/>
                  </a:cubicBezTo>
                  <a:cubicBezTo>
                    <a:pt x="36417" y="18479"/>
                    <a:pt x="36483" y="18501"/>
                    <a:pt x="36547" y="18501"/>
                  </a:cubicBezTo>
                  <a:cubicBezTo>
                    <a:pt x="36689" y="18501"/>
                    <a:pt x="36823" y="18393"/>
                    <a:pt x="36815" y="18229"/>
                  </a:cubicBezTo>
                  <a:cubicBezTo>
                    <a:pt x="36815" y="18081"/>
                    <a:pt x="36695" y="17966"/>
                    <a:pt x="36550" y="17966"/>
                  </a:cubicBezTo>
                  <a:close/>
                  <a:moveTo>
                    <a:pt x="3251" y="19455"/>
                  </a:moveTo>
                  <a:cubicBezTo>
                    <a:pt x="3168" y="19455"/>
                    <a:pt x="3108" y="19527"/>
                    <a:pt x="3108" y="19598"/>
                  </a:cubicBezTo>
                  <a:cubicBezTo>
                    <a:pt x="3108" y="19693"/>
                    <a:pt x="3177" y="19752"/>
                    <a:pt x="3251" y="19752"/>
                  </a:cubicBezTo>
                  <a:cubicBezTo>
                    <a:pt x="3288" y="19752"/>
                    <a:pt x="3326" y="19737"/>
                    <a:pt x="3358" y="19705"/>
                  </a:cubicBezTo>
                  <a:cubicBezTo>
                    <a:pt x="3453" y="19610"/>
                    <a:pt x="3394" y="19455"/>
                    <a:pt x="3251" y="19455"/>
                  </a:cubicBezTo>
                  <a:close/>
                  <a:moveTo>
                    <a:pt x="37446" y="19562"/>
                  </a:moveTo>
                  <a:cubicBezTo>
                    <a:pt x="37315" y="19562"/>
                    <a:pt x="37243" y="19717"/>
                    <a:pt x="37338" y="19812"/>
                  </a:cubicBezTo>
                  <a:cubicBezTo>
                    <a:pt x="37370" y="19844"/>
                    <a:pt x="37409" y="19859"/>
                    <a:pt x="37446" y="19859"/>
                  </a:cubicBezTo>
                  <a:cubicBezTo>
                    <a:pt x="37520" y="19859"/>
                    <a:pt x="37589" y="19800"/>
                    <a:pt x="37589" y="19705"/>
                  </a:cubicBezTo>
                  <a:cubicBezTo>
                    <a:pt x="37600" y="19622"/>
                    <a:pt x="37529" y="19562"/>
                    <a:pt x="37446" y="19562"/>
                  </a:cubicBezTo>
                  <a:close/>
                  <a:moveTo>
                    <a:pt x="35648" y="23658"/>
                  </a:moveTo>
                  <a:cubicBezTo>
                    <a:pt x="35410" y="23658"/>
                    <a:pt x="35303" y="23956"/>
                    <a:pt x="35469" y="24111"/>
                  </a:cubicBezTo>
                  <a:cubicBezTo>
                    <a:pt x="35527" y="24164"/>
                    <a:pt x="35594" y="24188"/>
                    <a:pt x="35659" y="24188"/>
                  </a:cubicBezTo>
                  <a:cubicBezTo>
                    <a:pt x="35796" y="24188"/>
                    <a:pt x="35922" y="24082"/>
                    <a:pt x="35922" y="23920"/>
                  </a:cubicBezTo>
                  <a:cubicBezTo>
                    <a:pt x="35911" y="23779"/>
                    <a:pt x="35810" y="23667"/>
                    <a:pt x="35675" y="23667"/>
                  </a:cubicBezTo>
                  <a:cubicBezTo>
                    <a:pt x="35662" y="23667"/>
                    <a:pt x="35649" y="23668"/>
                    <a:pt x="35636" y="23670"/>
                  </a:cubicBezTo>
                  <a:lnTo>
                    <a:pt x="35648" y="23658"/>
                  </a:lnTo>
                  <a:close/>
                  <a:moveTo>
                    <a:pt x="37696" y="24122"/>
                  </a:moveTo>
                  <a:cubicBezTo>
                    <a:pt x="37497" y="24134"/>
                    <a:pt x="37505" y="24420"/>
                    <a:pt x="37696" y="24420"/>
                  </a:cubicBezTo>
                  <a:cubicBezTo>
                    <a:pt x="37700" y="24420"/>
                    <a:pt x="37704" y="24420"/>
                    <a:pt x="37708" y="24420"/>
                  </a:cubicBezTo>
                  <a:cubicBezTo>
                    <a:pt x="37791" y="24420"/>
                    <a:pt x="37850" y="24361"/>
                    <a:pt x="37850" y="24277"/>
                  </a:cubicBezTo>
                  <a:cubicBezTo>
                    <a:pt x="37850" y="24182"/>
                    <a:pt x="37779" y="24122"/>
                    <a:pt x="37696" y="24122"/>
                  </a:cubicBezTo>
                  <a:close/>
                  <a:moveTo>
                    <a:pt x="29369" y="24193"/>
                  </a:moveTo>
                  <a:cubicBezTo>
                    <a:pt x="29363" y="24193"/>
                    <a:pt x="29356" y="24193"/>
                    <a:pt x="29349" y="24194"/>
                  </a:cubicBezTo>
                  <a:lnTo>
                    <a:pt x="29361" y="24194"/>
                  </a:lnTo>
                  <a:cubicBezTo>
                    <a:pt x="29123" y="24194"/>
                    <a:pt x="29016" y="24492"/>
                    <a:pt x="29183" y="24646"/>
                  </a:cubicBezTo>
                  <a:cubicBezTo>
                    <a:pt x="29239" y="24699"/>
                    <a:pt x="29304" y="24722"/>
                    <a:pt x="29367" y="24722"/>
                  </a:cubicBezTo>
                  <a:cubicBezTo>
                    <a:pt x="29506" y="24722"/>
                    <a:pt x="29635" y="24611"/>
                    <a:pt x="29635" y="24456"/>
                  </a:cubicBezTo>
                  <a:cubicBezTo>
                    <a:pt x="29635" y="24308"/>
                    <a:pt x="29505" y="24193"/>
                    <a:pt x="29369" y="24193"/>
                  </a:cubicBezTo>
                  <a:close/>
                  <a:moveTo>
                    <a:pt x="18664" y="24538"/>
                  </a:moveTo>
                  <a:cubicBezTo>
                    <a:pt x="18658" y="24538"/>
                    <a:pt x="18652" y="24538"/>
                    <a:pt x="18646" y="24539"/>
                  </a:cubicBezTo>
                  <a:lnTo>
                    <a:pt x="18658" y="24539"/>
                  </a:lnTo>
                  <a:cubicBezTo>
                    <a:pt x="18455" y="24539"/>
                    <a:pt x="18467" y="24837"/>
                    <a:pt x="18658" y="24837"/>
                  </a:cubicBezTo>
                  <a:cubicBezTo>
                    <a:pt x="18741" y="24837"/>
                    <a:pt x="18812" y="24765"/>
                    <a:pt x="18812" y="24682"/>
                  </a:cubicBezTo>
                  <a:cubicBezTo>
                    <a:pt x="18812" y="24605"/>
                    <a:pt x="18741" y="24538"/>
                    <a:pt x="18664" y="24538"/>
                  </a:cubicBezTo>
                  <a:close/>
                  <a:moveTo>
                    <a:pt x="9918" y="25039"/>
                  </a:moveTo>
                  <a:cubicBezTo>
                    <a:pt x="9680" y="25051"/>
                    <a:pt x="9573" y="25337"/>
                    <a:pt x="9740" y="25504"/>
                  </a:cubicBezTo>
                  <a:cubicBezTo>
                    <a:pt x="9791" y="25552"/>
                    <a:pt x="9854" y="25573"/>
                    <a:pt x="9917" y="25573"/>
                  </a:cubicBezTo>
                  <a:cubicBezTo>
                    <a:pt x="10056" y="25573"/>
                    <a:pt x="10192" y="25466"/>
                    <a:pt x="10192" y="25301"/>
                  </a:cubicBezTo>
                  <a:cubicBezTo>
                    <a:pt x="10192" y="25158"/>
                    <a:pt x="10061" y="25039"/>
                    <a:pt x="9918" y="25039"/>
                  </a:cubicBezTo>
                  <a:close/>
                  <a:moveTo>
                    <a:pt x="31028" y="25527"/>
                  </a:moveTo>
                  <a:cubicBezTo>
                    <a:pt x="30945" y="25527"/>
                    <a:pt x="30873" y="25599"/>
                    <a:pt x="30873" y="25682"/>
                  </a:cubicBezTo>
                  <a:cubicBezTo>
                    <a:pt x="30873" y="25772"/>
                    <a:pt x="30951" y="25828"/>
                    <a:pt x="31031" y="25828"/>
                  </a:cubicBezTo>
                  <a:cubicBezTo>
                    <a:pt x="31068" y="25828"/>
                    <a:pt x="31105" y="25816"/>
                    <a:pt x="31135" y="25789"/>
                  </a:cubicBezTo>
                  <a:cubicBezTo>
                    <a:pt x="31219" y="25694"/>
                    <a:pt x="31159" y="25527"/>
                    <a:pt x="31028" y="25527"/>
                  </a:cubicBezTo>
                  <a:close/>
                  <a:moveTo>
                    <a:pt x="19539" y="26527"/>
                  </a:moveTo>
                  <a:cubicBezTo>
                    <a:pt x="19181" y="26527"/>
                    <a:pt x="19185" y="27065"/>
                    <a:pt x="19529" y="27065"/>
                  </a:cubicBezTo>
                  <a:cubicBezTo>
                    <a:pt x="19540" y="27065"/>
                    <a:pt x="19551" y="27064"/>
                    <a:pt x="19562" y="27063"/>
                  </a:cubicBezTo>
                  <a:cubicBezTo>
                    <a:pt x="19896" y="27028"/>
                    <a:pt x="19884" y="26551"/>
                    <a:pt x="19551" y="26528"/>
                  </a:cubicBezTo>
                  <a:cubicBezTo>
                    <a:pt x="19547" y="26527"/>
                    <a:pt x="19543" y="26527"/>
                    <a:pt x="19539" y="26527"/>
                  </a:cubicBezTo>
                  <a:close/>
                  <a:moveTo>
                    <a:pt x="10359" y="26849"/>
                  </a:moveTo>
                  <a:cubicBezTo>
                    <a:pt x="10157" y="26849"/>
                    <a:pt x="10157" y="27147"/>
                    <a:pt x="10359" y="27147"/>
                  </a:cubicBezTo>
                  <a:cubicBezTo>
                    <a:pt x="10442" y="27147"/>
                    <a:pt x="10502" y="27087"/>
                    <a:pt x="10502" y="27004"/>
                  </a:cubicBezTo>
                  <a:cubicBezTo>
                    <a:pt x="10502" y="26920"/>
                    <a:pt x="10442" y="26849"/>
                    <a:pt x="10359" y="26849"/>
                  </a:cubicBezTo>
                  <a:close/>
                  <a:moveTo>
                    <a:pt x="22694" y="26682"/>
                  </a:moveTo>
                  <a:cubicBezTo>
                    <a:pt x="22456" y="26682"/>
                    <a:pt x="22337" y="26980"/>
                    <a:pt x="22515" y="27135"/>
                  </a:cubicBezTo>
                  <a:cubicBezTo>
                    <a:pt x="22569" y="27188"/>
                    <a:pt x="22635" y="27212"/>
                    <a:pt x="22700" y="27212"/>
                  </a:cubicBezTo>
                  <a:cubicBezTo>
                    <a:pt x="22836" y="27212"/>
                    <a:pt x="22968" y="27106"/>
                    <a:pt x="22968" y="26944"/>
                  </a:cubicBezTo>
                  <a:cubicBezTo>
                    <a:pt x="22956" y="26789"/>
                    <a:pt x="22837" y="26682"/>
                    <a:pt x="22694" y="26682"/>
                  </a:cubicBezTo>
                  <a:close/>
                  <a:moveTo>
                    <a:pt x="23396" y="28373"/>
                  </a:moveTo>
                  <a:cubicBezTo>
                    <a:pt x="23313" y="28373"/>
                    <a:pt x="23241" y="28444"/>
                    <a:pt x="23241" y="28528"/>
                  </a:cubicBezTo>
                  <a:cubicBezTo>
                    <a:pt x="23241" y="28617"/>
                    <a:pt x="23319" y="28673"/>
                    <a:pt x="23399" y="28673"/>
                  </a:cubicBezTo>
                  <a:cubicBezTo>
                    <a:pt x="23436" y="28673"/>
                    <a:pt x="23473" y="28661"/>
                    <a:pt x="23503" y="28635"/>
                  </a:cubicBezTo>
                  <a:cubicBezTo>
                    <a:pt x="23587" y="28540"/>
                    <a:pt x="23527" y="28373"/>
                    <a:pt x="23396" y="28373"/>
                  </a:cubicBezTo>
                  <a:close/>
                  <a:moveTo>
                    <a:pt x="27655" y="28563"/>
                  </a:moveTo>
                  <a:cubicBezTo>
                    <a:pt x="27648" y="28563"/>
                    <a:pt x="27641" y="28563"/>
                    <a:pt x="27635" y="28563"/>
                  </a:cubicBezTo>
                  <a:cubicBezTo>
                    <a:pt x="27397" y="28563"/>
                    <a:pt x="27278" y="28861"/>
                    <a:pt x="27456" y="29016"/>
                  </a:cubicBezTo>
                  <a:cubicBezTo>
                    <a:pt x="27509" y="29068"/>
                    <a:pt x="27572" y="29091"/>
                    <a:pt x="27635" y="29091"/>
                  </a:cubicBezTo>
                  <a:cubicBezTo>
                    <a:pt x="27773" y="29091"/>
                    <a:pt x="27905" y="28981"/>
                    <a:pt x="27897" y="28825"/>
                  </a:cubicBezTo>
                  <a:cubicBezTo>
                    <a:pt x="27897" y="28678"/>
                    <a:pt x="27789" y="28563"/>
                    <a:pt x="27655" y="28563"/>
                  </a:cubicBezTo>
                  <a:close/>
                  <a:moveTo>
                    <a:pt x="28302" y="30397"/>
                  </a:moveTo>
                  <a:cubicBezTo>
                    <a:pt x="28171" y="30397"/>
                    <a:pt x="28111" y="30552"/>
                    <a:pt x="28194" y="30647"/>
                  </a:cubicBezTo>
                  <a:cubicBezTo>
                    <a:pt x="28225" y="30677"/>
                    <a:pt x="28262" y="30691"/>
                    <a:pt x="28299" y="30691"/>
                  </a:cubicBezTo>
                  <a:cubicBezTo>
                    <a:pt x="28379" y="30691"/>
                    <a:pt x="28456" y="30629"/>
                    <a:pt x="28456" y="30540"/>
                  </a:cubicBezTo>
                  <a:cubicBezTo>
                    <a:pt x="28456" y="30457"/>
                    <a:pt x="28385" y="30397"/>
                    <a:pt x="28302" y="30397"/>
                  </a:cubicBezTo>
                  <a:close/>
                  <a:moveTo>
                    <a:pt x="15403" y="30170"/>
                  </a:moveTo>
                  <a:cubicBezTo>
                    <a:pt x="15397" y="30170"/>
                    <a:pt x="15390" y="30170"/>
                    <a:pt x="15383" y="30171"/>
                  </a:cubicBezTo>
                  <a:cubicBezTo>
                    <a:pt x="15145" y="30171"/>
                    <a:pt x="15038" y="30468"/>
                    <a:pt x="15205" y="30623"/>
                  </a:cubicBezTo>
                  <a:cubicBezTo>
                    <a:pt x="15262" y="30677"/>
                    <a:pt x="15330" y="30701"/>
                    <a:pt x="15395" y="30701"/>
                  </a:cubicBezTo>
                  <a:cubicBezTo>
                    <a:pt x="15531" y="30701"/>
                    <a:pt x="15657" y="30594"/>
                    <a:pt x="15657" y="30433"/>
                  </a:cubicBezTo>
                  <a:cubicBezTo>
                    <a:pt x="15657" y="30285"/>
                    <a:pt x="15538" y="30170"/>
                    <a:pt x="15403" y="30170"/>
                  </a:cubicBezTo>
                  <a:close/>
                  <a:moveTo>
                    <a:pt x="17914" y="33146"/>
                  </a:moveTo>
                  <a:cubicBezTo>
                    <a:pt x="17908" y="33146"/>
                    <a:pt x="17902" y="33146"/>
                    <a:pt x="17896" y="33147"/>
                  </a:cubicBezTo>
                  <a:lnTo>
                    <a:pt x="17907" y="33147"/>
                  </a:lnTo>
                  <a:cubicBezTo>
                    <a:pt x="17777" y="33147"/>
                    <a:pt x="17705" y="33302"/>
                    <a:pt x="17800" y="33397"/>
                  </a:cubicBezTo>
                  <a:cubicBezTo>
                    <a:pt x="17831" y="33428"/>
                    <a:pt x="17868" y="33441"/>
                    <a:pt x="17905" y="33441"/>
                  </a:cubicBezTo>
                  <a:cubicBezTo>
                    <a:pt x="17985" y="33441"/>
                    <a:pt x="18062" y="33380"/>
                    <a:pt x="18062" y="33290"/>
                  </a:cubicBezTo>
                  <a:cubicBezTo>
                    <a:pt x="18062" y="33213"/>
                    <a:pt x="17991" y="33146"/>
                    <a:pt x="17914" y="33146"/>
                  </a:cubicBezTo>
                  <a:close/>
                  <a:moveTo>
                    <a:pt x="15562" y="34064"/>
                  </a:moveTo>
                  <a:cubicBezTo>
                    <a:pt x="15479" y="34064"/>
                    <a:pt x="15407" y="34124"/>
                    <a:pt x="15407" y="34207"/>
                  </a:cubicBezTo>
                  <a:cubicBezTo>
                    <a:pt x="15407" y="34296"/>
                    <a:pt x="15485" y="34358"/>
                    <a:pt x="15564" y="34358"/>
                  </a:cubicBezTo>
                  <a:cubicBezTo>
                    <a:pt x="15601" y="34358"/>
                    <a:pt x="15639" y="34344"/>
                    <a:pt x="15669" y="34314"/>
                  </a:cubicBezTo>
                  <a:cubicBezTo>
                    <a:pt x="15752" y="34219"/>
                    <a:pt x="15693" y="34064"/>
                    <a:pt x="15562" y="34064"/>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9" name="Google Shape;1499;p31"/>
            <p:cNvSpPr/>
            <p:nvPr/>
          </p:nvSpPr>
          <p:spPr>
            <a:xfrm rot="-8999971">
              <a:off x="7836028" y="-793558"/>
              <a:ext cx="1983742" cy="1800676"/>
            </a:xfrm>
            <a:custGeom>
              <a:avLst/>
              <a:gdLst/>
              <a:ahLst/>
              <a:cxnLst/>
              <a:rect l="l" t="t" r="r" b="b"/>
              <a:pathLst>
                <a:path w="37851" h="34358" extrusionOk="0">
                  <a:moveTo>
                    <a:pt x="19181" y="0"/>
                  </a:moveTo>
                  <a:cubicBezTo>
                    <a:pt x="18943" y="0"/>
                    <a:pt x="18824" y="298"/>
                    <a:pt x="18991" y="465"/>
                  </a:cubicBezTo>
                  <a:cubicBezTo>
                    <a:pt x="19046" y="513"/>
                    <a:pt x="19112" y="534"/>
                    <a:pt x="19176" y="534"/>
                  </a:cubicBezTo>
                  <a:cubicBezTo>
                    <a:pt x="19318" y="534"/>
                    <a:pt x="19452" y="427"/>
                    <a:pt x="19443" y="262"/>
                  </a:cubicBezTo>
                  <a:cubicBezTo>
                    <a:pt x="19443" y="108"/>
                    <a:pt x="19324" y="0"/>
                    <a:pt x="19181" y="0"/>
                  </a:cubicBezTo>
                  <a:close/>
                  <a:moveTo>
                    <a:pt x="16892" y="1035"/>
                  </a:moveTo>
                  <a:cubicBezTo>
                    <a:pt x="16886" y="1035"/>
                    <a:pt x="16879" y="1035"/>
                    <a:pt x="16872" y="1036"/>
                  </a:cubicBezTo>
                  <a:lnTo>
                    <a:pt x="16884" y="1036"/>
                  </a:lnTo>
                  <a:cubicBezTo>
                    <a:pt x="16800" y="1036"/>
                    <a:pt x="16741" y="1096"/>
                    <a:pt x="16741" y="1179"/>
                  </a:cubicBezTo>
                  <a:cubicBezTo>
                    <a:pt x="16741" y="1262"/>
                    <a:pt x="16800" y="1334"/>
                    <a:pt x="16884" y="1334"/>
                  </a:cubicBezTo>
                  <a:cubicBezTo>
                    <a:pt x="16967" y="1334"/>
                    <a:pt x="17038" y="1262"/>
                    <a:pt x="17038" y="1179"/>
                  </a:cubicBezTo>
                  <a:cubicBezTo>
                    <a:pt x="17038" y="1102"/>
                    <a:pt x="16977" y="1035"/>
                    <a:pt x="16892" y="1035"/>
                  </a:cubicBezTo>
                  <a:close/>
                  <a:moveTo>
                    <a:pt x="30957" y="1036"/>
                  </a:moveTo>
                  <a:cubicBezTo>
                    <a:pt x="30873" y="1036"/>
                    <a:pt x="30814" y="1108"/>
                    <a:pt x="30814" y="1191"/>
                  </a:cubicBezTo>
                  <a:cubicBezTo>
                    <a:pt x="30814" y="1274"/>
                    <a:pt x="30873" y="1334"/>
                    <a:pt x="30957" y="1334"/>
                  </a:cubicBezTo>
                  <a:cubicBezTo>
                    <a:pt x="31159" y="1334"/>
                    <a:pt x="31147" y="1036"/>
                    <a:pt x="30957" y="1036"/>
                  </a:cubicBezTo>
                  <a:close/>
                  <a:moveTo>
                    <a:pt x="21206" y="1167"/>
                  </a:moveTo>
                  <a:cubicBezTo>
                    <a:pt x="21075" y="1167"/>
                    <a:pt x="21003" y="1322"/>
                    <a:pt x="21098" y="1417"/>
                  </a:cubicBezTo>
                  <a:cubicBezTo>
                    <a:pt x="21130" y="1449"/>
                    <a:pt x="21168" y="1464"/>
                    <a:pt x="21206" y="1464"/>
                  </a:cubicBezTo>
                  <a:cubicBezTo>
                    <a:pt x="21280" y="1464"/>
                    <a:pt x="21348" y="1405"/>
                    <a:pt x="21348" y="1310"/>
                  </a:cubicBezTo>
                  <a:cubicBezTo>
                    <a:pt x="21348" y="1227"/>
                    <a:pt x="21289" y="1167"/>
                    <a:pt x="21206" y="1167"/>
                  </a:cubicBezTo>
                  <a:close/>
                  <a:moveTo>
                    <a:pt x="30536" y="2190"/>
                  </a:moveTo>
                  <a:cubicBezTo>
                    <a:pt x="30529" y="2190"/>
                    <a:pt x="30523" y="2191"/>
                    <a:pt x="30516" y="2191"/>
                  </a:cubicBezTo>
                  <a:lnTo>
                    <a:pt x="30528" y="2191"/>
                  </a:lnTo>
                  <a:cubicBezTo>
                    <a:pt x="30290" y="2203"/>
                    <a:pt x="30171" y="2489"/>
                    <a:pt x="30350" y="2656"/>
                  </a:cubicBezTo>
                  <a:cubicBezTo>
                    <a:pt x="30401" y="2703"/>
                    <a:pt x="30464" y="2725"/>
                    <a:pt x="30526" y="2725"/>
                  </a:cubicBezTo>
                  <a:cubicBezTo>
                    <a:pt x="30665" y="2725"/>
                    <a:pt x="30798" y="2617"/>
                    <a:pt x="30790" y="2453"/>
                  </a:cubicBezTo>
                  <a:cubicBezTo>
                    <a:pt x="30790" y="2305"/>
                    <a:pt x="30671" y="2190"/>
                    <a:pt x="30536" y="2190"/>
                  </a:cubicBezTo>
                  <a:close/>
                  <a:moveTo>
                    <a:pt x="32600" y="3513"/>
                  </a:moveTo>
                  <a:cubicBezTo>
                    <a:pt x="32397" y="3513"/>
                    <a:pt x="32397" y="3810"/>
                    <a:pt x="32600" y="3810"/>
                  </a:cubicBezTo>
                  <a:cubicBezTo>
                    <a:pt x="32790" y="3810"/>
                    <a:pt x="32790" y="3513"/>
                    <a:pt x="32600" y="3513"/>
                  </a:cubicBezTo>
                  <a:close/>
                  <a:moveTo>
                    <a:pt x="17725" y="3345"/>
                  </a:moveTo>
                  <a:cubicBezTo>
                    <a:pt x="17718" y="3345"/>
                    <a:pt x="17712" y="3346"/>
                    <a:pt x="17705" y="3346"/>
                  </a:cubicBezTo>
                  <a:cubicBezTo>
                    <a:pt x="17467" y="3346"/>
                    <a:pt x="17348" y="3632"/>
                    <a:pt x="17526" y="3799"/>
                  </a:cubicBezTo>
                  <a:cubicBezTo>
                    <a:pt x="17578" y="3850"/>
                    <a:pt x="17642" y="3873"/>
                    <a:pt x="17704" y="3873"/>
                  </a:cubicBezTo>
                  <a:cubicBezTo>
                    <a:pt x="17843" y="3873"/>
                    <a:pt x="17979" y="3760"/>
                    <a:pt x="17979" y="3596"/>
                  </a:cubicBezTo>
                  <a:cubicBezTo>
                    <a:pt x="17968" y="3460"/>
                    <a:pt x="17859" y="3345"/>
                    <a:pt x="17725" y="3345"/>
                  </a:cubicBezTo>
                  <a:close/>
                  <a:moveTo>
                    <a:pt x="32155" y="5488"/>
                  </a:moveTo>
                  <a:cubicBezTo>
                    <a:pt x="32149" y="5488"/>
                    <a:pt x="32142" y="5489"/>
                    <a:pt x="32135" y="5489"/>
                  </a:cubicBezTo>
                  <a:cubicBezTo>
                    <a:pt x="31897" y="5489"/>
                    <a:pt x="31790" y="5775"/>
                    <a:pt x="31957" y="5942"/>
                  </a:cubicBezTo>
                  <a:cubicBezTo>
                    <a:pt x="32013" y="5994"/>
                    <a:pt x="32079" y="6017"/>
                    <a:pt x="32144" y="6017"/>
                  </a:cubicBezTo>
                  <a:cubicBezTo>
                    <a:pt x="32285" y="6017"/>
                    <a:pt x="32417" y="5906"/>
                    <a:pt x="32409" y="5751"/>
                  </a:cubicBezTo>
                  <a:cubicBezTo>
                    <a:pt x="32409" y="5604"/>
                    <a:pt x="32290" y="5488"/>
                    <a:pt x="32155" y="5488"/>
                  </a:cubicBezTo>
                  <a:close/>
                  <a:moveTo>
                    <a:pt x="7557" y="5703"/>
                  </a:moveTo>
                  <a:cubicBezTo>
                    <a:pt x="7550" y="5703"/>
                    <a:pt x="7544" y="5703"/>
                    <a:pt x="7537" y="5704"/>
                  </a:cubicBezTo>
                  <a:cubicBezTo>
                    <a:pt x="7299" y="5704"/>
                    <a:pt x="7180" y="5989"/>
                    <a:pt x="7359" y="6156"/>
                  </a:cubicBezTo>
                  <a:cubicBezTo>
                    <a:pt x="7410" y="6208"/>
                    <a:pt x="7474" y="6231"/>
                    <a:pt x="7536" y="6231"/>
                  </a:cubicBezTo>
                  <a:cubicBezTo>
                    <a:pt x="7675" y="6231"/>
                    <a:pt x="7811" y="6118"/>
                    <a:pt x="7811" y="5954"/>
                  </a:cubicBezTo>
                  <a:cubicBezTo>
                    <a:pt x="7800" y="5817"/>
                    <a:pt x="7691" y="5703"/>
                    <a:pt x="7557" y="5703"/>
                  </a:cubicBezTo>
                  <a:close/>
                  <a:moveTo>
                    <a:pt x="17098" y="5870"/>
                  </a:moveTo>
                  <a:cubicBezTo>
                    <a:pt x="16681" y="5882"/>
                    <a:pt x="16479" y="6394"/>
                    <a:pt x="16788" y="6692"/>
                  </a:cubicBezTo>
                  <a:cubicBezTo>
                    <a:pt x="16882" y="6781"/>
                    <a:pt x="16996" y="6822"/>
                    <a:pt x="17109" y="6822"/>
                  </a:cubicBezTo>
                  <a:cubicBezTo>
                    <a:pt x="17356" y="6822"/>
                    <a:pt x="17594" y="6629"/>
                    <a:pt x="17586" y="6335"/>
                  </a:cubicBezTo>
                  <a:cubicBezTo>
                    <a:pt x="17574" y="6073"/>
                    <a:pt x="17360" y="5870"/>
                    <a:pt x="17098" y="5870"/>
                  </a:cubicBezTo>
                  <a:close/>
                  <a:moveTo>
                    <a:pt x="34106" y="6881"/>
                  </a:moveTo>
                  <a:cubicBezTo>
                    <a:pt x="34100" y="6881"/>
                    <a:pt x="34094" y="6881"/>
                    <a:pt x="34088" y="6882"/>
                  </a:cubicBezTo>
                  <a:lnTo>
                    <a:pt x="34100" y="6882"/>
                  </a:lnTo>
                  <a:cubicBezTo>
                    <a:pt x="33957" y="6882"/>
                    <a:pt x="33898" y="7037"/>
                    <a:pt x="33993" y="7132"/>
                  </a:cubicBezTo>
                  <a:cubicBezTo>
                    <a:pt x="34023" y="7163"/>
                    <a:pt x="34059" y="7176"/>
                    <a:pt x="34095" y="7176"/>
                  </a:cubicBezTo>
                  <a:cubicBezTo>
                    <a:pt x="34171" y="7176"/>
                    <a:pt x="34243" y="7114"/>
                    <a:pt x="34243" y="7025"/>
                  </a:cubicBezTo>
                  <a:cubicBezTo>
                    <a:pt x="34243" y="6948"/>
                    <a:pt x="34182" y="6881"/>
                    <a:pt x="34106" y="6881"/>
                  </a:cubicBezTo>
                  <a:close/>
                  <a:moveTo>
                    <a:pt x="5227" y="7228"/>
                  </a:moveTo>
                  <a:cubicBezTo>
                    <a:pt x="5073" y="7228"/>
                    <a:pt x="5001" y="7430"/>
                    <a:pt x="5108" y="7537"/>
                  </a:cubicBezTo>
                  <a:cubicBezTo>
                    <a:pt x="5145" y="7570"/>
                    <a:pt x="5189" y="7585"/>
                    <a:pt x="5232" y="7585"/>
                  </a:cubicBezTo>
                  <a:cubicBezTo>
                    <a:pt x="5326" y="7585"/>
                    <a:pt x="5414" y="7513"/>
                    <a:pt x="5406" y="7406"/>
                  </a:cubicBezTo>
                  <a:cubicBezTo>
                    <a:pt x="5406" y="7311"/>
                    <a:pt x="5334" y="7228"/>
                    <a:pt x="5239" y="7228"/>
                  </a:cubicBezTo>
                  <a:close/>
                  <a:moveTo>
                    <a:pt x="10883" y="11240"/>
                  </a:moveTo>
                  <a:cubicBezTo>
                    <a:pt x="10799" y="11240"/>
                    <a:pt x="10740" y="11299"/>
                    <a:pt x="10740" y="11383"/>
                  </a:cubicBezTo>
                  <a:cubicBezTo>
                    <a:pt x="10740" y="11478"/>
                    <a:pt x="10809" y="11536"/>
                    <a:pt x="10883" y="11536"/>
                  </a:cubicBezTo>
                  <a:cubicBezTo>
                    <a:pt x="10920" y="11536"/>
                    <a:pt x="10958" y="11522"/>
                    <a:pt x="10990" y="11490"/>
                  </a:cubicBezTo>
                  <a:cubicBezTo>
                    <a:pt x="11085" y="11395"/>
                    <a:pt x="11014" y="11240"/>
                    <a:pt x="10883" y="11240"/>
                  </a:cubicBezTo>
                  <a:close/>
                  <a:moveTo>
                    <a:pt x="36014" y="11549"/>
                  </a:moveTo>
                  <a:cubicBezTo>
                    <a:pt x="36007" y="11549"/>
                    <a:pt x="36000" y="11549"/>
                    <a:pt x="35993" y="11549"/>
                  </a:cubicBezTo>
                  <a:lnTo>
                    <a:pt x="36005" y="11549"/>
                  </a:lnTo>
                  <a:cubicBezTo>
                    <a:pt x="35767" y="11561"/>
                    <a:pt x="35660" y="11847"/>
                    <a:pt x="35826" y="12014"/>
                  </a:cubicBezTo>
                  <a:cubicBezTo>
                    <a:pt x="35882" y="12066"/>
                    <a:pt x="35948" y="12089"/>
                    <a:pt x="36012" y="12089"/>
                  </a:cubicBezTo>
                  <a:cubicBezTo>
                    <a:pt x="36154" y="12089"/>
                    <a:pt x="36287" y="11975"/>
                    <a:pt x="36279" y="11811"/>
                  </a:cubicBezTo>
                  <a:cubicBezTo>
                    <a:pt x="36279" y="11664"/>
                    <a:pt x="36160" y="11549"/>
                    <a:pt x="36014" y="11549"/>
                  </a:cubicBezTo>
                  <a:close/>
                  <a:moveTo>
                    <a:pt x="34529" y="12847"/>
                  </a:moveTo>
                  <a:cubicBezTo>
                    <a:pt x="34531" y="12847"/>
                    <a:pt x="34532" y="12847"/>
                    <a:pt x="34534" y="12847"/>
                  </a:cubicBezTo>
                  <a:lnTo>
                    <a:pt x="34534" y="12847"/>
                  </a:lnTo>
                  <a:cubicBezTo>
                    <a:pt x="34536" y="12847"/>
                    <a:pt x="34538" y="12847"/>
                    <a:pt x="34541" y="12847"/>
                  </a:cubicBezTo>
                  <a:close/>
                  <a:moveTo>
                    <a:pt x="34534" y="12847"/>
                  </a:moveTo>
                  <a:lnTo>
                    <a:pt x="34534" y="12847"/>
                  </a:lnTo>
                  <a:cubicBezTo>
                    <a:pt x="34396" y="12852"/>
                    <a:pt x="34339" y="13003"/>
                    <a:pt x="34433" y="13097"/>
                  </a:cubicBezTo>
                  <a:cubicBezTo>
                    <a:pt x="34464" y="13128"/>
                    <a:pt x="34500" y="13141"/>
                    <a:pt x="34535" y="13141"/>
                  </a:cubicBezTo>
                  <a:cubicBezTo>
                    <a:pt x="34611" y="13141"/>
                    <a:pt x="34683" y="13079"/>
                    <a:pt x="34683" y="12990"/>
                  </a:cubicBezTo>
                  <a:cubicBezTo>
                    <a:pt x="34683" y="12909"/>
                    <a:pt x="34615" y="12850"/>
                    <a:pt x="34534" y="12847"/>
                  </a:cubicBezTo>
                  <a:close/>
                  <a:moveTo>
                    <a:pt x="37231" y="13740"/>
                  </a:moveTo>
                  <a:cubicBezTo>
                    <a:pt x="37233" y="13740"/>
                    <a:pt x="37235" y="13740"/>
                    <a:pt x="37237" y="13740"/>
                  </a:cubicBezTo>
                  <a:lnTo>
                    <a:pt x="37237" y="13740"/>
                  </a:lnTo>
                  <a:cubicBezTo>
                    <a:pt x="37239" y="13740"/>
                    <a:pt x="37241" y="13740"/>
                    <a:pt x="37243" y="13740"/>
                  </a:cubicBezTo>
                  <a:close/>
                  <a:moveTo>
                    <a:pt x="393" y="13383"/>
                  </a:moveTo>
                  <a:cubicBezTo>
                    <a:pt x="131" y="13383"/>
                    <a:pt x="0" y="13693"/>
                    <a:pt x="179" y="13883"/>
                  </a:cubicBezTo>
                  <a:cubicBezTo>
                    <a:pt x="242" y="13946"/>
                    <a:pt x="318" y="13974"/>
                    <a:pt x="393" y="13974"/>
                  </a:cubicBezTo>
                  <a:cubicBezTo>
                    <a:pt x="546" y="13974"/>
                    <a:pt x="691" y="13857"/>
                    <a:pt x="691" y="13681"/>
                  </a:cubicBezTo>
                  <a:cubicBezTo>
                    <a:pt x="691" y="13514"/>
                    <a:pt x="560" y="13383"/>
                    <a:pt x="393" y="13383"/>
                  </a:cubicBezTo>
                  <a:close/>
                  <a:moveTo>
                    <a:pt x="37237" y="13740"/>
                  </a:moveTo>
                  <a:lnTo>
                    <a:pt x="37237" y="13740"/>
                  </a:lnTo>
                  <a:cubicBezTo>
                    <a:pt x="37099" y="13745"/>
                    <a:pt x="37042" y="13896"/>
                    <a:pt x="37136" y="13990"/>
                  </a:cubicBezTo>
                  <a:cubicBezTo>
                    <a:pt x="37166" y="14021"/>
                    <a:pt x="37203" y="14034"/>
                    <a:pt x="37238" y="14034"/>
                  </a:cubicBezTo>
                  <a:cubicBezTo>
                    <a:pt x="37314" y="14034"/>
                    <a:pt x="37386" y="13972"/>
                    <a:pt x="37386" y="13883"/>
                  </a:cubicBezTo>
                  <a:cubicBezTo>
                    <a:pt x="37386" y="13802"/>
                    <a:pt x="37318" y="13743"/>
                    <a:pt x="37237" y="13740"/>
                  </a:cubicBezTo>
                  <a:close/>
                  <a:moveTo>
                    <a:pt x="5573" y="13966"/>
                  </a:moveTo>
                  <a:cubicBezTo>
                    <a:pt x="5489" y="13966"/>
                    <a:pt x="5430" y="14026"/>
                    <a:pt x="5430" y="14109"/>
                  </a:cubicBezTo>
                  <a:cubicBezTo>
                    <a:pt x="5430" y="14199"/>
                    <a:pt x="5502" y="14260"/>
                    <a:pt x="5578" y="14260"/>
                  </a:cubicBezTo>
                  <a:cubicBezTo>
                    <a:pt x="5613" y="14260"/>
                    <a:pt x="5649" y="14247"/>
                    <a:pt x="5680" y="14216"/>
                  </a:cubicBezTo>
                  <a:cubicBezTo>
                    <a:pt x="5775" y="14121"/>
                    <a:pt x="5715" y="13966"/>
                    <a:pt x="5573" y="13966"/>
                  </a:cubicBezTo>
                  <a:close/>
                  <a:moveTo>
                    <a:pt x="36550" y="17966"/>
                  </a:moveTo>
                  <a:cubicBezTo>
                    <a:pt x="36543" y="17966"/>
                    <a:pt x="36536" y="17966"/>
                    <a:pt x="36529" y="17967"/>
                  </a:cubicBezTo>
                  <a:lnTo>
                    <a:pt x="36541" y="17967"/>
                  </a:lnTo>
                  <a:cubicBezTo>
                    <a:pt x="36303" y="17979"/>
                    <a:pt x="36195" y="18265"/>
                    <a:pt x="36362" y="18431"/>
                  </a:cubicBezTo>
                  <a:cubicBezTo>
                    <a:pt x="36417" y="18479"/>
                    <a:pt x="36483" y="18501"/>
                    <a:pt x="36547" y="18501"/>
                  </a:cubicBezTo>
                  <a:cubicBezTo>
                    <a:pt x="36689" y="18501"/>
                    <a:pt x="36823" y="18393"/>
                    <a:pt x="36815" y="18229"/>
                  </a:cubicBezTo>
                  <a:cubicBezTo>
                    <a:pt x="36815" y="18081"/>
                    <a:pt x="36695" y="17966"/>
                    <a:pt x="36550" y="17966"/>
                  </a:cubicBezTo>
                  <a:close/>
                  <a:moveTo>
                    <a:pt x="3251" y="19455"/>
                  </a:moveTo>
                  <a:cubicBezTo>
                    <a:pt x="3168" y="19455"/>
                    <a:pt x="3108" y="19527"/>
                    <a:pt x="3108" y="19598"/>
                  </a:cubicBezTo>
                  <a:cubicBezTo>
                    <a:pt x="3108" y="19693"/>
                    <a:pt x="3177" y="19752"/>
                    <a:pt x="3251" y="19752"/>
                  </a:cubicBezTo>
                  <a:cubicBezTo>
                    <a:pt x="3288" y="19752"/>
                    <a:pt x="3326" y="19737"/>
                    <a:pt x="3358" y="19705"/>
                  </a:cubicBezTo>
                  <a:cubicBezTo>
                    <a:pt x="3453" y="19610"/>
                    <a:pt x="3394" y="19455"/>
                    <a:pt x="3251" y="19455"/>
                  </a:cubicBezTo>
                  <a:close/>
                  <a:moveTo>
                    <a:pt x="37446" y="19562"/>
                  </a:moveTo>
                  <a:cubicBezTo>
                    <a:pt x="37315" y="19562"/>
                    <a:pt x="37243" y="19717"/>
                    <a:pt x="37338" y="19812"/>
                  </a:cubicBezTo>
                  <a:cubicBezTo>
                    <a:pt x="37370" y="19844"/>
                    <a:pt x="37409" y="19859"/>
                    <a:pt x="37446" y="19859"/>
                  </a:cubicBezTo>
                  <a:cubicBezTo>
                    <a:pt x="37520" y="19859"/>
                    <a:pt x="37589" y="19800"/>
                    <a:pt x="37589" y="19705"/>
                  </a:cubicBezTo>
                  <a:cubicBezTo>
                    <a:pt x="37600" y="19622"/>
                    <a:pt x="37529" y="19562"/>
                    <a:pt x="37446" y="19562"/>
                  </a:cubicBezTo>
                  <a:close/>
                  <a:moveTo>
                    <a:pt x="35648" y="23658"/>
                  </a:moveTo>
                  <a:cubicBezTo>
                    <a:pt x="35410" y="23658"/>
                    <a:pt x="35303" y="23956"/>
                    <a:pt x="35469" y="24111"/>
                  </a:cubicBezTo>
                  <a:cubicBezTo>
                    <a:pt x="35527" y="24164"/>
                    <a:pt x="35594" y="24188"/>
                    <a:pt x="35659" y="24188"/>
                  </a:cubicBezTo>
                  <a:cubicBezTo>
                    <a:pt x="35796" y="24188"/>
                    <a:pt x="35922" y="24082"/>
                    <a:pt x="35922" y="23920"/>
                  </a:cubicBezTo>
                  <a:cubicBezTo>
                    <a:pt x="35911" y="23779"/>
                    <a:pt x="35810" y="23667"/>
                    <a:pt x="35675" y="23667"/>
                  </a:cubicBezTo>
                  <a:cubicBezTo>
                    <a:pt x="35662" y="23667"/>
                    <a:pt x="35649" y="23668"/>
                    <a:pt x="35636" y="23670"/>
                  </a:cubicBezTo>
                  <a:lnTo>
                    <a:pt x="35648" y="23658"/>
                  </a:lnTo>
                  <a:close/>
                  <a:moveTo>
                    <a:pt x="37696" y="24122"/>
                  </a:moveTo>
                  <a:cubicBezTo>
                    <a:pt x="37497" y="24134"/>
                    <a:pt x="37505" y="24420"/>
                    <a:pt x="37696" y="24420"/>
                  </a:cubicBezTo>
                  <a:cubicBezTo>
                    <a:pt x="37700" y="24420"/>
                    <a:pt x="37704" y="24420"/>
                    <a:pt x="37708" y="24420"/>
                  </a:cubicBezTo>
                  <a:cubicBezTo>
                    <a:pt x="37791" y="24420"/>
                    <a:pt x="37850" y="24361"/>
                    <a:pt x="37850" y="24277"/>
                  </a:cubicBezTo>
                  <a:cubicBezTo>
                    <a:pt x="37850" y="24182"/>
                    <a:pt x="37779" y="24122"/>
                    <a:pt x="37696" y="24122"/>
                  </a:cubicBezTo>
                  <a:close/>
                  <a:moveTo>
                    <a:pt x="29369" y="24193"/>
                  </a:moveTo>
                  <a:cubicBezTo>
                    <a:pt x="29363" y="24193"/>
                    <a:pt x="29356" y="24193"/>
                    <a:pt x="29349" y="24194"/>
                  </a:cubicBezTo>
                  <a:lnTo>
                    <a:pt x="29361" y="24194"/>
                  </a:lnTo>
                  <a:cubicBezTo>
                    <a:pt x="29123" y="24194"/>
                    <a:pt x="29016" y="24492"/>
                    <a:pt x="29183" y="24646"/>
                  </a:cubicBezTo>
                  <a:cubicBezTo>
                    <a:pt x="29239" y="24699"/>
                    <a:pt x="29304" y="24722"/>
                    <a:pt x="29367" y="24722"/>
                  </a:cubicBezTo>
                  <a:cubicBezTo>
                    <a:pt x="29506" y="24722"/>
                    <a:pt x="29635" y="24611"/>
                    <a:pt x="29635" y="24456"/>
                  </a:cubicBezTo>
                  <a:cubicBezTo>
                    <a:pt x="29635" y="24308"/>
                    <a:pt x="29505" y="24193"/>
                    <a:pt x="29369" y="24193"/>
                  </a:cubicBezTo>
                  <a:close/>
                  <a:moveTo>
                    <a:pt x="18664" y="24538"/>
                  </a:moveTo>
                  <a:cubicBezTo>
                    <a:pt x="18658" y="24538"/>
                    <a:pt x="18652" y="24538"/>
                    <a:pt x="18646" y="24539"/>
                  </a:cubicBezTo>
                  <a:lnTo>
                    <a:pt x="18658" y="24539"/>
                  </a:lnTo>
                  <a:cubicBezTo>
                    <a:pt x="18455" y="24539"/>
                    <a:pt x="18467" y="24837"/>
                    <a:pt x="18658" y="24837"/>
                  </a:cubicBezTo>
                  <a:cubicBezTo>
                    <a:pt x="18741" y="24837"/>
                    <a:pt x="18812" y="24765"/>
                    <a:pt x="18812" y="24682"/>
                  </a:cubicBezTo>
                  <a:cubicBezTo>
                    <a:pt x="18812" y="24605"/>
                    <a:pt x="18741" y="24538"/>
                    <a:pt x="18664" y="24538"/>
                  </a:cubicBezTo>
                  <a:close/>
                  <a:moveTo>
                    <a:pt x="9918" y="25039"/>
                  </a:moveTo>
                  <a:cubicBezTo>
                    <a:pt x="9680" y="25051"/>
                    <a:pt x="9573" y="25337"/>
                    <a:pt x="9740" y="25504"/>
                  </a:cubicBezTo>
                  <a:cubicBezTo>
                    <a:pt x="9791" y="25552"/>
                    <a:pt x="9854" y="25573"/>
                    <a:pt x="9917" y="25573"/>
                  </a:cubicBezTo>
                  <a:cubicBezTo>
                    <a:pt x="10056" y="25573"/>
                    <a:pt x="10192" y="25466"/>
                    <a:pt x="10192" y="25301"/>
                  </a:cubicBezTo>
                  <a:cubicBezTo>
                    <a:pt x="10192" y="25158"/>
                    <a:pt x="10061" y="25039"/>
                    <a:pt x="9918" y="25039"/>
                  </a:cubicBezTo>
                  <a:close/>
                  <a:moveTo>
                    <a:pt x="31028" y="25527"/>
                  </a:moveTo>
                  <a:cubicBezTo>
                    <a:pt x="30945" y="25527"/>
                    <a:pt x="30873" y="25599"/>
                    <a:pt x="30873" y="25682"/>
                  </a:cubicBezTo>
                  <a:cubicBezTo>
                    <a:pt x="30873" y="25772"/>
                    <a:pt x="30951" y="25828"/>
                    <a:pt x="31031" y="25828"/>
                  </a:cubicBezTo>
                  <a:cubicBezTo>
                    <a:pt x="31068" y="25828"/>
                    <a:pt x="31105" y="25816"/>
                    <a:pt x="31135" y="25789"/>
                  </a:cubicBezTo>
                  <a:cubicBezTo>
                    <a:pt x="31219" y="25694"/>
                    <a:pt x="31159" y="25527"/>
                    <a:pt x="31028" y="25527"/>
                  </a:cubicBezTo>
                  <a:close/>
                  <a:moveTo>
                    <a:pt x="19539" y="26527"/>
                  </a:moveTo>
                  <a:cubicBezTo>
                    <a:pt x="19181" y="26527"/>
                    <a:pt x="19185" y="27065"/>
                    <a:pt x="19529" y="27065"/>
                  </a:cubicBezTo>
                  <a:cubicBezTo>
                    <a:pt x="19540" y="27065"/>
                    <a:pt x="19551" y="27064"/>
                    <a:pt x="19562" y="27063"/>
                  </a:cubicBezTo>
                  <a:cubicBezTo>
                    <a:pt x="19896" y="27028"/>
                    <a:pt x="19884" y="26551"/>
                    <a:pt x="19551" y="26528"/>
                  </a:cubicBezTo>
                  <a:cubicBezTo>
                    <a:pt x="19547" y="26527"/>
                    <a:pt x="19543" y="26527"/>
                    <a:pt x="19539" y="26527"/>
                  </a:cubicBezTo>
                  <a:close/>
                  <a:moveTo>
                    <a:pt x="10359" y="26849"/>
                  </a:moveTo>
                  <a:cubicBezTo>
                    <a:pt x="10157" y="26849"/>
                    <a:pt x="10157" y="27147"/>
                    <a:pt x="10359" y="27147"/>
                  </a:cubicBezTo>
                  <a:cubicBezTo>
                    <a:pt x="10442" y="27147"/>
                    <a:pt x="10502" y="27087"/>
                    <a:pt x="10502" y="27004"/>
                  </a:cubicBezTo>
                  <a:cubicBezTo>
                    <a:pt x="10502" y="26920"/>
                    <a:pt x="10442" y="26849"/>
                    <a:pt x="10359" y="26849"/>
                  </a:cubicBezTo>
                  <a:close/>
                  <a:moveTo>
                    <a:pt x="22694" y="26682"/>
                  </a:moveTo>
                  <a:cubicBezTo>
                    <a:pt x="22456" y="26682"/>
                    <a:pt x="22337" y="26980"/>
                    <a:pt x="22515" y="27135"/>
                  </a:cubicBezTo>
                  <a:cubicBezTo>
                    <a:pt x="22569" y="27188"/>
                    <a:pt x="22635" y="27212"/>
                    <a:pt x="22700" y="27212"/>
                  </a:cubicBezTo>
                  <a:cubicBezTo>
                    <a:pt x="22836" y="27212"/>
                    <a:pt x="22968" y="27106"/>
                    <a:pt x="22968" y="26944"/>
                  </a:cubicBezTo>
                  <a:cubicBezTo>
                    <a:pt x="22956" y="26789"/>
                    <a:pt x="22837" y="26682"/>
                    <a:pt x="22694" y="26682"/>
                  </a:cubicBezTo>
                  <a:close/>
                  <a:moveTo>
                    <a:pt x="23396" y="28373"/>
                  </a:moveTo>
                  <a:cubicBezTo>
                    <a:pt x="23313" y="28373"/>
                    <a:pt x="23241" y="28444"/>
                    <a:pt x="23241" y="28528"/>
                  </a:cubicBezTo>
                  <a:cubicBezTo>
                    <a:pt x="23241" y="28617"/>
                    <a:pt x="23319" y="28673"/>
                    <a:pt x="23399" y="28673"/>
                  </a:cubicBezTo>
                  <a:cubicBezTo>
                    <a:pt x="23436" y="28673"/>
                    <a:pt x="23473" y="28661"/>
                    <a:pt x="23503" y="28635"/>
                  </a:cubicBezTo>
                  <a:cubicBezTo>
                    <a:pt x="23587" y="28540"/>
                    <a:pt x="23527" y="28373"/>
                    <a:pt x="23396" y="28373"/>
                  </a:cubicBezTo>
                  <a:close/>
                  <a:moveTo>
                    <a:pt x="27655" y="28563"/>
                  </a:moveTo>
                  <a:cubicBezTo>
                    <a:pt x="27648" y="28563"/>
                    <a:pt x="27641" y="28563"/>
                    <a:pt x="27635" y="28563"/>
                  </a:cubicBezTo>
                  <a:cubicBezTo>
                    <a:pt x="27397" y="28563"/>
                    <a:pt x="27278" y="28861"/>
                    <a:pt x="27456" y="29016"/>
                  </a:cubicBezTo>
                  <a:cubicBezTo>
                    <a:pt x="27509" y="29068"/>
                    <a:pt x="27572" y="29091"/>
                    <a:pt x="27635" y="29091"/>
                  </a:cubicBezTo>
                  <a:cubicBezTo>
                    <a:pt x="27773" y="29091"/>
                    <a:pt x="27905" y="28981"/>
                    <a:pt x="27897" y="28825"/>
                  </a:cubicBezTo>
                  <a:cubicBezTo>
                    <a:pt x="27897" y="28678"/>
                    <a:pt x="27789" y="28563"/>
                    <a:pt x="27655" y="28563"/>
                  </a:cubicBezTo>
                  <a:close/>
                  <a:moveTo>
                    <a:pt x="28302" y="30397"/>
                  </a:moveTo>
                  <a:cubicBezTo>
                    <a:pt x="28171" y="30397"/>
                    <a:pt x="28111" y="30552"/>
                    <a:pt x="28194" y="30647"/>
                  </a:cubicBezTo>
                  <a:cubicBezTo>
                    <a:pt x="28225" y="30677"/>
                    <a:pt x="28262" y="30691"/>
                    <a:pt x="28299" y="30691"/>
                  </a:cubicBezTo>
                  <a:cubicBezTo>
                    <a:pt x="28379" y="30691"/>
                    <a:pt x="28456" y="30629"/>
                    <a:pt x="28456" y="30540"/>
                  </a:cubicBezTo>
                  <a:cubicBezTo>
                    <a:pt x="28456" y="30457"/>
                    <a:pt x="28385" y="30397"/>
                    <a:pt x="28302" y="30397"/>
                  </a:cubicBezTo>
                  <a:close/>
                  <a:moveTo>
                    <a:pt x="15403" y="30170"/>
                  </a:moveTo>
                  <a:cubicBezTo>
                    <a:pt x="15397" y="30170"/>
                    <a:pt x="15390" y="30170"/>
                    <a:pt x="15383" y="30171"/>
                  </a:cubicBezTo>
                  <a:cubicBezTo>
                    <a:pt x="15145" y="30171"/>
                    <a:pt x="15038" y="30468"/>
                    <a:pt x="15205" y="30623"/>
                  </a:cubicBezTo>
                  <a:cubicBezTo>
                    <a:pt x="15262" y="30677"/>
                    <a:pt x="15330" y="30701"/>
                    <a:pt x="15395" y="30701"/>
                  </a:cubicBezTo>
                  <a:cubicBezTo>
                    <a:pt x="15531" y="30701"/>
                    <a:pt x="15657" y="30594"/>
                    <a:pt x="15657" y="30433"/>
                  </a:cubicBezTo>
                  <a:cubicBezTo>
                    <a:pt x="15657" y="30285"/>
                    <a:pt x="15538" y="30170"/>
                    <a:pt x="15403" y="30170"/>
                  </a:cubicBezTo>
                  <a:close/>
                  <a:moveTo>
                    <a:pt x="17914" y="33146"/>
                  </a:moveTo>
                  <a:cubicBezTo>
                    <a:pt x="17908" y="33146"/>
                    <a:pt x="17902" y="33146"/>
                    <a:pt x="17896" y="33147"/>
                  </a:cubicBezTo>
                  <a:lnTo>
                    <a:pt x="17907" y="33147"/>
                  </a:lnTo>
                  <a:cubicBezTo>
                    <a:pt x="17777" y="33147"/>
                    <a:pt x="17705" y="33302"/>
                    <a:pt x="17800" y="33397"/>
                  </a:cubicBezTo>
                  <a:cubicBezTo>
                    <a:pt x="17831" y="33428"/>
                    <a:pt x="17868" y="33441"/>
                    <a:pt x="17905" y="33441"/>
                  </a:cubicBezTo>
                  <a:cubicBezTo>
                    <a:pt x="17985" y="33441"/>
                    <a:pt x="18062" y="33380"/>
                    <a:pt x="18062" y="33290"/>
                  </a:cubicBezTo>
                  <a:cubicBezTo>
                    <a:pt x="18062" y="33213"/>
                    <a:pt x="17991" y="33146"/>
                    <a:pt x="17914" y="33146"/>
                  </a:cubicBezTo>
                  <a:close/>
                  <a:moveTo>
                    <a:pt x="15562" y="34064"/>
                  </a:moveTo>
                  <a:cubicBezTo>
                    <a:pt x="15479" y="34064"/>
                    <a:pt x="15407" y="34124"/>
                    <a:pt x="15407" y="34207"/>
                  </a:cubicBezTo>
                  <a:cubicBezTo>
                    <a:pt x="15407" y="34296"/>
                    <a:pt x="15485" y="34358"/>
                    <a:pt x="15564" y="34358"/>
                  </a:cubicBezTo>
                  <a:cubicBezTo>
                    <a:pt x="15601" y="34358"/>
                    <a:pt x="15639" y="34344"/>
                    <a:pt x="15669" y="34314"/>
                  </a:cubicBezTo>
                  <a:cubicBezTo>
                    <a:pt x="15752" y="34219"/>
                    <a:pt x="15693" y="34064"/>
                    <a:pt x="15562" y="34064"/>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0" name="Google Shape;1500;p31"/>
            <p:cNvSpPr/>
            <p:nvPr/>
          </p:nvSpPr>
          <p:spPr>
            <a:xfrm flipH="1">
              <a:off x="396020" y="-192961"/>
              <a:ext cx="715791" cy="858787"/>
            </a:xfrm>
            <a:custGeom>
              <a:avLst/>
              <a:gdLst/>
              <a:ahLst/>
              <a:cxnLst/>
              <a:rect l="l" t="t" r="r" b="b"/>
              <a:pathLst>
                <a:path w="30250" h="36297" extrusionOk="0">
                  <a:moveTo>
                    <a:pt x="21659" y="1"/>
                  </a:moveTo>
                  <a:cubicBezTo>
                    <a:pt x="21397" y="1"/>
                    <a:pt x="21151" y="159"/>
                    <a:pt x="21058" y="420"/>
                  </a:cubicBezTo>
                  <a:cubicBezTo>
                    <a:pt x="20902" y="858"/>
                    <a:pt x="21248" y="1272"/>
                    <a:pt x="21659" y="1272"/>
                  </a:cubicBezTo>
                  <a:cubicBezTo>
                    <a:pt x="21750" y="1272"/>
                    <a:pt x="21846" y="1251"/>
                    <a:pt x="21939" y="1206"/>
                  </a:cubicBezTo>
                  <a:cubicBezTo>
                    <a:pt x="22451" y="968"/>
                    <a:pt x="22415" y="229"/>
                    <a:pt x="21879" y="39"/>
                  </a:cubicBezTo>
                  <a:cubicBezTo>
                    <a:pt x="21807" y="13"/>
                    <a:pt x="21732" y="1"/>
                    <a:pt x="21659" y="1"/>
                  </a:cubicBezTo>
                  <a:close/>
                  <a:moveTo>
                    <a:pt x="29458" y="4299"/>
                  </a:moveTo>
                  <a:cubicBezTo>
                    <a:pt x="29196" y="4299"/>
                    <a:pt x="28952" y="4457"/>
                    <a:pt x="28868" y="4718"/>
                  </a:cubicBezTo>
                  <a:cubicBezTo>
                    <a:pt x="28713" y="5156"/>
                    <a:pt x="29050" y="5570"/>
                    <a:pt x="29458" y="5570"/>
                  </a:cubicBezTo>
                  <a:cubicBezTo>
                    <a:pt x="29549" y="5570"/>
                    <a:pt x="29644" y="5550"/>
                    <a:pt x="29738" y="5504"/>
                  </a:cubicBezTo>
                  <a:cubicBezTo>
                    <a:pt x="30250" y="5266"/>
                    <a:pt x="30214" y="4528"/>
                    <a:pt x="29678" y="4337"/>
                  </a:cubicBezTo>
                  <a:cubicBezTo>
                    <a:pt x="29605" y="4311"/>
                    <a:pt x="29531" y="4299"/>
                    <a:pt x="29458" y="4299"/>
                  </a:cubicBezTo>
                  <a:close/>
                  <a:moveTo>
                    <a:pt x="7844" y="4215"/>
                  </a:moveTo>
                  <a:cubicBezTo>
                    <a:pt x="7170" y="4215"/>
                    <a:pt x="6693" y="4965"/>
                    <a:pt x="7080" y="5599"/>
                  </a:cubicBezTo>
                  <a:cubicBezTo>
                    <a:pt x="7245" y="5882"/>
                    <a:pt x="7544" y="6040"/>
                    <a:pt x="7852" y="6040"/>
                  </a:cubicBezTo>
                  <a:cubicBezTo>
                    <a:pt x="8011" y="6040"/>
                    <a:pt x="8172" y="5998"/>
                    <a:pt x="8318" y="5909"/>
                  </a:cubicBezTo>
                  <a:lnTo>
                    <a:pt x="8318" y="5897"/>
                  </a:lnTo>
                  <a:cubicBezTo>
                    <a:pt x="9009" y="5480"/>
                    <a:pt x="8854" y="4432"/>
                    <a:pt x="8068" y="4242"/>
                  </a:cubicBezTo>
                  <a:cubicBezTo>
                    <a:pt x="7992" y="4223"/>
                    <a:pt x="7917" y="4215"/>
                    <a:pt x="7844" y="4215"/>
                  </a:cubicBezTo>
                  <a:close/>
                  <a:moveTo>
                    <a:pt x="12817" y="5898"/>
                  </a:moveTo>
                  <a:cubicBezTo>
                    <a:pt x="12519" y="5898"/>
                    <a:pt x="12240" y="6087"/>
                    <a:pt x="12128" y="6385"/>
                  </a:cubicBezTo>
                  <a:cubicBezTo>
                    <a:pt x="11943" y="6903"/>
                    <a:pt x="12342" y="7388"/>
                    <a:pt x="12827" y="7388"/>
                  </a:cubicBezTo>
                  <a:cubicBezTo>
                    <a:pt x="12933" y="7388"/>
                    <a:pt x="13043" y="7365"/>
                    <a:pt x="13152" y="7314"/>
                  </a:cubicBezTo>
                  <a:cubicBezTo>
                    <a:pt x="13747" y="7028"/>
                    <a:pt x="13700" y="6159"/>
                    <a:pt x="13069" y="5944"/>
                  </a:cubicBezTo>
                  <a:cubicBezTo>
                    <a:pt x="12986" y="5913"/>
                    <a:pt x="12901" y="5898"/>
                    <a:pt x="12817" y="5898"/>
                  </a:cubicBezTo>
                  <a:close/>
                  <a:moveTo>
                    <a:pt x="22577" y="5619"/>
                  </a:moveTo>
                  <a:cubicBezTo>
                    <a:pt x="22203" y="5619"/>
                    <a:pt x="21856" y="5852"/>
                    <a:pt x="21725" y="6218"/>
                  </a:cubicBezTo>
                  <a:cubicBezTo>
                    <a:pt x="21500" y="6845"/>
                    <a:pt x="21990" y="7439"/>
                    <a:pt x="22576" y="7439"/>
                  </a:cubicBezTo>
                  <a:cubicBezTo>
                    <a:pt x="22702" y="7439"/>
                    <a:pt x="22834" y="7411"/>
                    <a:pt x="22963" y="7349"/>
                  </a:cubicBezTo>
                  <a:cubicBezTo>
                    <a:pt x="23701" y="6992"/>
                    <a:pt x="23642" y="5944"/>
                    <a:pt x="22880" y="5671"/>
                  </a:cubicBezTo>
                  <a:cubicBezTo>
                    <a:pt x="22779" y="5635"/>
                    <a:pt x="22677" y="5619"/>
                    <a:pt x="22577" y="5619"/>
                  </a:cubicBezTo>
                  <a:close/>
                  <a:moveTo>
                    <a:pt x="14403" y="11758"/>
                  </a:moveTo>
                  <a:cubicBezTo>
                    <a:pt x="14032" y="11758"/>
                    <a:pt x="13662" y="11978"/>
                    <a:pt x="13533" y="12398"/>
                  </a:cubicBezTo>
                  <a:cubicBezTo>
                    <a:pt x="13390" y="12874"/>
                    <a:pt x="13652" y="13374"/>
                    <a:pt x="14128" y="13529"/>
                  </a:cubicBezTo>
                  <a:cubicBezTo>
                    <a:pt x="14223" y="13558"/>
                    <a:pt x="14315" y="13571"/>
                    <a:pt x="14405" y="13571"/>
                  </a:cubicBezTo>
                  <a:cubicBezTo>
                    <a:pt x="15052" y="13571"/>
                    <a:pt x="15535" y="12870"/>
                    <a:pt x="15200" y="12243"/>
                  </a:cubicBezTo>
                  <a:cubicBezTo>
                    <a:pt x="15031" y="11916"/>
                    <a:pt x="14717" y="11758"/>
                    <a:pt x="14403" y="11758"/>
                  </a:cubicBezTo>
                  <a:close/>
                  <a:moveTo>
                    <a:pt x="22546" y="11343"/>
                  </a:moveTo>
                  <a:cubicBezTo>
                    <a:pt x="22071" y="11343"/>
                    <a:pt x="21620" y="11642"/>
                    <a:pt x="21451" y="12112"/>
                  </a:cubicBezTo>
                  <a:lnTo>
                    <a:pt x="21451" y="12124"/>
                  </a:lnTo>
                  <a:cubicBezTo>
                    <a:pt x="21167" y="12916"/>
                    <a:pt x="21791" y="13667"/>
                    <a:pt x="22543" y="13667"/>
                  </a:cubicBezTo>
                  <a:cubicBezTo>
                    <a:pt x="22708" y="13667"/>
                    <a:pt x="22878" y="13631"/>
                    <a:pt x="23046" y="13553"/>
                  </a:cubicBezTo>
                  <a:cubicBezTo>
                    <a:pt x="23975" y="13112"/>
                    <a:pt x="23904" y="11755"/>
                    <a:pt x="22927" y="11409"/>
                  </a:cubicBezTo>
                  <a:cubicBezTo>
                    <a:pt x="22802" y="11364"/>
                    <a:pt x="22673" y="11343"/>
                    <a:pt x="22546" y="11343"/>
                  </a:cubicBezTo>
                  <a:close/>
                  <a:moveTo>
                    <a:pt x="9857" y="13129"/>
                  </a:moveTo>
                  <a:cubicBezTo>
                    <a:pt x="9304" y="13129"/>
                    <a:pt x="8789" y="13475"/>
                    <a:pt x="8592" y="14029"/>
                  </a:cubicBezTo>
                  <a:cubicBezTo>
                    <a:pt x="8270" y="14947"/>
                    <a:pt x="8989" y="15817"/>
                    <a:pt x="9850" y="15817"/>
                  </a:cubicBezTo>
                  <a:cubicBezTo>
                    <a:pt x="10038" y="15817"/>
                    <a:pt x="10233" y="15776"/>
                    <a:pt x="10426" y="15684"/>
                  </a:cubicBezTo>
                  <a:cubicBezTo>
                    <a:pt x="11509" y="15172"/>
                    <a:pt x="11426" y="13612"/>
                    <a:pt x="10307" y="13207"/>
                  </a:cubicBezTo>
                  <a:cubicBezTo>
                    <a:pt x="10157" y="13154"/>
                    <a:pt x="10006" y="13129"/>
                    <a:pt x="9857" y="13129"/>
                  </a:cubicBezTo>
                  <a:close/>
                  <a:moveTo>
                    <a:pt x="1141" y="18776"/>
                  </a:moveTo>
                  <a:cubicBezTo>
                    <a:pt x="468" y="18776"/>
                    <a:pt x="1" y="19526"/>
                    <a:pt x="377" y="20160"/>
                  </a:cubicBezTo>
                  <a:cubicBezTo>
                    <a:pt x="549" y="20443"/>
                    <a:pt x="852" y="20601"/>
                    <a:pt x="1164" y="20601"/>
                  </a:cubicBezTo>
                  <a:cubicBezTo>
                    <a:pt x="1325" y="20601"/>
                    <a:pt x="1489" y="20559"/>
                    <a:pt x="1639" y="20470"/>
                  </a:cubicBezTo>
                  <a:lnTo>
                    <a:pt x="1627" y="20458"/>
                  </a:lnTo>
                  <a:cubicBezTo>
                    <a:pt x="2317" y="20041"/>
                    <a:pt x="2151" y="18994"/>
                    <a:pt x="1365" y="18803"/>
                  </a:cubicBezTo>
                  <a:cubicBezTo>
                    <a:pt x="1288" y="18785"/>
                    <a:pt x="1214" y="18776"/>
                    <a:pt x="1141" y="18776"/>
                  </a:cubicBezTo>
                  <a:close/>
                  <a:moveTo>
                    <a:pt x="10737" y="20419"/>
                  </a:moveTo>
                  <a:cubicBezTo>
                    <a:pt x="10063" y="20419"/>
                    <a:pt x="9586" y="21168"/>
                    <a:pt x="9973" y="21792"/>
                  </a:cubicBezTo>
                  <a:cubicBezTo>
                    <a:pt x="10138" y="22074"/>
                    <a:pt x="10438" y="22233"/>
                    <a:pt x="10745" y="22233"/>
                  </a:cubicBezTo>
                  <a:cubicBezTo>
                    <a:pt x="10904" y="22233"/>
                    <a:pt x="11065" y="22190"/>
                    <a:pt x="11211" y="22101"/>
                  </a:cubicBezTo>
                  <a:cubicBezTo>
                    <a:pt x="11902" y="21684"/>
                    <a:pt x="11747" y="20637"/>
                    <a:pt x="10961" y="20446"/>
                  </a:cubicBezTo>
                  <a:cubicBezTo>
                    <a:pt x="10885" y="20428"/>
                    <a:pt x="10810" y="20419"/>
                    <a:pt x="10737" y="20419"/>
                  </a:cubicBezTo>
                  <a:close/>
                  <a:moveTo>
                    <a:pt x="27434" y="20984"/>
                  </a:moveTo>
                  <a:cubicBezTo>
                    <a:pt x="27065" y="20984"/>
                    <a:pt x="26724" y="21218"/>
                    <a:pt x="26594" y="21589"/>
                  </a:cubicBezTo>
                  <a:cubicBezTo>
                    <a:pt x="26370" y="22212"/>
                    <a:pt x="26855" y="22803"/>
                    <a:pt x="27436" y="22803"/>
                  </a:cubicBezTo>
                  <a:cubicBezTo>
                    <a:pt x="27565" y="22803"/>
                    <a:pt x="27700" y="22774"/>
                    <a:pt x="27833" y="22708"/>
                  </a:cubicBezTo>
                  <a:cubicBezTo>
                    <a:pt x="28571" y="22363"/>
                    <a:pt x="28511" y="21303"/>
                    <a:pt x="27749" y="21042"/>
                  </a:cubicBezTo>
                  <a:cubicBezTo>
                    <a:pt x="27645" y="21002"/>
                    <a:pt x="27538" y="20984"/>
                    <a:pt x="27434" y="20984"/>
                  </a:cubicBezTo>
                  <a:close/>
                  <a:moveTo>
                    <a:pt x="19369" y="22907"/>
                  </a:moveTo>
                  <a:cubicBezTo>
                    <a:pt x="18695" y="22907"/>
                    <a:pt x="18218" y="23657"/>
                    <a:pt x="18605" y="24280"/>
                  </a:cubicBezTo>
                  <a:cubicBezTo>
                    <a:pt x="18771" y="24571"/>
                    <a:pt x="19071" y="24727"/>
                    <a:pt x="19383" y="24727"/>
                  </a:cubicBezTo>
                  <a:cubicBezTo>
                    <a:pt x="19543" y="24727"/>
                    <a:pt x="19706" y="24686"/>
                    <a:pt x="19855" y="24601"/>
                  </a:cubicBezTo>
                  <a:lnTo>
                    <a:pt x="19843" y="24590"/>
                  </a:lnTo>
                  <a:cubicBezTo>
                    <a:pt x="20534" y="24173"/>
                    <a:pt x="20379" y="23125"/>
                    <a:pt x="19593" y="22935"/>
                  </a:cubicBezTo>
                  <a:cubicBezTo>
                    <a:pt x="19517" y="22916"/>
                    <a:pt x="19442" y="22907"/>
                    <a:pt x="19369" y="22907"/>
                  </a:cubicBezTo>
                  <a:close/>
                  <a:moveTo>
                    <a:pt x="14065" y="24545"/>
                  </a:moveTo>
                  <a:cubicBezTo>
                    <a:pt x="13533" y="24545"/>
                    <a:pt x="13038" y="24880"/>
                    <a:pt x="12843" y="25411"/>
                  </a:cubicBezTo>
                  <a:cubicBezTo>
                    <a:pt x="12529" y="26312"/>
                    <a:pt x="13231" y="27156"/>
                    <a:pt x="14072" y="27156"/>
                  </a:cubicBezTo>
                  <a:cubicBezTo>
                    <a:pt x="14254" y="27156"/>
                    <a:pt x="14442" y="27117"/>
                    <a:pt x="14629" y="27030"/>
                  </a:cubicBezTo>
                  <a:cubicBezTo>
                    <a:pt x="15676" y="26530"/>
                    <a:pt x="15605" y="25006"/>
                    <a:pt x="14509" y="24625"/>
                  </a:cubicBezTo>
                  <a:cubicBezTo>
                    <a:pt x="14362" y="24571"/>
                    <a:pt x="14212" y="24545"/>
                    <a:pt x="14065" y="24545"/>
                  </a:cubicBezTo>
                  <a:close/>
                  <a:moveTo>
                    <a:pt x="3027" y="27617"/>
                  </a:moveTo>
                  <a:cubicBezTo>
                    <a:pt x="2656" y="27617"/>
                    <a:pt x="2286" y="27837"/>
                    <a:pt x="2151" y="28257"/>
                  </a:cubicBezTo>
                  <a:cubicBezTo>
                    <a:pt x="1996" y="28733"/>
                    <a:pt x="2270" y="29257"/>
                    <a:pt x="2758" y="29400"/>
                  </a:cubicBezTo>
                  <a:lnTo>
                    <a:pt x="2746" y="29388"/>
                  </a:lnTo>
                  <a:lnTo>
                    <a:pt x="2746" y="29388"/>
                  </a:lnTo>
                  <a:cubicBezTo>
                    <a:pt x="2843" y="29419"/>
                    <a:pt x="2939" y="29434"/>
                    <a:pt x="3031" y="29434"/>
                  </a:cubicBezTo>
                  <a:cubicBezTo>
                    <a:pt x="3674" y="29434"/>
                    <a:pt x="4152" y="28727"/>
                    <a:pt x="3830" y="28102"/>
                  </a:cubicBezTo>
                  <a:cubicBezTo>
                    <a:pt x="3655" y="27775"/>
                    <a:pt x="3341" y="27617"/>
                    <a:pt x="3027" y="27617"/>
                  </a:cubicBezTo>
                  <a:close/>
                  <a:moveTo>
                    <a:pt x="26660" y="28348"/>
                  </a:moveTo>
                  <a:cubicBezTo>
                    <a:pt x="26282" y="28348"/>
                    <a:pt x="25928" y="28581"/>
                    <a:pt x="25797" y="28947"/>
                  </a:cubicBezTo>
                  <a:lnTo>
                    <a:pt x="25797" y="28959"/>
                  </a:lnTo>
                  <a:cubicBezTo>
                    <a:pt x="25572" y="29584"/>
                    <a:pt x="26060" y="30169"/>
                    <a:pt x="26650" y="30169"/>
                  </a:cubicBezTo>
                  <a:cubicBezTo>
                    <a:pt x="26779" y="30169"/>
                    <a:pt x="26914" y="30141"/>
                    <a:pt x="27047" y="30078"/>
                  </a:cubicBezTo>
                  <a:cubicBezTo>
                    <a:pt x="27773" y="29733"/>
                    <a:pt x="27725" y="28673"/>
                    <a:pt x="26963" y="28400"/>
                  </a:cubicBezTo>
                  <a:cubicBezTo>
                    <a:pt x="26863" y="28364"/>
                    <a:pt x="26761" y="28348"/>
                    <a:pt x="26660" y="28348"/>
                  </a:cubicBezTo>
                  <a:close/>
                  <a:moveTo>
                    <a:pt x="22365" y="31395"/>
                  </a:moveTo>
                  <a:cubicBezTo>
                    <a:pt x="21726" y="31395"/>
                    <a:pt x="21129" y="31796"/>
                    <a:pt x="20903" y="32436"/>
                  </a:cubicBezTo>
                  <a:cubicBezTo>
                    <a:pt x="20522" y="33502"/>
                    <a:pt x="21362" y="34504"/>
                    <a:pt x="22367" y="34504"/>
                  </a:cubicBezTo>
                  <a:cubicBezTo>
                    <a:pt x="22585" y="34504"/>
                    <a:pt x="22811" y="34457"/>
                    <a:pt x="23034" y="34353"/>
                  </a:cubicBezTo>
                  <a:cubicBezTo>
                    <a:pt x="24273" y="33757"/>
                    <a:pt x="24189" y="31948"/>
                    <a:pt x="22880" y="31483"/>
                  </a:cubicBezTo>
                  <a:cubicBezTo>
                    <a:pt x="22709" y="31423"/>
                    <a:pt x="22536" y="31395"/>
                    <a:pt x="22365" y="31395"/>
                  </a:cubicBezTo>
                  <a:close/>
                  <a:moveTo>
                    <a:pt x="11859" y="34812"/>
                  </a:moveTo>
                  <a:cubicBezTo>
                    <a:pt x="11558" y="34812"/>
                    <a:pt x="11276" y="34993"/>
                    <a:pt x="11164" y="35293"/>
                  </a:cubicBezTo>
                  <a:cubicBezTo>
                    <a:pt x="10978" y="35811"/>
                    <a:pt x="11378" y="36297"/>
                    <a:pt x="11856" y="36297"/>
                  </a:cubicBezTo>
                  <a:cubicBezTo>
                    <a:pt x="11960" y="36297"/>
                    <a:pt x="12069" y="36273"/>
                    <a:pt x="12176" y="36222"/>
                  </a:cubicBezTo>
                  <a:cubicBezTo>
                    <a:pt x="12783" y="35936"/>
                    <a:pt x="12735" y="35067"/>
                    <a:pt x="12104" y="34853"/>
                  </a:cubicBezTo>
                  <a:cubicBezTo>
                    <a:pt x="12023" y="34825"/>
                    <a:pt x="11941" y="34812"/>
                    <a:pt x="11859" y="34812"/>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01" name="Google Shape;1501;p31"/>
            <p:cNvGrpSpPr/>
            <p:nvPr/>
          </p:nvGrpSpPr>
          <p:grpSpPr>
            <a:xfrm flipH="1">
              <a:off x="92970" y="23328"/>
              <a:ext cx="966535" cy="981083"/>
              <a:chOff x="8011934" y="167791"/>
              <a:chExt cx="837335" cy="849938"/>
            </a:xfrm>
          </p:grpSpPr>
          <p:sp>
            <p:nvSpPr>
              <p:cNvPr id="1502" name="Google Shape;1502;p31"/>
              <p:cNvSpPr/>
              <p:nvPr/>
            </p:nvSpPr>
            <p:spPr>
              <a:xfrm rot="1984314">
                <a:off x="8304940" y="177724"/>
                <a:ext cx="60751" cy="720662"/>
              </a:xfrm>
              <a:custGeom>
                <a:avLst/>
                <a:gdLst/>
                <a:ahLst/>
                <a:cxnLst/>
                <a:rect l="l" t="t" r="r" b="b"/>
                <a:pathLst>
                  <a:path w="2430" h="28826" extrusionOk="0">
                    <a:moveTo>
                      <a:pt x="1338" y="1"/>
                    </a:moveTo>
                    <a:cubicBezTo>
                      <a:pt x="1013" y="1"/>
                      <a:pt x="693" y="193"/>
                      <a:pt x="620" y="620"/>
                    </a:cubicBezTo>
                    <a:cubicBezTo>
                      <a:pt x="215" y="3013"/>
                      <a:pt x="72" y="5394"/>
                      <a:pt x="37" y="7764"/>
                    </a:cubicBezTo>
                    <a:cubicBezTo>
                      <a:pt x="1" y="10133"/>
                      <a:pt x="96" y="12502"/>
                      <a:pt x="263" y="14860"/>
                    </a:cubicBezTo>
                    <a:cubicBezTo>
                      <a:pt x="620" y="19575"/>
                      <a:pt x="1287" y="24266"/>
                      <a:pt x="2430" y="28826"/>
                    </a:cubicBezTo>
                    <a:cubicBezTo>
                      <a:pt x="1537" y="24206"/>
                      <a:pt x="1120" y="19515"/>
                      <a:pt x="1013" y="14824"/>
                    </a:cubicBezTo>
                    <a:cubicBezTo>
                      <a:pt x="965" y="12478"/>
                      <a:pt x="1001" y="10133"/>
                      <a:pt x="1156" y="7811"/>
                    </a:cubicBezTo>
                    <a:cubicBezTo>
                      <a:pt x="1311" y="5478"/>
                      <a:pt x="1572" y="3156"/>
                      <a:pt x="2084" y="929"/>
                    </a:cubicBezTo>
                    <a:lnTo>
                      <a:pt x="2084" y="906"/>
                    </a:lnTo>
                    <a:cubicBezTo>
                      <a:pt x="2084" y="894"/>
                      <a:pt x="2084" y="882"/>
                      <a:pt x="2084" y="870"/>
                    </a:cubicBezTo>
                    <a:cubicBezTo>
                      <a:pt x="2178" y="320"/>
                      <a:pt x="1755" y="1"/>
                      <a:pt x="133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3" name="Google Shape;1503;p31"/>
              <p:cNvSpPr/>
              <p:nvPr/>
            </p:nvSpPr>
            <p:spPr>
              <a:xfrm rot="1984314">
                <a:off x="8109973" y="438976"/>
                <a:ext cx="159178" cy="406582"/>
              </a:xfrm>
              <a:custGeom>
                <a:avLst/>
                <a:gdLst/>
                <a:ahLst/>
                <a:cxnLst/>
                <a:rect l="l" t="t" r="r" b="b"/>
                <a:pathLst>
                  <a:path w="6367" h="16263" extrusionOk="0">
                    <a:moveTo>
                      <a:pt x="834" y="1"/>
                    </a:moveTo>
                    <a:cubicBezTo>
                      <a:pt x="420" y="1"/>
                      <a:pt x="1" y="312"/>
                      <a:pt x="80" y="856"/>
                    </a:cubicBezTo>
                    <a:cubicBezTo>
                      <a:pt x="318" y="2249"/>
                      <a:pt x="652" y="3630"/>
                      <a:pt x="1104" y="4975"/>
                    </a:cubicBezTo>
                    <a:cubicBezTo>
                      <a:pt x="1533" y="6309"/>
                      <a:pt x="2021" y="7607"/>
                      <a:pt x="2557" y="8893"/>
                    </a:cubicBezTo>
                    <a:cubicBezTo>
                      <a:pt x="3616" y="11452"/>
                      <a:pt x="4890" y="13917"/>
                      <a:pt x="6367" y="16263"/>
                    </a:cubicBezTo>
                    <a:cubicBezTo>
                      <a:pt x="5117" y="13810"/>
                      <a:pt x="4081" y="11262"/>
                      <a:pt x="3259" y="8631"/>
                    </a:cubicBezTo>
                    <a:cubicBezTo>
                      <a:pt x="2843" y="7333"/>
                      <a:pt x="2473" y="6011"/>
                      <a:pt x="2176" y="4690"/>
                    </a:cubicBezTo>
                    <a:cubicBezTo>
                      <a:pt x="1866" y="3380"/>
                      <a:pt x="1664" y="2047"/>
                      <a:pt x="1569" y="713"/>
                    </a:cubicBezTo>
                    <a:lnTo>
                      <a:pt x="1569" y="701"/>
                    </a:lnTo>
                    <a:cubicBezTo>
                      <a:pt x="1569" y="677"/>
                      <a:pt x="1557" y="654"/>
                      <a:pt x="1557" y="630"/>
                    </a:cubicBezTo>
                    <a:cubicBezTo>
                      <a:pt x="1488" y="197"/>
                      <a:pt x="1163" y="1"/>
                      <a:pt x="83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4" name="Google Shape;1504;p31"/>
              <p:cNvSpPr/>
              <p:nvPr/>
            </p:nvSpPr>
            <p:spPr>
              <a:xfrm rot="1984314">
                <a:off x="8354729" y="181291"/>
                <a:ext cx="293805" cy="822938"/>
              </a:xfrm>
              <a:custGeom>
                <a:avLst/>
                <a:gdLst/>
                <a:ahLst/>
                <a:cxnLst/>
                <a:rect l="l" t="t" r="r" b="b"/>
                <a:pathLst>
                  <a:path w="11752" h="32917" extrusionOk="0">
                    <a:moveTo>
                      <a:pt x="10946" y="1"/>
                    </a:moveTo>
                    <a:cubicBezTo>
                      <a:pt x="10494" y="1"/>
                      <a:pt x="9980" y="252"/>
                      <a:pt x="9823" y="402"/>
                    </a:cubicBezTo>
                    <a:cubicBezTo>
                      <a:pt x="6525" y="3438"/>
                      <a:pt x="5441" y="5319"/>
                      <a:pt x="3465" y="9820"/>
                    </a:cubicBezTo>
                    <a:cubicBezTo>
                      <a:pt x="1405" y="14534"/>
                      <a:pt x="488" y="21797"/>
                      <a:pt x="953" y="27262"/>
                    </a:cubicBezTo>
                    <a:cubicBezTo>
                      <a:pt x="1119" y="29203"/>
                      <a:pt x="1584" y="31001"/>
                      <a:pt x="2191" y="32822"/>
                    </a:cubicBezTo>
                    <a:cubicBezTo>
                      <a:pt x="2211" y="32887"/>
                      <a:pt x="2231" y="32917"/>
                      <a:pt x="2244" y="32917"/>
                    </a:cubicBezTo>
                    <a:cubicBezTo>
                      <a:pt x="2262" y="32917"/>
                      <a:pt x="2266" y="32860"/>
                      <a:pt x="2239" y="32763"/>
                    </a:cubicBezTo>
                    <a:lnTo>
                      <a:pt x="2239" y="32620"/>
                    </a:lnTo>
                    <a:cubicBezTo>
                      <a:pt x="0" y="21488"/>
                      <a:pt x="4465" y="9427"/>
                      <a:pt x="8394" y="4605"/>
                    </a:cubicBezTo>
                    <a:cubicBezTo>
                      <a:pt x="9180" y="3640"/>
                      <a:pt x="10454" y="2402"/>
                      <a:pt x="11371" y="1569"/>
                    </a:cubicBezTo>
                    <a:cubicBezTo>
                      <a:pt x="11645" y="1271"/>
                      <a:pt x="11752" y="842"/>
                      <a:pt x="11645" y="449"/>
                    </a:cubicBezTo>
                    <a:cubicBezTo>
                      <a:pt x="11525" y="114"/>
                      <a:pt x="11249" y="1"/>
                      <a:pt x="1094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05" name="Google Shape;1505;p31"/>
            <p:cNvSpPr/>
            <p:nvPr/>
          </p:nvSpPr>
          <p:spPr>
            <a:xfrm flipH="1">
              <a:off x="-26144" y="539688"/>
              <a:ext cx="570299" cy="508462"/>
            </a:xfrm>
            <a:custGeom>
              <a:avLst/>
              <a:gdLst/>
              <a:ahLst/>
              <a:cxnLst/>
              <a:rect l="l" t="t" r="r" b="b"/>
              <a:pathLst>
                <a:path w="40911" h="36475" extrusionOk="0">
                  <a:moveTo>
                    <a:pt x="24266" y="584"/>
                  </a:moveTo>
                  <a:cubicBezTo>
                    <a:pt x="24263" y="592"/>
                    <a:pt x="24260" y="599"/>
                    <a:pt x="24258" y="607"/>
                  </a:cubicBezTo>
                  <a:lnTo>
                    <a:pt x="24258" y="607"/>
                  </a:lnTo>
                  <a:cubicBezTo>
                    <a:pt x="24264" y="599"/>
                    <a:pt x="24271" y="592"/>
                    <a:pt x="24278" y="584"/>
                  </a:cubicBezTo>
                  <a:close/>
                  <a:moveTo>
                    <a:pt x="12967" y="1215"/>
                  </a:moveTo>
                  <a:cubicBezTo>
                    <a:pt x="12633" y="1215"/>
                    <a:pt x="12467" y="1620"/>
                    <a:pt x="12705" y="1858"/>
                  </a:cubicBezTo>
                  <a:cubicBezTo>
                    <a:pt x="12780" y="1930"/>
                    <a:pt x="12872" y="1962"/>
                    <a:pt x="12963" y="1962"/>
                  </a:cubicBezTo>
                  <a:cubicBezTo>
                    <a:pt x="13159" y="1962"/>
                    <a:pt x="13348" y="1812"/>
                    <a:pt x="13348" y="1584"/>
                  </a:cubicBezTo>
                  <a:lnTo>
                    <a:pt x="13336" y="1584"/>
                  </a:lnTo>
                  <a:cubicBezTo>
                    <a:pt x="13336" y="1370"/>
                    <a:pt x="13169" y="1215"/>
                    <a:pt x="12967" y="1215"/>
                  </a:cubicBezTo>
                  <a:close/>
                  <a:moveTo>
                    <a:pt x="20301" y="2001"/>
                  </a:moveTo>
                  <a:cubicBezTo>
                    <a:pt x="20206" y="2001"/>
                    <a:pt x="20134" y="2072"/>
                    <a:pt x="20134" y="2156"/>
                  </a:cubicBezTo>
                  <a:cubicBezTo>
                    <a:pt x="20134" y="2254"/>
                    <a:pt x="20218" y="2318"/>
                    <a:pt x="20302" y="2318"/>
                  </a:cubicBezTo>
                  <a:cubicBezTo>
                    <a:pt x="20340" y="2318"/>
                    <a:pt x="20378" y="2304"/>
                    <a:pt x="20408" y="2275"/>
                  </a:cubicBezTo>
                  <a:cubicBezTo>
                    <a:pt x="20503" y="2167"/>
                    <a:pt x="20432" y="2001"/>
                    <a:pt x="20301" y="2001"/>
                  </a:cubicBezTo>
                  <a:close/>
                  <a:moveTo>
                    <a:pt x="29183" y="3811"/>
                  </a:moveTo>
                  <a:lnTo>
                    <a:pt x="29183" y="3814"/>
                  </a:lnTo>
                  <a:lnTo>
                    <a:pt x="29183" y="3814"/>
                  </a:lnTo>
                  <a:cubicBezTo>
                    <a:pt x="29183" y="3812"/>
                    <a:pt x="29183" y="3811"/>
                    <a:pt x="29183" y="3811"/>
                  </a:cubicBezTo>
                  <a:close/>
                  <a:moveTo>
                    <a:pt x="29183" y="3814"/>
                  </a:moveTo>
                  <a:cubicBezTo>
                    <a:pt x="29182" y="3816"/>
                    <a:pt x="29181" y="3819"/>
                    <a:pt x="29179" y="3823"/>
                  </a:cubicBezTo>
                  <a:lnTo>
                    <a:pt x="29179" y="3823"/>
                  </a:lnTo>
                  <a:cubicBezTo>
                    <a:pt x="29180" y="3822"/>
                    <a:pt x="29181" y="3822"/>
                    <a:pt x="29181" y="3822"/>
                  </a:cubicBezTo>
                  <a:cubicBezTo>
                    <a:pt x="29182" y="3822"/>
                    <a:pt x="29183" y="3822"/>
                    <a:pt x="29183" y="3822"/>
                  </a:cubicBezTo>
                  <a:lnTo>
                    <a:pt x="29183" y="3814"/>
                  </a:lnTo>
                  <a:close/>
                  <a:moveTo>
                    <a:pt x="33517" y="5049"/>
                  </a:moveTo>
                  <a:cubicBezTo>
                    <a:pt x="33504" y="5059"/>
                    <a:pt x="33491" y="5069"/>
                    <a:pt x="33479" y="5078"/>
                  </a:cubicBezTo>
                  <a:lnTo>
                    <a:pt x="33479" y="5078"/>
                  </a:lnTo>
                  <a:cubicBezTo>
                    <a:pt x="33495" y="5072"/>
                    <a:pt x="33512" y="5066"/>
                    <a:pt x="33529" y="5061"/>
                  </a:cubicBezTo>
                  <a:lnTo>
                    <a:pt x="33517" y="5049"/>
                  </a:lnTo>
                  <a:close/>
                  <a:moveTo>
                    <a:pt x="8168" y="4834"/>
                  </a:moveTo>
                  <a:cubicBezTo>
                    <a:pt x="8073" y="4834"/>
                    <a:pt x="8002" y="4894"/>
                    <a:pt x="8014" y="4977"/>
                  </a:cubicBezTo>
                  <a:cubicBezTo>
                    <a:pt x="8014" y="5067"/>
                    <a:pt x="8086" y="5128"/>
                    <a:pt x="8162" y="5128"/>
                  </a:cubicBezTo>
                  <a:cubicBezTo>
                    <a:pt x="8197" y="5128"/>
                    <a:pt x="8233" y="5115"/>
                    <a:pt x="8264" y="5084"/>
                  </a:cubicBezTo>
                  <a:cubicBezTo>
                    <a:pt x="8359" y="5001"/>
                    <a:pt x="8299" y="4834"/>
                    <a:pt x="8168" y="4834"/>
                  </a:cubicBezTo>
                  <a:close/>
                  <a:moveTo>
                    <a:pt x="24258" y="607"/>
                  </a:moveTo>
                  <a:cubicBezTo>
                    <a:pt x="24183" y="695"/>
                    <a:pt x="24118" y="782"/>
                    <a:pt x="24063" y="870"/>
                  </a:cubicBezTo>
                  <a:cubicBezTo>
                    <a:pt x="23932" y="1060"/>
                    <a:pt x="23766" y="1358"/>
                    <a:pt x="23575" y="1715"/>
                  </a:cubicBezTo>
                  <a:cubicBezTo>
                    <a:pt x="23063" y="2656"/>
                    <a:pt x="22634" y="3632"/>
                    <a:pt x="22289" y="4644"/>
                  </a:cubicBezTo>
                  <a:cubicBezTo>
                    <a:pt x="21944" y="5656"/>
                    <a:pt x="21682" y="6704"/>
                    <a:pt x="21515" y="7751"/>
                  </a:cubicBezTo>
                  <a:cubicBezTo>
                    <a:pt x="21444" y="8156"/>
                    <a:pt x="21408" y="8490"/>
                    <a:pt x="21384" y="8716"/>
                  </a:cubicBezTo>
                  <a:cubicBezTo>
                    <a:pt x="21372" y="8835"/>
                    <a:pt x="21361" y="8954"/>
                    <a:pt x="21372" y="9073"/>
                  </a:cubicBezTo>
                  <a:cubicBezTo>
                    <a:pt x="21408" y="8954"/>
                    <a:pt x="21432" y="8847"/>
                    <a:pt x="21444" y="8728"/>
                  </a:cubicBezTo>
                  <a:cubicBezTo>
                    <a:pt x="21480" y="8502"/>
                    <a:pt x="21539" y="8168"/>
                    <a:pt x="21611" y="7775"/>
                  </a:cubicBezTo>
                  <a:cubicBezTo>
                    <a:pt x="22015" y="5680"/>
                    <a:pt x="22694" y="3656"/>
                    <a:pt x="23658" y="1763"/>
                  </a:cubicBezTo>
                  <a:cubicBezTo>
                    <a:pt x="23849" y="1394"/>
                    <a:pt x="24004" y="1096"/>
                    <a:pt x="24111" y="905"/>
                  </a:cubicBezTo>
                  <a:cubicBezTo>
                    <a:pt x="24166" y="806"/>
                    <a:pt x="24221" y="706"/>
                    <a:pt x="24258" y="607"/>
                  </a:cubicBezTo>
                  <a:close/>
                  <a:moveTo>
                    <a:pt x="11788" y="4858"/>
                  </a:moveTo>
                  <a:lnTo>
                    <a:pt x="11788" y="4858"/>
                  </a:lnTo>
                  <a:cubicBezTo>
                    <a:pt x="12002" y="5096"/>
                    <a:pt x="12228" y="5311"/>
                    <a:pt x="12467" y="5513"/>
                  </a:cubicBezTo>
                  <a:cubicBezTo>
                    <a:pt x="12895" y="5906"/>
                    <a:pt x="13490" y="6454"/>
                    <a:pt x="14086" y="7085"/>
                  </a:cubicBezTo>
                  <a:cubicBezTo>
                    <a:pt x="14693" y="7716"/>
                    <a:pt x="15217" y="8311"/>
                    <a:pt x="15586" y="8752"/>
                  </a:cubicBezTo>
                  <a:cubicBezTo>
                    <a:pt x="15776" y="9002"/>
                    <a:pt x="15979" y="9240"/>
                    <a:pt x="16205" y="9454"/>
                  </a:cubicBezTo>
                  <a:cubicBezTo>
                    <a:pt x="16169" y="9383"/>
                    <a:pt x="16122" y="9299"/>
                    <a:pt x="16074" y="9240"/>
                  </a:cubicBezTo>
                  <a:cubicBezTo>
                    <a:pt x="15979" y="9109"/>
                    <a:pt x="15848" y="8906"/>
                    <a:pt x="15669" y="8680"/>
                  </a:cubicBezTo>
                  <a:cubicBezTo>
                    <a:pt x="14753" y="7478"/>
                    <a:pt x="13705" y="6382"/>
                    <a:pt x="12550" y="5418"/>
                  </a:cubicBezTo>
                  <a:cubicBezTo>
                    <a:pt x="12324" y="5239"/>
                    <a:pt x="12133" y="5084"/>
                    <a:pt x="12002" y="4989"/>
                  </a:cubicBezTo>
                  <a:cubicBezTo>
                    <a:pt x="11943" y="4942"/>
                    <a:pt x="11871" y="4894"/>
                    <a:pt x="11788" y="4858"/>
                  </a:cubicBezTo>
                  <a:close/>
                  <a:moveTo>
                    <a:pt x="29179" y="3823"/>
                  </a:moveTo>
                  <a:lnTo>
                    <a:pt x="29179" y="3823"/>
                  </a:lnTo>
                  <a:cubicBezTo>
                    <a:pt x="29095" y="3860"/>
                    <a:pt x="27870" y="5261"/>
                    <a:pt x="26397" y="7001"/>
                  </a:cubicBezTo>
                  <a:cubicBezTo>
                    <a:pt x="24885" y="8799"/>
                    <a:pt x="23694" y="10276"/>
                    <a:pt x="23718" y="10299"/>
                  </a:cubicBezTo>
                  <a:cubicBezTo>
                    <a:pt x="23718" y="10300"/>
                    <a:pt x="23718" y="10300"/>
                    <a:pt x="23719" y="10300"/>
                  </a:cubicBezTo>
                  <a:cubicBezTo>
                    <a:pt x="23762" y="10300"/>
                    <a:pt x="25004" y="8880"/>
                    <a:pt x="26504" y="7097"/>
                  </a:cubicBezTo>
                  <a:cubicBezTo>
                    <a:pt x="27936" y="5391"/>
                    <a:pt x="29097" y="3968"/>
                    <a:pt x="29179" y="3823"/>
                  </a:cubicBezTo>
                  <a:close/>
                  <a:moveTo>
                    <a:pt x="10691" y="6676"/>
                  </a:moveTo>
                  <a:cubicBezTo>
                    <a:pt x="10666" y="6676"/>
                    <a:pt x="10650" y="6681"/>
                    <a:pt x="10645" y="6692"/>
                  </a:cubicBezTo>
                  <a:cubicBezTo>
                    <a:pt x="10585" y="6811"/>
                    <a:pt x="11895" y="7537"/>
                    <a:pt x="13395" y="8573"/>
                  </a:cubicBezTo>
                  <a:cubicBezTo>
                    <a:pt x="14837" y="9568"/>
                    <a:pt x="15915" y="10530"/>
                    <a:pt x="16072" y="10530"/>
                  </a:cubicBezTo>
                  <a:cubicBezTo>
                    <a:pt x="16078" y="10530"/>
                    <a:pt x="16083" y="10529"/>
                    <a:pt x="16086" y="10526"/>
                  </a:cubicBezTo>
                  <a:lnTo>
                    <a:pt x="16074" y="10526"/>
                  </a:lnTo>
                  <a:cubicBezTo>
                    <a:pt x="16157" y="10454"/>
                    <a:pt x="15169" y="9311"/>
                    <a:pt x="13645" y="8228"/>
                  </a:cubicBezTo>
                  <a:cubicBezTo>
                    <a:pt x="12254" y="7239"/>
                    <a:pt x="10952" y="6676"/>
                    <a:pt x="10691" y="6676"/>
                  </a:cubicBezTo>
                  <a:close/>
                  <a:moveTo>
                    <a:pt x="17241" y="2025"/>
                  </a:moveTo>
                  <a:lnTo>
                    <a:pt x="17241" y="2025"/>
                  </a:lnTo>
                  <a:cubicBezTo>
                    <a:pt x="17277" y="2144"/>
                    <a:pt x="17312" y="2263"/>
                    <a:pt x="17372" y="2358"/>
                  </a:cubicBezTo>
                  <a:cubicBezTo>
                    <a:pt x="17467" y="2572"/>
                    <a:pt x="17598" y="2882"/>
                    <a:pt x="17753" y="3251"/>
                  </a:cubicBezTo>
                  <a:cubicBezTo>
                    <a:pt x="18563" y="5227"/>
                    <a:pt x="19158" y="7287"/>
                    <a:pt x="19527" y="9395"/>
                  </a:cubicBezTo>
                  <a:cubicBezTo>
                    <a:pt x="19598" y="9799"/>
                    <a:pt x="19646" y="10121"/>
                    <a:pt x="19682" y="10347"/>
                  </a:cubicBezTo>
                  <a:cubicBezTo>
                    <a:pt x="19706" y="10466"/>
                    <a:pt x="19717" y="10585"/>
                    <a:pt x="19753" y="10704"/>
                  </a:cubicBezTo>
                  <a:lnTo>
                    <a:pt x="19765" y="10704"/>
                  </a:lnTo>
                  <a:cubicBezTo>
                    <a:pt x="19765" y="10585"/>
                    <a:pt x="19765" y="10466"/>
                    <a:pt x="19741" y="10347"/>
                  </a:cubicBezTo>
                  <a:cubicBezTo>
                    <a:pt x="19729" y="10121"/>
                    <a:pt x="19682" y="9787"/>
                    <a:pt x="19634" y="9371"/>
                  </a:cubicBezTo>
                  <a:cubicBezTo>
                    <a:pt x="19313" y="7251"/>
                    <a:pt x="18717" y="5180"/>
                    <a:pt x="17848" y="3215"/>
                  </a:cubicBezTo>
                  <a:cubicBezTo>
                    <a:pt x="17681" y="2846"/>
                    <a:pt x="17527" y="2537"/>
                    <a:pt x="17420" y="2334"/>
                  </a:cubicBezTo>
                  <a:cubicBezTo>
                    <a:pt x="17372" y="2227"/>
                    <a:pt x="17312" y="2132"/>
                    <a:pt x="17241" y="2025"/>
                  </a:cubicBezTo>
                  <a:close/>
                  <a:moveTo>
                    <a:pt x="13871" y="11169"/>
                  </a:moveTo>
                  <a:lnTo>
                    <a:pt x="13866" y="11174"/>
                  </a:lnTo>
                  <a:lnTo>
                    <a:pt x="13866" y="11174"/>
                  </a:lnTo>
                  <a:cubicBezTo>
                    <a:pt x="13868" y="11173"/>
                    <a:pt x="13870" y="11171"/>
                    <a:pt x="13871" y="11169"/>
                  </a:cubicBezTo>
                  <a:close/>
                  <a:moveTo>
                    <a:pt x="4506" y="7987"/>
                  </a:moveTo>
                  <a:cubicBezTo>
                    <a:pt x="4353" y="7987"/>
                    <a:pt x="4268" y="8001"/>
                    <a:pt x="4263" y="8025"/>
                  </a:cubicBezTo>
                  <a:cubicBezTo>
                    <a:pt x="4251" y="8156"/>
                    <a:pt x="6502" y="8513"/>
                    <a:pt x="9145" y="9383"/>
                  </a:cubicBezTo>
                  <a:cubicBezTo>
                    <a:pt x="11649" y="10195"/>
                    <a:pt x="13597" y="11178"/>
                    <a:pt x="13846" y="11178"/>
                  </a:cubicBezTo>
                  <a:cubicBezTo>
                    <a:pt x="13852" y="11178"/>
                    <a:pt x="13857" y="11177"/>
                    <a:pt x="13861" y="11176"/>
                  </a:cubicBezTo>
                  <a:lnTo>
                    <a:pt x="13861" y="11176"/>
                  </a:lnTo>
                  <a:cubicBezTo>
                    <a:pt x="13868" y="11053"/>
                    <a:pt x="11920" y="9835"/>
                    <a:pt x="9276" y="8966"/>
                  </a:cubicBezTo>
                  <a:cubicBezTo>
                    <a:pt x="7092" y="8241"/>
                    <a:pt x="5166" y="7987"/>
                    <a:pt x="4506" y="7987"/>
                  </a:cubicBezTo>
                  <a:close/>
                  <a:moveTo>
                    <a:pt x="13866" y="11174"/>
                  </a:moveTo>
                  <a:lnTo>
                    <a:pt x="13866" y="11174"/>
                  </a:lnTo>
                  <a:cubicBezTo>
                    <a:pt x="13864" y="11175"/>
                    <a:pt x="13863" y="11176"/>
                    <a:pt x="13861" y="11176"/>
                  </a:cubicBezTo>
                  <a:lnTo>
                    <a:pt x="13861" y="11176"/>
                  </a:lnTo>
                  <a:cubicBezTo>
                    <a:pt x="13861" y="11178"/>
                    <a:pt x="13860" y="11179"/>
                    <a:pt x="13860" y="11180"/>
                  </a:cubicBezTo>
                  <a:lnTo>
                    <a:pt x="13866" y="11174"/>
                  </a:lnTo>
                  <a:close/>
                  <a:moveTo>
                    <a:pt x="33479" y="5078"/>
                  </a:moveTo>
                  <a:cubicBezTo>
                    <a:pt x="33355" y="5125"/>
                    <a:pt x="33241" y="5188"/>
                    <a:pt x="33136" y="5251"/>
                  </a:cubicBezTo>
                  <a:cubicBezTo>
                    <a:pt x="32886" y="5370"/>
                    <a:pt x="32540" y="5573"/>
                    <a:pt x="32112" y="5811"/>
                  </a:cubicBezTo>
                  <a:cubicBezTo>
                    <a:pt x="31255" y="6311"/>
                    <a:pt x="30088" y="7025"/>
                    <a:pt x="28861" y="7894"/>
                  </a:cubicBezTo>
                  <a:cubicBezTo>
                    <a:pt x="27623" y="8763"/>
                    <a:pt x="26552" y="9609"/>
                    <a:pt x="25802" y="10252"/>
                  </a:cubicBezTo>
                  <a:cubicBezTo>
                    <a:pt x="25421" y="10573"/>
                    <a:pt x="25123" y="10835"/>
                    <a:pt x="24920" y="11026"/>
                  </a:cubicBezTo>
                  <a:cubicBezTo>
                    <a:pt x="24813" y="11109"/>
                    <a:pt x="24706" y="11216"/>
                    <a:pt x="24611" y="11323"/>
                  </a:cubicBezTo>
                  <a:cubicBezTo>
                    <a:pt x="24742" y="11240"/>
                    <a:pt x="24849" y="11157"/>
                    <a:pt x="24956" y="11061"/>
                  </a:cubicBezTo>
                  <a:lnTo>
                    <a:pt x="25861" y="10323"/>
                  </a:lnTo>
                  <a:cubicBezTo>
                    <a:pt x="26635" y="9704"/>
                    <a:pt x="27707" y="8871"/>
                    <a:pt x="28945" y="8001"/>
                  </a:cubicBezTo>
                  <a:cubicBezTo>
                    <a:pt x="30171" y="7144"/>
                    <a:pt x="31326" y="6418"/>
                    <a:pt x="32159" y="5906"/>
                  </a:cubicBezTo>
                  <a:lnTo>
                    <a:pt x="33148" y="5287"/>
                  </a:lnTo>
                  <a:cubicBezTo>
                    <a:pt x="33265" y="5223"/>
                    <a:pt x="33372" y="5159"/>
                    <a:pt x="33479" y="5078"/>
                  </a:cubicBezTo>
                  <a:close/>
                  <a:moveTo>
                    <a:pt x="35836" y="11176"/>
                  </a:moveTo>
                  <a:cubicBezTo>
                    <a:pt x="35801" y="11176"/>
                    <a:pt x="35766" y="11177"/>
                    <a:pt x="35731" y="11180"/>
                  </a:cubicBezTo>
                  <a:cubicBezTo>
                    <a:pt x="35493" y="11180"/>
                    <a:pt x="35148" y="11204"/>
                    <a:pt x="34731" y="11240"/>
                  </a:cubicBezTo>
                  <a:cubicBezTo>
                    <a:pt x="33624" y="11335"/>
                    <a:pt x="32540" y="11526"/>
                    <a:pt x="31469" y="11800"/>
                  </a:cubicBezTo>
                  <a:cubicBezTo>
                    <a:pt x="30397" y="12062"/>
                    <a:pt x="29350" y="12419"/>
                    <a:pt x="28349" y="12859"/>
                  </a:cubicBezTo>
                  <a:cubicBezTo>
                    <a:pt x="27957" y="13026"/>
                    <a:pt x="27647" y="13181"/>
                    <a:pt x="27433" y="13288"/>
                  </a:cubicBezTo>
                  <a:cubicBezTo>
                    <a:pt x="27326" y="13335"/>
                    <a:pt x="27218" y="13407"/>
                    <a:pt x="27123" y="13478"/>
                  </a:cubicBezTo>
                  <a:cubicBezTo>
                    <a:pt x="27242" y="13443"/>
                    <a:pt x="27349" y="13395"/>
                    <a:pt x="27468" y="13347"/>
                  </a:cubicBezTo>
                  <a:cubicBezTo>
                    <a:pt x="27671" y="13240"/>
                    <a:pt x="27992" y="13109"/>
                    <a:pt x="28385" y="12954"/>
                  </a:cubicBezTo>
                  <a:cubicBezTo>
                    <a:pt x="30421" y="12133"/>
                    <a:pt x="32552" y="11597"/>
                    <a:pt x="34743" y="11347"/>
                  </a:cubicBezTo>
                  <a:cubicBezTo>
                    <a:pt x="35160" y="11300"/>
                    <a:pt x="35493" y="11264"/>
                    <a:pt x="35731" y="11240"/>
                  </a:cubicBezTo>
                  <a:cubicBezTo>
                    <a:pt x="35850" y="11240"/>
                    <a:pt x="35969" y="11216"/>
                    <a:pt x="36100" y="11192"/>
                  </a:cubicBezTo>
                  <a:cubicBezTo>
                    <a:pt x="36008" y="11184"/>
                    <a:pt x="35921" y="11176"/>
                    <a:pt x="35836" y="11176"/>
                  </a:cubicBezTo>
                  <a:close/>
                  <a:moveTo>
                    <a:pt x="7635" y="13222"/>
                  </a:moveTo>
                  <a:cubicBezTo>
                    <a:pt x="6214" y="13222"/>
                    <a:pt x="4799" y="13375"/>
                    <a:pt x="3418" y="13693"/>
                  </a:cubicBezTo>
                  <a:cubicBezTo>
                    <a:pt x="2144" y="13990"/>
                    <a:pt x="1406" y="14312"/>
                    <a:pt x="1429" y="14383"/>
                  </a:cubicBezTo>
                  <a:cubicBezTo>
                    <a:pt x="1432" y="14392"/>
                    <a:pt x="1447" y="14396"/>
                    <a:pt x="1471" y="14396"/>
                  </a:cubicBezTo>
                  <a:cubicBezTo>
                    <a:pt x="1649" y="14396"/>
                    <a:pt x="2371" y="14189"/>
                    <a:pt x="3477" y="13990"/>
                  </a:cubicBezTo>
                  <a:cubicBezTo>
                    <a:pt x="4774" y="13765"/>
                    <a:pt x="6092" y="13658"/>
                    <a:pt x="7409" y="13658"/>
                  </a:cubicBezTo>
                  <a:cubicBezTo>
                    <a:pt x="7762" y="13658"/>
                    <a:pt x="8114" y="13666"/>
                    <a:pt x="8466" y="13681"/>
                  </a:cubicBezTo>
                  <a:cubicBezTo>
                    <a:pt x="10133" y="13740"/>
                    <a:pt x="11800" y="13967"/>
                    <a:pt x="13419" y="14359"/>
                  </a:cubicBezTo>
                  <a:cubicBezTo>
                    <a:pt x="14564" y="14643"/>
                    <a:pt x="15269" y="14926"/>
                    <a:pt x="15408" y="14926"/>
                  </a:cubicBezTo>
                  <a:cubicBezTo>
                    <a:pt x="15420" y="14926"/>
                    <a:pt x="15428" y="14924"/>
                    <a:pt x="15431" y="14919"/>
                  </a:cubicBezTo>
                  <a:cubicBezTo>
                    <a:pt x="15455" y="14871"/>
                    <a:pt x="14753" y="14455"/>
                    <a:pt x="13490" y="14074"/>
                  </a:cubicBezTo>
                  <a:cubicBezTo>
                    <a:pt x="11859" y="13586"/>
                    <a:pt x="10181" y="13300"/>
                    <a:pt x="8478" y="13240"/>
                  </a:cubicBezTo>
                  <a:cubicBezTo>
                    <a:pt x="8197" y="13228"/>
                    <a:pt x="7916" y="13222"/>
                    <a:pt x="7635" y="13222"/>
                  </a:cubicBezTo>
                  <a:close/>
                  <a:moveTo>
                    <a:pt x="30028" y="1"/>
                  </a:moveTo>
                  <a:lnTo>
                    <a:pt x="30028" y="12"/>
                  </a:lnTo>
                  <a:cubicBezTo>
                    <a:pt x="29802" y="72"/>
                    <a:pt x="29588" y="179"/>
                    <a:pt x="29397" y="322"/>
                  </a:cubicBezTo>
                  <a:cubicBezTo>
                    <a:pt x="28838" y="667"/>
                    <a:pt x="28314" y="1072"/>
                    <a:pt x="27826" y="1513"/>
                  </a:cubicBezTo>
                  <a:cubicBezTo>
                    <a:pt x="26218" y="2965"/>
                    <a:pt x="24861" y="4680"/>
                    <a:pt x="23825" y="6585"/>
                  </a:cubicBezTo>
                  <a:cubicBezTo>
                    <a:pt x="22801" y="8478"/>
                    <a:pt x="21932" y="10454"/>
                    <a:pt x="21241" y="12490"/>
                  </a:cubicBezTo>
                  <a:cubicBezTo>
                    <a:pt x="20694" y="14050"/>
                    <a:pt x="20396" y="15026"/>
                    <a:pt x="20456" y="15050"/>
                  </a:cubicBezTo>
                  <a:cubicBezTo>
                    <a:pt x="20456" y="15050"/>
                    <a:pt x="20457" y="15050"/>
                    <a:pt x="20458" y="15050"/>
                  </a:cubicBezTo>
                  <a:cubicBezTo>
                    <a:pt x="20525" y="15050"/>
                    <a:pt x="20916" y="14114"/>
                    <a:pt x="21527" y="12609"/>
                  </a:cubicBezTo>
                  <a:cubicBezTo>
                    <a:pt x="22289" y="10609"/>
                    <a:pt x="23182" y="8680"/>
                    <a:pt x="24206" y="6799"/>
                  </a:cubicBezTo>
                  <a:cubicBezTo>
                    <a:pt x="25218" y="4930"/>
                    <a:pt x="26516" y="3227"/>
                    <a:pt x="28028" y="1739"/>
                  </a:cubicBezTo>
                  <a:cubicBezTo>
                    <a:pt x="29195" y="608"/>
                    <a:pt x="30076" y="72"/>
                    <a:pt x="30028" y="1"/>
                  </a:cubicBezTo>
                  <a:close/>
                  <a:moveTo>
                    <a:pt x="14376" y="2606"/>
                  </a:moveTo>
                  <a:cubicBezTo>
                    <a:pt x="14374" y="2606"/>
                    <a:pt x="14373" y="2607"/>
                    <a:pt x="14372" y="2608"/>
                  </a:cubicBezTo>
                  <a:cubicBezTo>
                    <a:pt x="14252" y="2679"/>
                    <a:pt x="15955" y="5239"/>
                    <a:pt x="17443" y="8656"/>
                  </a:cubicBezTo>
                  <a:cubicBezTo>
                    <a:pt x="18926" y="12072"/>
                    <a:pt x="19534" y="15062"/>
                    <a:pt x="19668" y="15062"/>
                  </a:cubicBezTo>
                  <a:cubicBezTo>
                    <a:pt x="19669" y="15062"/>
                    <a:pt x="19669" y="15062"/>
                    <a:pt x="19670" y="15062"/>
                  </a:cubicBezTo>
                  <a:cubicBezTo>
                    <a:pt x="19729" y="15050"/>
                    <a:pt x="19646" y="14288"/>
                    <a:pt x="19372" y="13074"/>
                  </a:cubicBezTo>
                  <a:cubicBezTo>
                    <a:pt x="18622" y="9918"/>
                    <a:pt x="17348" y="6918"/>
                    <a:pt x="15586" y="4203"/>
                  </a:cubicBezTo>
                  <a:cubicBezTo>
                    <a:pt x="14927" y="3197"/>
                    <a:pt x="14436" y="2606"/>
                    <a:pt x="14376" y="2606"/>
                  </a:cubicBezTo>
                  <a:close/>
                  <a:moveTo>
                    <a:pt x="14383" y="10752"/>
                  </a:moveTo>
                  <a:cubicBezTo>
                    <a:pt x="14372" y="10788"/>
                    <a:pt x="14669" y="10978"/>
                    <a:pt x="15145" y="11311"/>
                  </a:cubicBezTo>
                  <a:cubicBezTo>
                    <a:pt x="16384" y="12181"/>
                    <a:pt x="17491" y="13216"/>
                    <a:pt x="18432" y="14395"/>
                  </a:cubicBezTo>
                  <a:cubicBezTo>
                    <a:pt x="18622" y="14645"/>
                    <a:pt x="18813" y="14895"/>
                    <a:pt x="19027" y="15133"/>
                  </a:cubicBezTo>
                  <a:cubicBezTo>
                    <a:pt x="19003" y="15038"/>
                    <a:pt x="18955" y="14955"/>
                    <a:pt x="18908" y="14883"/>
                  </a:cubicBezTo>
                  <a:cubicBezTo>
                    <a:pt x="18813" y="14752"/>
                    <a:pt x="18682" y="14562"/>
                    <a:pt x="18515" y="14324"/>
                  </a:cubicBezTo>
                  <a:cubicBezTo>
                    <a:pt x="17610" y="13097"/>
                    <a:pt x="16479" y="12050"/>
                    <a:pt x="15205" y="11216"/>
                  </a:cubicBezTo>
                  <a:cubicBezTo>
                    <a:pt x="14955" y="11061"/>
                    <a:pt x="14753" y="10942"/>
                    <a:pt x="14610" y="10859"/>
                  </a:cubicBezTo>
                  <a:cubicBezTo>
                    <a:pt x="14538" y="10811"/>
                    <a:pt x="14455" y="10776"/>
                    <a:pt x="14383" y="10752"/>
                  </a:cubicBezTo>
                  <a:close/>
                  <a:moveTo>
                    <a:pt x="6238" y="11077"/>
                  </a:moveTo>
                  <a:cubicBezTo>
                    <a:pt x="5223" y="11077"/>
                    <a:pt x="4620" y="11155"/>
                    <a:pt x="4620" y="11216"/>
                  </a:cubicBezTo>
                  <a:cubicBezTo>
                    <a:pt x="4632" y="11288"/>
                    <a:pt x="5454" y="11276"/>
                    <a:pt x="6799" y="11395"/>
                  </a:cubicBezTo>
                  <a:cubicBezTo>
                    <a:pt x="7466" y="11442"/>
                    <a:pt x="8264" y="11538"/>
                    <a:pt x="9133" y="11692"/>
                  </a:cubicBezTo>
                  <a:cubicBezTo>
                    <a:pt x="11026" y="12014"/>
                    <a:pt x="12871" y="12562"/>
                    <a:pt x="14633" y="13300"/>
                  </a:cubicBezTo>
                  <a:cubicBezTo>
                    <a:pt x="15455" y="13645"/>
                    <a:pt x="16169" y="13990"/>
                    <a:pt x="16765" y="14312"/>
                  </a:cubicBezTo>
                  <a:cubicBezTo>
                    <a:pt x="17886" y="14895"/>
                    <a:pt x="18575" y="15341"/>
                    <a:pt x="18681" y="15341"/>
                  </a:cubicBezTo>
                  <a:cubicBezTo>
                    <a:pt x="18687" y="15341"/>
                    <a:pt x="18691" y="15339"/>
                    <a:pt x="18694" y="15336"/>
                  </a:cubicBezTo>
                  <a:cubicBezTo>
                    <a:pt x="18717" y="15288"/>
                    <a:pt x="18074" y="14740"/>
                    <a:pt x="16919" y="14038"/>
                  </a:cubicBezTo>
                  <a:cubicBezTo>
                    <a:pt x="16241" y="13633"/>
                    <a:pt x="15526" y="13252"/>
                    <a:pt x="14800" y="12931"/>
                  </a:cubicBezTo>
                  <a:cubicBezTo>
                    <a:pt x="13907" y="12538"/>
                    <a:pt x="12990" y="12204"/>
                    <a:pt x="12062" y="11919"/>
                  </a:cubicBezTo>
                  <a:cubicBezTo>
                    <a:pt x="11121" y="11657"/>
                    <a:pt x="10157" y="11442"/>
                    <a:pt x="9192" y="11300"/>
                  </a:cubicBezTo>
                  <a:cubicBezTo>
                    <a:pt x="8407" y="11180"/>
                    <a:pt x="7609" y="11109"/>
                    <a:pt x="6811" y="11085"/>
                  </a:cubicBezTo>
                  <a:cubicBezTo>
                    <a:pt x="6608" y="11080"/>
                    <a:pt x="6417" y="11077"/>
                    <a:pt x="6238" y="11077"/>
                  </a:cubicBezTo>
                  <a:close/>
                  <a:moveTo>
                    <a:pt x="34912" y="7999"/>
                  </a:moveTo>
                  <a:cubicBezTo>
                    <a:pt x="34681" y="7999"/>
                    <a:pt x="33894" y="8134"/>
                    <a:pt x="32755" y="8454"/>
                  </a:cubicBezTo>
                  <a:cubicBezTo>
                    <a:pt x="31969" y="8692"/>
                    <a:pt x="31195" y="8954"/>
                    <a:pt x="30445" y="9275"/>
                  </a:cubicBezTo>
                  <a:cubicBezTo>
                    <a:pt x="28588" y="10037"/>
                    <a:pt x="26837" y="11026"/>
                    <a:pt x="25230" y="12228"/>
                  </a:cubicBezTo>
                  <a:cubicBezTo>
                    <a:pt x="24575" y="12716"/>
                    <a:pt x="23956" y="13252"/>
                    <a:pt x="23361" y="13800"/>
                  </a:cubicBezTo>
                  <a:cubicBezTo>
                    <a:pt x="22337" y="14764"/>
                    <a:pt x="21777" y="15431"/>
                    <a:pt x="21837" y="15479"/>
                  </a:cubicBezTo>
                  <a:cubicBezTo>
                    <a:pt x="21839" y="15480"/>
                    <a:pt x="21842" y="15481"/>
                    <a:pt x="21846" y="15481"/>
                  </a:cubicBezTo>
                  <a:cubicBezTo>
                    <a:pt x="21942" y="15481"/>
                    <a:pt x="22542" y="14887"/>
                    <a:pt x="23563" y="14038"/>
                  </a:cubicBezTo>
                  <a:cubicBezTo>
                    <a:pt x="24087" y="13597"/>
                    <a:pt x="24718" y="13085"/>
                    <a:pt x="25480" y="12562"/>
                  </a:cubicBezTo>
                  <a:cubicBezTo>
                    <a:pt x="26230" y="12038"/>
                    <a:pt x="27064" y="11490"/>
                    <a:pt x="27980" y="10966"/>
                  </a:cubicBezTo>
                  <a:cubicBezTo>
                    <a:pt x="28838" y="10478"/>
                    <a:pt x="29719" y="10037"/>
                    <a:pt x="30624" y="9645"/>
                  </a:cubicBezTo>
                  <a:cubicBezTo>
                    <a:pt x="31457" y="9275"/>
                    <a:pt x="32219" y="8978"/>
                    <a:pt x="32874" y="8752"/>
                  </a:cubicBezTo>
                  <a:cubicBezTo>
                    <a:pt x="34172" y="8287"/>
                    <a:pt x="35005" y="8073"/>
                    <a:pt x="34993" y="8001"/>
                  </a:cubicBezTo>
                  <a:lnTo>
                    <a:pt x="34993" y="8001"/>
                  </a:lnTo>
                  <a:lnTo>
                    <a:pt x="34981" y="8013"/>
                  </a:lnTo>
                  <a:cubicBezTo>
                    <a:pt x="34979" y="8004"/>
                    <a:pt x="34956" y="7999"/>
                    <a:pt x="34912" y="7999"/>
                  </a:cubicBezTo>
                  <a:close/>
                  <a:moveTo>
                    <a:pt x="4989" y="15098"/>
                  </a:moveTo>
                  <a:cubicBezTo>
                    <a:pt x="4656" y="15098"/>
                    <a:pt x="4489" y="15502"/>
                    <a:pt x="4727" y="15741"/>
                  </a:cubicBezTo>
                  <a:cubicBezTo>
                    <a:pt x="4805" y="15818"/>
                    <a:pt x="4900" y="15853"/>
                    <a:pt x="4993" y="15853"/>
                  </a:cubicBezTo>
                  <a:cubicBezTo>
                    <a:pt x="5186" y="15853"/>
                    <a:pt x="5370" y="15704"/>
                    <a:pt x="5370" y="15479"/>
                  </a:cubicBezTo>
                  <a:cubicBezTo>
                    <a:pt x="5370" y="15264"/>
                    <a:pt x="5192" y="15098"/>
                    <a:pt x="4989" y="15098"/>
                  </a:cubicBezTo>
                  <a:close/>
                  <a:moveTo>
                    <a:pt x="40027" y="15205"/>
                  </a:moveTo>
                  <a:cubicBezTo>
                    <a:pt x="39692" y="15205"/>
                    <a:pt x="39533" y="15613"/>
                    <a:pt x="39768" y="15836"/>
                  </a:cubicBezTo>
                  <a:cubicBezTo>
                    <a:pt x="39845" y="15913"/>
                    <a:pt x="39940" y="15948"/>
                    <a:pt x="40033" y="15948"/>
                  </a:cubicBezTo>
                  <a:cubicBezTo>
                    <a:pt x="40226" y="15948"/>
                    <a:pt x="40411" y="15799"/>
                    <a:pt x="40411" y="15574"/>
                  </a:cubicBezTo>
                  <a:cubicBezTo>
                    <a:pt x="40411" y="15371"/>
                    <a:pt x="40244" y="15205"/>
                    <a:pt x="40041" y="15205"/>
                  </a:cubicBezTo>
                  <a:cubicBezTo>
                    <a:pt x="40037" y="15205"/>
                    <a:pt x="40032" y="15205"/>
                    <a:pt x="40027" y="15205"/>
                  </a:cubicBezTo>
                  <a:close/>
                  <a:moveTo>
                    <a:pt x="11533" y="15558"/>
                  </a:moveTo>
                  <a:cubicBezTo>
                    <a:pt x="10785" y="15558"/>
                    <a:pt x="10035" y="15643"/>
                    <a:pt x="9299" y="15812"/>
                  </a:cubicBezTo>
                  <a:cubicBezTo>
                    <a:pt x="8668" y="15955"/>
                    <a:pt x="8311" y="16122"/>
                    <a:pt x="8311" y="16169"/>
                  </a:cubicBezTo>
                  <a:cubicBezTo>
                    <a:pt x="8317" y="16190"/>
                    <a:pt x="8362" y="16199"/>
                    <a:pt x="8441" y="16199"/>
                  </a:cubicBezTo>
                  <a:cubicBezTo>
                    <a:pt x="8820" y="16199"/>
                    <a:pt x="9987" y="15998"/>
                    <a:pt x="11420" y="15998"/>
                  </a:cubicBezTo>
                  <a:cubicBezTo>
                    <a:pt x="11541" y="15998"/>
                    <a:pt x="11663" y="15999"/>
                    <a:pt x="11788" y="16002"/>
                  </a:cubicBezTo>
                  <a:cubicBezTo>
                    <a:pt x="13483" y="16034"/>
                    <a:pt x="14861" y="16391"/>
                    <a:pt x="15183" y="16391"/>
                  </a:cubicBezTo>
                  <a:cubicBezTo>
                    <a:pt x="15225" y="16391"/>
                    <a:pt x="15248" y="16385"/>
                    <a:pt x="15253" y="16372"/>
                  </a:cubicBezTo>
                  <a:lnTo>
                    <a:pt x="15265" y="16372"/>
                  </a:lnTo>
                  <a:cubicBezTo>
                    <a:pt x="15276" y="16324"/>
                    <a:pt x="14919" y="16133"/>
                    <a:pt x="14300" y="15955"/>
                  </a:cubicBezTo>
                  <a:cubicBezTo>
                    <a:pt x="13401" y="15690"/>
                    <a:pt x="12468" y="15558"/>
                    <a:pt x="11533" y="15558"/>
                  </a:cubicBezTo>
                  <a:close/>
                  <a:moveTo>
                    <a:pt x="32054" y="13285"/>
                  </a:moveTo>
                  <a:cubicBezTo>
                    <a:pt x="31958" y="13285"/>
                    <a:pt x="31858" y="13286"/>
                    <a:pt x="31755" y="13288"/>
                  </a:cubicBezTo>
                  <a:cubicBezTo>
                    <a:pt x="31052" y="13288"/>
                    <a:pt x="30362" y="13347"/>
                    <a:pt x="29671" y="13443"/>
                  </a:cubicBezTo>
                  <a:cubicBezTo>
                    <a:pt x="28826" y="13562"/>
                    <a:pt x="27992" y="13740"/>
                    <a:pt x="27171" y="13978"/>
                  </a:cubicBezTo>
                  <a:cubicBezTo>
                    <a:pt x="26349" y="14217"/>
                    <a:pt x="25552" y="14514"/>
                    <a:pt x="24766" y="14859"/>
                  </a:cubicBezTo>
                  <a:cubicBezTo>
                    <a:pt x="24135" y="15145"/>
                    <a:pt x="23516" y="15467"/>
                    <a:pt x="22932" y="15824"/>
                  </a:cubicBezTo>
                  <a:cubicBezTo>
                    <a:pt x="21920" y="16455"/>
                    <a:pt x="21372" y="16919"/>
                    <a:pt x="21396" y="16979"/>
                  </a:cubicBezTo>
                  <a:cubicBezTo>
                    <a:pt x="21399" y="16983"/>
                    <a:pt x="21404" y="16985"/>
                    <a:pt x="21412" y="16985"/>
                  </a:cubicBezTo>
                  <a:cubicBezTo>
                    <a:pt x="21518" y="16985"/>
                    <a:pt x="22111" y="16619"/>
                    <a:pt x="23075" y="16098"/>
                  </a:cubicBezTo>
                  <a:cubicBezTo>
                    <a:pt x="23575" y="15812"/>
                    <a:pt x="24206" y="15514"/>
                    <a:pt x="24920" y="15217"/>
                  </a:cubicBezTo>
                  <a:cubicBezTo>
                    <a:pt x="25682" y="14907"/>
                    <a:pt x="26468" y="14621"/>
                    <a:pt x="27278" y="14383"/>
                  </a:cubicBezTo>
                  <a:cubicBezTo>
                    <a:pt x="28076" y="14157"/>
                    <a:pt x="28885" y="13978"/>
                    <a:pt x="29707" y="13836"/>
                  </a:cubicBezTo>
                  <a:cubicBezTo>
                    <a:pt x="30469" y="13705"/>
                    <a:pt x="31147" y="13621"/>
                    <a:pt x="31731" y="13586"/>
                  </a:cubicBezTo>
                  <a:cubicBezTo>
                    <a:pt x="32898" y="13502"/>
                    <a:pt x="33624" y="13502"/>
                    <a:pt x="33624" y="13431"/>
                  </a:cubicBezTo>
                  <a:cubicBezTo>
                    <a:pt x="33635" y="13387"/>
                    <a:pt x="33033" y="13285"/>
                    <a:pt x="32054" y="13285"/>
                  </a:cubicBezTo>
                  <a:close/>
                  <a:moveTo>
                    <a:pt x="30579" y="15180"/>
                  </a:moveTo>
                  <a:cubicBezTo>
                    <a:pt x="30315" y="15180"/>
                    <a:pt x="30052" y="15188"/>
                    <a:pt x="29790" y="15205"/>
                  </a:cubicBezTo>
                  <a:cubicBezTo>
                    <a:pt x="29171" y="15240"/>
                    <a:pt x="28564" y="15312"/>
                    <a:pt x="27968" y="15431"/>
                  </a:cubicBezTo>
                  <a:cubicBezTo>
                    <a:pt x="27718" y="15467"/>
                    <a:pt x="27492" y="15526"/>
                    <a:pt x="27290" y="15586"/>
                  </a:cubicBezTo>
                  <a:cubicBezTo>
                    <a:pt x="27076" y="15633"/>
                    <a:pt x="26909" y="15681"/>
                    <a:pt x="26778" y="15729"/>
                  </a:cubicBezTo>
                  <a:cubicBezTo>
                    <a:pt x="26623" y="15764"/>
                    <a:pt x="26480" y="15812"/>
                    <a:pt x="26349" y="15883"/>
                  </a:cubicBezTo>
                  <a:cubicBezTo>
                    <a:pt x="26492" y="15860"/>
                    <a:pt x="26647" y="15824"/>
                    <a:pt x="26790" y="15788"/>
                  </a:cubicBezTo>
                  <a:cubicBezTo>
                    <a:pt x="26933" y="15752"/>
                    <a:pt x="27099" y="15705"/>
                    <a:pt x="27302" y="15669"/>
                  </a:cubicBezTo>
                  <a:cubicBezTo>
                    <a:pt x="27504" y="15621"/>
                    <a:pt x="27730" y="15574"/>
                    <a:pt x="27992" y="15538"/>
                  </a:cubicBezTo>
                  <a:cubicBezTo>
                    <a:pt x="28588" y="15431"/>
                    <a:pt x="29195" y="15371"/>
                    <a:pt x="29790" y="15336"/>
                  </a:cubicBezTo>
                  <a:cubicBezTo>
                    <a:pt x="30017" y="15329"/>
                    <a:pt x="30244" y="15325"/>
                    <a:pt x="30471" y="15325"/>
                  </a:cubicBezTo>
                  <a:cubicBezTo>
                    <a:pt x="30993" y="15325"/>
                    <a:pt x="31514" y="15345"/>
                    <a:pt x="32029" y="15395"/>
                  </a:cubicBezTo>
                  <a:cubicBezTo>
                    <a:pt x="32767" y="15479"/>
                    <a:pt x="33493" y="15610"/>
                    <a:pt x="34219" y="15776"/>
                  </a:cubicBezTo>
                  <a:cubicBezTo>
                    <a:pt x="34803" y="15931"/>
                    <a:pt x="35374" y="16122"/>
                    <a:pt x="35946" y="16336"/>
                  </a:cubicBezTo>
                  <a:cubicBezTo>
                    <a:pt x="36184" y="16431"/>
                    <a:pt x="36410" y="16538"/>
                    <a:pt x="36589" y="16610"/>
                  </a:cubicBezTo>
                  <a:cubicBezTo>
                    <a:pt x="36779" y="16693"/>
                    <a:pt x="36946" y="16764"/>
                    <a:pt x="37077" y="16836"/>
                  </a:cubicBezTo>
                  <a:cubicBezTo>
                    <a:pt x="37208" y="16907"/>
                    <a:pt x="37339" y="16967"/>
                    <a:pt x="37482" y="17015"/>
                  </a:cubicBezTo>
                  <a:cubicBezTo>
                    <a:pt x="37363" y="16907"/>
                    <a:pt x="37220" y="16824"/>
                    <a:pt x="37089" y="16753"/>
                  </a:cubicBezTo>
                  <a:cubicBezTo>
                    <a:pt x="36934" y="16657"/>
                    <a:pt x="36767" y="16586"/>
                    <a:pt x="36612" y="16514"/>
                  </a:cubicBezTo>
                  <a:cubicBezTo>
                    <a:pt x="36410" y="16431"/>
                    <a:pt x="36208" y="16324"/>
                    <a:pt x="35969" y="16229"/>
                  </a:cubicBezTo>
                  <a:cubicBezTo>
                    <a:pt x="35398" y="16002"/>
                    <a:pt x="34826" y="15800"/>
                    <a:pt x="34231" y="15645"/>
                  </a:cubicBezTo>
                  <a:cubicBezTo>
                    <a:pt x="33505" y="15467"/>
                    <a:pt x="32767" y="15324"/>
                    <a:pt x="32029" y="15252"/>
                  </a:cubicBezTo>
                  <a:cubicBezTo>
                    <a:pt x="31544" y="15206"/>
                    <a:pt x="31060" y="15180"/>
                    <a:pt x="30579" y="15180"/>
                  </a:cubicBezTo>
                  <a:close/>
                  <a:moveTo>
                    <a:pt x="35353" y="17752"/>
                  </a:moveTo>
                  <a:cubicBezTo>
                    <a:pt x="35348" y="17752"/>
                    <a:pt x="35343" y="17752"/>
                    <a:pt x="35338" y="17753"/>
                  </a:cubicBezTo>
                  <a:cubicBezTo>
                    <a:pt x="35255" y="17753"/>
                    <a:pt x="35184" y="17824"/>
                    <a:pt x="35184" y="17907"/>
                  </a:cubicBezTo>
                  <a:cubicBezTo>
                    <a:pt x="35184" y="18003"/>
                    <a:pt x="35263" y="18061"/>
                    <a:pt x="35344" y="18061"/>
                  </a:cubicBezTo>
                  <a:cubicBezTo>
                    <a:pt x="35385" y="18061"/>
                    <a:pt x="35426" y="18046"/>
                    <a:pt x="35458" y="18015"/>
                  </a:cubicBezTo>
                  <a:cubicBezTo>
                    <a:pt x="35550" y="17911"/>
                    <a:pt x="35486" y="17752"/>
                    <a:pt x="35353" y="17752"/>
                  </a:cubicBezTo>
                  <a:close/>
                  <a:moveTo>
                    <a:pt x="26103" y="16964"/>
                  </a:moveTo>
                  <a:cubicBezTo>
                    <a:pt x="24994" y="16964"/>
                    <a:pt x="23883" y="17080"/>
                    <a:pt x="22789" y="17312"/>
                  </a:cubicBezTo>
                  <a:cubicBezTo>
                    <a:pt x="21849" y="17515"/>
                    <a:pt x="21301" y="17741"/>
                    <a:pt x="21313" y="17788"/>
                  </a:cubicBezTo>
                  <a:cubicBezTo>
                    <a:pt x="21317" y="17802"/>
                    <a:pt x="21345" y="17808"/>
                    <a:pt x="21397" y="17808"/>
                  </a:cubicBezTo>
                  <a:cubicBezTo>
                    <a:pt x="21816" y="17808"/>
                    <a:pt x="23747" y="17405"/>
                    <a:pt x="26154" y="17405"/>
                  </a:cubicBezTo>
                  <a:cubicBezTo>
                    <a:pt x="26270" y="17405"/>
                    <a:pt x="26386" y="17405"/>
                    <a:pt x="26504" y="17407"/>
                  </a:cubicBezTo>
                  <a:cubicBezTo>
                    <a:pt x="29148" y="17462"/>
                    <a:pt x="31260" y="18078"/>
                    <a:pt x="31627" y="18078"/>
                  </a:cubicBezTo>
                  <a:cubicBezTo>
                    <a:pt x="31660" y="18078"/>
                    <a:pt x="31679" y="18073"/>
                    <a:pt x="31683" y="18062"/>
                  </a:cubicBezTo>
                  <a:lnTo>
                    <a:pt x="31671" y="18062"/>
                  </a:lnTo>
                  <a:cubicBezTo>
                    <a:pt x="31695" y="18003"/>
                    <a:pt x="31147" y="17765"/>
                    <a:pt x="30231" y="17503"/>
                  </a:cubicBezTo>
                  <a:cubicBezTo>
                    <a:pt x="28880" y="17145"/>
                    <a:pt x="27493" y="16964"/>
                    <a:pt x="26103" y="16964"/>
                  </a:cubicBezTo>
                  <a:close/>
                  <a:moveTo>
                    <a:pt x="32421" y="18943"/>
                  </a:moveTo>
                  <a:lnTo>
                    <a:pt x="32421" y="18943"/>
                  </a:lnTo>
                  <a:cubicBezTo>
                    <a:pt x="32981" y="19289"/>
                    <a:pt x="33564" y="19586"/>
                    <a:pt x="34160" y="19836"/>
                  </a:cubicBezTo>
                  <a:cubicBezTo>
                    <a:pt x="34743" y="20134"/>
                    <a:pt x="35350" y="20384"/>
                    <a:pt x="35969" y="20598"/>
                  </a:cubicBezTo>
                  <a:lnTo>
                    <a:pt x="35969" y="20586"/>
                  </a:lnTo>
                  <a:cubicBezTo>
                    <a:pt x="34826" y="19955"/>
                    <a:pt x="33648" y="19408"/>
                    <a:pt x="32421" y="18943"/>
                  </a:cubicBezTo>
                  <a:close/>
                  <a:moveTo>
                    <a:pt x="12952" y="17152"/>
                  </a:moveTo>
                  <a:cubicBezTo>
                    <a:pt x="11534" y="17152"/>
                    <a:pt x="10118" y="17263"/>
                    <a:pt x="8716" y="17479"/>
                  </a:cubicBezTo>
                  <a:cubicBezTo>
                    <a:pt x="6537" y="17800"/>
                    <a:pt x="4418" y="18419"/>
                    <a:pt x="2418" y="19324"/>
                  </a:cubicBezTo>
                  <a:lnTo>
                    <a:pt x="1858" y="19574"/>
                  </a:lnTo>
                  <a:lnTo>
                    <a:pt x="1382" y="19824"/>
                  </a:lnTo>
                  <a:cubicBezTo>
                    <a:pt x="1120" y="19943"/>
                    <a:pt x="870" y="20086"/>
                    <a:pt x="632" y="20241"/>
                  </a:cubicBezTo>
                  <a:cubicBezTo>
                    <a:pt x="239" y="20479"/>
                    <a:pt x="1" y="20598"/>
                    <a:pt x="36" y="20658"/>
                  </a:cubicBezTo>
                  <a:cubicBezTo>
                    <a:pt x="38" y="20661"/>
                    <a:pt x="43" y="20663"/>
                    <a:pt x="50" y="20663"/>
                  </a:cubicBezTo>
                  <a:cubicBezTo>
                    <a:pt x="174" y="20663"/>
                    <a:pt x="1072" y="20184"/>
                    <a:pt x="2525" y="19610"/>
                  </a:cubicBezTo>
                  <a:cubicBezTo>
                    <a:pt x="4537" y="18800"/>
                    <a:pt x="6632" y="18229"/>
                    <a:pt x="8776" y="17907"/>
                  </a:cubicBezTo>
                  <a:cubicBezTo>
                    <a:pt x="10439" y="17658"/>
                    <a:pt x="12118" y="17530"/>
                    <a:pt x="13799" y="17530"/>
                  </a:cubicBezTo>
                  <a:cubicBezTo>
                    <a:pt x="14283" y="17530"/>
                    <a:pt x="14768" y="17541"/>
                    <a:pt x="15253" y="17562"/>
                  </a:cubicBezTo>
                  <a:cubicBezTo>
                    <a:pt x="16571" y="17619"/>
                    <a:pt x="17504" y="17714"/>
                    <a:pt x="17829" y="17714"/>
                  </a:cubicBezTo>
                  <a:cubicBezTo>
                    <a:pt x="17912" y="17714"/>
                    <a:pt x="17955" y="17708"/>
                    <a:pt x="17955" y="17693"/>
                  </a:cubicBezTo>
                  <a:cubicBezTo>
                    <a:pt x="17729" y="17586"/>
                    <a:pt x="17491" y="17526"/>
                    <a:pt x="17241" y="17515"/>
                  </a:cubicBezTo>
                  <a:cubicBezTo>
                    <a:pt x="16777" y="17419"/>
                    <a:pt x="16110" y="17336"/>
                    <a:pt x="15276" y="17253"/>
                  </a:cubicBezTo>
                  <a:cubicBezTo>
                    <a:pt x="14503" y="17185"/>
                    <a:pt x="13727" y="17152"/>
                    <a:pt x="12952" y="17152"/>
                  </a:cubicBezTo>
                  <a:close/>
                  <a:moveTo>
                    <a:pt x="11722" y="18985"/>
                  </a:moveTo>
                  <a:cubicBezTo>
                    <a:pt x="11636" y="18985"/>
                    <a:pt x="11550" y="18991"/>
                    <a:pt x="11466" y="19003"/>
                  </a:cubicBezTo>
                  <a:lnTo>
                    <a:pt x="10907" y="19003"/>
                  </a:lnTo>
                  <a:lnTo>
                    <a:pt x="10169" y="19050"/>
                  </a:lnTo>
                  <a:cubicBezTo>
                    <a:pt x="8728" y="19158"/>
                    <a:pt x="7311" y="19443"/>
                    <a:pt x="5954" y="19908"/>
                  </a:cubicBezTo>
                  <a:cubicBezTo>
                    <a:pt x="4597" y="20384"/>
                    <a:pt x="3287" y="21015"/>
                    <a:pt x="2060" y="21777"/>
                  </a:cubicBezTo>
                  <a:cubicBezTo>
                    <a:pt x="1584" y="22063"/>
                    <a:pt x="1203" y="22313"/>
                    <a:pt x="941" y="22479"/>
                  </a:cubicBezTo>
                  <a:cubicBezTo>
                    <a:pt x="810" y="22563"/>
                    <a:pt x="679" y="22658"/>
                    <a:pt x="548" y="22753"/>
                  </a:cubicBezTo>
                  <a:cubicBezTo>
                    <a:pt x="691" y="22694"/>
                    <a:pt x="834" y="22622"/>
                    <a:pt x="977" y="22527"/>
                  </a:cubicBezTo>
                  <a:lnTo>
                    <a:pt x="2108" y="21872"/>
                  </a:lnTo>
                  <a:cubicBezTo>
                    <a:pt x="3346" y="21146"/>
                    <a:pt x="4656" y="20539"/>
                    <a:pt x="6001" y="20051"/>
                  </a:cubicBezTo>
                  <a:cubicBezTo>
                    <a:pt x="7359" y="19586"/>
                    <a:pt x="8764" y="19277"/>
                    <a:pt x="10192" y="19134"/>
                  </a:cubicBezTo>
                  <a:lnTo>
                    <a:pt x="10943" y="19062"/>
                  </a:lnTo>
                  <a:lnTo>
                    <a:pt x="11502" y="19039"/>
                  </a:lnTo>
                  <a:cubicBezTo>
                    <a:pt x="11657" y="19039"/>
                    <a:pt x="11812" y="19027"/>
                    <a:pt x="11978" y="19003"/>
                  </a:cubicBezTo>
                  <a:cubicBezTo>
                    <a:pt x="11895" y="18991"/>
                    <a:pt x="11809" y="18985"/>
                    <a:pt x="11722" y="18985"/>
                  </a:cubicBezTo>
                  <a:close/>
                  <a:moveTo>
                    <a:pt x="23657" y="20601"/>
                  </a:moveTo>
                  <a:cubicBezTo>
                    <a:pt x="23608" y="20601"/>
                    <a:pt x="23557" y="20604"/>
                    <a:pt x="23504" y="20610"/>
                  </a:cubicBezTo>
                  <a:cubicBezTo>
                    <a:pt x="23504" y="20634"/>
                    <a:pt x="23932" y="20670"/>
                    <a:pt x="24623" y="20789"/>
                  </a:cubicBezTo>
                  <a:cubicBezTo>
                    <a:pt x="25504" y="20932"/>
                    <a:pt x="26385" y="21158"/>
                    <a:pt x="27230" y="21456"/>
                  </a:cubicBezTo>
                  <a:cubicBezTo>
                    <a:pt x="28088" y="21753"/>
                    <a:pt x="28909" y="22134"/>
                    <a:pt x="29695" y="22575"/>
                  </a:cubicBezTo>
                  <a:cubicBezTo>
                    <a:pt x="30274" y="22893"/>
                    <a:pt x="30626" y="23124"/>
                    <a:pt x="30678" y="23124"/>
                  </a:cubicBezTo>
                  <a:cubicBezTo>
                    <a:pt x="30680" y="23124"/>
                    <a:pt x="30682" y="23124"/>
                    <a:pt x="30683" y="23122"/>
                  </a:cubicBezTo>
                  <a:cubicBezTo>
                    <a:pt x="30612" y="23051"/>
                    <a:pt x="30528" y="22991"/>
                    <a:pt x="30445" y="22932"/>
                  </a:cubicBezTo>
                  <a:cubicBezTo>
                    <a:pt x="30290" y="22825"/>
                    <a:pt x="30052" y="22658"/>
                    <a:pt x="29754" y="22479"/>
                  </a:cubicBezTo>
                  <a:cubicBezTo>
                    <a:pt x="28981" y="22015"/>
                    <a:pt x="28147" y="21622"/>
                    <a:pt x="27290" y="21325"/>
                  </a:cubicBezTo>
                  <a:cubicBezTo>
                    <a:pt x="26433" y="21027"/>
                    <a:pt x="25540" y="20813"/>
                    <a:pt x="24635" y="20682"/>
                  </a:cubicBezTo>
                  <a:cubicBezTo>
                    <a:pt x="24361" y="20646"/>
                    <a:pt x="24087" y="20622"/>
                    <a:pt x="23801" y="20610"/>
                  </a:cubicBezTo>
                  <a:cubicBezTo>
                    <a:pt x="23754" y="20604"/>
                    <a:pt x="23706" y="20601"/>
                    <a:pt x="23657" y="20601"/>
                  </a:cubicBezTo>
                  <a:close/>
                  <a:moveTo>
                    <a:pt x="15095" y="19375"/>
                  </a:moveTo>
                  <a:cubicBezTo>
                    <a:pt x="14800" y="19375"/>
                    <a:pt x="14250" y="19418"/>
                    <a:pt x="13526" y="19527"/>
                  </a:cubicBezTo>
                  <a:cubicBezTo>
                    <a:pt x="12074" y="19777"/>
                    <a:pt x="10657" y="20205"/>
                    <a:pt x="9299" y="20789"/>
                  </a:cubicBezTo>
                  <a:cubicBezTo>
                    <a:pt x="7954" y="21384"/>
                    <a:pt x="6668" y="22110"/>
                    <a:pt x="5466" y="22956"/>
                  </a:cubicBezTo>
                  <a:cubicBezTo>
                    <a:pt x="4549" y="23611"/>
                    <a:pt x="4025" y="24075"/>
                    <a:pt x="4061" y="24123"/>
                  </a:cubicBezTo>
                  <a:cubicBezTo>
                    <a:pt x="4063" y="24127"/>
                    <a:pt x="4068" y="24129"/>
                    <a:pt x="4076" y="24129"/>
                  </a:cubicBezTo>
                  <a:cubicBezTo>
                    <a:pt x="4179" y="24129"/>
                    <a:pt x="4745" y="23761"/>
                    <a:pt x="5632" y="23218"/>
                  </a:cubicBezTo>
                  <a:cubicBezTo>
                    <a:pt x="6859" y="22456"/>
                    <a:pt x="8145" y="21777"/>
                    <a:pt x="9478" y="21194"/>
                  </a:cubicBezTo>
                  <a:cubicBezTo>
                    <a:pt x="12586" y="19824"/>
                    <a:pt x="15372" y="19539"/>
                    <a:pt x="15348" y="19396"/>
                  </a:cubicBezTo>
                  <a:lnTo>
                    <a:pt x="15348" y="19396"/>
                  </a:lnTo>
                  <a:lnTo>
                    <a:pt x="15336" y="19408"/>
                  </a:lnTo>
                  <a:cubicBezTo>
                    <a:pt x="15336" y="19387"/>
                    <a:pt x="15252" y="19375"/>
                    <a:pt x="15095" y="19375"/>
                  </a:cubicBezTo>
                  <a:close/>
                  <a:moveTo>
                    <a:pt x="19149" y="19905"/>
                  </a:moveTo>
                  <a:cubicBezTo>
                    <a:pt x="19024" y="19905"/>
                    <a:pt x="18336" y="20924"/>
                    <a:pt x="17920" y="22348"/>
                  </a:cubicBezTo>
                  <a:cubicBezTo>
                    <a:pt x="17491" y="23813"/>
                    <a:pt x="17527" y="25063"/>
                    <a:pt x="17646" y="25063"/>
                  </a:cubicBezTo>
                  <a:cubicBezTo>
                    <a:pt x="17646" y="25063"/>
                    <a:pt x="17647" y="25063"/>
                    <a:pt x="17648" y="25063"/>
                  </a:cubicBezTo>
                  <a:cubicBezTo>
                    <a:pt x="17766" y="25063"/>
                    <a:pt x="17922" y="23877"/>
                    <a:pt x="18336" y="22468"/>
                  </a:cubicBezTo>
                  <a:cubicBezTo>
                    <a:pt x="18753" y="21063"/>
                    <a:pt x="19253" y="19979"/>
                    <a:pt x="19158" y="19908"/>
                  </a:cubicBezTo>
                  <a:cubicBezTo>
                    <a:pt x="19155" y="19906"/>
                    <a:pt x="19152" y="19905"/>
                    <a:pt x="19149" y="19905"/>
                  </a:cubicBezTo>
                  <a:close/>
                  <a:moveTo>
                    <a:pt x="22111" y="21801"/>
                  </a:moveTo>
                  <a:lnTo>
                    <a:pt x="22111" y="21801"/>
                  </a:lnTo>
                  <a:cubicBezTo>
                    <a:pt x="22730" y="22456"/>
                    <a:pt x="23385" y="23087"/>
                    <a:pt x="24075" y="23682"/>
                  </a:cubicBezTo>
                  <a:cubicBezTo>
                    <a:pt x="24730" y="24301"/>
                    <a:pt x="25421" y="24896"/>
                    <a:pt x="26135" y="25456"/>
                  </a:cubicBezTo>
                  <a:lnTo>
                    <a:pt x="26147" y="25444"/>
                  </a:lnTo>
                  <a:cubicBezTo>
                    <a:pt x="25516" y="24789"/>
                    <a:pt x="24861" y="24158"/>
                    <a:pt x="24170" y="23575"/>
                  </a:cubicBezTo>
                  <a:cubicBezTo>
                    <a:pt x="23516" y="22944"/>
                    <a:pt x="22825" y="22348"/>
                    <a:pt x="22111" y="21801"/>
                  </a:cubicBezTo>
                  <a:close/>
                  <a:moveTo>
                    <a:pt x="22678" y="18844"/>
                  </a:moveTo>
                  <a:cubicBezTo>
                    <a:pt x="22469" y="18844"/>
                    <a:pt x="22263" y="18861"/>
                    <a:pt x="22051" y="18908"/>
                  </a:cubicBezTo>
                  <a:cubicBezTo>
                    <a:pt x="22051" y="18979"/>
                    <a:pt x="23194" y="19015"/>
                    <a:pt x="25016" y="19241"/>
                  </a:cubicBezTo>
                  <a:lnTo>
                    <a:pt x="25730" y="19336"/>
                  </a:lnTo>
                  <a:cubicBezTo>
                    <a:pt x="25980" y="19372"/>
                    <a:pt x="26218" y="19420"/>
                    <a:pt x="26492" y="19467"/>
                  </a:cubicBezTo>
                  <a:cubicBezTo>
                    <a:pt x="27028" y="19551"/>
                    <a:pt x="27587" y="19682"/>
                    <a:pt x="28183" y="19801"/>
                  </a:cubicBezTo>
                  <a:cubicBezTo>
                    <a:pt x="30755" y="20384"/>
                    <a:pt x="33231" y="21277"/>
                    <a:pt x="35588" y="22456"/>
                  </a:cubicBezTo>
                  <a:cubicBezTo>
                    <a:pt x="36124" y="22741"/>
                    <a:pt x="36636" y="22991"/>
                    <a:pt x="37101" y="23265"/>
                  </a:cubicBezTo>
                  <a:cubicBezTo>
                    <a:pt x="37327" y="23396"/>
                    <a:pt x="37565" y="23515"/>
                    <a:pt x="37779" y="23658"/>
                  </a:cubicBezTo>
                  <a:cubicBezTo>
                    <a:pt x="37982" y="23789"/>
                    <a:pt x="38196" y="23908"/>
                    <a:pt x="38386" y="24027"/>
                  </a:cubicBezTo>
                  <a:cubicBezTo>
                    <a:pt x="39885" y="24966"/>
                    <a:pt x="40780" y="25662"/>
                    <a:pt x="40879" y="25662"/>
                  </a:cubicBezTo>
                  <a:cubicBezTo>
                    <a:pt x="40883" y="25662"/>
                    <a:pt x="40885" y="25661"/>
                    <a:pt x="40887" y="25658"/>
                  </a:cubicBezTo>
                  <a:cubicBezTo>
                    <a:pt x="40911" y="25635"/>
                    <a:pt x="40696" y="25444"/>
                    <a:pt x="40315" y="25111"/>
                  </a:cubicBezTo>
                  <a:cubicBezTo>
                    <a:pt x="40113" y="24932"/>
                    <a:pt x="39875" y="24742"/>
                    <a:pt x="39577" y="24515"/>
                  </a:cubicBezTo>
                  <a:cubicBezTo>
                    <a:pt x="39279" y="24301"/>
                    <a:pt x="38946" y="24039"/>
                    <a:pt x="38565" y="23789"/>
                  </a:cubicBezTo>
                  <a:lnTo>
                    <a:pt x="37958" y="23384"/>
                  </a:lnTo>
                  <a:cubicBezTo>
                    <a:pt x="37744" y="23241"/>
                    <a:pt x="37517" y="23110"/>
                    <a:pt x="37291" y="22968"/>
                  </a:cubicBezTo>
                  <a:cubicBezTo>
                    <a:pt x="36791" y="22658"/>
                    <a:pt x="36291" y="22372"/>
                    <a:pt x="35767" y="22110"/>
                  </a:cubicBezTo>
                  <a:cubicBezTo>
                    <a:pt x="34588" y="21491"/>
                    <a:pt x="33362" y="20944"/>
                    <a:pt x="32112" y="20491"/>
                  </a:cubicBezTo>
                  <a:cubicBezTo>
                    <a:pt x="30850" y="20039"/>
                    <a:pt x="29576" y="19682"/>
                    <a:pt x="28266" y="19396"/>
                  </a:cubicBezTo>
                  <a:cubicBezTo>
                    <a:pt x="27671" y="19289"/>
                    <a:pt x="27099" y="19170"/>
                    <a:pt x="26552" y="19098"/>
                  </a:cubicBezTo>
                  <a:cubicBezTo>
                    <a:pt x="26290" y="19062"/>
                    <a:pt x="26028" y="19027"/>
                    <a:pt x="25778" y="19003"/>
                  </a:cubicBezTo>
                  <a:lnTo>
                    <a:pt x="25051" y="18920"/>
                  </a:lnTo>
                  <a:cubicBezTo>
                    <a:pt x="24635" y="18872"/>
                    <a:pt x="24218" y="18848"/>
                    <a:pt x="23801" y="18848"/>
                  </a:cubicBezTo>
                  <a:lnTo>
                    <a:pt x="22861" y="18848"/>
                  </a:lnTo>
                  <a:cubicBezTo>
                    <a:pt x="22799" y="18845"/>
                    <a:pt x="22738" y="18844"/>
                    <a:pt x="22678" y="18844"/>
                  </a:cubicBezTo>
                  <a:close/>
                  <a:moveTo>
                    <a:pt x="30362" y="21420"/>
                  </a:moveTo>
                  <a:lnTo>
                    <a:pt x="30362" y="21420"/>
                  </a:lnTo>
                  <a:cubicBezTo>
                    <a:pt x="30362" y="21432"/>
                    <a:pt x="30695" y="21622"/>
                    <a:pt x="31195" y="21956"/>
                  </a:cubicBezTo>
                  <a:cubicBezTo>
                    <a:pt x="31862" y="22384"/>
                    <a:pt x="32481" y="22860"/>
                    <a:pt x="33076" y="23384"/>
                  </a:cubicBezTo>
                  <a:cubicBezTo>
                    <a:pt x="33660" y="23908"/>
                    <a:pt x="34207" y="24468"/>
                    <a:pt x="34707" y="25075"/>
                  </a:cubicBezTo>
                  <a:cubicBezTo>
                    <a:pt x="35100" y="25551"/>
                    <a:pt x="35315" y="25837"/>
                    <a:pt x="35338" y="25837"/>
                  </a:cubicBezTo>
                  <a:lnTo>
                    <a:pt x="35338" y="25825"/>
                  </a:lnTo>
                  <a:cubicBezTo>
                    <a:pt x="35303" y="25742"/>
                    <a:pt x="35255" y="25670"/>
                    <a:pt x="35196" y="25599"/>
                  </a:cubicBezTo>
                  <a:cubicBezTo>
                    <a:pt x="35112" y="25456"/>
                    <a:pt x="34969" y="25254"/>
                    <a:pt x="34779" y="25015"/>
                  </a:cubicBezTo>
                  <a:cubicBezTo>
                    <a:pt x="34291" y="24384"/>
                    <a:pt x="33755" y="23801"/>
                    <a:pt x="33160" y="23277"/>
                  </a:cubicBezTo>
                  <a:cubicBezTo>
                    <a:pt x="32564" y="22741"/>
                    <a:pt x="31921" y="22277"/>
                    <a:pt x="31243" y="21860"/>
                  </a:cubicBezTo>
                  <a:cubicBezTo>
                    <a:pt x="30981" y="21706"/>
                    <a:pt x="30755" y="21598"/>
                    <a:pt x="30612" y="21515"/>
                  </a:cubicBezTo>
                  <a:cubicBezTo>
                    <a:pt x="30528" y="21479"/>
                    <a:pt x="30445" y="21444"/>
                    <a:pt x="30362" y="21420"/>
                  </a:cubicBezTo>
                  <a:close/>
                  <a:moveTo>
                    <a:pt x="8454" y="23170"/>
                  </a:moveTo>
                  <a:lnTo>
                    <a:pt x="8454" y="23170"/>
                  </a:lnTo>
                  <a:cubicBezTo>
                    <a:pt x="8371" y="23182"/>
                    <a:pt x="8299" y="23218"/>
                    <a:pt x="8228" y="23253"/>
                  </a:cubicBezTo>
                  <a:cubicBezTo>
                    <a:pt x="8061" y="23325"/>
                    <a:pt x="7847" y="23420"/>
                    <a:pt x="7573" y="23575"/>
                  </a:cubicBezTo>
                  <a:cubicBezTo>
                    <a:pt x="6871" y="23956"/>
                    <a:pt x="6204" y="24396"/>
                    <a:pt x="5585" y="24885"/>
                  </a:cubicBezTo>
                  <a:cubicBezTo>
                    <a:pt x="4954" y="25385"/>
                    <a:pt x="4370" y="25944"/>
                    <a:pt x="3835" y="26551"/>
                  </a:cubicBezTo>
                  <a:cubicBezTo>
                    <a:pt x="3632" y="26778"/>
                    <a:pt x="3477" y="26968"/>
                    <a:pt x="3382" y="27111"/>
                  </a:cubicBezTo>
                  <a:cubicBezTo>
                    <a:pt x="3323" y="27171"/>
                    <a:pt x="3275" y="27242"/>
                    <a:pt x="3227" y="27325"/>
                  </a:cubicBezTo>
                  <a:cubicBezTo>
                    <a:pt x="3228" y="27326"/>
                    <a:pt x="3228" y="27326"/>
                    <a:pt x="3229" y="27326"/>
                  </a:cubicBezTo>
                  <a:cubicBezTo>
                    <a:pt x="3261" y="27326"/>
                    <a:pt x="3498" y="27054"/>
                    <a:pt x="3906" y="26611"/>
                  </a:cubicBezTo>
                  <a:cubicBezTo>
                    <a:pt x="5001" y="25456"/>
                    <a:pt x="6240" y="24468"/>
                    <a:pt x="7621" y="23670"/>
                  </a:cubicBezTo>
                  <a:cubicBezTo>
                    <a:pt x="8121" y="23361"/>
                    <a:pt x="8454" y="23182"/>
                    <a:pt x="8454" y="23170"/>
                  </a:cubicBezTo>
                  <a:close/>
                  <a:moveTo>
                    <a:pt x="20765" y="23063"/>
                  </a:moveTo>
                  <a:cubicBezTo>
                    <a:pt x="20765" y="23313"/>
                    <a:pt x="20801" y="23563"/>
                    <a:pt x="20872" y="23801"/>
                  </a:cubicBezTo>
                  <a:cubicBezTo>
                    <a:pt x="21122" y="24956"/>
                    <a:pt x="21551" y="26075"/>
                    <a:pt x="22158" y="27099"/>
                  </a:cubicBezTo>
                  <a:cubicBezTo>
                    <a:pt x="22265" y="27325"/>
                    <a:pt x="22408" y="27528"/>
                    <a:pt x="22563" y="27718"/>
                  </a:cubicBezTo>
                  <a:lnTo>
                    <a:pt x="22575" y="27706"/>
                  </a:lnTo>
                  <a:cubicBezTo>
                    <a:pt x="22480" y="27480"/>
                    <a:pt x="22373" y="27254"/>
                    <a:pt x="22253" y="27040"/>
                  </a:cubicBezTo>
                  <a:cubicBezTo>
                    <a:pt x="21980" y="26516"/>
                    <a:pt x="21742" y="25980"/>
                    <a:pt x="21527" y="25444"/>
                  </a:cubicBezTo>
                  <a:cubicBezTo>
                    <a:pt x="21301" y="24896"/>
                    <a:pt x="21122" y="24337"/>
                    <a:pt x="20968" y="23765"/>
                  </a:cubicBezTo>
                  <a:cubicBezTo>
                    <a:pt x="20920" y="23527"/>
                    <a:pt x="20849" y="23289"/>
                    <a:pt x="20765" y="23063"/>
                  </a:cubicBezTo>
                  <a:close/>
                  <a:moveTo>
                    <a:pt x="22845" y="21602"/>
                  </a:moveTo>
                  <a:cubicBezTo>
                    <a:pt x="22825" y="21602"/>
                    <a:pt x="22814" y="21605"/>
                    <a:pt x="22813" y="21610"/>
                  </a:cubicBezTo>
                  <a:cubicBezTo>
                    <a:pt x="22777" y="21741"/>
                    <a:pt x="25575" y="22670"/>
                    <a:pt x="28647" y="24563"/>
                  </a:cubicBezTo>
                  <a:cubicBezTo>
                    <a:pt x="31664" y="26415"/>
                    <a:pt x="33712" y="28483"/>
                    <a:pt x="33889" y="28483"/>
                  </a:cubicBezTo>
                  <a:cubicBezTo>
                    <a:pt x="33893" y="28483"/>
                    <a:pt x="33896" y="28482"/>
                    <a:pt x="33898" y="28480"/>
                  </a:cubicBezTo>
                  <a:lnTo>
                    <a:pt x="33886" y="28480"/>
                  </a:lnTo>
                  <a:cubicBezTo>
                    <a:pt x="33922" y="28444"/>
                    <a:pt x="33457" y="27861"/>
                    <a:pt x="32576" y="27040"/>
                  </a:cubicBezTo>
                  <a:cubicBezTo>
                    <a:pt x="30290" y="24896"/>
                    <a:pt x="27599" y="23230"/>
                    <a:pt x="24670" y="22134"/>
                  </a:cubicBezTo>
                  <a:cubicBezTo>
                    <a:pt x="23681" y="21766"/>
                    <a:pt x="22998" y="21602"/>
                    <a:pt x="22845" y="21602"/>
                  </a:cubicBezTo>
                  <a:close/>
                  <a:moveTo>
                    <a:pt x="29671" y="28218"/>
                  </a:moveTo>
                  <a:cubicBezTo>
                    <a:pt x="29385" y="28218"/>
                    <a:pt x="29254" y="28552"/>
                    <a:pt x="29457" y="28754"/>
                  </a:cubicBezTo>
                  <a:cubicBezTo>
                    <a:pt x="29517" y="28814"/>
                    <a:pt x="29593" y="28841"/>
                    <a:pt x="29668" y="28841"/>
                  </a:cubicBezTo>
                  <a:cubicBezTo>
                    <a:pt x="29830" y="28841"/>
                    <a:pt x="29989" y="28715"/>
                    <a:pt x="29981" y="28528"/>
                  </a:cubicBezTo>
                  <a:cubicBezTo>
                    <a:pt x="29981" y="28349"/>
                    <a:pt x="29838" y="28218"/>
                    <a:pt x="29671" y="28218"/>
                  </a:cubicBezTo>
                  <a:close/>
                  <a:moveTo>
                    <a:pt x="3424" y="29467"/>
                  </a:moveTo>
                  <a:cubicBezTo>
                    <a:pt x="3418" y="29467"/>
                    <a:pt x="3412" y="29468"/>
                    <a:pt x="3406" y="29468"/>
                  </a:cubicBezTo>
                  <a:cubicBezTo>
                    <a:pt x="3275" y="29468"/>
                    <a:pt x="3203" y="29623"/>
                    <a:pt x="3299" y="29718"/>
                  </a:cubicBezTo>
                  <a:cubicBezTo>
                    <a:pt x="3327" y="29751"/>
                    <a:pt x="3365" y="29765"/>
                    <a:pt x="3402" y="29765"/>
                  </a:cubicBezTo>
                  <a:cubicBezTo>
                    <a:pt x="3476" y="29765"/>
                    <a:pt x="3549" y="29710"/>
                    <a:pt x="3549" y="29623"/>
                  </a:cubicBezTo>
                  <a:cubicBezTo>
                    <a:pt x="3560" y="29535"/>
                    <a:pt x="3499" y="29467"/>
                    <a:pt x="3424" y="29467"/>
                  </a:cubicBezTo>
                  <a:close/>
                  <a:moveTo>
                    <a:pt x="16171" y="22345"/>
                  </a:moveTo>
                  <a:cubicBezTo>
                    <a:pt x="16020" y="22345"/>
                    <a:pt x="14496" y="23707"/>
                    <a:pt x="13050" y="25766"/>
                  </a:cubicBezTo>
                  <a:cubicBezTo>
                    <a:pt x="11562" y="27873"/>
                    <a:pt x="10776" y="29814"/>
                    <a:pt x="10895" y="29873"/>
                  </a:cubicBezTo>
                  <a:cubicBezTo>
                    <a:pt x="10897" y="29874"/>
                    <a:pt x="10899" y="29875"/>
                    <a:pt x="10902" y="29875"/>
                  </a:cubicBezTo>
                  <a:cubicBezTo>
                    <a:pt x="11056" y="29875"/>
                    <a:pt x="11989" y="28055"/>
                    <a:pt x="13407" y="26016"/>
                  </a:cubicBezTo>
                  <a:cubicBezTo>
                    <a:pt x="14848" y="23932"/>
                    <a:pt x="16277" y="22432"/>
                    <a:pt x="16181" y="22348"/>
                  </a:cubicBezTo>
                  <a:cubicBezTo>
                    <a:pt x="16179" y="22346"/>
                    <a:pt x="16176" y="22345"/>
                    <a:pt x="16171" y="22345"/>
                  </a:cubicBezTo>
                  <a:close/>
                  <a:moveTo>
                    <a:pt x="16993" y="19771"/>
                  </a:moveTo>
                  <a:cubicBezTo>
                    <a:pt x="16849" y="19771"/>
                    <a:pt x="16007" y="20008"/>
                    <a:pt x="14776" y="20574"/>
                  </a:cubicBezTo>
                  <a:cubicBezTo>
                    <a:pt x="14002" y="20920"/>
                    <a:pt x="13240" y="21325"/>
                    <a:pt x="12502" y="21765"/>
                  </a:cubicBezTo>
                  <a:cubicBezTo>
                    <a:pt x="11609" y="22313"/>
                    <a:pt x="10740" y="22920"/>
                    <a:pt x="9931" y="23575"/>
                  </a:cubicBezTo>
                  <a:cubicBezTo>
                    <a:pt x="9109" y="24242"/>
                    <a:pt x="8347" y="24968"/>
                    <a:pt x="7633" y="25742"/>
                  </a:cubicBezTo>
                  <a:cubicBezTo>
                    <a:pt x="7311" y="26111"/>
                    <a:pt x="7025" y="26468"/>
                    <a:pt x="6763" y="26813"/>
                  </a:cubicBezTo>
                  <a:cubicBezTo>
                    <a:pt x="6490" y="27147"/>
                    <a:pt x="6275" y="27504"/>
                    <a:pt x="6061" y="27790"/>
                  </a:cubicBezTo>
                  <a:cubicBezTo>
                    <a:pt x="5870" y="28052"/>
                    <a:pt x="5704" y="28337"/>
                    <a:pt x="5549" y="28623"/>
                  </a:cubicBezTo>
                  <a:cubicBezTo>
                    <a:pt x="5418" y="28837"/>
                    <a:pt x="5311" y="29064"/>
                    <a:pt x="5204" y="29290"/>
                  </a:cubicBezTo>
                  <a:cubicBezTo>
                    <a:pt x="5037" y="29659"/>
                    <a:pt x="4954" y="29873"/>
                    <a:pt x="4989" y="29885"/>
                  </a:cubicBezTo>
                  <a:cubicBezTo>
                    <a:pt x="4991" y="29886"/>
                    <a:pt x="4993" y="29886"/>
                    <a:pt x="4994" y="29886"/>
                  </a:cubicBezTo>
                  <a:cubicBezTo>
                    <a:pt x="5079" y="29886"/>
                    <a:pt x="5495" y="29086"/>
                    <a:pt x="6311" y="27944"/>
                  </a:cubicBezTo>
                  <a:cubicBezTo>
                    <a:pt x="6525" y="27659"/>
                    <a:pt x="6775" y="27349"/>
                    <a:pt x="7037" y="27016"/>
                  </a:cubicBezTo>
                  <a:cubicBezTo>
                    <a:pt x="7299" y="26682"/>
                    <a:pt x="7609" y="26349"/>
                    <a:pt x="7930" y="26004"/>
                  </a:cubicBezTo>
                  <a:cubicBezTo>
                    <a:pt x="8645" y="25254"/>
                    <a:pt x="9395" y="24551"/>
                    <a:pt x="10204" y="23896"/>
                  </a:cubicBezTo>
                  <a:cubicBezTo>
                    <a:pt x="11002" y="23253"/>
                    <a:pt x="11847" y="22646"/>
                    <a:pt x="12717" y="22087"/>
                  </a:cubicBezTo>
                  <a:cubicBezTo>
                    <a:pt x="13526" y="21586"/>
                    <a:pt x="14276" y="21158"/>
                    <a:pt x="14919" y="20825"/>
                  </a:cubicBezTo>
                  <a:cubicBezTo>
                    <a:pt x="16205" y="20170"/>
                    <a:pt x="17039" y="19836"/>
                    <a:pt x="17015" y="19777"/>
                  </a:cubicBezTo>
                  <a:cubicBezTo>
                    <a:pt x="17014" y="19773"/>
                    <a:pt x="17006" y="19771"/>
                    <a:pt x="16993" y="19771"/>
                  </a:cubicBezTo>
                  <a:close/>
                  <a:moveTo>
                    <a:pt x="23158" y="25516"/>
                  </a:moveTo>
                  <a:lnTo>
                    <a:pt x="23158" y="25516"/>
                  </a:lnTo>
                  <a:cubicBezTo>
                    <a:pt x="23289" y="25801"/>
                    <a:pt x="23432" y="26087"/>
                    <a:pt x="23611" y="26349"/>
                  </a:cubicBezTo>
                  <a:cubicBezTo>
                    <a:pt x="23897" y="26861"/>
                    <a:pt x="24325" y="27552"/>
                    <a:pt x="24813" y="28302"/>
                  </a:cubicBezTo>
                  <a:cubicBezTo>
                    <a:pt x="25301" y="29040"/>
                    <a:pt x="25778" y="29707"/>
                    <a:pt x="26123" y="30171"/>
                  </a:cubicBezTo>
                  <a:cubicBezTo>
                    <a:pt x="26302" y="30433"/>
                    <a:pt x="26504" y="30683"/>
                    <a:pt x="26718" y="30921"/>
                  </a:cubicBezTo>
                  <a:cubicBezTo>
                    <a:pt x="26564" y="30635"/>
                    <a:pt x="26397" y="30373"/>
                    <a:pt x="26206" y="30111"/>
                  </a:cubicBezTo>
                  <a:cubicBezTo>
                    <a:pt x="25873" y="29635"/>
                    <a:pt x="25432" y="28968"/>
                    <a:pt x="24932" y="28218"/>
                  </a:cubicBezTo>
                  <a:cubicBezTo>
                    <a:pt x="24432" y="27480"/>
                    <a:pt x="24004" y="26790"/>
                    <a:pt x="23694" y="26301"/>
                  </a:cubicBezTo>
                  <a:cubicBezTo>
                    <a:pt x="23539" y="26028"/>
                    <a:pt x="23361" y="25766"/>
                    <a:pt x="23158" y="25516"/>
                  </a:cubicBezTo>
                  <a:close/>
                  <a:moveTo>
                    <a:pt x="16991" y="26551"/>
                  </a:moveTo>
                  <a:lnTo>
                    <a:pt x="16991" y="26551"/>
                  </a:lnTo>
                  <a:cubicBezTo>
                    <a:pt x="16848" y="26801"/>
                    <a:pt x="16729" y="27063"/>
                    <a:pt x="16658" y="27337"/>
                  </a:cubicBezTo>
                  <a:cubicBezTo>
                    <a:pt x="16205" y="28623"/>
                    <a:pt x="16003" y="29980"/>
                    <a:pt x="16062" y="31350"/>
                  </a:cubicBezTo>
                  <a:cubicBezTo>
                    <a:pt x="16062" y="31635"/>
                    <a:pt x="16086" y="31909"/>
                    <a:pt x="16157" y="32183"/>
                  </a:cubicBezTo>
                  <a:cubicBezTo>
                    <a:pt x="16169" y="31909"/>
                    <a:pt x="16169" y="31623"/>
                    <a:pt x="16157" y="31350"/>
                  </a:cubicBezTo>
                  <a:cubicBezTo>
                    <a:pt x="16157" y="29992"/>
                    <a:pt x="16360" y="28647"/>
                    <a:pt x="16753" y="27361"/>
                  </a:cubicBezTo>
                  <a:cubicBezTo>
                    <a:pt x="16848" y="27099"/>
                    <a:pt x="16919" y="26825"/>
                    <a:pt x="16991" y="26551"/>
                  </a:cubicBezTo>
                  <a:close/>
                  <a:moveTo>
                    <a:pt x="27028" y="28909"/>
                  </a:moveTo>
                  <a:lnTo>
                    <a:pt x="27028" y="28909"/>
                  </a:lnTo>
                  <a:cubicBezTo>
                    <a:pt x="27147" y="29111"/>
                    <a:pt x="27278" y="29314"/>
                    <a:pt x="27433" y="29492"/>
                  </a:cubicBezTo>
                  <a:cubicBezTo>
                    <a:pt x="27683" y="29838"/>
                    <a:pt x="28040" y="30338"/>
                    <a:pt x="28433" y="30885"/>
                  </a:cubicBezTo>
                  <a:cubicBezTo>
                    <a:pt x="28814" y="31433"/>
                    <a:pt x="29147" y="31933"/>
                    <a:pt x="29385" y="32302"/>
                  </a:cubicBezTo>
                  <a:cubicBezTo>
                    <a:pt x="29504" y="32505"/>
                    <a:pt x="29647" y="32695"/>
                    <a:pt x="29802" y="32874"/>
                  </a:cubicBezTo>
                  <a:cubicBezTo>
                    <a:pt x="29719" y="32659"/>
                    <a:pt x="29612" y="32445"/>
                    <a:pt x="29481" y="32243"/>
                  </a:cubicBezTo>
                  <a:cubicBezTo>
                    <a:pt x="29254" y="31862"/>
                    <a:pt x="28933" y="31350"/>
                    <a:pt x="28552" y="30802"/>
                  </a:cubicBezTo>
                  <a:cubicBezTo>
                    <a:pt x="28159" y="30254"/>
                    <a:pt x="27790" y="29766"/>
                    <a:pt x="27516" y="29433"/>
                  </a:cubicBezTo>
                  <a:cubicBezTo>
                    <a:pt x="27373" y="29242"/>
                    <a:pt x="27218" y="29064"/>
                    <a:pt x="27028" y="28909"/>
                  </a:cubicBezTo>
                  <a:close/>
                  <a:moveTo>
                    <a:pt x="19652" y="33003"/>
                  </a:moveTo>
                  <a:cubicBezTo>
                    <a:pt x="19576" y="33003"/>
                    <a:pt x="19516" y="33071"/>
                    <a:pt x="19527" y="33159"/>
                  </a:cubicBezTo>
                  <a:cubicBezTo>
                    <a:pt x="19527" y="33246"/>
                    <a:pt x="19600" y="33301"/>
                    <a:pt x="19673" y="33301"/>
                  </a:cubicBezTo>
                  <a:cubicBezTo>
                    <a:pt x="19711" y="33301"/>
                    <a:pt x="19749" y="33287"/>
                    <a:pt x="19777" y="33255"/>
                  </a:cubicBezTo>
                  <a:cubicBezTo>
                    <a:pt x="19872" y="33159"/>
                    <a:pt x="19801" y="33005"/>
                    <a:pt x="19670" y="33005"/>
                  </a:cubicBezTo>
                  <a:cubicBezTo>
                    <a:pt x="19664" y="33004"/>
                    <a:pt x="19658" y="33003"/>
                    <a:pt x="19652" y="33003"/>
                  </a:cubicBezTo>
                  <a:close/>
                  <a:moveTo>
                    <a:pt x="18253" y="26016"/>
                  </a:moveTo>
                  <a:lnTo>
                    <a:pt x="18253" y="26016"/>
                  </a:lnTo>
                  <a:cubicBezTo>
                    <a:pt x="18205" y="26099"/>
                    <a:pt x="18182" y="26194"/>
                    <a:pt x="18158" y="26289"/>
                  </a:cubicBezTo>
                  <a:cubicBezTo>
                    <a:pt x="18110" y="26480"/>
                    <a:pt x="18051" y="26754"/>
                    <a:pt x="17991" y="27087"/>
                  </a:cubicBezTo>
                  <a:cubicBezTo>
                    <a:pt x="17848" y="27956"/>
                    <a:pt x="17765" y="28837"/>
                    <a:pt x="17753" y="29730"/>
                  </a:cubicBezTo>
                  <a:cubicBezTo>
                    <a:pt x="17741" y="30611"/>
                    <a:pt x="17801" y="31492"/>
                    <a:pt x="17932" y="32374"/>
                  </a:cubicBezTo>
                  <a:cubicBezTo>
                    <a:pt x="17991" y="32707"/>
                    <a:pt x="18039" y="32981"/>
                    <a:pt x="18086" y="33159"/>
                  </a:cubicBezTo>
                  <a:cubicBezTo>
                    <a:pt x="18098" y="33249"/>
                    <a:pt x="18119" y="33340"/>
                    <a:pt x="18162" y="33430"/>
                  </a:cubicBezTo>
                  <a:lnTo>
                    <a:pt x="18162" y="33430"/>
                  </a:lnTo>
                  <a:cubicBezTo>
                    <a:pt x="18167" y="33349"/>
                    <a:pt x="18104" y="32961"/>
                    <a:pt x="18051" y="32362"/>
                  </a:cubicBezTo>
                  <a:cubicBezTo>
                    <a:pt x="17943" y="31492"/>
                    <a:pt x="17884" y="30611"/>
                    <a:pt x="17896" y="29730"/>
                  </a:cubicBezTo>
                  <a:cubicBezTo>
                    <a:pt x="17908" y="28849"/>
                    <a:pt x="17979" y="27968"/>
                    <a:pt x="18098" y="27099"/>
                  </a:cubicBezTo>
                  <a:cubicBezTo>
                    <a:pt x="18193" y="26432"/>
                    <a:pt x="18277" y="26016"/>
                    <a:pt x="18253" y="26016"/>
                  </a:cubicBezTo>
                  <a:close/>
                  <a:moveTo>
                    <a:pt x="18162" y="33430"/>
                  </a:moveTo>
                  <a:cubicBezTo>
                    <a:pt x="18162" y="33439"/>
                    <a:pt x="18160" y="33444"/>
                    <a:pt x="18158" y="33445"/>
                  </a:cubicBezTo>
                  <a:lnTo>
                    <a:pt x="18170" y="33445"/>
                  </a:lnTo>
                  <a:cubicBezTo>
                    <a:pt x="18167" y="33440"/>
                    <a:pt x="18165" y="33435"/>
                    <a:pt x="18162" y="33430"/>
                  </a:cubicBezTo>
                  <a:close/>
                  <a:moveTo>
                    <a:pt x="15419" y="25206"/>
                  </a:moveTo>
                  <a:cubicBezTo>
                    <a:pt x="15348" y="25301"/>
                    <a:pt x="15288" y="25396"/>
                    <a:pt x="15241" y="25504"/>
                  </a:cubicBezTo>
                  <a:cubicBezTo>
                    <a:pt x="15134" y="25706"/>
                    <a:pt x="14991" y="25992"/>
                    <a:pt x="14812" y="26361"/>
                  </a:cubicBezTo>
                  <a:cubicBezTo>
                    <a:pt x="14372" y="27313"/>
                    <a:pt x="13991" y="28302"/>
                    <a:pt x="13705" y="29314"/>
                  </a:cubicBezTo>
                  <a:cubicBezTo>
                    <a:pt x="13407" y="30314"/>
                    <a:pt x="13193" y="31350"/>
                    <a:pt x="13062" y="32397"/>
                  </a:cubicBezTo>
                  <a:cubicBezTo>
                    <a:pt x="13014" y="32790"/>
                    <a:pt x="12979" y="33112"/>
                    <a:pt x="12967" y="33338"/>
                  </a:cubicBezTo>
                  <a:cubicBezTo>
                    <a:pt x="12955" y="33457"/>
                    <a:pt x="12955" y="33576"/>
                    <a:pt x="12967" y="33695"/>
                  </a:cubicBezTo>
                  <a:cubicBezTo>
                    <a:pt x="13002" y="33576"/>
                    <a:pt x="13026" y="33457"/>
                    <a:pt x="13038" y="33338"/>
                  </a:cubicBezTo>
                  <a:cubicBezTo>
                    <a:pt x="13062" y="33124"/>
                    <a:pt x="13109" y="32790"/>
                    <a:pt x="13169" y="32397"/>
                  </a:cubicBezTo>
                  <a:cubicBezTo>
                    <a:pt x="13336" y="31373"/>
                    <a:pt x="13562" y="30349"/>
                    <a:pt x="13848" y="29337"/>
                  </a:cubicBezTo>
                  <a:cubicBezTo>
                    <a:pt x="14133" y="28337"/>
                    <a:pt x="14491" y="27361"/>
                    <a:pt x="14907" y="26397"/>
                  </a:cubicBezTo>
                  <a:cubicBezTo>
                    <a:pt x="15062" y="26039"/>
                    <a:pt x="15193" y="25742"/>
                    <a:pt x="15288" y="25527"/>
                  </a:cubicBezTo>
                  <a:cubicBezTo>
                    <a:pt x="15348" y="25432"/>
                    <a:pt x="15384" y="25325"/>
                    <a:pt x="15419" y="25206"/>
                  </a:cubicBezTo>
                  <a:close/>
                  <a:moveTo>
                    <a:pt x="20158" y="20277"/>
                  </a:moveTo>
                  <a:cubicBezTo>
                    <a:pt x="20087" y="20277"/>
                    <a:pt x="19932" y="21051"/>
                    <a:pt x="19813" y="22325"/>
                  </a:cubicBezTo>
                  <a:cubicBezTo>
                    <a:pt x="19515" y="25670"/>
                    <a:pt x="19801" y="29040"/>
                    <a:pt x="20646" y="32290"/>
                  </a:cubicBezTo>
                  <a:cubicBezTo>
                    <a:pt x="20965" y="33475"/>
                    <a:pt x="21251" y="34202"/>
                    <a:pt x="21317" y="34252"/>
                  </a:cubicBezTo>
                  <a:lnTo>
                    <a:pt x="21317" y="34252"/>
                  </a:lnTo>
                  <a:cubicBezTo>
                    <a:pt x="21363" y="34200"/>
                    <a:pt x="21187" y="33435"/>
                    <a:pt x="20932" y="32219"/>
                  </a:cubicBezTo>
                  <a:cubicBezTo>
                    <a:pt x="20610" y="30600"/>
                    <a:pt x="20372" y="28956"/>
                    <a:pt x="20229" y="27313"/>
                  </a:cubicBezTo>
                  <a:cubicBezTo>
                    <a:pt x="20098" y="25658"/>
                    <a:pt x="20063" y="24003"/>
                    <a:pt x="20122" y="22348"/>
                  </a:cubicBezTo>
                  <a:cubicBezTo>
                    <a:pt x="20158" y="21075"/>
                    <a:pt x="20218" y="20289"/>
                    <a:pt x="20158" y="20277"/>
                  </a:cubicBezTo>
                  <a:close/>
                  <a:moveTo>
                    <a:pt x="21317" y="34252"/>
                  </a:moveTo>
                  <a:cubicBezTo>
                    <a:pt x="21316" y="34254"/>
                    <a:pt x="21314" y="34254"/>
                    <a:pt x="21313" y="34255"/>
                  </a:cubicBezTo>
                  <a:lnTo>
                    <a:pt x="21322" y="34255"/>
                  </a:lnTo>
                  <a:cubicBezTo>
                    <a:pt x="21321" y="34254"/>
                    <a:pt x="21319" y="34254"/>
                    <a:pt x="21317" y="34252"/>
                  </a:cubicBezTo>
                  <a:close/>
                  <a:moveTo>
                    <a:pt x="21322" y="34255"/>
                  </a:moveTo>
                  <a:cubicBezTo>
                    <a:pt x="21323" y="34255"/>
                    <a:pt x="21323" y="34255"/>
                    <a:pt x="21324" y="34255"/>
                  </a:cubicBezTo>
                  <a:cubicBezTo>
                    <a:pt x="21324" y="34255"/>
                    <a:pt x="21324" y="34255"/>
                    <a:pt x="21325" y="34255"/>
                  </a:cubicBezTo>
                  <a:close/>
                  <a:moveTo>
                    <a:pt x="17955" y="20003"/>
                  </a:moveTo>
                  <a:cubicBezTo>
                    <a:pt x="17896" y="20015"/>
                    <a:pt x="17836" y="20039"/>
                    <a:pt x="17789" y="20063"/>
                  </a:cubicBezTo>
                  <a:lnTo>
                    <a:pt x="17289" y="20324"/>
                  </a:lnTo>
                  <a:cubicBezTo>
                    <a:pt x="17062" y="20432"/>
                    <a:pt x="16800" y="20586"/>
                    <a:pt x="16503" y="20765"/>
                  </a:cubicBezTo>
                  <a:cubicBezTo>
                    <a:pt x="16205" y="20944"/>
                    <a:pt x="15860" y="21146"/>
                    <a:pt x="15503" y="21408"/>
                  </a:cubicBezTo>
                  <a:lnTo>
                    <a:pt x="14919" y="21789"/>
                  </a:lnTo>
                  <a:cubicBezTo>
                    <a:pt x="14729" y="21920"/>
                    <a:pt x="14538" y="22087"/>
                    <a:pt x="14324" y="22241"/>
                  </a:cubicBezTo>
                  <a:cubicBezTo>
                    <a:pt x="13907" y="22539"/>
                    <a:pt x="13490" y="22908"/>
                    <a:pt x="13050" y="23289"/>
                  </a:cubicBezTo>
                  <a:cubicBezTo>
                    <a:pt x="11133" y="24968"/>
                    <a:pt x="9502" y="26932"/>
                    <a:pt x="8204" y="29111"/>
                  </a:cubicBezTo>
                  <a:cubicBezTo>
                    <a:pt x="7918" y="29611"/>
                    <a:pt x="7633" y="30088"/>
                    <a:pt x="7406" y="30564"/>
                  </a:cubicBezTo>
                  <a:cubicBezTo>
                    <a:pt x="7299" y="30790"/>
                    <a:pt x="7168" y="31016"/>
                    <a:pt x="7073" y="31231"/>
                  </a:cubicBezTo>
                  <a:lnTo>
                    <a:pt x="6799" y="31862"/>
                  </a:lnTo>
                  <a:cubicBezTo>
                    <a:pt x="6609" y="32278"/>
                    <a:pt x="6478" y="32671"/>
                    <a:pt x="6347" y="32981"/>
                  </a:cubicBezTo>
                  <a:cubicBezTo>
                    <a:pt x="6228" y="33255"/>
                    <a:pt x="6132" y="33528"/>
                    <a:pt x="6049" y="33814"/>
                  </a:cubicBezTo>
                  <a:cubicBezTo>
                    <a:pt x="5978" y="34052"/>
                    <a:pt x="5930" y="34231"/>
                    <a:pt x="5882" y="34374"/>
                  </a:cubicBezTo>
                  <a:cubicBezTo>
                    <a:pt x="5859" y="34433"/>
                    <a:pt x="5847" y="34493"/>
                    <a:pt x="5835" y="34564"/>
                  </a:cubicBezTo>
                  <a:cubicBezTo>
                    <a:pt x="5870" y="34505"/>
                    <a:pt x="5894" y="34433"/>
                    <a:pt x="5918" y="34374"/>
                  </a:cubicBezTo>
                  <a:cubicBezTo>
                    <a:pt x="5954" y="34243"/>
                    <a:pt x="6025" y="34076"/>
                    <a:pt x="6109" y="33838"/>
                  </a:cubicBezTo>
                  <a:cubicBezTo>
                    <a:pt x="6180" y="33612"/>
                    <a:pt x="6287" y="33326"/>
                    <a:pt x="6418" y="33005"/>
                  </a:cubicBezTo>
                  <a:cubicBezTo>
                    <a:pt x="6549" y="32683"/>
                    <a:pt x="6692" y="32314"/>
                    <a:pt x="6883" y="31909"/>
                  </a:cubicBezTo>
                  <a:lnTo>
                    <a:pt x="7156" y="31290"/>
                  </a:lnTo>
                  <a:cubicBezTo>
                    <a:pt x="7264" y="31064"/>
                    <a:pt x="7383" y="30850"/>
                    <a:pt x="7502" y="30623"/>
                  </a:cubicBezTo>
                  <a:cubicBezTo>
                    <a:pt x="7728" y="30159"/>
                    <a:pt x="8014" y="29683"/>
                    <a:pt x="8311" y="29183"/>
                  </a:cubicBezTo>
                  <a:cubicBezTo>
                    <a:pt x="8966" y="28111"/>
                    <a:pt x="9692" y="27087"/>
                    <a:pt x="10502" y="26123"/>
                  </a:cubicBezTo>
                  <a:cubicBezTo>
                    <a:pt x="11312" y="25158"/>
                    <a:pt x="12181" y="24253"/>
                    <a:pt x="13121" y="23408"/>
                  </a:cubicBezTo>
                  <a:cubicBezTo>
                    <a:pt x="13550" y="23027"/>
                    <a:pt x="13979" y="22670"/>
                    <a:pt x="14395" y="22360"/>
                  </a:cubicBezTo>
                  <a:cubicBezTo>
                    <a:pt x="14598" y="22206"/>
                    <a:pt x="14788" y="22039"/>
                    <a:pt x="14991" y="21908"/>
                  </a:cubicBezTo>
                  <a:lnTo>
                    <a:pt x="15538" y="21503"/>
                  </a:lnTo>
                  <a:cubicBezTo>
                    <a:pt x="15896" y="21241"/>
                    <a:pt x="16241" y="21039"/>
                    <a:pt x="16527" y="20848"/>
                  </a:cubicBezTo>
                  <a:cubicBezTo>
                    <a:pt x="16824" y="20670"/>
                    <a:pt x="17086" y="20515"/>
                    <a:pt x="17300" y="20384"/>
                  </a:cubicBezTo>
                  <a:lnTo>
                    <a:pt x="17789" y="20110"/>
                  </a:lnTo>
                  <a:cubicBezTo>
                    <a:pt x="17848" y="20086"/>
                    <a:pt x="17896" y="20039"/>
                    <a:pt x="17955" y="20003"/>
                  </a:cubicBezTo>
                  <a:close/>
                  <a:moveTo>
                    <a:pt x="11955" y="30838"/>
                  </a:moveTo>
                  <a:lnTo>
                    <a:pt x="11955" y="30838"/>
                  </a:lnTo>
                  <a:cubicBezTo>
                    <a:pt x="11812" y="31040"/>
                    <a:pt x="11681" y="31266"/>
                    <a:pt x="11585" y="31504"/>
                  </a:cubicBezTo>
                  <a:cubicBezTo>
                    <a:pt x="11050" y="32600"/>
                    <a:pt x="10704" y="33790"/>
                    <a:pt x="10573" y="35017"/>
                  </a:cubicBezTo>
                  <a:cubicBezTo>
                    <a:pt x="10538" y="35267"/>
                    <a:pt x="10526" y="35517"/>
                    <a:pt x="10550" y="35767"/>
                  </a:cubicBezTo>
                  <a:cubicBezTo>
                    <a:pt x="10609" y="35529"/>
                    <a:pt x="10657" y="35279"/>
                    <a:pt x="10681" y="35017"/>
                  </a:cubicBezTo>
                  <a:cubicBezTo>
                    <a:pt x="10776" y="34421"/>
                    <a:pt x="10907" y="33838"/>
                    <a:pt x="11074" y="33255"/>
                  </a:cubicBezTo>
                  <a:cubicBezTo>
                    <a:pt x="11240" y="32671"/>
                    <a:pt x="11443" y="32100"/>
                    <a:pt x="11681" y="31540"/>
                  </a:cubicBezTo>
                  <a:cubicBezTo>
                    <a:pt x="11788" y="31314"/>
                    <a:pt x="11883" y="31076"/>
                    <a:pt x="11955" y="30838"/>
                  </a:cubicBezTo>
                  <a:close/>
                  <a:moveTo>
                    <a:pt x="14904" y="35730"/>
                  </a:moveTo>
                  <a:cubicBezTo>
                    <a:pt x="14897" y="35730"/>
                    <a:pt x="14890" y="35731"/>
                    <a:pt x="14884" y="35731"/>
                  </a:cubicBezTo>
                  <a:cubicBezTo>
                    <a:pt x="14550" y="35731"/>
                    <a:pt x="14383" y="36136"/>
                    <a:pt x="14622" y="36362"/>
                  </a:cubicBezTo>
                  <a:cubicBezTo>
                    <a:pt x="14699" y="36440"/>
                    <a:pt x="14794" y="36474"/>
                    <a:pt x="14887" y="36474"/>
                  </a:cubicBezTo>
                  <a:cubicBezTo>
                    <a:pt x="15080" y="36474"/>
                    <a:pt x="15265" y="36325"/>
                    <a:pt x="15265" y="36100"/>
                  </a:cubicBezTo>
                  <a:lnTo>
                    <a:pt x="15253" y="36100"/>
                  </a:lnTo>
                  <a:cubicBezTo>
                    <a:pt x="15253" y="35893"/>
                    <a:pt x="15097" y="35730"/>
                    <a:pt x="14904" y="3573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06" name="Google Shape;1506;p31"/>
          <p:cNvSpPr txBox="1">
            <a:spLocks noGrp="1"/>
          </p:cNvSpPr>
          <p:nvPr>
            <p:ph type="title"/>
          </p:nvPr>
        </p:nvSpPr>
        <p:spPr>
          <a:xfrm>
            <a:off x="758775" y="445025"/>
            <a:ext cx="7626300" cy="5727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6"/>
              </a:buClr>
              <a:buSzPts val="2800"/>
              <a:buNone/>
              <a:defRPr>
                <a:solidFill>
                  <a:schemeClr val="accent3"/>
                </a:solidFill>
              </a:defRPr>
            </a:lvl1pPr>
            <a:lvl2pPr lvl="1" rtl="0">
              <a:spcBef>
                <a:spcPts val="0"/>
              </a:spcBef>
              <a:spcAft>
                <a:spcPts val="0"/>
              </a:spcAft>
              <a:buClr>
                <a:schemeClr val="accent6"/>
              </a:buClr>
              <a:buSzPts val="2800"/>
              <a:buNone/>
              <a:defRPr>
                <a:solidFill>
                  <a:schemeClr val="accent6"/>
                </a:solidFill>
              </a:defRPr>
            </a:lvl2pPr>
            <a:lvl3pPr lvl="2" rtl="0">
              <a:spcBef>
                <a:spcPts val="0"/>
              </a:spcBef>
              <a:spcAft>
                <a:spcPts val="0"/>
              </a:spcAft>
              <a:buClr>
                <a:schemeClr val="accent6"/>
              </a:buClr>
              <a:buSzPts val="2800"/>
              <a:buNone/>
              <a:defRPr>
                <a:solidFill>
                  <a:schemeClr val="accent6"/>
                </a:solidFill>
              </a:defRPr>
            </a:lvl3pPr>
            <a:lvl4pPr lvl="3" rtl="0">
              <a:spcBef>
                <a:spcPts val="0"/>
              </a:spcBef>
              <a:spcAft>
                <a:spcPts val="0"/>
              </a:spcAft>
              <a:buClr>
                <a:schemeClr val="accent6"/>
              </a:buClr>
              <a:buSzPts val="2800"/>
              <a:buNone/>
              <a:defRPr>
                <a:solidFill>
                  <a:schemeClr val="accent6"/>
                </a:solidFill>
              </a:defRPr>
            </a:lvl4pPr>
            <a:lvl5pPr lvl="4" rtl="0">
              <a:spcBef>
                <a:spcPts val="0"/>
              </a:spcBef>
              <a:spcAft>
                <a:spcPts val="0"/>
              </a:spcAft>
              <a:buClr>
                <a:schemeClr val="accent6"/>
              </a:buClr>
              <a:buSzPts val="2800"/>
              <a:buNone/>
              <a:defRPr>
                <a:solidFill>
                  <a:schemeClr val="accent6"/>
                </a:solidFill>
              </a:defRPr>
            </a:lvl5pPr>
            <a:lvl6pPr lvl="5" rtl="0">
              <a:spcBef>
                <a:spcPts val="0"/>
              </a:spcBef>
              <a:spcAft>
                <a:spcPts val="0"/>
              </a:spcAft>
              <a:buClr>
                <a:schemeClr val="accent6"/>
              </a:buClr>
              <a:buSzPts val="2800"/>
              <a:buNone/>
              <a:defRPr>
                <a:solidFill>
                  <a:schemeClr val="accent6"/>
                </a:solidFill>
              </a:defRPr>
            </a:lvl6pPr>
            <a:lvl7pPr lvl="6" rtl="0">
              <a:spcBef>
                <a:spcPts val="0"/>
              </a:spcBef>
              <a:spcAft>
                <a:spcPts val="0"/>
              </a:spcAft>
              <a:buClr>
                <a:schemeClr val="accent6"/>
              </a:buClr>
              <a:buSzPts val="2800"/>
              <a:buNone/>
              <a:defRPr>
                <a:solidFill>
                  <a:schemeClr val="accent6"/>
                </a:solidFill>
              </a:defRPr>
            </a:lvl7pPr>
            <a:lvl8pPr lvl="7" rtl="0">
              <a:spcBef>
                <a:spcPts val="0"/>
              </a:spcBef>
              <a:spcAft>
                <a:spcPts val="0"/>
              </a:spcAft>
              <a:buClr>
                <a:schemeClr val="accent6"/>
              </a:buClr>
              <a:buSzPts val="2800"/>
              <a:buNone/>
              <a:defRPr>
                <a:solidFill>
                  <a:schemeClr val="accent6"/>
                </a:solidFill>
              </a:defRPr>
            </a:lvl8pPr>
            <a:lvl9pPr lvl="8" rtl="0">
              <a:spcBef>
                <a:spcPts val="0"/>
              </a:spcBef>
              <a:spcAft>
                <a:spcPts val="0"/>
              </a:spcAft>
              <a:buClr>
                <a:schemeClr val="accent6"/>
              </a:buClr>
              <a:buSzPts val="2800"/>
              <a:buNone/>
              <a:defRPr>
                <a:solidFill>
                  <a:schemeClr val="accent6"/>
                </a:solidFill>
              </a:defRPr>
            </a:lvl9pPr>
          </a:lstStyle>
          <a:p>
            <a:endParaRPr/>
          </a:p>
        </p:txBody>
      </p:sp>
      <p:sp>
        <p:nvSpPr>
          <p:cNvPr id="1507" name="Google Shape;1507;p31"/>
          <p:cNvSpPr txBox="1">
            <a:spLocks noGrp="1"/>
          </p:cNvSpPr>
          <p:nvPr>
            <p:ph type="subTitle" idx="1"/>
          </p:nvPr>
        </p:nvSpPr>
        <p:spPr>
          <a:xfrm>
            <a:off x="1312950" y="2298500"/>
            <a:ext cx="2497500" cy="13968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ackground 1">
  <p:cSld name="CUSTOM_8">
    <p:spTree>
      <p:nvGrpSpPr>
        <p:cNvPr id="1" name="Shape 1566"/>
        <p:cNvGrpSpPr/>
        <p:nvPr/>
      </p:nvGrpSpPr>
      <p:grpSpPr>
        <a:xfrm>
          <a:off x="0" y="0"/>
          <a:ext cx="0" cy="0"/>
          <a:chOff x="0" y="0"/>
          <a:chExt cx="0" cy="0"/>
        </a:xfrm>
      </p:grpSpPr>
      <p:grpSp>
        <p:nvGrpSpPr>
          <p:cNvPr id="1567" name="Google Shape;1567;p34"/>
          <p:cNvGrpSpPr/>
          <p:nvPr/>
        </p:nvGrpSpPr>
        <p:grpSpPr>
          <a:xfrm>
            <a:off x="-916350" y="-1706604"/>
            <a:ext cx="11967050" cy="7425516"/>
            <a:chOff x="-916350" y="-1706604"/>
            <a:chExt cx="11967050" cy="7425516"/>
          </a:xfrm>
        </p:grpSpPr>
        <p:sp>
          <p:nvSpPr>
            <p:cNvPr id="1568" name="Google Shape;1568;p34"/>
            <p:cNvSpPr/>
            <p:nvPr/>
          </p:nvSpPr>
          <p:spPr>
            <a:xfrm>
              <a:off x="7569325" y="-101186"/>
              <a:ext cx="1870655" cy="1667911"/>
            </a:xfrm>
            <a:custGeom>
              <a:avLst/>
              <a:gdLst/>
              <a:ahLst/>
              <a:cxnLst/>
              <a:rect l="l" t="t" r="r" b="b"/>
              <a:pathLst>
                <a:path w="40911" h="36475" extrusionOk="0">
                  <a:moveTo>
                    <a:pt x="24266" y="584"/>
                  </a:moveTo>
                  <a:cubicBezTo>
                    <a:pt x="24263" y="592"/>
                    <a:pt x="24260" y="599"/>
                    <a:pt x="24258" y="607"/>
                  </a:cubicBezTo>
                  <a:lnTo>
                    <a:pt x="24258" y="607"/>
                  </a:lnTo>
                  <a:cubicBezTo>
                    <a:pt x="24264" y="599"/>
                    <a:pt x="24271" y="592"/>
                    <a:pt x="24278" y="584"/>
                  </a:cubicBezTo>
                  <a:close/>
                  <a:moveTo>
                    <a:pt x="12967" y="1215"/>
                  </a:moveTo>
                  <a:cubicBezTo>
                    <a:pt x="12633" y="1215"/>
                    <a:pt x="12467" y="1620"/>
                    <a:pt x="12705" y="1858"/>
                  </a:cubicBezTo>
                  <a:cubicBezTo>
                    <a:pt x="12780" y="1930"/>
                    <a:pt x="12872" y="1962"/>
                    <a:pt x="12963" y="1962"/>
                  </a:cubicBezTo>
                  <a:cubicBezTo>
                    <a:pt x="13159" y="1962"/>
                    <a:pt x="13348" y="1812"/>
                    <a:pt x="13348" y="1584"/>
                  </a:cubicBezTo>
                  <a:lnTo>
                    <a:pt x="13336" y="1584"/>
                  </a:lnTo>
                  <a:cubicBezTo>
                    <a:pt x="13336" y="1370"/>
                    <a:pt x="13169" y="1215"/>
                    <a:pt x="12967" y="1215"/>
                  </a:cubicBezTo>
                  <a:close/>
                  <a:moveTo>
                    <a:pt x="20301" y="2001"/>
                  </a:moveTo>
                  <a:cubicBezTo>
                    <a:pt x="20206" y="2001"/>
                    <a:pt x="20134" y="2072"/>
                    <a:pt x="20134" y="2156"/>
                  </a:cubicBezTo>
                  <a:cubicBezTo>
                    <a:pt x="20134" y="2254"/>
                    <a:pt x="20218" y="2318"/>
                    <a:pt x="20302" y="2318"/>
                  </a:cubicBezTo>
                  <a:cubicBezTo>
                    <a:pt x="20340" y="2318"/>
                    <a:pt x="20378" y="2304"/>
                    <a:pt x="20408" y="2275"/>
                  </a:cubicBezTo>
                  <a:cubicBezTo>
                    <a:pt x="20503" y="2167"/>
                    <a:pt x="20432" y="2001"/>
                    <a:pt x="20301" y="2001"/>
                  </a:cubicBezTo>
                  <a:close/>
                  <a:moveTo>
                    <a:pt x="29183" y="3811"/>
                  </a:moveTo>
                  <a:lnTo>
                    <a:pt x="29183" y="3814"/>
                  </a:lnTo>
                  <a:lnTo>
                    <a:pt x="29183" y="3814"/>
                  </a:lnTo>
                  <a:cubicBezTo>
                    <a:pt x="29183" y="3812"/>
                    <a:pt x="29183" y="3811"/>
                    <a:pt x="29183" y="3811"/>
                  </a:cubicBezTo>
                  <a:close/>
                  <a:moveTo>
                    <a:pt x="29183" y="3814"/>
                  </a:moveTo>
                  <a:cubicBezTo>
                    <a:pt x="29182" y="3816"/>
                    <a:pt x="29181" y="3819"/>
                    <a:pt x="29179" y="3823"/>
                  </a:cubicBezTo>
                  <a:lnTo>
                    <a:pt x="29179" y="3823"/>
                  </a:lnTo>
                  <a:cubicBezTo>
                    <a:pt x="29180" y="3822"/>
                    <a:pt x="29181" y="3822"/>
                    <a:pt x="29181" y="3822"/>
                  </a:cubicBezTo>
                  <a:cubicBezTo>
                    <a:pt x="29182" y="3822"/>
                    <a:pt x="29183" y="3822"/>
                    <a:pt x="29183" y="3822"/>
                  </a:cubicBezTo>
                  <a:lnTo>
                    <a:pt x="29183" y="3814"/>
                  </a:lnTo>
                  <a:close/>
                  <a:moveTo>
                    <a:pt x="33517" y="5049"/>
                  </a:moveTo>
                  <a:cubicBezTo>
                    <a:pt x="33504" y="5059"/>
                    <a:pt x="33491" y="5069"/>
                    <a:pt x="33479" y="5078"/>
                  </a:cubicBezTo>
                  <a:lnTo>
                    <a:pt x="33479" y="5078"/>
                  </a:lnTo>
                  <a:cubicBezTo>
                    <a:pt x="33495" y="5072"/>
                    <a:pt x="33512" y="5066"/>
                    <a:pt x="33529" y="5061"/>
                  </a:cubicBezTo>
                  <a:lnTo>
                    <a:pt x="33517" y="5049"/>
                  </a:lnTo>
                  <a:close/>
                  <a:moveTo>
                    <a:pt x="8168" y="4834"/>
                  </a:moveTo>
                  <a:cubicBezTo>
                    <a:pt x="8073" y="4834"/>
                    <a:pt x="8002" y="4894"/>
                    <a:pt x="8014" y="4977"/>
                  </a:cubicBezTo>
                  <a:cubicBezTo>
                    <a:pt x="8014" y="5067"/>
                    <a:pt x="8086" y="5128"/>
                    <a:pt x="8162" y="5128"/>
                  </a:cubicBezTo>
                  <a:cubicBezTo>
                    <a:pt x="8197" y="5128"/>
                    <a:pt x="8233" y="5115"/>
                    <a:pt x="8264" y="5084"/>
                  </a:cubicBezTo>
                  <a:cubicBezTo>
                    <a:pt x="8359" y="5001"/>
                    <a:pt x="8299" y="4834"/>
                    <a:pt x="8168" y="4834"/>
                  </a:cubicBezTo>
                  <a:close/>
                  <a:moveTo>
                    <a:pt x="24258" y="607"/>
                  </a:moveTo>
                  <a:cubicBezTo>
                    <a:pt x="24183" y="695"/>
                    <a:pt x="24118" y="782"/>
                    <a:pt x="24063" y="870"/>
                  </a:cubicBezTo>
                  <a:cubicBezTo>
                    <a:pt x="23932" y="1060"/>
                    <a:pt x="23766" y="1358"/>
                    <a:pt x="23575" y="1715"/>
                  </a:cubicBezTo>
                  <a:cubicBezTo>
                    <a:pt x="23063" y="2656"/>
                    <a:pt x="22634" y="3632"/>
                    <a:pt x="22289" y="4644"/>
                  </a:cubicBezTo>
                  <a:cubicBezTo>
                    <a:pt x="21944" y="5656"/>
                    <a:pt x="21682" y="6704"/>
                    <a:pt x="21515" y="7751"/>
                  </a:cubicBezTo>
                  <a:cubicBezTo>
                    <a:pt x="21444" y="8156"/>
                    <a:pt x="21408" y="8490"/>
                    <a:pt x="21384" y="8716"/>
                  </a:cubicBezTo>
                  <a:cubicBezTo>
                    <a:pt x="21372" y="8835"/>
                    <a:pt x="21361" y="8954"/>
                    <a:pt x="21372" y="9073"/>
                  </a:cubicBezTo>
                  <a:cubicBezTo>
                    <a:pt x="21408" y="8954"/>
                    <a:pt x="21432" y="8847"/>
                    <a:pt x="21444" y="8728"/>
                  </a:cubicBezTo>
                  <a:cubicBezTo>
                    <a:pt x="21480" y="8502"/>
                    <a:pt x="21539" y="8168"/>
                    <a:pt x="21611" y="7775"/>
                  </a:cubicBezTo>
                  <a:cubicBezTo>
                    <a:pt x="22015" y="5680"/>
                    <a:pt x="22694" y="3656"/>
                    <a:pt x="23658" y="1763"/>
                  </a:cubicBezTo>
                  <a:cubicBezTo>
                    <a:pt x="23849" y="1394"/>
                    <a:pt x="24004" y="1096"/>
                    <a:pt x="24111" y="905"/>
                  </a:cubicBezTo>
                  <a:cubicBezTo>
                    <a:pt x="24166" y="806"/>
                    <a:pt x="24221" y="706"/>
                    <a:pt x="24258" y="607"/>
                  </a:cubicBezTo>
                  <a:close/>
                  <a:moveTo>
                    <a:pt x="11788" y="4858"/>
                  </a:moveTo>
                  <a:lnTo>
                    <a:pt x="11788" y="4858"/>
                  </a:lnTo>
                  <a:cubicBezTo>
                    <a:pt x="12002" y="5096"/>
                    <a:pt x="12228" y="5311"/>
                    <a:pt x="12467" y="5513"/>
                  </a:cubicBezTo>
                  <a:cubicBezTo>
                    <a:pt x="12895" y="5906"/>
                    <a:pt x="13490" y="6454"/>
                    <a:pt x="14086" y="7085"/>
                  </a:cubicBezTo>
                  <a:cubicBezTo>
                    <a:pt x="14693" y="7716"/>
                    <a:pt x="15217" y="8311"/>
                    <a:pt x="15586" y="8752"/>
                  </a:cubicBezTo>
                  <a:cubicBezTo>
                    <a:pt x="15776" y="9002"/>
                    <a:pt x="15979" y="9240"/>
                    <a:pt x="16205" y="9454"/>
                  </a:cubicBezTo>
                  <a:cubicBezTo>
                    <a:pt x="16169" y="9383"/>
                    <a:pt x="16122" y="9299"/>
                    <a:pt x="16074" y="9240"/>
                  </a:cubicBezTo>
                  <a:cubicBezTo>
                    <a:pt x="15979" y="9109"/>
                    <a:pt x="15848" y="8906"/>
                    <a:pt x="15669" y="8680"/>
                  </a:cubicBezTo>
                  <a:cubicBezTo>
                    <a:pt x="14753" y="7478"/>
                    <a:pt x="13705" y="6382"/>
                    <a:pt x="12550" y="5418"/>
                  </a:cubicBezTo>
                  <a:cubicBezTo>
                    <a:pt x="12324" y="5239"/>
                    <a:pt x="12133" y="5084"/>
                    <a:pt x="12002" y="4989"/>
                  </a:cubicBezTo>
                  <a:cubicBezTo>
                    <a:pt x="11943" y="4942"/>
                    <a:pt x="11871" y="4894"/>
                    <a:pt x="11788" y="4858"/>
                  </a:cubicBezTo>
                  <a:close/>
                  <a:moveTo>
                    <a:pt x="29179" y="3823"/>
                  </a:moveTo>
                  <a:lnTo>
                    <a:pt x="29179" y="3823"/>
                  </a:lnTo>
                  <a:cubicBezTo>
                    <a:pt x="29095" y="3860"/>
                    <a:pt x="27870" y="5261"/>
                    <a:pt x="26397" y="7001"/>
                  </a:cubicBezTo>
                  <a:cubicBezTo>
                    <a:pt x="24885" y="8799"/>
                    <a:pt x="23694" y="10276"/>
                    <a:pt x="23718" y="10299"/>
                  </a:cubicBezTo>
                  <a:cubicBezTo>
                    <a:pt x="23718" y="10300"/>
                    <a:pt x="23718" y="10300"/>
                    <a:pt x="23719" y="10300"/>
                  </a:cubicBezTo>
                  <a:cubicBezTo>
                    <a:pt x="23762" y="10300"/>
                    <a:pt x="25004" y="8880"/>
                    <a:pt x="26504" y="7097"/>
                  </a:cubicBezTo>
                  <a:cubicBezTo>
                    <a:pt x="27936" y="5391"/>
                    <a:pt x="29097" y="3968"/>
                    <a:pt x="29179" y="3823"/>
                  </a:cubicBezTo>
                  <a:close/>
                  <a:moveTo>
                    <a:pt x="10691" y="6676"/>
                  </a:moveTo>
                  <a:cubicBezTo>
                    <a:pt x="10666" y="6676"/>
                    <a:pt x="10650" y="6681"/>
                    <a:pt x="10645" y="6692"/>
                  </a:cubicBezTo>
                  <a:cubicBezTo>
                    <a:pt x="10585" y="6811"/>
                    <a:pt x="11895" y="7537"/>
                    <a:pt x="13395" y="8573"/>
                  </a:cubicBezTo>
                  <a:cubicBezTo>
                    <a:pt x="14837" y="9568"/>
                    <a:pt x="15915" y="10530"/>
                    <a:pt x="16072" y="10530"/>
                  </a:cubicBezTo>
                  <a:cubicBezTo>
                    <a:pt x="16078" y="10530"/>
                    <a:pt x="16083" y="10529"/>
                    <a:pt x="16086" y="10526"/>
                  </a:cubicBezTo>
                  <a:lnTo>
                    <a:pt x="16074" y="10526"/>
                  </a:lnTo>
                  <a:cubicBezTo>
                    <a:pt x="16157" y="10454"/>
                    <a:pt x="15169" y="9311"/>
                    <a:pt x="13645" y="8228"/>
                  </a:cubicBezTo>
                  <a:cubicBezTo>
                    <a:pt x="12254" y="7239"/>
                    <a:pt x="10952" y="6676"/>
                    <a:pt x="10691" y="6676"/>
                  </a:cubicBezTo>
                  <a:close/>
                  <a:moveTo>
                    <a:pt x="17241" y="2025"/>
                  </a:moveTo>
                  <a:lnTo>
                    <a:pt x="17241" y="2025"/>
                  </a:lnTo>
                  <a:cubicBezTo>
                    <a:pt x="17277" y="2144"/>
                    <a:pt x="17312" y="2263"/>
                    <a:pt x="17372" y="2358"/>
                  </a:cubicBezTo>
                  <a:cubicBezTo>
                    <a:pt x="17467" y="2572"/>
                    <a:pt x="17598" y="2882"/>
                    <a:pt x="17753" y="3251"/>
                  </a:cubicBezTo>
                  <a:cubicBezTo>
                    <a:pt x="18563" y="5227"/>
                    <a:pt x="19158" y="7287"/>
                    <a:pt x="19527" y="9395"/>
                  </a:cubicBezTo>
                  <a:cubicBezTo>
                    <a:pt x="19598" y="9799"/>
                    <a:pt x="19646" y="10121"/>
                    <a:pt x="19682" y="10347"/>
                  </a:cubicBezTo>
                  <a:cubicBezTo>
                    <a:pt x="19706" y="10466"/>
                    <a:pt x="19717" y="10585"/>
                    <a:pt x="19753" y="10704"/>
                  </a:cubicBezTo>
                  <a:lnTo>
                    <a:pt x="19765" y="10704"/>
                  </a:lnTo>
                  <a:cubicBezTo>
                    <a:pt x="19765" y="10585"/>
                    <a:pt x="19765" y="10466"/>
                    <a:pt x="19741" y="10347"/>
                  </a:cubicBezTo>
                  <a:cubicBezTo>
                    <a:pt x="19729" y="10121"/>
                    <a:pt x="19682" y="9787"/>
                    <a:pt x="19634" y="9371"/>
                  </a:cubicBezTo>
                  <a:cubicBezTo>
                    <a:pt x="19313" y="7251"/>
                    <a:pt x="18717" y="5180"/>
                    <a:pt x="17848" y="3215"/>
                  </a:cubicBezTo>
                  <a:cubicBezTo>
                    <a:pt x="17681" y="2846"/>
                    <a:pt x="17527" y="2537"/>
                    <a:pt x="17420" y="2334"/>
                  </a:cubicBezTo>
                  <a:cubicBezTo>
                    <a:pt x="17372" y="2227"/>
                    <a:pt x="17312" y="2132"/>
                    <a:pt x="17241" y="2025"/>
                  </a:cubicBezTo>
                  <a:close/>
                  <a:moveTo>
                    <a:pt x="13871" y="11169"/>
                  </a:moveTo>
                  <a:lnTo>
                    <a:pt x="13866" y="11174"/>
                  </a:lnTo>
                  <a:lnTo>
                    <a:pt x="13866" y="11174"/>
                  </a:lnTo>
                  <a:cubicBezTo>
                    <a:pt x="13868" y="11173"/>
                    <a:pt x="13870" y="11171"/>
                    <a:pt x="13871" y="11169"/>
                  </a:cubicBezTo>
                  <a:close/>
                  <a:moveTo>
                    <a:pt x="4506" y="7987"/>
                  </a:moveTo>
                  <a:cubicBezTo>
                    <a:pt x="4353" y="7987"/>
                    <a:pt x="4268" y="8001"/>
                    <a:pt x="4263" y="8025"/>
                  </a:cubicBezTo>
                  <a:cubicBezTo>
                    <a:pt x="4251" y="8156"/>
                    <a:pt x="6502" y="8513"/>
                    <a:pt x="9145" y="9383"/>
                  </a:cubicBezTo>
                  <a:cubicBezTo>
                    <a:pt x="11649" y="10195"/>
                    <a:pt x="13597" y="11178"/>
                    <a:pt x="13846" y="11178"/>
                  </a:cubicBezTo>
                  <a:cubicBezTo>
                    <a:pt x="13852" y="11178"/>
                    <a:pt x="13857" y="11177"/>
                    <a:pt x="13861" y="11176"/>
                  </a:cubicBezTo>
                  <a:lnTo>
                    <a:pt x="13861" y="11176"/>
                  </a:lnTo>
                  <a:cubicBezTo>
                    <a:pt x="13868" y="11053"/>
                    <a:pt x="11920" y="9835"/>
                    <a:pt x="9276" y="8966"/>
                  </a:cubicBezTo>
                  <a:cubicBezTo>
                    <a:pt x="7092" y="8241"/>
                    <a:pt x="5166" y="7987"/>
                    <a:pt x="4506" y="7987"/>
                  </a:cubicBezTo>
                  <a:close/>
                  <a:moveTo>
                    <a:pt x="13866" y="11174"/>
                  </a:moveTo>
                  <a:lnTo>
                    <a:pt x="13866" y="11174"/>
                  </a:lnTo>
                  <a:cubicBezTo>
                    <a:pt x="13864" y="11175"/>
                    <a:pt x="13863" y="11176"/>
                    <a:pt x="13861" y="11176"/>
                  </a:cubicBezTo>
                  <a:lnTo>
                    <a:pt x="13861" y="11176"/>
                  </a:lnTo>
                  <a:cubicBezTo>
                    <a:pt x="13861" y="11178"/>
                    <a:pt x="13860" y="11179"/>
                    <a:pt x="13860" y="11180"/>
                  </a:cubicBezTo>
                  <a:lnTo>
                    <a:pt x="13866" y="11174"/>
                  </a:lnTo>
                  <a:close/>
                  <a:moveTo>
                    <a:pt x="33479" y="5078"/>
                  </a:moveTo>
                  <a:cubicBezTo>
                    <a:pt x="33355" y="5125"/>
                    <a:pt x="33241" y="5188"/>
                    <a:pt x="33136" y="5251"/>
                  </a:cubicBezTo>
                  <a:cubicBezTo>
                    <a:pt x="32886" y="5370"/>
                    <a:pt x="32540" y="5573"/>
                    <a:pt x="32112" y="5811"/>
                  </a:cubicBezTo>
                  <a:cubicBezTo>
                    <a:pt x="31255" y="6311"/>
                    <a:pt x="30088" y="7025"/>
                    <a:pt x="28861" y="7894"/>
                  </a:cubicBezTo>
                  <a:cubicBezTo>
                    <a:pt x="27623" y="8763"/>
                    <a:pt x="26552" y="9609"/>
                    <a:pt x="25802" y="10252"/>
                  </a:cubicBezTo>
                  <a:cubicBezTo>
                    <a:pt x="25421" y="10573"/>
                    <a:pt x="25123" y="10835"/>
                    <a:pt x="24920" y="11026"/>
                  </a:cubicBezTo>
                  <a:cubicBezTo>
                    <a:pt x="24813" y="11109"/>
                    <a:pt x="24706" y="11216"/>
                    <a:pt x="24611" y="11323"/>
                  </a:cubicBezTo>
                  <a:cubicBezTo>
                    <a:pt x="24742" y="11240"/>
                    <a:pt x="24849" y="11157"/>
                    <a:pt x="24956" y="11061"/>
                  </a:cubicBezTo>
                  <a:lnTo>
                    <a:pt x="25861" y="10323"/>
                  </a:lnTo>
                  <a:cubicBezTo>
                    <a:pt x="26635" y="9704"/>
                    <a:pt x="27707" y="8871"/>
                    <a:pt x="28945" y="8001"/>
                  </a:cubicBezTo>
                  <a:cubicBezTo>
                    <a:pt x="30171" y="7144"/>
                    <a:pt x="31326" y="6418"/>
                    <a:pt x="32159" y="5906"/>
                  </a:cubicBezTo>
                  <a:lnTo>
                    <a:pt x="33148" y="5287"/>
                  </a:lnTo>
                  <a:cubicBezTo>
                    <a:pt x="33265" y="5223"/>
                    <a:pt x="33372" y="5159"/>
                    <a:pt x="33479" y="5078"/>
                  </a:cubicBezTo>
                  <a:close/>
                  <a:moveTo>
                    <a:pt x="35836" y="11176"/>
                  </a:moveTo>
                  <a:cubicBezTo>
                    <a:pt x="35801" y="11176"/>
                    <a:pt x="35766" y="11177"/>
                    <a:pt x="35731" y="11180"/>
                  </a:cubicBezTo>
                  <a:cubicBezTo>
                    <a:pt x="35493" y="11180"/>
                    <a:pt x="35148" y="11204"/>
                    <a:pt x="34731" y="11240"/>
                  </a:cubicBezTo>
                  <a:cubicBezTo>
                    <a:pt x="33624" y="11335"/>
                    <a:pt x="32540" y="11526"/>
                    <a:pt x="31469" y="11800"/>
                  </a:cubicBezTo>
                  <a:cubicBezTo>
                    <a:pt x="30397" y="12062"/>
                    <a:pt x="29350" y="12419"/>
                    <a:pt x="28349" y="12859"/>
                  </a:cubicBezTo>
                  <a:cubicBezTo>
                    <a:pt x="27957" y="13026"/>
                    <a:pt x="27647" y="13181"/>
                    <a:pt x="27433" y="13288"/>
                  </a:cubicBezTo>
                  <a:cubicBezTo>
                    <a:pt x="27326" y="13335"/>
                    <a:pt x="27218" y="13407"/>
                    <a:pt x="27123" y="13478"/>
                  </a:cubicBezTo>
                  <a:cubicBezTo>
                    <a:pt x="27242" y="13443"/>
                    <a:pt x="27349" y="13395"/>
                    <a:pt x="27468" y="13347"/>
                  </a:cubicBezTo>
                  <a:cubicBezTo>
                    <a:pt x="27671" y="13240"/>
                    <a:pt x="27992" y="13109"/>
                    <a:pt x="28385" y="12954"/>
                  </a:cubicBezTo>
                  <a:cubicBezTo>
                    <a:pt x="30421" y="12133"/>
                    <a:pt x="32552" y="11597"/>
                    <a:pt x="34743" y="11347"/>
                  </a:cubicBezTo>
                  <a:cubicBezTo>
                    <a:pt x="35160" y="11300"/>
                    <a:pt x="35493" y="11264"/>
                    <a:pt x="35731" y="11240"/>
                  </a:cubicBezTo>
                  <a:cubicBezTo>
                    <a:pt x="35850" y="11240"/>
                    <a:pt x="35969" y="11216"/>
                    <a:pt x="36100" y="11192"/>
                  </a:cubicBezTo>
                  <a:cubicBezTo>
                    <a:pt x="36008" y="11184"/>
                    <a:pt x="35921" y="11176"/>
                    <a:pt x="35836" y="11176"/>
                  </a:cubicBezTo>
                  <a:close/>
                  <a:moveTo>
                    <a:pt x="7635" y="13222"/>
                  </a:moveTo>
                  <a:cubicBezTo>
                    <a:pt x="6214" y="13222"/>
                    <a:pt x="4799" y="13375"/>
                    <a:pt x="3418" y="13693"/>
                  </a:cubicBezTo>
                  <a:cubicBezTo>
                    <a:pt x="2144" y="13990"/>
                    <a:pt x="1406" y="14312"/>
                    <a:pt x="1429" y="14383"/>
                  </a:cubicBezTo>
                  <a:cubicBezTo>
                    <a:pt x="1432" y="14392"/>
                    <a:pt x="1447" y="14396"/>
                    <a:pt x="1471" y="14396"/>
                  </a:cubicBezTo>
                  <a:cubicBezTo>
                    <a:pt x="1649" y="14396"/>
                    <a:pt x="2371" y="14189"/>
                    <a:pt x="3477" y="13990"/>
                  </a:cubicBezTo>
                  <a:cubicBezTo>
                    <a:pt x="4774" y="13765"/>
                    <a:pt x="6092" y="13658"/>
                    <a:pt x="7409" y="13658"/>
                  </a:cubicBezTo>
                  <a:cubicBezTo>
                    <a:pt x="7762" y="13658"/>
                    <a:pt x="8114" y="13666"/>
                    <a:pt x="8466" y="13681"/>
                  </a:cubicBezTo>
                  <a:cubicBezTo>
                    <a:pt x="10133" y="13740"/>
                    <a:pt x="11800" y="13967"/>
                    <a:pt x="13419" y="14359"/>
                  </a:cubicBezTo>
                  <a:cubicBezTo>
                    <a:pt x="14564" y="14643"/>
                    <a:pt x="15269" y="14926"/>
                    <a:pt x="15408" y="14926"/>
                  </a:cubicBezTo>
                  <a:cubicBezTo>
                    <a:pt x="15420" y="14926"/>
                    <a:pt x="15428" y="14924"/>
                    <a:pt x="15431" y="14919"/>
                  </a:cubicBezTo>
                  <a:cubicBezTo>
                    <a:pt x="15455" y="14871"/>
                    <a:pt x="14753" y="14455"/>
                    <a:pt x="13490" y="14074"/>
                  </a:cubicBezTo>
                  <a:cubicBezTo>
                    <a:pt x="11859" y="13586"/>
                    <a:pt x="10181" y="13300"/>
                    <a:pt x="8478" y="13240"/>
                  </a:cubicBezTo>
                  <a:cubicBezTo>
                    <a:pt x="8197" y="13228"/>
                    <a:pt x="7916" y="13222"/>
                    <a:pt x="7635" y="13222"/>
                  </a:cubicBezTo>
                  <a:close/>
                  <a:moveTo>
                    <a:pt x="30028" y="1"/>
                  </a:moveTo>
                  <a:lnTo>
                    <a:pt x="30028" y="12"/>
                  </a:lnTo>
                  <a:cubicBezTo>
                    <a:pt x="29802" y="72"/>
                    <a:pt x="29588" y="179"/>
                    <a:pt x="29397" y="322"/>
                  </a:cubicBezTo>
                  <a:cubicBezTo>
                    <a:pt x="28838" y="667"/>
                    <a:pt x="28314" y="1072"/>
                    <a:pt x="27826" y="1513"/>
                  </a:cubicBezTo>
                  <a:cubicBezTo>
                    <a:pt x="26218" y="2965"/>
                    <a:pt x="24861" y="4680"/>
                    <a:pt x="23825" y="6585"/>
                  </a:cubicBezTo>
                  <a:cubicBezTo>
                    <a:pt x="22801" y="8478"/>
                    <a:pt x="21932" y="10454"/>
                    <a:pt x="21241" y="12490"/>
                  </a:cubicBezTo>
                  <a:cubicBezTo>
                    <a:pt x="20694" y="14050"/>
                    <a:pt x="20396" y="15026"/>
                    <a:pt x="20456" y="15050"/>
                  </a:cubicBezTo>
                  <a:cubicBezTo>
                    <a:pt x="20456" y="15050"/>
                    <a:pt x="20457" y="15050"/>
                    <a:pt x="20458" y="15050"/>
                  </a:cubicBezTo>
                  <a:cubicBezTo>
                    <a:pt x="20525" y="15050"/>
                    <a:pt x="20916" y="14114"/>
                    <a:pt x="21527" y="12609"/>
                  </a:cubicBezTo>
                  <a:cubicBezTo>
                    <a:pt x="22289" y="10609"/>
                    <a:pt x="23182" y="8680"/>
                    <a:pt x="24206" y="6799"/>
                  </a:cubicBezTo>
                  <a:cubicBezTo>
                    <a:pt x="25218" y="4930"/>
                    <a:pt x="26516" y="3227"/>
                    <a:pt x="28028" y="1739"/>
                  </a:cubicBezTo>
                  <a:cubicBezTo>
                    <a:pt x="29195" y="608"/>
                    <a:pt x="30076" y="72"/>
                    <a:pt x="30028" y="1"/>
                  </a:cubicBezTo>
                  <a:close/>
                  <a:moveTo>
                    <a:pt x="14376" y="2606"/>
                  </a:moveTo>
                  <a:cubicBezTo>
                    <a:pt x="14374" y="2606"/>
                    <a:pt x="14373" y="2607"/>
                    <a:pt x="14372" y="2608"/>
                  </a:cubicBezTo>
                  <a:cubicBezTo>
                    <a:pt x="14252" y="2679"/>
                    <a:pt x="15955" y="5239"/>
                    <a:pt x="17443" y="8656"/>
                  </a:cubicBezTo>
                  <a:cubicBezTo>
                    <a:pt x="18926" y="12072"/>
                    <a:pt x="19534" y="15062"/>
                    <a:pt x="19668" y="15062"/>
                  </a:cubicBezTo>
                  <a:cubicBezTo>
                    <a:pt x="19669" y="15062"/>
                    <a:pt x="19669" y="15062"/>
                    <a:pt x="19670" y="15062"/>
                  </a:cubicBezTo>
                  <a:cubicBezTo>
                    <a:pt x="19729" y="15050"/>
                    <a:pt x="19646" y="14288"/>
                    <a:pt x="19372" y="13074"/>
                  </a:cubicBezTo>
                  <a:cubicBezTo>
                    <a:pt x="18622" y="9918"/>
                    <a:pt x="17348" y="6918"/>
                    <a:pt x="15586" y="4203"/>
                  </a:cubicBezTo>
                  <a:cubicBezTo>
                    <a:pt x="14927" y="3197"/>
                    <a:pt x="14436" y="2606"/>
                    <a:pt x="14376" y="2606"/>
                  </a:cubicBezTo>
                  <a:close/>
                  <a:moveTo>
                    <a:pt x="14383" y="10752"/>
                  </a:moveTo>
                  <a:cubicBezTo>
                    <a:pt x="14372" y="10788"/>
                    <a:pt x="14669" y="10978"/>
                    <a:pt x="15145" y="11311"/>
                  </a:cubicBezTo>
                  <a:cubicBezTo>
                    <a:pt x="16384" y="12181"/>
                    <a:pt x="17491" y="13216"/>
                    <a:pt x="18432" y="14395"/>
                  </a:cubicBezTo>
                  <a:cubicBezTo>
                    <a:pt x="18622" y="14645"/>
                    <a:pt x="18813" y="14895"/>
                    <a:pt x="19027" y="15133"/>
                  </a:cubicBezTo>
                  <a:cubicBezTo>
                    <a:pt x="19003" y="15038"/>
                    <a:pt x="18955" y="14955"/>
                    <a:pt x="18908" y="14883"/>
                  </a:cubicBezTo>
                  <a:cubicBezTo>
                    <a:pt x="18813" y="14752"/>
                    <a:pt x="18682" y="14562"/>
                    <a:pt x="18515" y="14324"/>
                  </a:cubicBezTo>
                  <a:cubicBezTo>
                    <a:pt x="17610" y="13097"/>
                    <a:pt x="16479" y="12050"/>
                    <a:pt x="15205" y="11216"/>
                  </a:cubicBezTo>
                  <a:cubicBezTo>
                    <a:pt x="14955" y="11061"/>
                    <a:pt x="14753" y="10942"/>
                    <a:pt x="14610" y="10859"/>
                  </a:cubicBezTo>
                  <a:cubicBezTo>
                    <a:pt x="14538" y="10811"/>
                    <a:pt x="14455" y="10776"/>
                    <a:pt x="14383" y="10752"/>
                  </a:cubicBezTo>
                  <a:close/>
                  <a:moveTo>
                    <a:pt x="6238" y="11077"/>
                  </a:moveTo>
                  <a:cubicBezTo>
                    <a:pt x="5223" y="11077"/>
                    <a:pt x="4620" y="11155"/>
                    <a:pt x="4620" y="11216"/>
                  </a:cubicBezTo>
                  <a:cubicBezTo>
                    <a:pt x="4632" y="11288"/>
                    <a:pt x="5454" y="11276"/>
                    <a:pt x="6799" y="11395"/>
                  </a:cubicBezTo>
                  <a:cubicBezTo>
                    <a:pt x="7466" y="11442"/>
                    <a:pt x="8264" y="11538"/>
                    <a:pt x="9133" y="11692"/>
                  </a:cubicBezTo>
                  <a:cubicBezTo>
                    <a:pt x="11026" y="12014"/>
                    <a:pt x="12871" y="12562"/>
                    <a:pt x="14633" y="13300"/>
                  </a:cubicBezTo>
                  <a:cubicBezTo>
                    <a:pt x="15455" y="13645"/>
                    <a:pt x="16169" y="13990"/>
                    <a:pt x="16765" y="14312"/>
                  </a:cubicBezTo>
                  <a:cubicBezTo>
                    <a:pt x="17886" y="14895"/>
                    <a:pt x="18575" y="15341"/>
                    <a:pt x="18681" y="15341"/>
                  </a:cubicBezTo>
                  <a:cubicBezTo>
                    <a:pt x="18687" y="15341"/>
                    <a:pt x="18691" y="15339"/>
                    <a:pt x="18694" y="15336"/>
                  </a:cubicBezTo>
                  <a:cubicBezTo>
                    <a:pt x="18717" y="15288"/>
                    <a:pt x="18074" y="14740"/>
                    <a:pt x="16919" y="14038"/>
                  </a:cubicBezTo>
                  <a:cubicBezTo>
                    <a:pt x="16241" y="13633"/>
                    <a:pt x="15526" y="13252"/>
                    <a:pt x="14800" y="12931"/>
                  </a:cubicBezTo>
                  <a:cubicBezTo>
                    <a:pt x="13907" y="12538"/>
                    <a:pt x="12990" y="12204"/>
                    <a:pt x="12062" y="11919"/>
                  </a:cubicBezTo>
                  <a:cubicBezTo>
                    <a:pt x="11121" y="11657"/>
                    <a:pt x="10157" y="11442"/>
                    <a:pt x="9192" y="11300"/>
                  </a:cubicBezTo>
                  <a:cubicBezTo>
                    <a:pt x="8407" y="11180"/>
                    <a:pt x="7609" y="11109"/>
                    <a:pt x="6811" y="11085"/>
                  </a:cubicBezTo>
                  <a:cubicBezTo>
                    <a:pt x="6608" y="11080"/>
                    <a:pt x="6417" y="11077"/>
                    <a:pt x="6238" y="11077"/>
                  </a:cubicBezTo>
                  <a:close/>
                  <a:moveTo>
                    <a:pt x="34912" y="7999"/>
                  </a:moveTo>
                  <a:cubicBezTo>
                    <a:pt x="34681" y="7999"/>
                    <a:pt x="33894" y="8134"/>
                    <a:pt x="32755" y="8454"/>
                  </a:cubicBezTo>
                  <a:cubicBezTo>
                    <a:pt x="31969" y="8692"/>
                    <a:pt x="31195" y="8954"/>
                    <a:pt x="30445" y="9275"/>
                  </a:cubicBezTo>
                  <a:cubicBezTo>
                    <a:pt x="28588" y="10037"/>
                    <a:pt x="26837" y="11026"/>
                    <a:pt x="25230" y="12228"/>
                  </a:cubicBezTo>
                  <a:cubicBezTo>
                    <a:pt x="24575" y="12716"/>
                    <a:pt x="23956" y="13252"/>
                    <a:pt x="23361" y="13800"/>
                  </a:cubicBezTo>
                  <a:cubicBezTo>
                    <a:pt x="22337" y="14764"/>
                    <a:pt x="21777" y="15431"/>
                    <a:pt x="21837" y="15479"/>
                  </a:cubicBezTo>
                  <a:cubicBezTo>
                    <a:pt x="21839" y="15480"/>
                    <a:pt x="21842" y="15481"/>
                    <a:pt x="21846" y="15481"/>
                  </a:cubicBezTo>
                  <a:cubicBezTo>
                    <a:pt x="21942" y="15481"/>
                    <a:pt x="22542" y="14887"/>
                    <a:pt x="23563" y="14038"/>
                  </a:cubicBezTo>
                  <a:cubicBezTo>
                    <a:pt x="24087" y="13597"/>
                    <a:pt x="24718" y="13085"/>
                    <a:pt x="25480" y="12562"/>
                  </a:cubicBezTo>
                  <a:cubicBezTo>
                    <a:pt x="26230" y="12038"/>
                    <a:pt x="27064" y="11490"/>
                    <a:pt x="27980" y="10966"/>
                  </a:cubicBezTo>
                  <a:cubicBezTo>
                    <a:pt x="28838" y="10478"/>
                    <a:pt x="29719" y="10037"/>
                    <a:pt x="30624" y="9645"/>
                  </a:cubicBezTo>
                  <a:cubicBezTo>
                    <a:pt x="31457" y="9275"/>
                    <a:pt x="32219" y="8978"/>
                    <a:pt x="32874" y="8752"/>
                  </a:cubicBezTo>
                  <a:cubicBezTo>
                    <a:pt x="34172" y="8287"/>
                    <a:pt x="35005" y="8073"/>
                    <a:pt x="34993" y="8001"/>
                  </a:cubicBezTo>
                  <a:lnTo>
                    <a:pt x="34993" y="8001"/>
                  </a:lnTo>
                  <a:lnTo>
                    <a:pt x="34981" y="8013"/>
                  </a:lnTo>
                  <a:cubicBezTo>
                    <a:pt x="34979" y="8004"/>
                    <a:pt x="34956" y="7999"/>
                    <a:pt x="34912" y="7999"/>
                  </a:cubicBezTo>
                  <a:close/>
                  <a:moveTo>
                    <a:pt x="4989" y="15098"/>
                  </a:moveTo>
                  <a:cubicBezTo>
                    <a:pt x="4656" y="15098"/>
                    <a:pt x="4489" y="15502"/>
                    <a:pt x="4727" y="15741"/>
                  </a:cubicBezTo>
                  <a:cubicBezTo>
                    <a:pt x="4805" y="15818"/>
                    <a:pt x="4900" y="15853"/>
                    <a:pt x="4993" y="15853"/>
                  </a:cubicBezTo>
                  <a:cubicBezTo>
                    <a:pt x="5186" y="15853"/>
                    <a:pt x="5370" y="15704"/>
                    <a:pt x="5370" y="15479"/>
                  </a:cubicBezTo>
                  <a:cubicBezTo>
                    <a:pt x="5370" y="15264"/>
                    <a:pt x="5192" y="15098"/>
                    <a:pt x="4989" y="15098"/>
                  </a:cubicBezTo>
                  <a:close/>
                  <a:moveTo>
                    <a:pt x="40027" y="15205"/>
                  </a:moveTo>
                  <a:cubicBezTo>
                    <a:pt x="39692" y="15205"/>
                    <a:pt x="39533" y="15613"/>
                    <a:pt x="39768" y="15836"/>
                  </a:cubicBezTo>
                  <a:cubicBezTo>
                    <a:pt x="39845" y="15913"/>
                    <a:pt x="39940" y="15948"/>
                    <a:pt x="40033" y="15948"/>
                  </a:cubicBezTo>
                  <a:cubicBezTo>
                    <a:pt x="40226" y="15948"/>
                    <a:pt x="40411" y="15799"/>
                    <a:pt x="40411" y="15574"/>
                  </a:cubicBezTo>
                  <a:cubicBezTo>
                    <a:pt x="40411" y="15371"/>
                    <a:pt x="40244" y="15205"/>
                    <a:pt x="40041" y="15205"/>
                  </a:cubicBezTo>
                  <a:cubicBezTo>
                    <a:pt x="40037" y="15205"/>
                    <a:pt x="40032" y="15205"/>
                    <a:pt x="40027" y="15205"/>
                  </a:cubicBezTo>
                  <a:close/>
                  <a:moveTo>
                    <a:pt x="11533" y="15558"/>
                  </a:moveTo>
                  <a:cubicBezTo>
                    <a:pt x="10785" y="15558"/>
                    <a:pt x="10035" y="15643"/>
                    <a:pt x="9299" y="15812"/>
                  </a:cubicBezTo>
                  <a:cubicBezTo>
                    <a:pt x="8668" y="15955"/>
                    <a:pt x="8311" y="16122"/>
                    <a:pt x="8311" y="16169"/>
                  </a:cubicBezTo>
                  <a:cubicBezTo>
                    <a:pt x="8317" y="16190"/>
                    <a:pt x="8362" y="16199"/>
                    <a:pt x="8441" y="16199"/>
                  </a:cubicBezTo>
                  <a:cubicBezTo>
                    <a:pt x="8820" y="16199"/>
                    <a:pt x="9987" y="15998"/>
                    <a:pt x="11420" y="15998"/>
                  </a:cubicBezTo>
                  <a:cubicBezTo>
                    <a:pt x="11541" y="15998"/>
                    <a:pt x="11663" y="15999"/>
                    <a:pt x="11788" y="16002"/>
                  </a:cubicBezTo>
                  <a:cubicBezTo>
                    <a:pt x="13483" y="16034"/>
                    <a:pt x="14861" y="16391"/>
                    <a:pt x="15183" y="16391"/>
                  </a:cubicBezTo>
                  <a:cubicBezTo>
                    <a:pt x="15225" y="16391"/>
                    <a:pt x="15248" y="16385"/>
                    <a:pt x="15253" y="16372"/>
                  </a:cubicBezTo>
                  <a:lnTo>
                    <a:pt x="15265" y="16372"/>
                  </a:lnTo>
                  <a:cubicBezTo>
                    <a:pt x="15276" y="16324"/>
                    <a:pt x="14919" y="16133"/>
                    <a:pt x="14300" y="15955"/>
                  </a:cubicBezTo>
                  <a:cubicBezTo>
                    <a:pt x="13401" y="15690"/>
                    <a:pt x="12468" y="15558"/>
                    <a:pt x="11533" y="15558"/>
                  </a:cubicBezTo>
                  <a:close/>
                  <a:moveTo>
                    <a:pt x="32054" y="13285"/>
                  </a:moveTo>
                  <a:cubicBezTo>
                    <a:pt x="31958" y="13285"/>
                    <a:pt x="31858" y="13286"/>
                    <a:pt x="31755" y="13288"/>
                  </a:cubicBezTo>
                  <a:cubicBezTo>
                    <a:pt x="31052" y="13288"/>
                    <a:pt x="30362" y="13347"/>
                    <a:pt x="29671" y="13443"/>
                  </a:cubicBezTo>
                  <a:cubicBezTo>
                    <a:pt x="28826" y="13562"/>
                    <a:pt x="27992" y="13740"/>
                    <a:pt x="27171" y="13978"/>
                  </a:cubicBezTo>
                  <a:cubicBezTo>
                    <a:pt x="26349" y="14217"/>
                    <a:pt x="25552" y="14514"/>
                    <a:pt x="24766" y="14859"/>
                  </a:cubicBezTo>
                  <a:cubicBezTo>
                    <a:pt x="24135" y="15145"/>
                    <a:pt x="23516" y="15467"/>
                    <a:pt x="22932" y="15824"/>
                  </a:cubicBezTo>
                  <a:cubicBezTo>
                    <a:pt x="21920" y="16455"/>
                    <a:pt x="21372" y="16919"/>
                    <a:pt x="21396" y="16979"/>
                  </a:cubicBezTo>
                  <a:cubicBezTo>
                    <a:pt x="21399" y="16983"/>
                    <a:pt x="21404" y="16985"/>
                    <a:pt x="21412" y="16985"/>
                  </a:cubicBezTo>
                  <a:cubicBezTo>
                    <a:pt x="21518" y="16985"/>
                    <a:pt x="22111" y="16619"/>
                    <a:pt x="23075" y="16098"/>
                  </a:cubicBezTo>
                  <a:cubicBezTo>
                    <a:pt x="23575" y="15812"/>
                    <a:pt x="24206" y="15514"/>
                    <a:pt x="24920" y="15217"/>
                  </a:cubicBezTo>
                  <a:cubicBezTo>
                    <a:pt x="25682" y="14907"/>
                    <a:pt x="26468" y="14621"/>
                    <a:pt x="27278" y="14383"/>
                  </a:cubicBezTo>
                  <a:cubicBezTo>
                    <a:pt x="28076" y="14157"/>
                    <a:pt x="28885" y="13978"/>
                    <a:pt x="29707" y="13836"/>
                  </a:cubicBezTo>
                  <a:cubicBezTo>
                    <a:pt x="30469" y="13705"/>
                    <a:pt x="31147" y="13621"/>
                    <a:pt x="31731" y="13586"/>
                  </a:cubicBezTo>
                  <a:cubicBezTo>
                    <a:pt x="32898" y="13502"/>
                    <a:pt x="33624" y="13502"/>
                    <a:pt x="33624" y="13431"/>
                  </a:cubicBezTo>
                  <a:cubicBezTo>
                    <a:pt x="33635" y="13387"/>
                    <a:pt x="33033" y="13285"/>
                    <a:pt x="32054" y="13285"/>
                  </a:cubicBezTo>
                  <a:close/>
                  <a:moveTo>
                    <a:pt x="30579" y="15180"/>
                  </a:moveTo>
                  <a:cubicBezTo>
                    <a:pt x="30315" y="15180"/>
                    <a:pt x="30052" y="15188"/>
                    <a:pt x="29790" y="15205"/>
                  </a:cubicBezTo>
                  <a:cubicBezTo>
                    <a:pt x="29171" y="15240"/>
                    <a:pt x="28564" y="15312"/>
                    <a:pt x="27968" y="15431"/>
                  </a:cubicBezTo>
                  <a:cubicBezTo>
                    <a:pt x="27718" y="15467"/>
                    <a:pt x="27492" y="15526"/>
                    <a:pt x="27290" y="15586"/>
                  </a:cubicBezTo>
                  <a:cubicBezTo>
                    <a:pt x="27076" y="15633"/>
                    <a:pt x="26909" y="15681"/>
                    <a:pt x="26778" y="15729"/>
                  </a:cubicBezTo>
                  <a:cubicBezTo>
                    <a:pt x="26623" y="15764"/>
                    <a:pt x="26480" y="15812"/>
                    <a:pt x="26349" y="15883"/>
                  </a:cubicBezTo>
                  <a:cubicBezTo>
                    <a:pt x="26492" y="15860"/>
                    <a:pt x="26647" y="15824"/>
                    <a:pt x="26790" y="15788"/>
                  </a:cubicBezTo>
                  <a:cubicBezTo>
                    <a:pt x="26933" y="15752"/>
                    <a:pt x="27099" y="15705"/>
                    <a:pt x="27302" y="15669"/>
                  </a:cubicBezTo>
                  <a:cubicBezTo>
                    <a:pt x="27504" y="15621"/>
                    <a:pt x="27730" y="15574"/>
                    <a:pt x="27992" y="15538"/>
                  </a:cubicBezTo>
                  <a:cubicBezTo>
                    <a:pt x="28588" y="15431"/>
                    <a:pt x="29195" y="15371"/>
                    <a:pt x="29790" y="15336"/>
                  </a:cubicBezTo>
                  <a:cubicBezTo>
                    <a:pt x="30017" y="15329"/>
                    <a:pt x="30244" y="15325"/>
                    <a:pt x="30471" y="15325"/>
                  </a:cubicBezTo>
                  <a:cubicBezTo>
                    <a:pt x="30993" y="15325"/>
                    <a:pt x="31514" y="15345"/>
                    <a:pt x="32029" y="15395"/>
                  </a:cubicBezTo>
                  <a:cubicBezTo>
                    <a:pt x="32767" y="15479"/>
                    <a:pt x="33493" y="15610"/>
                    <a:pt x="34219" y="15776"/>
                  </a:cubicBezTo>
                  <a:cubicBezTo>
                    <a:pt x="34803" y="15931"/>
                    <a:pt x="35374" y="16122"/>
                    <a:pt x="35946" y="16336"/>
                  </a:cubicBezTo>
                  <a:cubicBezTo>
                    <a:pt x="36184" y="16431"/>
                    <a:pt x="36410" y="16538"/>
                    <a:pt x="36589" y="16610"/>
                  </a:cubicBezTo>
                  <a:cubicBezTo>
                    <a:pt x="36779" y="16693"/>
                    <a:pt x="36946" y="16764"/>
                    <a:pt x="37077" y="16836"/>
                  </a:cubicBezTo>
                  <a:cubicBezTo>
                    <a:pt x="37208" y="16907"/>
                    <a:pt x="37339" y="16967"/>
                    <a:pt x="37482" y="17015"/>
                  </a:cubicBezTo>
                  <a:cubicBezTo>
                    <a:pt x="37363" y="16907"/>
                    <a:pt x="37220" y="16824"/>
                    <a:pt x="37089" y="16753"/>
                  </a:cubicBezTo>
                  <a:cubicBezTo>
                    <a:pt x="36934" y="16657"/>
                    <a:pt x="36767" y="16586"/>
                    <a:pt x="36612" y="16514"/>
                  </a:cubicBezTo>
                  <a:cubicBezTo>
                    <a:pt x="36410" y="16431"/>
                    <a:pt x="36208" y="16324"/>
                    <a:pt x="35969" y="16229"/>
                  </a:cubicBezTo>
                  <a:cubicBezTo>
                    <a:pt x="35398" y="16002"/>
                    <a:pt x="34826" y="15800"/>
                    <a:pt x="34231" y="15645"/>
                  </a:cubicBezTo>
                  <a:cubicBezTo>
                    <a:pt x="33505" y="15467"/>
                    <a:pt x="32767" y="15324"/>
                    <a:pt x="32029" y="15252"/>
                  </a:cubicBezTo>
                  <a:cubicBezTo>
                    <a:pt x="31544" y="15206"/>
                    <a:pt x="31060" y="15180"/>
                    <a:pt x="30579" y="15180"/>
                  </a:cubicBezTo>
                  <a:close/>
                  <a:moveTo>
                    <a:pt x="35353" y="17752"/>
                  </a:moveTo>
                  <a:cubicBezTo>
                    <a:pt x="35348" y="17752"/>
                    <a:pt x="35343" y="17752"/>
                    <a:pt x="35338" y="17753"/>
                  </a:cubicBezTo>
                  <a:cubicBezTo>
                    <a:pt x="35255" y="17753"/>
                    <a:pt x="35184" y="17824"/>
                    <a:pt x="35184" y="17907"/>
                  </a:cubicBezTo>
                  <a:cubicBezTo>
                    <a:pt x="35184" y="18003"/>
                    <a:pt x="35263" y="18061"/>
                    <a:pt x="35344" y="18061"/>
                  </a:cubicBezTo>
                  <a:cubicBezTo>
                    <a:pt x="35385" y="18061"/>
                    <a:pt x="35426" y="18046"/>
                    <a:pt x="35458" y="18015"/>
                  </a:cubicBezTo>
                  <a:cubicBezTo>
                    <a:pt x="35550" y="17911"/>
                    <a:pt x="35486" y="17752"/>
                    <a:pt x="35353" y="17752"/>
                  </a:cubicBezTo>
                  <a:close/>
                  <a:moveTo>
                    <a:pt x="26103" y="16964"/>
                  </a:moveTo>
                  <a:cubicBezTo>
                    <a:pt x="24994" y="16964"/>
                    <a:pt x="23883" y="17080"/>
                    <a:pt x="22789" y="17312"/>
                  </a:cubicBezTo>
                  <a:cubicBezTo>
                    <a:pt x="21849" y="17515"/>
                    <a:pt x="21301" y="17741"/>
                    <a:pt x="21313" y="17788"/>
                  </a:cubicBezTo>
                  <a:cubicBezTo>
                    <a:pt x="21317" y="17802"/>
                    <a:pt x="21345" y="17808"/>
                    <a:pt x="21397" y="17808"/>
                  </a:cubicBezTo>
                  <a:cubicBezTo>
                    <a:pt x="21816" y="17808"/>
                    <a:pt x="23747" y="17405"/>
                    <a:pt x="26154" y="17405"/>
                  </a:cubicBezTo>
                  <a:cubicBezTo>
                    <a:pt x="26270" y="17405"/>
                    <a:pt x="26386" y="17405"/>
                    <a:pt x="26504" y="17407"/>
                  </a:cubicBezTo>
                  <a:cubicBezTo>
                    <a:pt x="29148" y="17462"/>
                    <a:pt x="31260" y="18078"/>
                    <a:pt x="31627" y="18078"/>
                  </a:cubicBezTo>
                  <a:cubicBezTo>
                    <a:pt x="31660" y="18078"/>
                    <a:pt x="31679" y="18073"/>
                    <a:pt x="31683" y="18062"/>
                  </a:cubicBezTo>
                  <a:lnTo>
                    <a:pt x="31671" y="18062"/>
                  </a:lnTo>
                  <a:cubicBezTo>
                    <a:pt x="31695" y="18003"/>
                    <a:pt x="31147" y="17765"/>
                    <a:pt x="30231" y="17503"/>
                  </a:cubicBezTo>
                  <a:cubicBezTo>
                    <a:pt x="28880" y="17145"/>
                    <a:pt x="27493" y="16964"/>
                    <a:pt x="26103" y="16964"/>
                  </a:cubicBezTo>
                  <a:close/>
                  <a:moveTo>
                    <a:pt x="32421" y="18943"/>
                  </a:moveTo>
                  <a:lnTo>
                    <a:pt x="32421" y="18943"/>
                  </a:lnTo>
                  <a:cubicBezTo>
                    <a:pt x="32981" y="19289"/>
                    <a:pt x="33564" y="19586"/>
                    <a:pt x="34160" y="19836"/>
                  </a:cubicBezTo>
                  <a:cubicBezTo>
                    <a:pt x="34743" y="20134"/>
                    <a:pt x="35350" y="20384"/>
                    <a:pt x="35969" y="20598"/>
                  </a:cubicBezTo>
                  <a:lnTo>
                    <a:pt x="35969" y="20586"/>
                  </a:lnTo>
                  <a:cubicBezTo>
                    <a:pt x="34826" y="19955"/>
                    <a:pt x="33648" y="19408"/>
                    <a:pt x="32421" y="18943"/>
                  </a:cubicBezTo>
                  <a:close/>
                  <a:moveTo>
                    <a:pt x="12952" y="17152"/>
                  </a:moveTo>
                  <a:cubicBezTo>
                    <a:pt x="11534" y="17152"/>
                    <a:pt x="10118" y="17263"/>
                    <a:pt x="8716" y="17479"/>
                  </a:cubicBezTo>
                  <a:cubicBezTo>
                    <a:pt x="6537" y="17800"/>
                    <a:pt x="4418" y="18419"/>
                    <a:pt x="2418" y="19324"/>
                  </a:cubicBezTo>
                  <a:lnTo>
                    <a:pt x="1858" y="19574"/>
                  </a:lnTo>
                  <a:lnTo>
                    <a:pt x="1382" y="19824"/>
                  </a:lnTo>
                  <a:cubicBezTo>
                    <a:pt x="1120" y="19943"/>
                    <a:pt x="870" y="20086"/>
                    <a:pt x="632" y="20241"/>
                  </a:cubicBezTo>
                  <a:cubicBezTo>
                    <a:pt x="239" y="20479"/>
                    <a:pt x="1" y="20598"/>
                    <a:pt x="36" y="20658"/>
                  </a:cubicBezTo>
                  <a:cubicBezTo>
                    <a:pt x="38" y="20661"/>
                    <a:pt x="43" y="20663"/>
                    <a:pt x="50" y="20663"/>
                  </a:cubicBezTo>
                  <a:cubicBezTo>
                    <a:pt x="174" y="20663"/>
                    <a:pt x="1072" y="20184"/>
                    <a:pt x="2525" y="19610"/>
                  </a:cubicBezTo>
                  <a:cubicBezTo>
                    <a:pt x="4537" y="18800"/>
                    <a:pt x="6632" y="18229"/>
                    <a:pt x="8776" y="17907"/>
                  </a:cubicBezTo>
                  <a:cubicBezTo>
                    <a:pt x="10439" y="17658"/>
                    <a:pt x="12118" y="17530"/>
                    <a:pt x="13799" y="17530"/>
                  </a:cubicBezTo>
                  <a:cubicBezTo>
                    <a:pt x="14283" y="17530"/>
                    <a:pt x="14768" y="17541"/>
                    <a:pt x="15253" y="17562"/>
                  </a:cubicBezTo>
                  <a:cubicBezTo>
                    <a:pt x="16571" y="17619"/>
                    <a:pt x="17504" y="17714"/>
                    <a:pt x="17829" y="17714"/>
                  </a:cubicBezTo>
                  <a:cubicBezTo>
                    <a:pt x="17912" y="17714"/>
                    <a:pt x="17955" y="17708"/>
                    <a:pt x="17955" y="17693"/>
                  </a:cubicBezTo>
                  <a:cubicBezTo>
                    <a:pt x="17729" y="17586"/>
                    <a:pt x="17491" y="17526"/>
                    <a:pt x="17241" y="17515"/>
                  </a:cubicBezTo>
                  <a:cubicBezTo>
                    <a:pt x="16777" y="17419"/>
                    <a:pt x="16110" y="17336"/>
                    <a:pt x="15276" y="17253"/>
                  </a:cubicBezTo>
                  <a:cubicBezTo>
                    <a:pt x="14503" y="17185"/>
                    <a:pt x="13727" y="17152"/>
                    <a:pt x="12952" y="17152"/>
                  </a:cubicBezTo>
                  <a:close/>
                  <a:moveTo>
                    <a:pt x="11722" y="18985"/>
                  </a:moveTo>
                  <a:cubicBezTo>
                    <a:pt x="11636" y="18985"/>
                    <a:pt x="11550" y="18991"/>
                    <a:pt x="11466" y="19003"/>
                  </a:cubicBezTo>
                  <a:lnTo>
                    <a:pt x="10907" y="19003"/>
                  </a:lnTo>
                  <a:lnTo>
                    <a:pt x="10169" y="19050"/>
                  </a:lnTo>
                  <a:cubicBezTo>
                    <a:pt x="8728" y="19158"/>
                    <a:pt x="7311" y="19443"/>
                    <a:pt x="5954" y="19908"/>
                  </a:cubicBezTo>
                  <a:cubicBezTo>
                    <a:pt x="4597" y="20384"/>
                    <a:pt x="3287" y="21015"/>
                    <a:pt x="2060" y="21777"/>
                  </a:cubicBezTo>
                  <a:cubicBezTo>
                    <a:pt x="1584" y="22063"/>
                    <a:pt x="1203" y="22313"/>
                    <a:pt x="941" y="22479"/>
                  </a:cubicBezTo>
                  <a:cubicBezTo>
                    <a:pt x="810" y="22563"/>
                    <a:pt x="679" y="22658"/>
                    <a:pt x="548" y="22753"/>
                  </a:cubicBezTo>
                  <a:cubicBezTo>
                    <a:pt x="691" y="22694"/>
                    <a:pt x="834" y="22622"/>
                    <a:pt x="977" y="22527"/>
                  </a:cubicBezTo>
                  <a:lnTo>
                    <a:pt x="2108" y="21872"/>
                  </a:lnTo>
                  <a:cubicBezTo>
                    <a:pt x="3346" y="21146"/>
                    <a:pt x="4656" y="20539"/>
                    <a:pt x="6001" y="20051"/>
                  </a:cubicBezTo>
                  <a:cubicBezTo>
                    <a:pt x="7359" y="19586"/>
                    <a:pt x="8764" y="19277"/>
                    <a:pt x="10192" y="19134"/>
                  </a:cubicBezTo>
                  <a:lnTo>
                    <a:pt x="10943" y="19062"/>
                  </a:lnTo>
                  <a:lnTo>
                    <a:pt x="11502" y="19039"/>
                  </a:lnTo>
                  <a:cubicBezTo>
                    <a:pt x="11657" y="19039"/>
                    <a:pt x="11812" y="19027"/>
                    <a:pt x="11978" y="19003"/>
                  </a:cubicBezTo>
                  <a:cubicBezTo>
                    <a:pt x="11895" y="18991"/>
                    <a:pt x="11809" y="18985"/>
                    <a:pt x="11722" y="18985"/>
                  </a:cubicBezTo>
                  <a:close/>
                  <a:moveTo>
                    <a:pt x="23657" y="20601"/>
                  </a:moveTo>
                  <a:cubicBezTo>
                    <a:pt x="23608" y="20601"/>
                    <a:pt x="23557" y="20604"/>
                    <a:pt x="23504" y="20610"/>
                  </a:cubicBezTo>
                  <a:cubicBezTo>
                    <a:pt x="23504" y="20634"/>
                    <a:pt x="23932" y="20670"/>
                    <a:pt x="24623" y="20789"/>
                  </a:cubicBezTo>
                  <a:cubicBezTo>
                    <a:pt x="25504" y="20932"/>
                    <a:pt x="26385" y="21158"/>
                    <a:pt x="27230" y="21456"/>
                  </a:cubicBezTo>
                  <a:cubicBezTo>
                    <a:pt x="28088" y="21753"/>
                    <a:pt x="28909" y="22134"/>
                    <a:pt x="29695" y="22575"/>
                  </a:cubicBezTo>
                  <a:cubicBezTo>
                    <a:pt x="30274" y="22893"/>
                    <a:pt x="30626" y="23124"/>
                    <a:pt x="30678" y="23124"/>
                  </a:cubicBezTo>
                  <a:cubicBezTo>
                    <a:pt x="30680" y="23124"/>
                    <a:pt x="30682" y="23124"/>
                    <a:pt x="30683" y="23122"/>
                  </a:cubicBezTo>
                  <a:cubicBezTo>
                    <a:pt x="30612" y="23051"/>
                    <a:pt x="30528" y="22991"/>
                    <a:pt x="30445" y="22932"/>
                  </a:cubicBezTo>
                  <a:cubicBezTo>
                    <a:pt x="30290" y="22825"/>
                    <a:pt x="30052" y="22658"/>
                    <a:pt x="29754" y="22479"/>
                  </a:cubicBezTo>
                  <a:cubicBezTo>
                    <a:pt x="28981" y="22015"/>
                    <a:pt x="28147" y="21622"/>
                    <a:pt x="27290" y="21325"/>
                  </a:cubicBezTo>
                  <a:cubicBezTo>
                    <a:pt x="26433" y="21027"/>
                    <a:pt x="25540" y="20813"/>
                    <a:pt x="24635" y="20682"/>
                  </a:cubicBezTo>
                  <a:cubicBezTo>
                    <a:pt x="24361" y="20646"/>
                    <a:pt x="24087" y="20622"/>
                    <a:pt x="23801" y="20610"/>
                  </a:cubicBezTo>
                  <a:cubicBezTo>
                    <a:pt x="23754" y="20604"/>
                    <a:pt x="23706" y="20601"/>
                    <a:pt x="23657" y="20601"/>
                  </a:cubicBezTo>
                  <a:close/>
                  <a:moveTo>
                    <a:pt x="15095" y="19375"/>
                  </a:moveTo>
                  <a:cubicBezTo>
                    <a:pt x="14800" y="19375"/>
                    <a:pt x="14250" y="19418"/>
                    <a:pt x="13526" y="19527"/>
                  </a:cubicBezTo>
                  <a:cubicBezTo>
                    <a:pt x="12074" y="19777"/>
                    <a:pt x="10657" y="20205"/>
                    <a:pt x="9299" y="20789"/>
                  </a:cubicBezTo>
                  <a:cubicBezTo>
                    <a:pt x="7954" y="21384"/>
                    <a:pt x="6668" y="22110"/>
                    <a:pt x="5466" y="22956"/>
                  </a:cubicBezTo>
                  <a:cubicBezTo>
                    <a:pt x="4549" y="23611"/>
                    <a:pt x="4025" y="24075"/>
                    <a:pt x="4061" y="24123"/>
                  </a:cubicBezTo>
                  <a:cubicBezTo>
                    <a:pt x="4063" y="24127"/>
                    <a:pt x="4068" y="24129"/>
                    <a:pt x="4076" y="24129"/>
                  </a:cubicBezTo>
                  <a:cubicBezTo>
                    <a:pt x="4179" y="24129"/>
                    <a:pt x="4745" y="23761"/>
                    <a:pt x="5632" y="23218"/>
                  </a:cubicBezTo>
                  <a:cubicBezTo>
                    <a:pt x="6859" y="22456"/>
                    <a:pt x="8145" y="21777"/>
                    <a:pt x="9478" y="21194"/>
                  </a:cubicBezTo>
                  <a:cubicBezTo>
                    <a:pt x="12586" y="19824"/>
                    <a:pt x="15372" y="19539"/>
                    <a:pt x="15348" y="19396"/>
                  </a:cubicBezTo>
                  <a:lnTo>
                    <a:pt x="15348" y="19396"/>
                  </a:lnTo>
                  <a:lnTo>
                    <a:pt x="15336" y="19408"/>
                  </a:lnTo>
                  <a:cubicBezTo>
                    <a:pt x="15336" y="19387"/>
                    <a:pt x="15252" y="19375"/>
                    <a:pt x="15095" y="19375"/>
                  </a:cubicBezTo>
                  <a:close/>
                  <a:moveTo>
                    <a:pt x="19149" y="19905"/>
                  </a:moveTo>
                  <a:cubicBezTo>
                    <a:pt x="19024" y="19905"/>
                    <a:pt x="18336" y="20924"/>
                    <a:pt x="17920" y="22348"/>
                  </a:cubicBezTo>
                  <a:cubicBezTo>
                    <a:pt x="17491" y="23813"/>
                    <a:pt x="17527" y="25063"/>
                    <a:pt x="17646" y="25063"/>
                  </a:cubicBezTo>
                  <a:cubicBezTo>
                    <a:pt x="17646" y="25063"/>
                    <a:pt x="17647" y="25063"/>
                    <a:pt x="17648" y="25063"/>
                  </a:cubicBezTo>
                  <a:cubicBezTo>
                    <a:pt x="17766" y="25063"/>
                    <a:pt x="17922" y="23877"/>
                    <a:pt x="18336" y="22468"/>
                  </a:cubicBezTo>
                  <a:cubicBezTo>
                    <a:pt x="18753" y="21063"/>
                    <a:pt x="19253" y="19979"/>
                    <a:pt x="19158" y="19908"/>
                  </a:cubicBezTo>
                  <a:cubicBezTo>
                    <a:pt x="19155" y="19906"/>
                    <a:pt x="19152" y="19905"/>
                    <a:pt x="19149" y="19905"/>
                  </a:cubicBezTo>
                  <a:close/>
                  <a:moveTo>
                    <a:pt x="22111" y="21801"/>
                  </a:moveTo>
                  <a:lnTo>
                    <a:pt x="22111" y="21801"/>
                  </a:lnTo>
                  <a:cubicBezTo>
                    <a:pt x="22730" y="22456"/>
                    <a:pt x="23385" y="23087"/>
                    <a:pt x="24075" y="23682"/>
                  </a:cubicBezTo>
                  <a:cubicBezTo>
                    <a:pt x="24730" y="24301"/>
                    <a:pt x="25421" y="24896"/>
                    <a:pt x="26135" y="25456"/>
                  </a:cubicBezTo>
                  <a:lnTo>
                    <a:pt x="26147" y="25444"/>
                  </a:lnTo>
                  <a:cubicBezTo>
                    <a:pt x="25516" y="24789"/>
                    <a:pt x="24861" y="24158"/>
                    <a:pt x="24170" y="23575"/>
                  </a:cubicBezTo>
                  <a:cubicBezTo>
                    <a:pt x="23516" y="22944"/>
                    <a:pt x="22825" y="22348"/>
                    <a:pt x="22111" y="21801"/>
                  </a:cubicBezTo>
                  <a:close/>
                  <a:moveTo>
                    <a:pt x="22678" y="18844"/>
                  </a:moveTo>
                  <a:cubicBezTo>
                    <a:pt x="22469" y="18844"/>
                    <a:pt x="22263" y="18861"/>
                    <a:pt x="22051" y="18908"/>
                  </a:cubicBezTo>
                  <a:cubicBezTo>
                    <a:pt x="22051" y="18979"/>
                    <a:pt x="23194" y="19015"/>
                    <a:pt x="25016" y="19241"/>
                  </a:cubicBezTo>
                  <a:lnTo>
                    <a:pt x="25730" y="19336"/>
                  </a:lnTo>
                  <a:cubicBezTo>
                    <a:pt x="25980" y="19372"/>
                    <a:pt x="26218" y="19420"/>
                    <a:pt x="26492" y="19467"/>
                  </a:cubicBezTo>
                  <a:cubicBezTo>
                    <a:pt x="27028" y="19551"/>
                    <a:pt x="27587" y="19682"/>
                    <a:pt x="28183" y="19801"/>
                  </a:cubicBezTo>
                  <a:cubicBezTo>
                    <a:pt x="30755" y="20384"/>
                    <a:pt x="33231" y="21277"/>
                    <a:pt x="35588" y="22456"/>
                  </a:cubicBezTo>
                  <a:cubicBezTo>
                    <a:pt x="36124" y="22741"/>
                    <a:pt x="36636" y="22991"/>
                    <a:pt x="37101" y="23265"/>
                  </a:cubicBezTo>
                  <a:cubicBezTo>
                    <a:pt x="37327" y="23396"/>
                    <a:pt x="37565" y="23515"/>
                    <a:pt x="37779" y="23658"/>
                  </a:cubicBezTo>
                  <a:cubicBezTo>
                    <a:pt x="37982" y="23789"/>
                    <a:pt x="38196" y="23908"/>
                    <a:pt x="38386" y="24027"/>
                  </a:cubicBezTo>
                  <a:cubicBezTo>
                    <a:pt x="39885" y="24966"/>
                    <a:pt x="40780" y="25662"/>
                    <a:pt x="40879" y="25662"/>
                  </a:cubicBezTo>
                  <a:cubicBezTo>
                    <a:pt x="40883" y="25662"/>
                    <a:pt x="40885" y="25661"/>
                    <a:pt x="40887" y="25658"/>
                  </a:cubicBezTo>
                  <a:cubicBezTo>
                    <a:pt x="40911" y="25635"/>
                    <a:pt x="40696" y="25444"/>
                    <a:pt x="40315" y="25111"/>
                  </a:cubicBezTo>
                  <a:cubicBezTo>
                    <a:pt x="40113" y="24932"/>
                    <a:pt x="39875" y="24742"/>
                    <a:pt x="39577" y="24515"/>
                  </a:cubicBezTo>
                  <a:cubicBezTo>
                    <a:pt x="39279" y="24301"/>
                    <a:pt x="38946" y="24039"/>
                    <a:pt x="38565" y="23789"/>
                  </a:cubicBezTo>
                  <a:lnTo>
                    <a:pt x="37958" y="23384"/>
                  </a:lnTo>
                  <a:cubicBezTo>
                    <a:pt x="37744" y="23241"/>
                    <a:pt x="37517" y="23110"/>
                    <a:pt x="37291" y="22968"/>
                  </a:cubicBezTo>
                  <a:cubicBezTo>
                    <a:pt x="36791" y="22658"/>
                    <a:pt x="36291" y="22372"/>
                    <a:pt x="35767" y="22110"/>
                  </a:cubicBezTo>
                  <a:cubicBezTo>
                    <a:pt x="34588" y="21491"/>
                    <a:pt x="33362" y="20944"/>
                    <a:pt x="32112" y="20491"/>
                  </a:cubicBezTo>
                  <a:cubicBezTo>
                    <a:pt x="30850" y="20039"/>
                    <a:pt x="29576" y="19682"/>
                    <a:pt x="28266" y="19396"/>
                  </a:cubicBezTo>
                  <a:cubicBezTo>
                    <a:pt x="27671" y="19289"/>
                    <a:pt x="27099" y="19170"/>
                    <a:pt x="26552" y="19098"/>
                  </a:cubicBezTo>
                  <a:cubicBezTo>
                    <a:pt x="26290" y="19062"/>
                    <a:pt x="26028" y="19027"/>
                    <a:pt x="25778" y="19003"/>
                  </a:cubicBezTo>
                  <a:lnTo>
                    <a:pt x="25051" y="18920"/>
                  </a:lnTo>
                  <a:cubicBezTo>
                    <a:pt x="24635" y="18872"/>
                    <a:pt x="24218" y="18848"/>
                    <a:pt x="23801" y="18848"/>
                  </a:cubicBezTo>
                  <a:lnTo>
                    <a:pt x="22861" y="18848"/>
                  </a:lnTo>
                  <a:cubicBezTo>
                    <a:pt x="22799" y="18845"/>
                    <a:pt x="22738" y="18844"/>
                    <a:pt x="22678" y="18844"/>
                  </a:cubicBezTo>
                  <a:close/>
                  <a:moveTo>
                    <a:pt x="30362" y="21420"/>
                  </a:moveTo>
                  <a:lnTo>
                    <a:pt x="30362" y="21420"/>
                  </a:lnTo>
                  <a:cubicBezTo>
                    <a:pt x="30362" y="21432"/>
                    <a:pt x="30695" y="21622"/>
                    <a:pt x="31195" y="21956"/>
                  </a:cubicBezTo>
                  <a:cubicBezTo>
                    <a:pt x="31862" y="22384"/>
                    <a:pt x="32481" y="22860"/>
                    <a:pt x="33076" y="23384"/>
                  </a:cubicBezTo>
                  <a:cubicBezTo>
                    <a:pt x="33660" y="23908"/>
                    <a:pt x="34207" y="24468"/>
                    <a:pt x="34707" y="25075"/>
                  </a:cubicBezTo>
                  <a:cubicBezTo>
                    <a:pt x="35100" y="25551"/>
                    <a:pt x="35315" y="25837"/>
                    <a:pt x="35338" y="25837"/>
                  </a:cubicBezTo>
                  <a:lnTo>
                    <a:pt x="35338" y="25825"/>
                  </a:lnTo>
                  <a:cubicBezTo>
                    <a:pt x="35303" y="25742"/>
                    <a:pt x="35255" y="25670"/>
                    <a:pt x="35196" y="25599"/>
                  </a:cubicBezTo>
                  <a:cubicBezTo>
                    <a:pt x="35112" y="25456"/>
                    <a:pt x="34969" y="25254"/>
                    <a:pt x="34779" y="25015"/>
                  </a:cubicBezTo>
                  <a:cubicBezTo>
                    <a:pt x="34291" y="24384"/>
                    <a:pt x="33755" y="23801"/>
                    <a:pt x="33160" y="23277"/>
                  </a:cubicBezTo>
                  <a:cubicBezTo>
                    <a:pt x="32564" y="22741"/>
                    <a:pt x="31921" y="22277"/>
                    <a:pt x="31243" y="21860"/>
                  </a:cubicBezTo>
                  <a:cubicBezTo>
                    <a:pt x="30981" y="21706"/>
                    <a:pt x="30755" y="21598"/>
                    <a:pt x="30612" y="21515"/>
                  </a:cubicBezTo>
                  <a:cubicBezTo>
                    <a:pt x="30528" y="21479"/>
                    <a:pt x="30445" y="21444"/>
                    <a:pt x="30362" y="21420"/>
                  </a:cubicBezTo>
                  <a:close/>
                  <a:moveTo>
                    <a:pt x="8454" y="23170"/>
                  </a:moveTo>
                  <a:lnTo>
                    <a:pt x="8454" y="23170"/>
                  </a:lnTo>
                  <a:cubicBezTo>
                    <a:pt x="8371" y="23182"/>
                    <a:pt x="8299" y="23218"/>
                    <a:pt x="8228" y="23253"/>
                  </a:cubicBezTo>
                  <a:cubicBezTo>
                    <a:pt x="8061" y="23325"/>
                    <a:pt x="7847" y="23420"/>
                    <a:pt x="7573" y="23575"/>
                  </a:cubicBezTo>
                  <a:cubicBezTo>
                    <a:pt x="6871" y="23956"/>
                    <a:pt x="6204" y="24396"/>
                    <a:pt x="5585" y="24885"/>
                  </a:cubicBezTo>
                  <a:cubicBezTo>
                    <a:pt x="4954" y="25385"/>
                    <a:pt x="4370" y="25944"/>
                    <a:pt x="3835" y="26551"/>
                  </a:cubicBezTo>
                  <a:cubicBezTo>
                    <a:pt x="3632" y="26778"/>
                    <a:pt x="3477" y="26968"/>
                    <a:pt x="3382" y="27111"/>
                  </a:cubicBezTo>
                  <a:cubicBezTo>
                    <a:pt x="3323" y="27171"/>
                    <a:pt x="3275" y="27242"/>
                    <a:pt x="3227" y="27325"/>
                  </a:cubicBezTo>
                  <a:cubicBezTo>
                    <a:pt x="3228" y="27326"/>
                    <a:pt x="3228" y="27326"/>
                    <a:pt x="3229" y="27326"/>
                  </a:cubicBezTo>
                  <a:cubicBezTo>
                    <a:pt x="3261" y="27326"/>
                    <a:pt x="3498" y="27054"/>
                    <a:pt x="3906" y="26611"/>
                  </a:cubicBezTo>
                  <a:cubicBezTo>
                    <a:pt x="5001" y="25456"/>
                    <a:pt x="6240" y="24468"/>
                    <a:pt x="7621" y="23670"/>
                  </a:cubicBezTo>
                  <a:cubicBezTo>
                    <a:pt x="8121" y="23361"/>
                    <a:pt x="8454" y="23182"/>
                    <a:pt x="8454" y="23170"/>
                  </a:cubicBezTo>
                  <a:close/>
                  <a:moveTo>
                    <a:pt x="20765" y="23063"/>
                  </a:moveTo>
                  <a:cubicBezTo>
                    <a:pt x="20765" y="23313"/>
                    <a:pt x="20801" y="23563"/>
                    <a:pt x="20872" y="23801"/>
                  </a:cubicBezTo>
                  <a:cubicBezTo>
                    <a:pt x="21122" y="24956"/>
                    <a:pt x="21551" y="26075"/>
                    <a:pt x="22158" y="27099"/>
                  </a:cubicBezTo>
                  <a:cubicBezTo>
                    <a:pt x="22265" y="27325"/>
                    <a:pt x="22408" y="27528"/>
                    <a:pt x="22563" y="27718"/>
                  </a:cubicBezTo>
                  <a:lnTo>
                    <a:pt x="22575" y="27706"/>
                  </a:lnTo>
                  <a:cubicBezTo>
                    <a:pt x="22480" y="27480"/>
                    <a:pt x="22373" y="27254"/>
                    <a:pt x="22253" y="27040"/>
                  </a:cubicBezTo>
                  <a:cubicBezTo>
                    <a:pt x="21980" y="26516"/>
                    <a:pt x="21742" y="25980"/>
                    <a:pt x="21527" y="25444"/>
                  </a:cubicBezTo>
                  <a:cubicBezTo>
                    <a:pt x="21301" y="24896"/>
                    <a:pt x="21122" y="24337"/>
                    <a:pt x="20968" y="23765"/>
                  </a:cubicBezTo>
                  <a:cubicBezTo>
                    <a:pt x="20920" y="23527"/>
                    <a:pt x="20849" y="23289"/>
                    <a:pt x="20765" y="23063"/>
                  </a:cubicBezTo>
                  <a:close/>
                  <a:moveTo>
                    <a:pt x="22845" y="21602"/>
                  </a:moveTo>
                  <a:cubicBezTo>
                    <a:pt x="22825" y="21602"/>
                    <a:pt x="22814" y="21605"/>
                    <a:pt x="22813" y="21610"/>
                  </a:cubicBezTo>
                  <a:cubicBezTo>
                    <a:pt x="22777" y="21741"/>
                    <a:pt x="25575" y="22670"/>
                    <a:pt x="28647" y="24563"/>
                  </a:cubicBezTo>
                  <a:cubicBezTo>
                    <a:pt x="31664" y="26415"/>
                    <a:pt x="33712" y="28483"/>
                    <a:pt x="33889" y="28483"/>
                  </a:cubicBezTo>
                  <a:cubicBezTo>
                    <a:pt x="33893" y="28483"/>
                    <a:pt x="33896" y="28482"/>
                    <a:pt x="33898" y="28480"/>
                  </a:cubicBezTo>
                  <a:lnTo>
                    <a:pt x="33886" y="28480"/>
                  </a:lnTo>
                  <a:cubicBezTo>
                    <a:pt x="33922" y="28444"/>
                    <a:pt x="33457" y="27861"/>
                    <a:pt x="32576" y="27040"/>
                  </a:cubicBezTo>
                  <a:cubicBezTo>
                    <a:pt x="30290" y="24896"/>
                    <a:pt x="27599" y="23230"/>
                    <a:pt x="24670" y="22134"/>
                  </a:cubicBezTo>
                  <a:cubicBezTo>
                    <a:pt x="23681" y="21766"/>
                    <a:pt x="22998" y="21602"/>
                    <a:pt x="22845" y="21602"/>
                  </a:cubicBezTo>
                  <a:close/>
                  <a:moveTo>
                    <a:pt x="29671" y="28218"/>
                  </a:moveTo>
                  <a:cubicBezTo>
                    <a:pt x="29385" y="28218"/>
                    <a:pt x="29254" y="28552"/>
                    <a:pt x="29457" y="28754"/>
                  </a:cubicBezTo>
                  <a:cubicBezTo>
                    <a:pt x="29517" y="28814"/>
                    <a:pt x="29593" y="28841"/>
                    <a:pt x="29668" y="28841"/>
                  </a:cubicBezTo>
                  <a:cubicBezTo>
                    <a:pt x="29830" y="28841"/>
                    <a:pt x="29989" y="28715"/>
                    <a:pt x="29981" y="28528"/>
                  </a:cubicBezTo>
                  <a:cubicBezTo>
                    <a:pt x="29981" y="28349"/>
                    <a:pt x="29838" y="28218"/>
                    <a:pt x="29671" y="28218"/>
                  </a:cubicBezTo>
                  <a:close/>
                  <a:moveTo>
                    <a:pt x="3424" y="29467"/>
                  </a:moveTo>
                  <a:cubicBezTo>
                    <a:pt x="3418" y="29467"/>
                    <a:pt x="3412" y="29468"/>
                    <a:pt x="3406" y="29468"/>
                  </a:cubicBezTo>
                  <a:cubicBezTo>
                    <a:pt x="3275" y="29468"/>
                    <a:pt x="3203" y="29623"/>
                    <a:pt x="3299" y="29718"/>
                  </a:cubicBezTo>
                  <a:cubicBezTo>
                    <a:pt x="3327" y="29751"/>
                    <a:pt x="3365" y="29765"/>
                    <a:pt x="3402" y="29765"/>
                  </a:cubicBezTo>
                  <a:cubicBezTo>
                    <a:pt x="3476" y="29765"/>
                    <a:pt x="3549" y="29710"/>
                    <a:pt x="3549" y="29623"/>
                  </a:cubicBezTo>
                  <a:cubicBezTo>
                    <a:pt x="3560" y="29535"/>
                    <a:pt x="3499" y="29467"/>
                    <a:pt x="3424" y="29467"/>
                  </a:cubicBezTo>
                  <a:close/>
                  <a:moveTo>
                    <a:pt x="16171" y="22345"/>
                  </a:moveTo>
                  <a:cubicBezTo>
                    <a:pt x="16020" y="22345"/>
                    <a:pt x="14496" y="23707"/>
                    <a:pt x="13050" y="25766"/>
                  </a:cubicBezTo>
                  <a:cubicBezTo>
                    <a:pt x="11562" y="27873"/>
                    <a:pt x="10776" y="29814"/>
                    <a:pt x="10895" y="29873"/>
                  </a:cubicBezTo>
                  <a:cubicBezTo>
                    <a:pt x="10897" y="29874"/>
                    <a:pt x="10899" y="29875"/>
                    <a:pt x="10902" y="29875"/>
                  </a:cubicBezTo>
                  <a:cubicBezTo>
                    <a:pt x="11056" y="29875"/>
                    <a:pt x="11989" y="28055"/>
                    <a:pt x="13407" y="26016"/>
                  </a:cubicBezTo>
                  <a:cubicBezTo>
                    <a:pt x="14848" y="23932"/>
                    <a:pt x="16277" y="22432"/>
                    <a:pt x="16181" y="22348"/>
                  </a:cubicBezTo>
                  <a:cubicBezTo>
                    <a:pt x="16179" y="22346"/>
                    <a:pt x="16176" y="22345"/>
                    <a:pt x="16171" y="22345"/>
                  </a:cubicBezTo>
                  <a:close/>
                  <a:moveTo>
                    <a:pt x="16993" y="19771"/>
                  </a:moveTo>
                  <a:cubicBezTo>
                    <a:pt x="16849" y="19771"/>
                    <a:pt x="16007" y="20008"/>
                    <a:pt x="14776" y="20574"/>
                  </a:cubicBezTo>
                  <a:cubicBezTo>
                    <a:pt x="14002" y="20920"/>
                    <a:pt x="13240" y="21325"/>
                    <a:pt x="12502" y="21765"/>
                  </a:cubicBezTo>
                  <a:cubicBezTo>
                    <a:pt x="11609" y="22313"/>
                    <a:pt x="10740" y="22920"/>
                    <a:pt x="9931" y="23575"/>
                  </a:cubicBezTo>
                  <a:cubicBezTo>
                    <a:pt x="9109" y="24242"/>
                    <a:pt x="8347" y="24968"/>
                    <a:pt x="7633" y="25742"/>
                  </a:cubicBezTo>
                  <a:cubicBezTo>
                    <a:pt x="7311" y="26111"/>
                    <a:pt x="7025" y="26468"/>
                    <a:pt x="6763" y="26813"/>
                  </a:cubicBezTo>
                  <a:cubicBezTo>
                    <a:pt x="6490" y="27147"/>
                    <a:pt x="6275" y="27504"/>
                    <a:pt x="6061" y="27790"/>
                  </a:cubicBezTo>
                  <a:cubicBezTo>
                    <a:pt x="5870" y="28052"/>
                    <a:pt x="5704" y="28337"/>
                    <a:pt x="5549" y="28623"/>
                  </a:cubicBezTo>
                  <a:cubicBezTo>
                    <a:pt x="5418" y="28837"/>
                    <a:pt x="5311" y="29064"/>
                    <a:pt x="5204" y="29290"/>
                  </a:cubicBezTo>
                  <a:cubicBezTo>
                    <a:pt x="5037" y="29659"/>
                    <a:pt x="4954" y="29873"/>
                    <a:pt x="4989" y="29885"/>
                  </a:cubicBezTo>
                  <a:cubicBezTo>
                    <a:pt x="4991" y="29886"/>
                    <a:pt x="4993" y="29886"/>
                    <a:pt x="4994" y="29886"/>
                  </a:cubicBezTo>
                  <a:cubicBezTo>
                    <a:pt x="5079" y="29886"/>
                    <a:pt x="5495" y="29086"/>
                    <a:pt x="6311" y="27944"/>
                  </a:cubicBezTo>
                  <a:cubicBezTo>
                    <a:pt x="6525" y="27659"/>
                    <a:pt x="6775" y="27349"/>
                    <a:pt x="7037" y="27016"/>
                  </a:cubicBezTo>
                  <a:cubicBezTo>
                    <a:pt x="7299" y="26682"/>
                    <a:pt x="7609" y="26349"/>
                    <a:pt x="7930" y="26004"/>
                  </a:cubicBezTo>
                  <a:cubicBezTo>
                    <a:pt x="8645" y="25254"/>
                    <a:pt x="9395" y="24551"/>
                    <a:pt x="10204" y="23896"/>
                  </a:cubicBezTo>
                  <a:cubicBezTo>
                    <a:pt x="11002" y="23253"/>
                    <a:pt x="11847" y="22646"/>
                    <a:pt x="12717" y="22087"/>
                  </a:cubicBezTo>
                  <a:cubicBezTo>
                    <a:pt x="13526" y="21586"/>
                    <a:pt x="14276" y="21158"/>
                    <a:pt x="14919" y="20825"/>
                  </a:cubicBezTo>
                  <a:cubicBezTo>
                    <a:pt x="16205" y="20170"/>
                    <a:pt x="17039" y="19836"/>
                    <a:pt x="17015" y="19777"/>
                  </a:cubicBezTo>
                  <a:cubicBezTo>
                    <a:pt x="17014" y="19773"/>
                    <a:pt x="17006" y="19771"/>
                    <a:pt x="16993" y="19771"/>
                  </a:cubicBezTo>
                  <a:close/>
                  <a:moveTo>
                    <a:pt x="23158" y="25516"/>
                  </a:moveTo>
                  <a:lnTo>
                    <a:pt x="23158" y="25516"/>
                  </a:lnTo>
                  <a:cubicBezTo>
                    <a:pt x="23289" y="25801"/>
                    <a:pt x="23432" y="26087"/>
                    <a:pt x="23611" y="26349"/>
                  </a:cubicBezTo>
                  <a:cubicBezTo>
                    <a:pt x="23897" y="26861"/>
                    <a:pt x="24325" y="27552"/>
                    <a:pt x="24813" y="28302"/>
                  </a:cubicBezTo>
                  <a:cubicBezTo>
                    <a:pt x="25301" y="29040"/>
                    <a:pt x="25778" y="29707"/>
                    <a:pt x="26123" y="30171"/>
                  </a:cubicBezTo>
                  <a:cubicBezTo>
                    <a:pt x="26302" y="30433"/>
                    <a:pt x="26504" y="30683"/>
                    <a:pt x="26718" y="30921"/>
                  </a:cubicBezTo>
                  <a:cubicBezTo>
                    <a:pt x="26564" y="30635"/>
                    <a:pt x="26397" y="30373"/>
                    <a:pt x="26206" y="30111"/>
                  </a:cubicBezTo>
                  <a:cubicBezTo>
                    <a:pt x="25873" y="29635"/>
                    <a:pt x="25432" y="28968"/>
                    <a:pt x="24932" y="28218"/>
                  </a:cubicBezTo>
                  <a:cubicBezTo>
                    <a:pt x="24432" y="27480"/>
                    <a:pt x="24004" y="26790"/>
                    <a:pt x="23694" y="26301"/>
                  </a:cubicBezTo>
                  <a:cubicBezTo>
                    <a:pt x="23539" y="26028"/>
                    <a:pt x="23361" y="25766"/>
                    <a:pt x="23158" y="25516"/>
                  </a:cubicBezTo>
                  <a:close/>
                  <a:moveTo>
                    <a:pt x="16991" y="26551"/>
                  </a:moveTo>
                  <a:lnTo>
                    <a:pt x="16991" y="26551"/>
                  </a:lnTo>
                  <a:cubicBezTo>
                    <a:pt x="16848" y="26801"/>
                    <a:pt x="16729" y="27063"/>
                    <a:pt x="16658" y="27337"/>
                  </a:cubicBezTo>
                  <a:cubicBezTo>
                    <a:pt x="16205" y="28623"/>
                    <a:pt x="16003" y="29980"/>
                    <a:pt x="16062" y="31350"/>
                  </a:cubicBezTo>
                  <a:cubicBezTo>
                    <a:pt x="16062" y="31635"/>
                    <a:pt x="16086" y="31909"/>
                    <a:pt x="16157" y="32183"/>
                  </a:cubicBezTo>
                  <a:cubicBezTo>
                    <a:pt x="16169" y="31909"/>
                    <a:pt x="16169" y="31623"/>
                    <a:pt x="16157" y="31350"/>
                  </a:cubicBezTo>
                  <a:cubicBezTo>
                    <a:pt x="16157" y="29992"/>
                    <a:pt x="16360" y="28647"/>
                    <a:pt x="16753" y="27361"/>
                  </a:cubicBezTo>
                  <a:cubicBezTo>
                    <a:pt x="16848" y="27099"/>
                    <a:pt x="16919" y="26825"/>
                    <a:pt x="16991" y="26551"/>
                  </a:cubicBezTo>
                  <a:close/>
                  <a:moveTo>
                    <a:pt x="27028" y="28909"/>
                  </a:moveTo>
                  <a:lnTo>
                    <a:pt x="27028" y="28909"/>
                  </a:lnTo>
                  <a:cubicBezTo>
                    <a:pt x="27147" y="29111"/>
                    <a:pt x="27278" y="29314"/>
                    <a:pt x="27433" y="29492"/>
                  </a:cubicBezTo>
                  <a:cubicBezTo>
                    <a:pt x="27683" y="29838"/>
                    <a:pt x="28040" y="30338"/>
                    <a:pt x="28433" y="30885"/>
                  </a:cubicBezTo>
                  <a:cubicBezTo>
                    <a:pt x="28814" y="31433"/>
                    <a:pt x="29147" y="31933"/>
                    <a:pt x="29385" y="32302"/>
                  </a:cubicBezTo>
                  <a:cubicBezTo>
                    <a:pt x="29504" y="32505"/>
                    <a:pt x="29647" y="32695"/>
                    <a:pt x="29802" y="32874"/>
                  </a:cubicBezTo>
                  <a:cubicBezTo>
                    <a:pt x="29719" y="32659"/>
                    <a:pt x="29612" y="32445"/>
                    <a:pt x="29481" y="32243"/>
                  </a:cubicBezTo>
                  <a:cubicBezTo>
                    <a:pt x="29254" y="31862"/>
                    <a:pt x="28933" y="31350"/>
                    <a:pt x="28552" y="30802"/>
                  </a:cubicBezTo>
                  <a:cubicBezTo>
                    <a:pt x="28159" y="30254"/>
                    <a:pt x="27790" y="29766"/>
                    <a:pt x="27516" y="29433"/>
                  </a:cubicBezTo>
                  <a:cubicBezTo>
                    <a:pt x="27373" y="29242"/>
                    <a:pt x="27218" y="29064"/>
                    <a:pt x="27028" y="28909"/>
                  </a:cubicBezTo>
                  <a:close/>
                  <a:moveTo>
                    <a:pt x="19652" y="33003"/>
                  </a:moveTo>
                  <a:cubicBezTo>
                    <a:pt x="19576" y="33003"/>
                    <a:pt x="19516" y="33071"/>
                    <a:pt x="19527" y="33159"/>
                  </a:cubicBezTo>
                  <a:cubicBezTo>
                    <a:pt x="19527" y="33246"/>
                    <a:pt x="19600" y="33301"/>
                    <a:pt x="19673" y="33301"/>
                  </a:cubicBezTo>
                  <a:cubicBezTo>
                    <a:pt x="19711" y="33301"/>
                    <a:pt x="19749" y="33287"/>
                    <a:pt x="19777" y="33255"/>
                  </a:cubicBezTo>
                  <a:cubicBezTo>
                    <a:pt x="19872" y="33159"/>
                    <a:pt x="19801" y="33005"/>
                    <a:pt x="19670" y="33005"/>
                  </a:cubicBezTo>
                  <a:cubicBezTo>
                    <a:pt x="19664" y="33004"/>
                    <a:pt x="19658" y="33003"/>
                    <a:pt x="19652" y="33003"/>
                  </a:cubicBezTo>
                  <a:close/>
                  <a:moveTo>
                    <a:pt x="18253" y="26016"/>
                  </a:moveTo>
                  <a:lnTo>
                    <a:pt x="18253" y="26016"/>
                  </a:lnTo>
                  <a:cubicBezTo>
                    <a:pt x="18205" y="26099"/>
                    <a:pt x="18182" y="26194"/>
                    <a:pt x="18158" y="26289"/>
                  </a:cubicBezTo>
                  <a:cubicBezTo>
                    <a:pt x="18110" y="26480"/>
                    <a:pt x="18051" y="26754"/>
                    <a:pt x="17991" y="27087"/>
                  </a:cubicBezTo>
                  <a:cubicBezTo>
                    <a:pt x="17848" y="27956"/>
                    <a:pt x="17765" y="28837"/>
                    <a:pt x="17753" y="29730"/>
                  </a:cubicBezTo>
                  <a:cubicBezTo>
                    <a:pt x="17741" y="30611"/>
                    <a:pt x="17801" y="31492"/>
                    <a:pt x="17932" y="32374"/>
                  </a:cubicBezTo>
                  <a:cubicBezTo>
                    <a:pt x="17991" y="32707"/>
                    <a:pt x="18039" y="32981"/>
                    <a:pt x="18086" y="33159"/>
                  </a:cubicBezTo>
                  <a:cubicBezTo>
                    <a:pt x="18098" y="33249"/>
                    <a:pt x="18119" y="33340"/>
                    <a:pt x="18162" y="33430"/>
                  </a:cubicBezTo>
                  <a:lnTo>
                    <a:pt x="18162" y="33430"/>
                  </a:lnTo>
                  <a:cubicBezTo>
                    <a:pt x="18167" y="33349"/>
                    <a:pt x="18104" y="32961"/>
                    <a:pt x="18051" y="32362"/>
                  </a:cubicBezTo>
                  <a:cubicBezTo>
                    <a:pt x="17943" y="31492"/>
                    <a:pt x="17884" y="30611"/>
                    <a:pt x="17896" y="29730"/>
                  </a:cubicBezTo>
                  <a:cubicBezTo>
                    <a:pt x="17908" y="28849"/>
                    <a:pt x="17979" y="27968"/>
                    <a:pt x="18098" y="27099"/>
                  </a:cubicBezTo>
                  <a:cubicBezTo>
                    <a:pt x="18193" y="26432"/>
                    <a:pt x="18277" y="26016"/>
                    <a:pt x="18253" y="26016"/>
                  </a:cubicBezTo>
                  <a:close/>
                  <a:moveTo>
                    <a:pt x="18162" y="33430"/>
                  </a:moveTo>
                  <a:cubicBezTo>
                    <a:pt x="18162" y="33439"/>
                    <a:pt x="18160" y="33444"/>
                    <a:pt x="18158" y="33445"/>
                  </a:cubicBezTo>
                  <a:lnTo>
                    <a:pt x="18170" y="33445"/>
                  </a:lnTo>
                  <a:cubicBezTo>
                    <a:pt x="18167" y="33440"/>
                    <a:pt x="18165" y="33435"/>
                    <a:pt x="18162" y="33430"/>
                  </a:cubicBezTo>
                  <a:close/>
                  <a:moveTo>
                    <a:pt x="15419" y="25206"/>
                  </a:moveTo>
                  <a:cubicBezTo>
                    <a:pt x="15348" y="25301"/>
                    <a:pt x="15288" y="25396"/>
                    <a:pt x="15241" y="25504"/>
                  </a:cubicBezTo>
                  <a:cubicBezTo>
                    <a:pt x="15134" y="25706"/>
                    <a:pt x="14991" y="25992"/>
                    <a:pt x="14812" y="26361"/>
                  </a:cubicBezTo>
                  <a:cubicBezTo>
                    <a:pt x="14372" y="27313"/>
                    <a:pt x="13991" y="28302"/>
                    <a:pt x="13705" y="29314"/>
                  </a:cubicBezTo>
                  <a:cubicBezTo>
                    <a:pt x="13407" y="30314"/>
                    <a:pt x="13193" y="31350"/>
                    <a:pt x="13062" y="32397"/>
                  </a:cubicBezTo>
                  <a:cubicBezTo>
                    <a:pt x="13014" y="32790"/>
                    <a:pt x="12979" y="33112"/>
                    <a:pt x="12967" y="33338"/>
                  </a:cubicBezTo>
                  <a:cubicBezTo>
                    <a:pt x="12955" y="33457"/>
                    <a:pt x="12955" y="33576"/>
                    <a:pt x="12967" y="33695"/>
                  </a:cubicBezTo>
                  <a:cubicBezTo>
                    <a:pt x="13002" y="33576"/>
                    <a:pt x="13026" y="33457"/>
                    <a:pt x="13038" y="33338"/>
                  </a:cubicBezTo>
                  <a:cubicBezTo>
                    <a:pt x="13062" y="33124"/>
                    <a:pt x="13109" y="32790"/>
                    <a:pt x="13169" y="32397"/>
                  </a:cubicBezTo>
                  <a:cubicBezTo>
                    <a:pt x="13336" y="31373"/>
                    <a:pt x="13562" y="30349"/>
                    <a:pt x="13848" y="29337"/>
                  </a:cubicBezTo>
                  <a:cubicBezTo>
                    <a:pt x="14133" y="28337"/>
                    <a:pt x="14491" y="27361"/>
                    <a:pt x="14907" y="26397"/>
                  </a:cubicBezTo>
                  <a:cubicBezTo>
                    <a:pt x="15062" y="26039"/>
                    <a:pt x="15193" y="25742"/>
                    <a:pt x="15288" y="25527"/>
                  </a:cubicBezTo>
                  <a:cubicBezTo>
                    <a:pt x="15348" y="25432"/>
                    <a:pt x="15384" y="25325"/>
                    <a:pt x="15419" y="25206"/>
                  </a:cubicBezTo>
                  <a:close/>
                  <a:moveTo>
                    <a:pt x="20158" y="20277"/>
                  </a:moveTo>
                  <a:cubicBezTo>
                    <a:pt x="20087" y="20277"/>
                    <a:pt x="19932" y="21051"/>
                    <a:pt x="19813" y="22325"/>
                  </a:cubicBezTo>
                  <a:cubicBezTo>
                    <a:pt x="19515" y="25670"/>
                    <a:pt x="19801" y="29040"/>
                    <a:pt x="20646" y="32290"/>
                  </a:cubicBezTo>
                  <a:cubicBezTo>
                    <a:pt x="20965" y="33475"/>
                    <a:pt x="21251" y="34202"/>
                    <a:pt x="21317" y="34252"/>
                  </a:cubicBezTo>
                  <a:lnTo>
                    <a:pt x="21317" y="34252"/>
                  </a:lnTo>
                  <a:cubicBezTo>
                    <a:pt x="21363" y="34200"/>
                    <a:pt x="21187" y="33435"/>
                    <a:pt x="20932" y="32219"/>
                  </a:cubicBezTo>
                  <a:cubicBezTo>
                    <a:pt x="20610" y="30600"/>
                    <a:pt x="20372" y="28956"/>
                    <a:pt x="20229" y="27313"/>
                  </a:cubicBezTo>
                  <a:cubicBezTo>
                    <a:pt x="20098" y="25658"/>
                    <a:pt x="20063" y="24003"/>
                    <a:pt x="20122" y="22348"/>
                  </a:cubicBezTo>
                  <a:cubicBezTo>
                    <a:pt x="20158" y="21075"/>
                    <a:pt x="20218" y="20289"/>
                    <a:pt x="20158" y="20277"/>
                  </a:cubicBezTo>
                  <a:close/>
                  <a:moveTo>
                    <a:pt x="21317" y="34252"/>
                  </a:moveTo>
                  <a:cubicBezTo>
                    <a:pt x="21316" y="34254"/>
                    <a:pt x="21314" y="34254"/>
                    <a:pt x="21313" y="34255"/>
                  </a:cubicBezTo>
                  <a:lnTo>
                    <a:pt x="21322" y="34255"/>
                  </a:lnTo>
                  <a:cubicBezTo>
                    <a:pt x="21321" y="34254"/>
                    <a:pt x="21319" y="34254"/>
                    <a:pt x="21317" y="34252"/>
                  </a:cubicBezTo>
                  <a:close/>
                  <a:moveTo>
                    <a:pt x="21322" y="34255"/>
                  </a:moveTo>
                  <a:cubicBezTo>
                    <a:pt x="21323" y="34255"/>
                    <a:pt x="21323" y="34255"/>
                    <a:pt x="21324" y="34255"/>
                  </a:cubicBezTo>
                  <a:cubicBezTo>
                    <a:pt x="21324" y="34255"/>
                    <a:pt x="21324" y="34255"/>
                    <a:pt x="21325" y="34255"/>
                  </a:cubicBezTo>
                  <a:close/>
                  <a:moveTo>
                    <a:pt x="17955" y="20003"/>
                  </a:moveTo>
                  <a:cubicBezTo>
                    <a:pt x="17896" y="20015"/>
                    <a:pt x="17836" y="20039"/>
                    <a:pt x="17789" y="20063"/>
                  </a:cubicBezTo>
                  <a:lnTo>
                    <a:pt x="17289" y="20324"/>
                  </a:lnTo>
                  <a:cubicBezTo>
                    <a:pt x="17062" y="20432"/>
                    <a:pt x="16800" y="20586"/>
                    <a:pt x="16503" y="20765"/>
                  </a:cubicBezTo>
                  <a:cubicBezTo>
                    <a:pt x="16205" y="20944"/>
                    <a:pt x="15860" y="21146"/>
                    <a:pt x="15503" y="21408"/>
                  </a:cubicBezTo>
                  <a:lnTo>
                    <a:pt x="14919" y="21789"/>
                  </a:lnTo>
                  <a:cubicBezTo>
                    <a:pt x="14729" y="21920"/>
                    <a:pt x="14538" y="22087"/>
                    <a:pt x="14324" y="22241"/>
                  </a:cubicBezTo>
                  <a:cubicBezTo>
                    <a:pt x="13907" y="22539"/>
                    <a:pt x="13490" y="22908"/>
                    <a:pt x="13050" y="23289"/>
                  </a:cubicBezTo>
                  <a:cubicBezTo>
                    <a:pt x="11133" y="24968"/>
                    <a:pt x="9502" y="26932"/>
                    <a:pt x="8204" y="29111"/>
                  </a:cubicBezTo>
                  <a:cubicBezTo>
                    <a:pt x="7918" y="29611"/>
                    <a:pt x="7633" y="30088"/>
                    <a:pt x="7406" y="30564"/>
                  </a:cubicBezTo>
                  <a:cubicBezTo>
                    <a:pt x="7299" y="30790"/>
                    <a:pt x="7168" y="31016"/>
                    <a:pt x="7073" y="31231"/>
                  </a:cubicBezTo>
                  <a:lnTo>
                    <a:pt x="6799" y="31862"/>
                  </a:lnTo>
                  <a:cubicBezTo>
                    <a:pt x="6609" y="32278"/>
                    <a:pt x="6478" y="32671"/>
                    <a:pt x="6347" y="32981"/>
                  </a:cubicBezTo>
                  <a:cubicBezTo>
                    <a:pt x="6228" y="33255"/>
                    <a:pt x="6132" y="33528"/>
                    <a:pt x="6049" y="33814"/>
                  </a:cubicBezTo>
                  <a:cubicBezTo>
                    <a:pt x="5978" y="34052"/>
                    <a:pt x="5930" y="34231"/>
                    <a:pt x="5882" y="34374"/>
                  </a:cubicBezTo>
                  <a:cubicBezTo>
                    <a:pt x="5859" y="34433"/>
                    <a:pt x="5847" y="34493"/>
                    <a:pt x="5835" y="34564"/>
                  </a:cubicBezTo>
                  <a:cubicBezTo>
                    <a:pt x="5870" y="34505"/>
                    <a:pt x="5894" y="34433"/>
                    <a:pt x="5918" y="34374"/>
                  </a:cubicBezTo>
                  <a:cubicBezTo>
                    <a:pt x="5954" y="34243"/>
                    <a:pt x="6025" y="34076"/>
                    <a:pt x="6109" y="33838"/>
                  </a:cubicBezTo>
                  <a:cubicBezTo>
                    <a:pt x="6180" y="33612"/>
                    <a:pt x="6287" y="33326"/>
                    <a:pt x="6418" y="33005"/>
                  </a:cubicBezTo>
                  <a:cubicBezTo>
                    <a:pt x="6549" y="32683"/>
                    <a:pt x="6692" y="32314"/>
                    <a:pt x="6883" y="31909"/>
                  </a:cubicBezTo>
                  <a:lnTo>
                    <a:pt x="7156" y="31290"/>
                  </a:lnTo>
                  <a:cubicBezTo>
                    <a:pt x="7264" y="31064"/>
                    <a:pt x="7383" y="30850"/>
                    <a:pt x="7502" y="30623"/>
                  </a:cubicBezTo>
                  <a:cubicBezTo>
                    <a:pt x="7728" y="30159"/>
                    <a:pt x="8014" y="29683"/>
                    <a:pt x="8311" y="29183"/>
                  </a:cubicBezTo>
                  <a:cubicBezTo>
                    <a:pt x="8966" y="28111"/>
                    <a:pt x="9692" y="27087"/>
                    <a:pt x="10502" y="26123"/>
                  </a:cubicBezTo>
                  <a:cubicBezTo>
                    <a:pt x="11312" y="25158"/>
                    <a:pt x="12181" y="24253"/>
                    <a:pt x="13121" y="23408"/>
                  </a:cubicBezTo>
                  <a:cubicBezTo>
                    <a:pt x="13550" y="23027"/>
                    <a:pt x="13979" y="22670"/>
                    <a:pt x="14395" y="22360"/>
                  </a:cubicBezTo>
                  <a:cubicBezTo>
                    <a:pt x="14598" y="22206"/>
                    <a:pt x="14788" y="22039"/>
                    <a:pt x="14991" y="21908"/>
                  </a:cubicBezTo>
                  <a:lnTo>
                    <a:pt x="15538" y="21503"/>
                  </a:lnTo>
                  <a:cubicBezTo>
                    <a:pt x="15896" y="21241"/>
                    <a:pt x="16241" y="21039"/>
                    <a:pt x="16527" y="20848"/>
                  </a:cubicBezTo>
                  <a:cubicBezTo>
                    <a:pt x="16824" y="20670"/>
                    <a:pt x="17086" y="20515"/>
                    <a:pt x="17300" y="20384"/>
                  </a:cubicBezTo>
                  <a:lnTo>
                    <a:pt x="17789" y="20110"/>
                  </a:lnTo>
                  <a:cubicBezTo>
                    <a:pt x="17848" y="20086"/>
                    <a:pt x="17896" y="20039"/>
                    <a:pt x="17955" y="20003"/>
                  </a:cubicBezTo>
                  <a:close/>
                  <a:moveTo>
                    <a:pt x="11955" y="30838"/>
                  </a:moveTo>
                  <a:lnTo>
                    <a:pt x="11955" y="30838"/>
                  </a:lnTo>
                  <a:cubicBezTo>
                    <a:pt x="11812" y="31040"/>
                    <a:pt x="11681" y="31266"/>
                    <a:pt x="11585" y="31504"/>
                  </a:cubicBezTo>
                  <a:cubicBezTo>
                    <a:pt x="11050" y="32600"/>
                    <a:pt x="10704" y="33790"/>
                    <a:pt x="10573" y="35017"/>
                  </a:cubicBezTo>
                  <a:cubicBezTo>
                    <a:pt x="10538" y="35267"/>
                    <a:pt x="10526" y="35517"/>
                    <a:pt x="10550" y="35767"/>
                  </a:cubicBezTo>
                  <a:cubicBezTo>
                    <a:pt x="10609" y="35529"/>
                    <a:pt x="10657" y="35279"/>
                    <a:pt x="10681" y="35017"/>
                  </a:cubicBezTo>
                  <a:cubicBezTo>
                    <a:pt x="10776" y="34421"/>
                    <a:pt x="10907" y="33838"/>
                    <a:pt x="11074" y="33255"/>
                  </a:cubicBezTo>
                  <a:cubicBezTo>
                    <a:pt x="11240" y="32671"/>
                    <a:pt x="11443" y="32100"/>
                    <a:pt x="11681" y="31540"/>
                  </a:cubicBezTo>
                  <a:cubicBezTo>
                    <a:pt x="11788" y="31314"/>
                    <a:pt x="11883" y="31076"/>
                    <a:pt x="11955" y="30838"/>
                  </a:cubicBezTo>
                  <a:close/>
                  <a:moveTo>
                    <a:pt x="14904" y="35730"/>
                  </a:moveTo>
                  <a:cubicBezTo>
                    <a:pt x="14897" y="35730"/>
                    <a:pt x="14890" y="35731"/>
                    <a:pt x="14884" y="35731"/>
                  </a:cubicBezTo>
                  <a:cubicBezTo>
                    <a:pt x="14550" y="35731"/>
                    <a:pt x="14383" y="36136"/>
                    <a:pt x="14622" y="36362"/>
                  </a:cubicBezTo>
                  <a:cubicBezTo>
                    <a:pt x="14699" y="36440"/>
                    <a:pt x="14794" y="36474"/>
                    <a:pt x="14887" y="36474"/>
                  </a:cubicBezTo>
                  <a:cubicBezTo>
                    <a:pt x="15080" y="36474"/>
                    <a:pt x="15265" y="36325"/>
                    <a:pt x="15265" y="36100"/>
                  </a:cubicBezTo>
                  <a:lnTo>
                    <a:pt x="15253" y="36100"/>
                  </a:lnTo>
                  <a:cubicBezTo>
                    <a:pt x="15253" y="35893"/>
                    <a:pt x="15097" y="35730"/>
                    <a:pt x="14904" y="3573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9" name="Google Shape;1569;p34"/>
            <p:cNvSpPr/>
            <p:nvPr/>
          </p:nvSpPr>
          <p:spPr>
            <a:xfrm>
              <a:off x="7701726" y="-49805"/>
              <a:ext cx="575043" cy="540758"/>
            </a:xfrm>
            <a:custGeom>
              <a:avLst/>
              <a:gdLst/>
              <a:ahLst/>
              <a:cxnLst/>
              <a:rect l="l" t="t" r="r" b="b"/>
              <a:pathLst>
                <a:path w="21385" h="20110" extrusionOk="0">
                  <a:moveTo>
                    <a:pt x="10502" y="0"/>
                  </a:moveTo>
                  <a:cubicBezTo>
                    <a:pt x="10312" y="0"/>
                    <a:pt x="10228" y="214"/>
                    <a:pt x="10347" y="333"/>
                  </a:cubicBezTo>
                  <a:cubicBezTo>
                    <a:pt x="10392" y="378"/>
                    <a:pt x="10445" y="397"/>
                    <a:pt x="10497" y="397"/>
                  </a:cubicBezTo>
                  <a:cubicBezTo>
                    <a:pt x="10599" y="397"/>
                    <a:pt x="10693" y="321"/>
                    <a:pt x="10693" y="203"/>
                  </a:cubicBezTo>
                  <a:cubicBezTo>
                    <a:pt x="10693" y="83"/>
                    <a:pt x="10609" y="0"/>
                    <a:pt x="10502" y="0"/>
                  </a:cubicBezTo>
                  <a:close/>
                  <a:moveTo>
                    <a:pt x="8621" y="2893"/>
                  </a:moveTo>
                  <a:cubicBezTo>
                    <a:pt x="8573" y="2893"/>
                    <a:pt x="8538" y="2929"/>
                    <a:pt x="8550" y="2977"/>
                  </a:cubicBezTo>
                  <a:cubicBezTo>
                    <a:pt x="8550" y="3024"/>
                    <a:pt x="8585" y="3060"/>
                    <a:pt x="8633" y="3060"/>
                  </a:cubicBezTo>
                  <a:cubicBezTo>
                    <a:pt x="8669" y="3060"/>
                    <a:pt x="8704" y="3024"/>
                    <a:pt x="8716" y="2977"/>
                  </a:cubicBezTo>
                  <a:cubicBezTo>
                    <a:pt x="8716" y="2929"/>
                    <a:pt x="8669" y="2893"/>
                    <a:pt x="8621" y="2893"/>
                  </a:cubicBezTo>
                  <a:close/>
                  <a:moveTo>
                    <a:pt x="4085" y="2977"/>
                  </a:moveTo>
                  <a:cubicBezTo>
                    <a:pt x="3906" y="2977"/>
                    <a:pt x="3823" y="3191"/>
                    <a:pt x="3942" y="3310"/>
                  </a:cubicBezTo>
                  <a:cubicBezTo>
                    <a:pt x="3986" y="3354"/>
                    <a:pt x="4040" y="3374"/>
                    <a:pt x="4091" y="3374"/>
                  </a:cubicBezTo>
                  <a:cubicBezTo>
                    <a:pt x="4193" y="3374"/>
                    <a:pt x="4287" y="3297"/>
                    <a:pt x="4287" y="3179"/>
                  </a:cubicBezTo>
                  <a:cubicBezTo>
                    <a:pt x="4287" y="3060"/>
                    <a:pt x="4192" y="2977"/>
                    <a:pt x="4085" y="2977"/>
                  </a:cubicBezTo>
                  <a:close/>
                  <a:moveTo>
                    <a:pt x="15098" y="2977"/>
                  </a:moveTo>
                  <a:cubicBezTo>
                    <a:pt x="14908" y="2977"/>
                    <a:pt x="14824" y="3191"/>
                    <a:pt x="14955" y="3322"/>
                  </a:cubicBezTo>
                  <a:cubicBezTo>
                    <a:pt x="14997" y="3364"/>
                    <a:pt x="15048" y="3383"/>
                    <a:pt x="15098" y="3383"/>
                  </a:cubicBezTo>
                  <a:cubicBezTo>
                    <a:pt x="15202" y="3383"/>
                    <a:pt x="15300" y="3300"/>
                    <a:pt x="15300" y="3179"/>
                  </a:cubicBezTo>
                  <a:lnTo>
                    <a:pt x="15289" y="3179"/>
                  </a:lnTo>
                  <a:cubicBezTo>
                    <a:pt x="15289" y="3060"/>
                    <a:pt x="15205" y="2977"/>
                    <a:pt x="15098" y="2977"/>
                  </a:cubicBezTo>
                  <a:close/>
                  <a:moveTo>
                    <a:pt x="18384" y="4084"/>
                  </a:moveTo>
                  <a:cubicBezTo>
                    <a:pt x="18337" y="4084"/>
                    <a:pt x="18301" y="4120"/>
                    <a:pt x="18301" y="4167"/>
                  </a:cubicBezTo>
                  <a:cubicBezTo>
                    <a:pt x="18307" y="4215"/>
                    <a:pt x="18345" y="4239"/>
                    <a:pt x="18384" y="4239"/>
                  </a:cubicBezTo>
                  <a:cubicBezTo>
                    <a:pt x="18423" y="4239"/>
                    <a:pt x="18462" y="4215"/>
                    <a:pt x="18467" y="4167"/>
                  </a:cubicBezTo>
                  <a:lnTo>
                    <a:pt x="18479" y="4167"/>
                  </a:lnTo>
                  <a:cubicBezTo>
                    <a:pt x="18479" y="4120"/>
                    <a:pt x="18432" y="4084"/>
                    <a:pt x="18384" y="4084"/>
                  </a:cubicBezTo>
                  <a:close/>
                  <a:moveTo>
                    <a:pt x="3966" y="6501"/>
                  </a:moveTo>
                  <a:cubicBezTo>
                    <a:pt x="3930" y="6501"/>
                    <a:pt x="3882" y="6537"/>
                    <a:pt x="3882" y="6584"/>
                  </a:cubicBezTo>
                  <a:cubicBezTo>
                    <a:pt x="3882" y="6615"/>
                    <a:pt x="3894" y="6627"/>
                    <a:pt x="3910" y="6627"/>
                  </a:cubicBezTo>
                  <a:cubicBezTo>
                    <a:pt x="3964" y="6627"/>
                    <a:pt x="4066" y="6501"/>
                    <a:pt x="3966" y="6501"/>
                  </a:cubicBezTo>
                  <a:close/>
                  <a:moveTo>
                    <a:pt x="10967" y="2453"/>
                  </a:moveTo>
                  <a:cubicBezTo>
                    <a:pt x="10883" y="2453"/>
                    <a:pt x="10847" y="3441"/>
                    <a:pt x="10871" y="4644"/>
                  </a:cubicBezTo>
                  <a:cubicBezTo>
                    <a:pt x="10895" y="5846"/>
                    <a:pt x="10978" y="6822"/>
                    <a:pt x="11062" y="6822"/>
                  </a:cubicBezTo>
                  <a:cubicBezTo>
                    <a:pt x="11145" y="6822"/>
                    <a:pt x="11181" y="5846"/>
                    <a:pt x="11157" y="4632"/>
                  </a:cubicBezTo>
                  <a:cubicBezTo>
                    <a:pt x="11133" y="3429"/>
                    <a:pt x="11050" y="2453"/>
                    <a:pt x="10967" y="2453"/>
                  </a:cubicBezTo>
                  <a:close/>
                  <a:moveTo>
                    <a:pt x="13511" y="2679"/>
                  </a:moveTo>
                  <a:cubicBezTo>
                    <a:pt x="13423" y="2679"/>
                    <a:pt x="13106" y="3599"/>
                    <a:pt x="12800" y="4751"/>
                  </a:cubicBezTo>
                  <a:cubicBezTo>
                    <a:pt x="12479" y="5917"/>
                    <a:pt x="12288" y="6882"/>
                    <a:pt x="12360" y="6894"/>
                  </a:cubicBezTo>
                  <a:cubicBezTo>
                    <a:pt x="12361" y="6894"/>
                    <a:pt x="12362" y="6894"/>
                    <a:pt x="12363" y="6894"/>
                  </a:cubicBezTo>
                  <a:cubicBezTo>
                    <a:pt x="12451" y="6894"/>
                    <a:pt x="12757" y="5974"/>
                    <a:pt x="13074" y="4822"/>
                  </a:cubicBezTo>
                  <a:cubicBezTo>
                    <a:pt x="13395" y="3667"/>
                    <a:pt x="13586" y="2703"/>
                    <a:pt x="13514" y="2679"/>
                  </a:cubicBezTo>
                  <a:cubicBezTo>
                    <a:pt x="13513" y="2679"/>
                    <a:pt x="13512" y="2679"/>
                    <a:pt x="13511" y="2679"/>
                  </a:cubicBezTo>
                  <a:close/>
                  <a:moveTo>
                    <a:pt x="6279" y="1714"/>
                  </a:moveTo>
                  <a:cubicBezTo>
                    <a:pt x="6278" y="1714"/>
                    <a:pt x="6277" y="1714"/>
                    <a:pt x="6275" y="1715"/>
                  </a:cubicBezTo>
                  <a:cubicBezTo>
                    <a:pt x="6192" y="1762"/>
                    <a:pt x="6787" y="2989"/>
                    <a:pt x="7585" y="4465"/>
                  </a:cubicBezTo>
                  <a:cubicBezTo>
                    <a:pt x="8371" y="5919"/>
                    <a:pt x="9064" y="7073"/>
                    <a:pt x="9153" y="7073"/>
                  </a:cubicBezTo>
                  <a:cubicBezTo>
                    <a:pt x="9155" y="7073"/>
                    <a:pt x="9156" y="7073"/>
                    <a:pt x="9157" y="7072"/>
                  </a:cubicBezTo>
                  <a:cubicBezTo>
                    <a:pt x="9228" y="7025"/>
                    <a:pt x="8633" y="5798"/>
                    <a:pt x="7835" y="4322"/>
                  </a:cubicBezTo>
                  <a:cubicBezTo>
                    <a:pt x="7061" y="2868"/>
                    <a:pt x="6368" y="1714"/>
                    <a:pt x="6279" y="1714"/>
                  </a:cubicBezTo>
                  <a:close/>
                  <a:moveTo>
                    <a:pt x="275" y="7656"/>
                  </a:moveTo>
                  <a:cubicBezTo>
                    <a:pt x="96" y="7656"/>
                    <a:pt x="1" y="7870"/>
                    <a:pt x="132" y="8001"/>
                  </a:cubicBezTo>
                  <a:cubicBezTo>
                    <a:pt x="170" y="8039"/>
                    <a:pt x="219" y="8057"/>
                    <a:pt x="269" y="8057"/>
                  </a:cubicBezTo>
                  <a:cubicBezTo>
                    <a:pt x="373" y="8057"/>
                    <a:pt x="477" y="7979"/>
                    <a:pt x="477" y="7858"/>
                  </a:cubicBezTo>
                  <a:cubicBezTo>
                    <a:pt x="477" y="7739"/>
                    <a:pt x="382" y="7656"/>
                    <a:pt x="275" y="7656"/>
                  </a:cubicBezTo>
                  <a:close/>
                  <a:moveTo>
                    <a:pt x="4907" y="4924"/>
                  </a:moveTo>
                  <a:cubicBezTo>
                    <a:pt x="4901" y="4924"/>
                    <a:pt x="4897" y="4926"/>
                    <a:pt x="4894" y="4929"/>
                  </a:cubicBezTo>
                  <a:cubicBezTo>
                    <a:pt x="4835" y="4989"/>
                    <a:pt x="5621" y="5727"/>
                    <a:pt x="6597" y="6608"/>
                  </a:cubicBezTo>
                  <a:cubicBezTo>
                    <a:pt x="7535" y="7466"/>
                    <a:pt x="8318" y="8147"/>
                    <a:pt x="8432" y="8147"/>
                  </a:cubicBezTo>
                  <a:cubicBezTo>
                    <a:pt x="8437" y="8147"/>
                    <a:pt x="8440" y="8146"/>
                    <a:pt x="8442" y="8144"/>
                  </a:cubicBezTo>
                  <a:cubicBezTo>
                    <a:pt x="8502" y="8096"/>
                    <a:pt x="7764" y="7287"/>
                    <a:pt x="6787" y="6394"/>
                  </a:cubicBezTo>
                  <a:cubicBezTo>
                    <a:pt x="5849" y="5557"/>
                    <a:pt x="5028" y="4924"/>
                    <a:pt x="4907" y="4924"/>
                  </a:cubicBezTo>
                  <a:close/>
                  <a:moveTo>
                    <a:pt x="16909" y="5044"/>
                  </a:moveTo>
                  <a:cubicBezTo>
                    <a:pt x="16805" y="5044"/>
                    <a:pt x="16074" y="5659"/>
                    <a:pt x="15277" y="6525"/>
                  </a:cubicBezTo>
                  <a:cubicBezTo>
                    <a:pt x="14443" y="7418"/>
                    <a:pt x="13884" y="8239"/>
                    <a:pt x="13931" y="8287"/>
                  </a:cubicBezTo>
                  <a:cubicBezTo>
                    <a:pt x="13933" y="8288"/>
                    <a:pt x="13935" y="8289"/>
                    <a:pt x="13939" y="8289"/>
                  </a:cubicBezTo>
                  <a:cubicBezTo>
                    <a:pt x="14032" y="8289"/>
                    <a:pt x="14683" y="7580"/>
                    <a:pt x="15479" y="6715"/>
                  </a:cubicBezTo>
                  <a:cubicBezTo>
                    <a:pt x="16301" y="5822"/>
                    <a:pt x="16979" y="5108"/>
                    <a:pt x="16920" y="5048"/>
                  </a:cubicBezTo>
                  <a:cubicBezTo>
                    <a:pt x="16918" y="5046"/>
                    <a:pt x="16914" y="5044"/>
                    <a:pt x="16909" y="5044"/>
                  </a:cubicBezTo>
                  <a:close/>
                  <a:moveTo>
                    <a:pt x="9232" y="4905"/>
                  </a:moveTo>
                  <a:cubicBezTo>
                    <a:pt x="9231" y="4905"/>
                    <a:pt x="9229" y="4905"/>
                    <a:pt x="9228" y="4905"/>
                  </a:cubicBezTo>
                  <a:cubicBezTo>
                    <a:pt x="9145" y="4929"/>
                    <a:pt x="9371" y="5787"/>
                    <a:pt x="9704" y="6822"/>
                  </a:cubicBezTo>
                  <a:cubicBezTo>
                    <a:pt x="10033" y="7843"/>
                    <a:pt x="10362" y="8645"/>
                    <a:pt x="10451" y="8645"/>
                  </a:cubicBezTo>
                  <a:cubicBezTo>
                    <a:pt x="10452" y="8645"/>
                    <a:pt x="10453" y="8644"/>
                    <a:pt x="10455" y="8644"/>
                  </a:cubicBezTo>
                  <a:cubicBezTo>
                    <a:pt x="10526" y="8620"/>
                    <a:pt x="10312" y="7775"/>
                    <a:pt x="9978" y="6739"/>
                  </a:cubicBezTo>
                  <a:cubicBezTo>
                    <a:pt x="9650" y="5718"/>
                    <a:pt x="9321" y="4905"/>
                    <a:pt x="9232" y="4905"/>
                  </a:cubicBezTo>
                  <a:close/>
                  <a:moveTo>
                    <a:pt x="20282" y="6266"/>
                  </a:moveTo>
                  <a:cubicBezTo>
                    <a:pt x="20083" y="6266"/>
                    <a:pt x="18963" y="6638"/>
                    <a:pt x="17682" y="7251"/>
                  </a:cubicBezTo>
                  <a:cubicBezTo>
                    <a:pt x="16289" y="7930"/>
                    <a:pt x="15241" y="8620"/>
                    <a:pt x="15289" y="8692"/>
                  </a:cubicBezTo>
                  <a:cubicBezTo>
                    <a:pt x="15291" y="8696"/>
                    <a:pt x="15296" y="8698"/>
                    <a:pt x="15304" y="8698"/>
                  </a:cubicBezTo>
                  <a:cubicBezTo>
                    <a:pt x="15448" y="8698"/>
                    <a:pt x="16497" y="8142"/>
                    <a:pt x="17813" y="7513"/>
                  </a:cubicBezTo>
                  <a:cubicBezTo>
                    <a:pt x="19194" y="6846"/>
                    <a:pt x="20337" y="6358"/>
                    <a:pt x="20313" y="6275"/>
                  </a:cubicBezTo>
                  <a:cubicBezTo>
                    <a:pt x="20310" y="6269"/>
                    <a:pt x="20300" y="6266"/>
                    <a:pt x="20282" y="6266"/>
                  </a:cubicBezTo>
                  <a:close/>
                  <a:moveTo>
                    <a:pt x="14098" y="5346"/>
                  </a:moveTo>
                  <a:lnTo>
                    <a:pt x="14098" y="5358"/>
                  </a:lnTo>
                  <a:cubicBezTo>
                    <a:pt x="14096" y="5357"/>
                    <a:pt x="14093" y="5356"/>
                    <a:pt x="14091" y="5356"/>
                  </a:cubicBezTo>
                  <a:cubicBezTo>
                    <a:pt x="14000" y="5356"/>
                    <a:pt x="13560" y="6125"/>
                    <a:pt x="13098" y="7084"/>
                  </a:cubicBezTo>
                  <a:cubicBezTo>
                    <a:pt x="12622" y="8084"/>
                    <a:pt x="12300" y="8918"/>
                    <a:pt x="12371" y="8954"/>
                  </a:cubicBezTo>
                  <a:cubicBezTo>
                    <a:pt x="12373" y="8954"/>
                    <a:pt x="12375" y="8955"/>
                    <a:pt x="12377" y="8955"/>
                  </a:cubicBezTo>
                  <a:cubicBezTo>
                    <a:pt x="12462" y="8955"/>
                    <a:pt x="12894" y="8182"/>
                    <a:pt x="13360" y="7215"/>
                  </a:cubicBezTo>
                  <a:cubicBezTo>
                    <a:pt x="13836" y="6215"/>
                    <a:pt x="14169" y="5382"/>
                    <a:pt x="14098" y="5346"/>
                  </a:cubicBezTo>
                  <a:close/>
                  <a:moveTo>
                    <a:pt x="17122" y="9251"/>
                  </a:moveTo>
                  <a:lnTo>
                    <a:pt x="17122" y="9261"/>
                  </a:lnTo>
                  <a:lnTo>
                    <a:pt x="17122" y="9261"/>
                  </a:lnTo>
                  <a:cubicBezTo>
                    <a:pt x="17123" y="9258"/>
                    <a:pt x="17123" y="9254"/>
                    <a:pt x="17122" y="9251"/>
                  </a:cubicBezTo>
                  <a:close/>
                  <a:moveTo>
                    <a:pt x="18920" y="9180"/>
                  </a:moveTo>
                  <a:cubicBezTo>
                    <a:pt x="18872" y="9180"/>
                    <a:pt x="18837" y="9216"/>
                    <a:pt x="18837" y="9263"/>
                  </a:cubicBezTo>
                  <a:cubicBezTo>
                    <a:pt x="18837" y="9311"/>
                    <a:pt x="18872" y="9346"/>
                    <a:pt x="18920" y="9346"/>
                  </a:cubicBezTo>
                  <a:cubicBezTo>
                    <a:pt x="18968" y="9346"/>
                    <a:pt x="19003" y="9299"/>
                    <a:pt x="19003" y="9263"/>
                  </a:cubicBezTo>
                  <a:cubicBezTo>
                    <a:pt x="19003" y="9216"/>
                    <a:pt x="18968" y="9180"/>
                    <a:pt x="18920" y="9180"/>
                  </a:cubicBezTo>
                  <a:close/>
                  <a:moveTo>
                    <a:pt x="5376" y="7849"/>
                  </a:moveTo>
                  <a:cubicBezTo>
                    <a:pt x="5359" y="7849"/>
                    <a:pt x="5349" y="7852"/>
                    <a:pt x="5347" y="7858"/>
                  </a:cubicBezTo>
                  <a:cubicBezTo>
                    <a:pt x="5311" y="7918"/>
                    <a:pt x="6025" y="8287"/>
                    <a:pt x="6895" y="8751"/>
                  </a:cubicBezTo>
                  <a:cubicBezTo>
                    <a:pt x="7695" y="9179"/>
                    <a:pt x="8343" y="9545"/>
                    <a:pt x="8479" y="9545"/>
                  </a:cubicBezTo>
                  <a:cubicBezTo>
                    <a:pt x="8490" y="9545"/>
                    <a:pt x="8498" y="9543"/>
                    <a:pt x="8502" y="9537"/>
                  </a:cubicBezTo>
                  <a:cubicBezTo>
                    <a:pt x="8550" y="9489"/>
                    <a:pt x="7907" y="8965"/>
                    <a:pt x="7026" y="8501"/>
                  </a:cubicBezTo>
                  <a:cubicBezTo>
                    <a:pt x="6234" y="8084"/>
                    <a:pt x="5528" y="7849"/>
                    <a:pt x="5376" y="7849"/>
                  </a:cubicBezTo>
                  <a:close/>
                  <a:moveTo>
                    <a:pt x="11883" y="7370"/>
                  </a:moveTo>
                  <a:cubicBezTo>
                    <a:pt x="11800" y="7370"/>
                    <a:pt x="11693" y="7870"/>
                    <a:pt x="11574" y="8477"/>
                  </a:cubicBezTo>
                  <a:cubicBezTo>
                    <a:pt x="11455" y="9096"/>
                    <a:pt x="11383" y="9597"/>
                    <a:pt x="11455" y="9620"/>
                  </a:cubicBezTo>
                  <a:cubicBezTo>
                    <a:pt x="11456" y="9621"/>
                    <a:pt x="11458" y="9621"/>
                    <a:pt x="11460" y="9621"/>
                  </a:cubicBezTo>
                  <a:cubicBezTo>
                    <a:pt x="11536" y="9621"/>
                    <a:pt x="11743" y="9153"/>
                    <a:pt x="11860" y="8537"/>
                  </a:cubicBezTo>
                  <a:cubicBezTo>
                    <a:pt x="11979" y="7906"/>
                    <a:pt x="11955" y="7370"/>
                    <a:pt x="11883" y="7370"/>
                  </a:cubicBezTo>
                  <a:close/>
                  <a:moveTo>
                    <a:pt x="1519" y="8230"/>
                  </a:moveTo>
                  <a:cubicBezTo>
                    <a:pt x="1501" y="8230"/>
                    <a:pt x="1491" y="8233"/>
                    <a:pt x="1489" y="8239"/>
                  </a:cubicBezTo>
                  <a:cubicBezTo>
                    <a:pt x="1453" y="8323"/>
                    <a:pt x="2525" y="8799"/>
                    <a:pt x="3906" y="9216"/>
                  </a:cubicBezTo>
                  <a:cubicBezTo>
                    <a:pt x="5078" y="9562"/>
                    <a:pt x="6102" y="9743"/>
                    <a:pt x="6380" y="9743"/>
                  </a:cubicBezTo>
                  <a:cubicBezTo>
                    <a:pt x="6427" y="9743"/>
                    <a:pt x="6452" y="9738"/>
                    <a:pt x="6454" y="9727"/>
                  </a:cubicBezTo>
                  <a:cubicBezTo>
                    <a:pt x="6466" y="9644"/>
                    <a:pt x="5359" y="9346"/>
                    <a:pt x="3989" y="8930"/>
                  </a:cubicBezTo>
                  <a:cubicBezTo>
                    <a:pt x="2739" y="8560"/>
                    <a:pt x="1707" y="8230"/>
                    <a:pt x="1519" y="8230"/>
                  </a:cubicBezTo>
                  <a:close/>
                  <a:moveTo>
                    <a:pt x="14313" y="8842"/>
                  </a:moveTo>
                  <a:cubicBezTo>
                    <a:pt x="14180" y="8842"/>
                    <a:pt x="13791" y="8995"/>
                    <a:pt x="13360" y="9216"/>
                  </a:cubicBezTo>
                  <a:cubicBezTo>
                    <a:pt x="12848" y="9477"/>
                    <a:pt x="12467" y="9751"/>
                    <a:pt x="12502" y="9823"/>
                  </a:cubicBezTo>
                  <a:cubicBezTo>
                    <a:pt x="12508" y="9835"/>
                    <a:pt x="12526" y="9840"/>
                    <a:pt x="12553" y="9840"/>
                  </a:cubicBezTo>
                  <a:cubicBezTo>
                    <a:pt x="12689" y="9840"/>
                    <a:pt x="13075" y="9696"/>
                    <a:pt x="13503" y="9477"/>
                  </a:cubicBezTo>
                  <a:cubicBezTo>
                    <a:pt x="14015" y="9204"/>
                    <a:pt x="14396" y="8930"/>
                    <a:pt x="14360" y="8858"/>
                  </a:cubicBezTo>
                  <a:cubicBezTo>
                    <a:pt x="14354" y="8847"/>
                    <a:pt x="14338" y="8842"/>
                    <a:pt x="14313" y="8842"/>
                  </a:cubicBezTo>
                  <a:close/>
                  <a:moveTo>
                    <a:pt x="16986" y="9231"/>
                  </a:moveTo>
                  <a:cubicBezTo>
                    <a:pt x="16756" y="9231"/>
                    <a:pt x="16258" y="9313"/>
                    <a:pt x="15670" y="9454"/>
                  </a:cubicBezTo>
                  <a:cubicBezTo>
                    <a:pt x="14872" y="9656"/>
                    <a:pt x="14265" y="9882"/>
                    <a:pt x="14276" y="9954"/>
                  </a:cubicBezTo>
                  <a:cubicBezTo>
                    <a:pt x="14282" y="9966"/>
                    <a:pt x="14315" y="9973"/>
                    <a:pt x="14372" y="9973"/>
                  </a:cubicBezTo>
                  <a:cubicBezTo>
                    <a:pt x="14583" y="9973"/>
                    <a:pt x="15114" y="9889"/>
                    <a:pt x="15741" y="9739"/>
                  </a:cubicBezTo>
                  <a:cubicBezTo>
                    <a:pt x="16494" y="9557"/>
                    <a:pt x="17095" y="9352"/>
                    <a:pt x="17122" y="9262"/>
                  </a:cubicBezTo>
                  <a:lnTo>
                    <a:pt x="17122" y="9262"/>
                  </a:lnTo>
                  <a:cubicBezTo>
                    <a:pt x="17122" y="9263"/>
                    <a:pt x="17122" y="9263"/>
                    <a:pt x="17122" y="9263"/>
                  </a:cubicBezTo>
                  <a:lnTo>
                    <a:pt x="17122" y="9261"/>
                  </a:lnTo>
                  <a:lnTo>
                    <a:pt x="17122" y="9261"/>
                  </a:lnTo>
                  <a:cubicBezTo>
                    <a:pt x="17122" y="9261"/>
                    <a:pt x="17122" y="9262"/>
                    <a:pt x="17122" y="9262"/>
                  </a:cubicBezTo>
                  <a:lnTo>
                    <a:pt x="17122" y="9262"/>
                  </a:lnTo>
                  <a:cubicBezTo>
                    <a:pt x="17114" y="9241"/>
                    <a:pt x="17067" y="9231"/>
                    <a:pt x="16986" y="9231"/>
                  </a:cubicBezTo>
                  <a:close/>
                  <a:moveTo>
                    <a:pt x="9233" y="7703"/>
                  </a:moveTo>
                  <a:cubicBezTo>
                    <a:pt x="9232" y="7703"/>
                    <a:pt x="9230" y="7703"/>
                    <a:pt x="9228" y="7703"/>
                  </a:cubicBezTo>
                  <a:cubicBezTo>
                    <a:pt x="9145" y="7715"/>
                    <a:pt x="9264" y="8275"/>
                    <a:pt x="9538" y="8906"/>
                  </a:cubicBezTo>
                  <a:cubicBezTo>
                    <a:pt x="9790" y="9526"/>
                    <a:pt x="10098" y="9979"/>
                    <a:pt x="10184" y="9979"/>
                  </a:cubicBezTo>
                  <a:cubicBezTo>
                    <a:pt x="10187" y="9979"/>
                    <a:pt x="10190" y="9979"/>
                    <a:pt x="10193" y="9978"/>
                  </a:cubicBezTo>
                  <a:cubicBezTo>
                    <a:pt x="10264" y="9930"/>
                    <a:pt x="10062" y="9454"/>
                    <a:pt x="9800" y="8811"/>
                  </a:cubicBezTo>
                  <a:cubicBezTo>
                    <a:pt x="9544" y="8194"/>
                    <a:pt x="9311" y="7703"/>
                    <a:pt x="9233" y="7703"/>
                  </a:cubicBezTo>
                  <a:close/>
                  <a:moveTo>
                    <a:pt x="7490" y="10189"/>
                  </a:moveTo>
                  <a:cubicBezTo>
                    <a:pt x="7440" y="10189"/>
                    <a:pt x="7407" y="10197"/>
                    <a:pt x="7395" y="10216"/>
                  </a:cubicBezTo>
                  <a:cubicBezTo>
                    <a:pt x="7359" y="10287"/>
                    <a:pt x="7716" y="10501"/>
                    <a:pt x="8192" y="10632"/>
                  </a:cubicBezTo>
                  <a:cubicBezTo>
                    <a:pt x="8424" y="10690"/>
                    <a:pt x="8641" y="10714"/>
                    <a:pt x="8803" y="10714"/>
                  </a:cubicBezTo>
                  <a:cubicBezTo>
                    <a:pt x="8975" y="10714"/>
                    <a:pt x="9085" y="10687"/>
                    <a:pt x="9085" y="10644"/>
                  </a:cubicBezTo>
                  <a:cubicBezTo>
                    <a:pt x="9097" y="10561"/>
                    <a:pt x="8728" y="10454"/>
                    <a:pt x="8264" y="10347"/>
                  </a:cubicBezTo>
                  <a:cubicBezTo>
                    <a:pt x="7927" y="10258"/>
                    <a:pt x="7637" y="10189"/>
                    <a:pt x="7490" y="10189"/>
                  </a:cubicBezTo>
                  <a:close/>
                  <a:moveTo>
                    <a:pt x="15982" y="10754"/>
                  </a:moveTo>
                  <a:cubicBezTo>
                    <a:pt x="15644" y="10754"/>
                    <a:pt x="15437" y="10767"/>
                    <a:pt x="15431" y="10799"/>
                  </a:cubicBezTo>
                  <a:cubicBezTo>
                    <a:pt x="15408" y="10882"/>
                    <a:pt x="16420" y="11037"/>
                    <a:pt x="17658" y="11085"/>
                  </a:cubicBezTo>
                  <a:cubicBezTo>
                    <a:pt x="17842" y="11090"/>
                    <a:pt x="18020" y="11093"/>
                    <a:pt x="18192" y="11093"/>
                  </a:cubicBezTo>
                  <a:cubicBezTo>
                    <a:pt x="19147" y="11093"/>
                    <a:pt x="19867" y="11017"/>
                    <a:pt x="19906" y="10948"/>
                  </a:cubicBezTo>
                  <a:lnTo>
                    <a:pt x="19906" y="10948"/>
                  </a:lnTo>
                  <a:cubicBezTo>
                    <a:pt x="19908" y="10950"/>
                    <a:pt x="19908" y="10952"/>
                    <a:pt x="19908" y="10954"/>
                  </a:cubicBezTo>
                  <a:lnTo>
                    <a:pt x="19908" y="10942"/>
                  </a:lnTo>
                  <a:cubicBezTo>
                    <a:pt x="19908" y="10944"/>
                    <a:pt x="19908" y="10946"/>
                    <a:pt x="19906" y="10948"/>
                  </a:cubicBezTo>
                  <a:lnTo>
                    <a:pt x="19906" y="10948"/>
                  </a:lnTo>
                  <a:cubicBezTo>
                    <a:pt x="19860" y="10869"/>
                    <a:pt x="18878" y="10846"/>
                    <a:pt x="17670" y="10799"/>
                  </a:cubicBezTo>
                  <a:cubicBezTo>
                    <a:pt x="16997" y="10773"/>
                    <a:pt x="16392" y="10754"/>
                    <a:pt x="15982" y="10754"/>
                  </a:cubicBezTo>
                  <a:close/>
                  <a:moveTo>
                    <a:pt x="5242" y="10869"/>
                  </a:moveTo>
                  <a:cubicBezTo>
                    <a:pt x="5152" y="10869"/>
                    <a:pt x="5059" y="10869"/>
                    <a:pt x="4966" y="10870"/>
                  </a:cubicBezTo>
                  <a:cubicBezTo>
                    <a:pt x="3894" y="10882"/>
                    <a:pt x="3025" y="10954"/>
                    <a:pt x="3025" y="11037"/>
                  </a:cubicBezTo>
                  <a:cubicBezTo>
                    <a:pt x="3025" y="11108"/>
                    <a:pt x="3652" y="11162"/>
                    <a:pt x="4497" y="11162"/>
                  </a:cubicBezTo>
                  <a:cubicBezTo>
                    <a:pt x="4647" y="11162"/>
                    <a:pt x="4804" y="11160"/>
                    <a:pt x="4966" y="11156"/>
                  </a:cubicBezTo>
                  <a:cubicBezTo>
                    <a:pt x="6049" y="11132"/>
                    <a:pt x="6918" y="11073"/>
                    <a:pt x="6918" y="10990"/>
                  </a:cubicBezTo>
                  <a:cubicBezTo>
                    <a:pt x="6918" y="10924"/>
                    <a:pt x="6193" y="10869"/>
                    <a:pt x="5242" y="10869"/>
                  </a:cubicBezTo>
                  <a:close/>
                  <a:moveTo>
                    <a:pt x="1263" y="11502"/>
                  </a:moveTo>
                  <a:cubicBezTo>
                    <a:pt x="1215" y="11513"/>
                    <a:pt x="1180" y="11549"/>
                    <a:pt x="1180" y="11585"/>
                  </a:cubicBezTo>
                  <a:cubicBezTo>
                    <a:pt x="1180" y="11632"/>
                    <a:pt x="1215" y="11668"/>
                    <a:pt x="1263" y="11668"/>
                  </a:cubicBezTo>
                  <a:cubicBezTo>
                    <a:pt x="1311" y="11668"/>
                    <a:pt x="1346" y="11632"/>
                    <a:pt x="1346" y="11585"/>
                  </a:cubicBezTo>
                  <a:cubicBezTo>
                    <a:pt x="1346" y="11537"/>
                    <a:pt x="1311" y="11502"/>
                    <a:pt x="1263" y="11502"/>
                  </a:cubicBezTo>
                  <a:close/>
                  <a:moveTo>
                    <a:pt x="12752" y="11088"/>
                  </a:moveTo>
                  <a:cubicBezTo>
                    <a:pt x="12690" y="11088"/>
                    <a:pt x="12652" y="11098"/>
                    <a:pt x="12645" y="11121"/>
                  </a:cubicBezTo>
                  <a:cubicBezTo>
                    <a:pt x="12622" y="11204"/>
                    <a:pt x="13050" y="11406"/>
                    <a:pt x="13598" y="11573"/>
                  </a:cubicBezTo>
                  <a:cubicBezTo>
                    <a:pt x="14006" y="11686"/>
                    <a:pt x="14363" y="11761"/>
                    <a:pt x="14536" y="11761"/>
                  </a:cubicBezTo>
                  <a:cubicBezTo>
                    <a:pt x="14600" y="11761"/>
                    <a:pt x="14639" y="11750"/>
                    <a:pt x="14646" y="11728"/>
                  </a:cubicBezTo>
                  <a:lnTo>
                    <a:pt x="14646" y="11740"/>
                  </a:lnTo>
                  <a:cubicBezTo>
                    <a:pt x="14669" y="11656"/>
                    <a:pt x="14241" y="11442"/>
                    <a:pt x="13681" y="11287"/>
                  </a:cubicBezTo>
                  <a:cubicBezTo>
                    <a:pt x="13280" y="11165"/>
                    <a:pt x="12924" y="11088"/>
                    <a:pt x="12752" y="11088"/>
                  </a:cubicBezTo>
                  <a:close/>
                  <a:moveTo>
                    <a:pt x="21182" y="11536"/>
                  </a:moveTo>
                  <a:cubicBezTo>
                    <a:pt x="21132" y="11536"/>
                    <a:pt x="21081" y="11555"/>
                    <a:pt x="21039" y="11597"/>
                  </a:cubicBezTo>
                  <a:cubicBezTo>
                    <a:pt x="20908" y="11728"/>
                    <a:pt x="21004" y="11942"/>
                    <a:pt x="21182" y="11942"/>
                  </a:cubicBezTo>
                  <a:cubicBezTo>
                    <a:pt x="21289" y="11942"/>
                    <a:pt x="21385" y="11847"/>
                    <a:pt x="21385" y="11740"/>
                  </a:cubicBezTo>
                  <a:cubicBezTo>
                    <a:pt x="21385" y="11619"/>
                    <a:pt x="21286" y="11536"/>
                    <a:pt x="21182" y="11536"/>
                  </a:cubicBezTo>
                  <a:close/>
                  <a:moveTo>
                    <a:pt x="7830" y="11822"/>
                  </a:moveTo>
                  <a:cubicBezTo>
                    <a:pt x="7657" y="11822"/>
                    <a:pt x="6956" y="12039"/>
                    <a:pt x="6109" y="12311"/>
                  </a:cubicBezTo>
                  <a:cubicBezTo>
                    <a:pt x="5144" y="12609"/>
                    <a:pt x="4382" y="12871"/>
                    <a:pt x="4406" y="12942"/>
                  </a:cubicBezTo>
                  <a:cubicBezTo>
                    <a:pt x="4409" y="12959"/>
                    <a:pt x="4443" y="12967"/>
                    <a:pt x="4503" y="12967"/>
                  </a:cubicBezTo>
                  <a:cubicBezTo>
                    <a:pt x="4749" y="12967"/>
                    <a:pt x="5430" y="12833"/>
                    <a:pt x="6204" y="12585"/>
                  </a:cubicBezTo>
                  <a:cubicBezTo>
                    <a:pt x="7157" y="12264"/>
                    <a:pt x="7895" y="11918"/>
                    <a:pt x="7871" y="11835"/>
                  </a:cubicBezTo>
                  <a:cubicBezTo>
                    <a:pt x="7868" y="11826"/>
                    <a:pt x="7854" y="11822"/>
                    <a:pt x="7830" y="11822"/>
                  </a:cubicBezTo>
                  <a:close/>
                  <a:moveTo>
                    <a:pt x="9693" y="11659"/>
                  </a:moveTo>
                  <a:cubicBezTo>
                    <a:pt x="9581" y="11659"/>
                    <a:pt x="9125" y="11898"/>
                    <a:pt x="8621" y="12252"/>
                  </a:cubicBezTo>
                  <a:cubicBezTo>
                    <a:pt x="8061" y="12645"/>
                    <a:pt x="7645" y="13002"/>
                    <a:pt x="7692" y="13073"/>
                  </a:cubicBezTo>
                  <a:cubicBezTo>
                    <a:pt x="7697" y="13079"/>
                    <a:pt x="7706" y="13082"/>
                    <a:pt x="7719" y="13082"/>
                  </a:cubicBezTo>
                  <a:cubicBezTo>
                    <a:pt x="7837" y="13082"/>
                    <a:pt x="8283" y="12844"/>
                    <a:pt x="8788" y="12490"/>
                  </a:cubicBezTo>
                  <a:cubicBezTo>
                    <a:pt x="9347" y="12109"/>
                    <a:pt x="9764" y="11740"/>
                    <a:pt x="9716" y="11668"/>
                  </a:cubicBezTo>
                  <a:cubicBezTo>
                    <a:pt x="9713" y="11662"/>
                    <a:pt x="9705" y="11659"/>
                    <a:pt x="9693" y="11659"/>
                  </a:cubicBezTo>
                  <a:close/>
                  <a:moveTo>
                    <a:pt x="15707" y="12271"/>
                  </a:moveTo>
                  <a:cubicBezTo>
                    <a:pt x="15655" y="12271"/>
                    <a:pt x="15625" y="12276"/>
                    <a:pt x="15622" y="12287"/>
                  </a:cubicBezTo>
                  <a:cubicBezTo>
                    <a:pt x="15598" y="12371"/>
                    <a:pt x="16705" y="12656"/>
                    <a:pt x="18098" y="13037"/>
                  </a:cubicBezTo>
                  <a:cubicBezTo>
                    <a:pt x="19340" y="13369"/>
                    <a:pt x="20370" y="13643"/>
                    <a:pt x="20583" y="13643"/>
                  </a:cubicBezTo>
                  <a:cubicBezTo>
                    <a:pt x="20607" y="13643"/>
                    <a:pt x="20620" y="13640"/>
                    <a:pt x="20623" y="13633"/>
                  </a:cubicBezTo>
                  <a:cubicBezTo>
                    <a:pt x="20646" y="13561"/>
                    <a:pt x="19551" y="13133"/>
                    <a:pt x="18170" y="12752"/>
                  </a:cubicBezTo>
                  <a:cubicBezTo>
                    <a:pt x="16998" y="12439"/>
                    <a:pt x="15998" y="12271"/>
                    <a:pt x="15707" y="12271"/>
                  </a:cubicBezTo>
                  <a:close/>
                  <a:moveTo>
                    <a:pt x="3251" y="13240"/>
                  </a:moveTo>
                  <a:cubicBezTo>
                    <a:pt x="3073" y="13240"/>
                    <a:pt x="2977" y="13454"/>
                    <a:pt x="3108" y="13585"/>
                  </a:cubicBezTo>
                  <a:cubicBezTo>
                    <a:pt x="3151" y="13627"/>
                    <a:pt x="3201" y="13646"/>
                    <a:pt x="3251" y="13646"/>
                  </a:cubicBezTo>
                  <a:cubicBezTo>
                    <a:pt x="3355" y="13646"/>
                    <a:pt x="3454" y="13563"/>
                    <a:pt x="3454" y="13442"/>
                  </a:cubicBezTo>
                  <a:cubicBezTo>
                    <a:pt x="3454" y="13335"/>
                    <a:pt x="3358" y="13240"/>
                    <a:pt x="3251" y="13240"/>
                  </a:cubicBezTo>
                  <a:close/>
                  <a:moveTo>
                    <a:pt x="13955" y="12601"/>
                  </a:moveTo>
                  <a:cubicBezTo>
                    <a:pt x="13944" y="12601"/>
                    <a:pt x="13936" y="12603"/>
                    <a:pt x="13931" y="12609"/>
                  </a:cubicBezTo>
                  <a:cubicBezTo>
                    <a:pt x="13884" y="12668"/>
                    <a:pt x="14265" y="13073"/>
                    <a:pt x="14848" y="13418"/>
                  </a:cubicBezTo>
                  <a:cubicBezTo>
                    <a:pt x="15332" y="13711"/>
                    <a:pt x="15782" y="13875"/>
                    <a:pt x="15930" y="13875"/>
                  </a:cubicBezTo>
                  <a:cubicBezTo>
                    <a:pt x="15957" y="13875"/>
                    <a:pt x="15974" y="13870"/>
                    <a:pt x="15979" y="13859"/>
                  </a:cubicBezTo>
                  <a:lnTo>
                    <a:pt x="15979" y="13871"/>
                  </a:lnTo>
                  <a:cubicBezTo>
                    <a:pt x="16015" y="13799"/>
                    <a:pt x="15562" y="13502"/>
                    <a:pt x="15003" y="13168"/>
                  </a:cubicBezTo>
                  <a:cubicBezTo>
                    <a:pt x="14495" y="12855"/>
                    <a:pt x="14066" y="12601"/>
                    <a:pt x="13955" y="12601"/>
                  </a:cubicBezTo>
                  <a:close/>
                  <a:moveTo>
                    <a:pt x="11940" y="12364"/>
                  </a:moveTo>
                  <a:cubicBezTo>
                    <a:pt x="11932" y="12364"/>
                    <a:pt x="11925" y="12366"/>
                    <a:pt x="11919" y="12371"/>
                  </a:cubicBezTo>
                  <a:cubicBezTo>
                    <a:pt x="11860" y="12430"/>
                    <a:pt x="12050" y="12811"/>
                    <a:pt x="12371" y="13264"/>
                  </a:cubicBezTo>
                  <a:cubicBezTo>
                    <a:pt x="12661" y="13676"/>
                    <a:pt x="12951" y="13994"/>
                    <a:pt x="13045" y="13994"/>
                  </a:cubicBezTo>
                  <a:cubicBezTo>
                    <a:pt x="13052" y="13994"/>
                    <a:pt x="13057" y="13993"/>
                    <a:pt x="13062" y="13990"/>
                  </a:cubicBezTo>
                  <a:lnTo>
                    <a:pt x="13062" y="14002"/>
                  </a:lnTo>
                  <a:cubicBezTo>
                    <a:pt x="13122" y="13942"/>
                    <a:pt x="12919" y="13537"/>
                    <a:pt x="12610" y="13097"/>
                  </a:cubicBezTo>
                  <a:cubicBezTo>
                    <a:pt x="12324" y="12680"/>
                    <a:pt x="12039" y="12364"/>
                    <a:pt x="11940" y="12364"/>
                  </a:cubicBezTo>
                  <a:close/>
                  <a:moveTo>
                    <a:pt x="17122" y="14419"/>
                  </a:moveTo>
                  <a:cubicBezTo>
                    <a:pt x="16943" y="14419"/>
                    <a:pt x="16848" y="14633"/>
                    <a:pt x="16979" y="14764"/>
                  </a:cubicBezTo>
                  <a:cubicBezTo>
                    <a:pt x="17021" y="14802"/>
                    <a:pt x="17072" y="14819"/>
                    <a:pt x="17121" y="14819"/>
                  </a:cubicBezTo>
                  <a:cubicBezTo>
                    <a:pt x="17226" y="14819"/>
                    <a:pt x="17324" y="14742"/>
                    <a:pt x="17324" y="14621"/>
                  </a:cubicBezTo>
                  <a:cubicBezTo>
                    <a:pt x="17324" y="14502"/>
                    <a:pt x="17229" y="14419"/>
                    <a:pt x="17122" y="14419"/>
                  </a:cubicBezTo>
                  <a:close/>
                  <a:moveTo>
                    <a:pt x="10690" y="12573"/>
                  </a:moveTo>
                  <a:cubicBezTo>
                    <a:pt x="10617" y="12573"/>
                    <a:pt x="10453" y="13057"/>
                    <a:pt x="10336" y="13692"/>
                  </a:cubicBezTo>
                  <a:cubicBezTo>
                    <a:pt x="10216" y="14323"/>
                    <a:pt x="10181" y="14859"/>
                    <a:pt x="10264" y="14859"/>
                  </a:cubicBezTo>
                  <a:cubicBezTo>
                    <a:pt x="10265" y="14859"/>
                    <a:pt x="10266" y="14859"/>
                    <a:pt x="10267" y="14859"/>
                  </a:cubicBezTo>
                  <a:cubicBezTo>
                    <a:pt x="10339" y="14859"/>
                    <a:pt x="10504" y="14364"/>
                    <a:pt x="10621" y="13740"/>
                  </a:cubicBezTo>
                  <a:cubicBezTo>
                    <a:pt x="10740" y="13109"/>
                    <a:pt x="10776" y="12597"/>
                    <a:pt x="10693" y="12573"/>
                  </a:cubicBezTo>
                  <a:cubicBezTo>
                    <a:pt x="10692" y="12573"/>
                    <a:pt x="10691" y="12573"/>
                    <a:pt x="10690" y="12573"/>
                  </a:cubicBezTo>
                  <a:close/>
                  <a:moveTo>
                    <a:pt x="6696" y="13708"/>
                  </a:moveTo>
                  <a:cubicBezTo>
                    <a:pt x="6510" y="13708"/>
                    <a:pt x="5566" y="13965"/>
                    <a:pt x="4466" y="14419"/>
                  </a:cubicBezTo>
                  <a:cubicBezTo>
                    <a:pt x="3251" y="14907"/>
                    <a:pt x="2335" y="15454"/>
                    <a:pt x="2382" y="15526"/>
                  </a:cubicBezTo>
                  <a:cubicBezTo>
                    <a:pt x="2386" y="15533"/>
                    <a:pt x="2396" y="15536"/>
                    <a:pt x="2412" y="15536"/>
                  </a:cubicBezTo>
                  <a:cubicBezTo>
                    <a:pt x="2591" y="15536"/>
                    <a:pt x="3493" y="15128"/>
                    <a:pt x="4585" y="14680"/>
                  </a:cubicBezTo>
                  <a:cubicBezTo>
                    <a:pt x="5775" y="14180"/>
                    <a:pt x="6752" y="13799"/>
                    <a:pt x="6728" y="13716"/>
                  </a:cubicBezTo>
                  <a:cubicBezTo>
                    <a:pt x="6726" y="13710"/>
                    <a:pt x="6715" y="13708"/>
                    <a:pt x="6696" y="13708"/>
                  </a:cubicBezTo>
                  <a:close/>
                  <a:moveTo>
                    <a:pt x="9460" y="13727"/>
                  </a:moveTo>
                  <a:cubicBezTo>
                    <a:pt x="9375" y="13727"/>
                    <a:pt x="9016" y="14345"/>
                    <a:pt x="8645" y="15133"/>
                  </a:cubicBezTo>
                  <a:cubicBezTo>
                    <a:pt x="8276" y="15943"/>
                    <a:pt x="8026" y="16621"/>
                    <a:pt x="8097" y="16669"/>
                  </a:cubicBezTo>
                  <a:cubicBezTo>
                    <a:pt x="8099" y="16670"/>
                    <a:pt x="8101" y="16670"/>
                    <a:pt x="8104" y="16670"/>
                  </a:cubicBezTo>
                  <a:cubicBezTo>
                    <a:pt x="8189" y="16670"/>
                    <a:pt x="8548" y="16052"/>
                    <a:pt x="8919" y="15264"/>
                  </a:cubicBezTo>
                  <a:cubicBezTo>
                    <a:pt x="9288" y="14442"/>
                    <a:pt x="9550" y="13764"/>
                    <a:pt x="9466" y="13728"/>
                  </a:cubicBezTo>
                  <a:cubicBezTo>
                    <a:pt x="9464" y="13727"/>
                    <a:pt x="9462" y="13727"/>
                    <a:pt x="9460" y="13727"/>
                  </a:cubicBezTo>
                  <a:close/>
                  <a:moveTo>
                    <a:pt x="7894" y="14223"/>
                  </a:moveTo>
                  <a:cubicBezTo>
                    <a:pt x="7782" y="14223"/>
                    <a:pt x="7078" y="14730"/>
                    <a:pt x="6299" y="15419"/>
                  </a:cubicBezTo>
                  <a:cubicBezTo>
                    <a:pt x="5478" y="16157"/>
                    <a:pt x="4882" y="16847"/>
                    <a:pt x="4942" y="16895"/>
                  </a:cubicBezTo>
                  <a:cubicBezTo>
                    <a:pt x="4945" y="16898"/>
                    <a:pt x="4949" y="16899"/>
                    <a:pt x="4954" y="16899"/>
                  </a:cubicBezTo>
                  <a:cubicBezTo>
                    <a:pt x="5065" y="16899"/>
                    <a:pt x="5707" y="16337"/>
                    <a:pt x="6490" y="15645"/>
                  </a:cubicBezTo>
                  <a:cubicBezTo>
                    <a:pt x="7311" y="14907"/>
                    <a:pt x="7966" y="14299"/>
                    <a:pt x="7907" y="14228"/>
                  </a:cubicBezTo>
                  <a:cubicBezTo>
                    <a:pt x="7904" y="14225"/>
                    <a:pt x="7900" y="14223"/>
                    <a:pt x="7894" y="14223"/>
                  </a:cubicBezTo>
                  <a:close/>
                  <a:moveTo>
                    <a:pt x="11779" y="13942"/>
                  </a:moveTo>
                  <a:cubicBezTo>
                    <a:pt x="11778" y="13942"/>
                    <a:pt x="11777" y="13942"/>
                    <a:pt x="11776" y="13942"/>
                  </a:cubicBezTo>
                  <a:cubicBezTo>
                    <a:pt x="11693" y="13954"/>
                    <a:pt x="11848" y="14776"/>
                    <a:pt x="12110" y="15764"/>
                  </a:cubicBezTo>
                  <a:cubicBezTo>
                    <a:pt x="12368" y="16738"/>
                    <a:pt x="12649" y="17515"/>
                    <a:pt x="12725" y="17515"/>
                  </a:cubicBezTo>
                  <a:cubicBezTo>
                    <a:pt x="12727" y="17515"/>
                    <a:pt x="12728" y="17515"/>
                    <a:pt x="12729" y="17514"/>
                  </a:cubicBezTo>
                  <a:lnTo>
                    <a:pt x="12729" y="17526"/>
                  </a:lnTo>
                  <a:cubicBezTo>
                    <a:pt x="12812" y="17514"/>
                    <a:pt x="12669" y="16681"/>
                    <a:pt x="12395" y="15693"/>
                  </a:cubicBezTo>
                  <a:cubicBezTo>
                    <a:pt x="12125" y="14719"/>
                    <a:pt x="11856" y="13942"/>
                    <a:pt x="11779" y="13942"/>
                  </a:cubicBezTo>
                  <a:close/>
                  <a:moveTo>
                    <a:pt x="7692" y="17252"/>
                  </a:moveTo>
                  <a:cubicBezTo>
                    <a:pt x="7514" y="17252"/>
                    <a:pt x="7430" y="17467"/>
                    <a:pt x="7549" y="17586"/>
                  </a:cubicBezTo>
                  <a:cubicBezTo>
                    <a:pt x="7592" y="17628"/>
                    <a:pt x="7643" y="17647"/>
                    <a:pt x="7692" y="17647"/>
                  </a:cubicBezTo>
                  <a:cubicBezTo>
                    <a:pt x="7796" y="17647"/>
                    <a:pt x="7895" y="17564"/>
                    <a:pt x="7895" y="17443"/>
                  </a:cubicBezTo>
                  <a:cubicBezTo>
                    <a:pt x="7895" y="17336"/>
                    <a:pt x="7811" y="17252"/>
                    <a:pt x="7692" y="17252"/>
                  </a:cubicBezTo>
                  <a:close/>
                  <a:moveTo>
                    <a:pt x="14081" y="14000"/>
                  </a:moveTo>
                  <a:cubicBezTo>
                    <a:pt x="14078" y="14000"/>
                    <a:pt x="14076" y="14000"/>
                    <a:pt x="14074" y="14002"/>
                  </a:cubicBezTo>
                  <a:cubicBezTo>
                    <a:pt x="14015" y="14061"/>
                    <a:pt x="14693" y="14907"/>
                    <a:pt x="15586" y="15919"/>
                  </a:cubicBezTo>
                  <a:cubicBezTo>
                    <a:pt x="16465" y="16890"/>
                    <a:pt x="17219" y="17647"/>
                    <a:pt x="17317" y="17647"/>
                  </a:cubicBezTo>
                  <a:cubicBezTo>
                    <a:pt x="17320" y="17647"/>
                    <a:pt x="17323" y="17647"/>
                    <a:pt x="17324" y="17645"/>
                  </a:cubicBezTo>
                  <a:cubicBezTo>
                    <a:pt x="17384" y="17598"/>
                    <a:pt x="16705" y="16740"/>
                    <a:pt x="15800" y="15728"/>
                  </a:cubicBezTo>
                  <a:cubicBezTo>
                    <a:pt x="14934" y="14757"/>
                    <a:pt x="14179" y="14000"/>
                    <a:pt x="14081" y="14000"/>
                  </a:cubicBezTo>
                  <a:close/>
                  <a:moveTo>
                    <a:pt x="16068" y="17679"/>
                  </a:moveTo>
                  <a:cubicBezTo>
                    <a:pt x="16030" y="17679"/>
                    <a:pt x="16001" y="17711"/>
                    <a:pt x="15991" y="17752"/>
                  </a:cubicBezTo>
                  <a:cubicBezTo>
                    <a:pt x="15991" y="17752"/>
                    <a:pt x="15991" y="17764"/>
                    <a:pt x="15991" y="17776"/>
                  </a:cubicBezTo>
                  <a:cubicBezTo>
                    <a:pt x="16003" y="17824"/>
                    <a:pt x="16039" y="17848"/>
                    <a:pt x="16086" y="17848"/>
                  </a:cubicBezTo>
                  <a:cubicBezTo>
                    <a:pt x="16134" y="17836"/>
                    <a:pt x="16170" y="17788"/>
                    <a:pt x="16158" y="17752"/>
                  </a:cubicBezTo>
                  <a:cubicBezTo>
                    <a:pt x="16146" y="17717"/>
                    <a:pt x="16122" y="17681"/>
                    <a:pt x="16086" y="17681"/>
                  </a:cubicBezTo>
                  <a:cubicBezTo>
                    <a:pt x="16080" y="17679"/>
                    <a:pt x="16074" y="17679"/>
                    <a:pt x="16068" y="17679"/>
                  </a:cubicBezTo>
                  <a:close/>
                  <a:moveTo>
                    <a:pt x="10931" y="15133"/>
                  </a:moveTo>
                  <a:cubicBezTo>
                    <a:pt x="10859" y="15133"/>
                    <a:pt x="10800" y="16097"/>
                    <a:pt x="10812" y="17276"/>
                  </a:cubicBezTo>
                  <a:cubicBezTo>
                    <a:pt x="10836" y="18467"/>
                    <a:pt x="10907" y="19431"/>
                    <a:pt x="10978" y="19431"/>
                  </a:cubicBezTo>
                  <a:cubicBezTo>
                    <a:pt x="11062" y="19419"/>
                    <a:pt x="11121" y="18467"/>
                    <a:pt x="11109" y="17276"/>
                  </a:cubicBezTo>
                  <a:cubicBezTo>
                    <a:pt x="11086" y="16097"/>
                    <a:pt x="11014" y="15133"/>
                    <a:pt x="10931" y="15133"/>
                  </a:cubicBezTo>
                  <a:close/>
                  <a:moveTo>
                    <a:pt x="9678" y="15633"/>
                  </a:moveTo>
                  <a:cubicBezTo>
                    <a:pt x="9602" y="15633"/>
                    <a:pt x="9296" y="16577"/>
                    <a:pt x="9014" y="17776"/>
                  </a:cubicBezTo>
                  <a:cubicBezTo>
                    <a:pt x="8728" y="19002"/>
                    <a:pt x="8561" y="19991"/>
                    <a:pt x="8633" y="20014"/>
                  </a:cubicBezTo>
                  <a:cubicBezTo>
                    <a:pt x="8633" y="20015"/>
                    <a:pt x="8634" y="20015"/>
                    <a:pt x="8634" y="20015"/>
                  </a:cubicBezTo>
                  <a:cubicBezTo>
                    <a:pt x="8720" y="20015"/>
                    <a:pt x="9016" y="19055"/>
                    <a:pt x="9300" y="17859"/>
                  </a:cubicBezTo>
                  <a:cubicBezTo>
                    <a:pt x="9585" y="16645"/>
                    <a:pt x="9764" y="15645"/>
                    <a:pt x="9681" y="15633"/>
                  </a:cubicBezTo>
                  <a:cubicBezTo>
                    <a:pt x="9680" y="15633"/>
                    <a:pt x="9679" y="15633"/>
                    <a:pt x="9678" y="15633"/>
                  </a:cubicBezTo>
                  <a:close/>
                  <a:moveTo>
                    <a:pt x="13911" y="15549"/>
                  </a:moveTo>
                  <a:cubicBezTo>
                    <a:pt x="13910" y="15549"/>
                    <a:pt x="13908" y="15549"/>
                    <a:pt x="13907" y="15550"/>
                  </a:cubicBezTo>
                  <a:cubicBezTo>
                    <a:pt x="13836" y="15573"/>
                    <a:pt x="14193" y="16657"/>
                    <a:pt x="14800" y="17907"/>
                  </a:cubicBezTo>
                  <a:cubicBezTo>
                    <a:pt x="15382" y="19139"/>
                    <a:pt x="15974" y="20088"/>
                    <a:pt x="16068" y="20088"/>
                  </a:cubicBezTo>
                  <a:cubicBezTo>
                    <a:pt x="16071" y="20088"/>
                    <a:pt x="16073" y="20087"/>
                    <a:pt x="16074" y="20086"/>
                  </a:cubicBezTo>
                  <a:lnTo>
                    <a:pt x="16074" y="20110"/>
                  </a:lnTo>
                  <a:cubicBezTo>
                    <a:pt x="16146" y="20050"/>
                    <a:pt x="15646" y="19038"/>
                    <a:pt x="15050" y="17788"/>
                  </a:cubicBezTo>
                  <a:cubicBezTo>
                    <a:pt x="14465" y="16559"/>
                    <a:pt x="13984" y="15549"/>
                    <a:pt x="13911" y="15549"/>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0" name="Google Shape;1570;p34"/>
            <p:cNvSpPr/>
            <p:nvPr/>
          </p:nvSpPr>
          <p:spPr>
            <a:xfrm>
              <a:off x="-916350" y="3354449"/>
              <a:ext cx="1870655" cy="1667911"/>
            </a:xfrm>
            <a:custGeom>
              <a:avLst/>
              <a:gdLst/>
              <a:ahLst/>
              <a:cxnLst/>
              <a:rect l="l" t="t" r="r" b="b"/>
              <a:pathLst>
                <a:path w="40911" h="36475" extrusionOk="0">
                  <a:moveTo>
                    <a:pt x="24266" y="584"/>
                  </a:moveTo>
                  <a:cubicBezTo>
                    <a:pt x="24263" y="592"/>
                    <a:pt x="24260" y="599"/>
                    <a:pt x="24258" y="607"/>
                  </a:cubicBezTo>
                  <a:lnTo>
                    <a:pt x="24258" y="607"/>
                  </a:lnTo>
                  <a:cubicBezTo>
                    <a:pt x="24264" y="599"/>
                    <a:pt x="24271" y="592"/>
                    <a:pt x="24278" y="584"/>
                  </a:cubicBezTo>
                  <a:close/>
                  <a:moveTo>
                    <a:pt x="12967" y="1215"/>
                  </a:moveTo>
                  <a:cubicBezTo>
                    <a:pt x="12633" y="1215"/>
                    <a:pt x="12467" y="1620"/>
                    <a:pt x="12705" y="1858"/>
                  </a:cubicBezTo>
                  <a:cubicBezTo>
                    <a:pt x="12780" y="1930"/>
                    <a:pt x="12872" y="1962"/>
                    <a:pt x="12963" y="1962"/>
                  </a:cubicBezTo>
                  <a:cubicBezTo>
                    <a:pt x="13159" y="1962"/>
                    <a:pt x="13348" y="1812"/>
                    <a:pt x="13348" y="1584"/>
                  </a:cubicBezTo>
                  <a:lnTo>
                    <a:pt x="13336" y="1584"/>
                  </a:lnTo>
                  <a:cubicBezTo>
                    <a:pt x="13336" y="1370"/>
                    <a:pt x="13169" y="1215"/>
                    <a:pt x="12967" y="1215"/>
                  </a:cubicBezTo>
                  <a:close/>
                  <a:moveTo>
                    <a:pt x="20301" y="2001"/>
                  </a:moveTo>
                  <a:cubicBezTo>
                    <a:pt x="20206" y="2001"/>
                    <a:pt x="20134" y="2072"/>
                    <a:pt x="20134" y="2156"/>
                  </a:cubicBezTo>
                  <a:cubicBezTo>
                    <a:pt x="20134" y="2254"/>
                    <a:pt x="20218" y="2318"/>
                    <a:pt x="20302" y="2318"/>
                  </a:cubicBezTo>
                  <a:cubicBezTo>
                    <a:pt x="20340" y="2318"/>
                    <a:pt x="20378" y="2304"/>
                    <a:pt x="20408" y="2275"/>
                  </a:cubicBezTo>
                  <a:cubicBezTo>
                    <a:pt x="20503" y="2167"/>
                    <a:pt x="20432" y="2001"/>
                    <a:pt x="20301" y="2001"/>
                  </a:cubicBezTo>
                  <a:close/>
                  <a:moveTo>
                    <a:pt x="29183" y="3811"/>
                  </a:moveTo>
                  <a:lnTo>
                    <a:pt x="29183" y="3814"/>
                  </a:lnTo>
                  <a:lnTo>
                    <a:pt x="29183" y="3814"/>
                  </a:lnTo>
                  <a:cubicBezTo>
                    <a:pt x="29183" y="3812"/>
                    <a:pt x="29183" y="3811"/>
                    <a:pt x="29183" y="3811"/>
                  </a:cubicBezTo>
                  <a:close/>
                  <a:moveTo>
                    <a:pt x="29183" y="3814"/>
                  </a:moveTo>
                  <a:cubicBezTo>
                    <a:pt x="29182" y="3816"/>
                    <a:pt x="29181" y="3819"/>
                    <a:pt x="29179" y="3823"/>
                  </a:cubicBezTo>
                  <a:lnTo>
                    <a:pt x="29179" y="3823"/>
                  </a:lnTo>
                  <a:cubicBezTo>
                    <a:pt x="29180" y="3822"/>
                    <a:pt x="29181" y="3822"/>
                    <a:pt x="29181" y="3822"/>
                  </a:cubicBezTo>
                  <a:cubicBezTo>
                    <a:pt x="29182" y="3822"/>
                    <a:pt x="29183" y="3822"/>
                    <a:pt x="29183" y="3822"/>
                  </a:cubicBezTo>
                  <a:lnTo>
                    <a:pt x="29183" y="3814"/>
                  </a:lnTo>
                  <a:close/>
                  <a:moveTo>
                    <a:pt x="33517" y="5049"/>
                  </a:moveTo>
                  <a:cubicBezTo>
                    <a:pt x="33504" y="5059"/>
                    <a:pt x="33491" y="5069"/>
                    <a:pt x="33479" y="5078"/>
                  </a:cubicBezTo>
                  <a:lnTo>
                    <a:pt x="33479" y="5078"/>
                  </a:lnTo>
                  <a:cubicBezTo>
                    <a:pt x="33495" y="5072"/>
                    <a:pt x="33512" y="5066"/>
                    <a:pt x="33529" y="5061"/>
                  </a:cubicBezTo>
                  <a:lnTo>
                    <a:pt x="33517" y="5049"/>
                  </a:lnTo>
                  <a:close/>
                  <a:moveTo>
                    <a:pt x="8168" y="4834"/>
                  </a:moveTo>
                  <a:cubicBezTo>
                    <a:pt x="8073" y="4834"/>
                    <a:pt x="8002" y="4894"/>
                    <a:pt x="8014" y="4977"/>
                  </a:cubicBezTo>
                  <a:cubicBezTo>
                    <a:pt x="8014" y="5067"/>
                    <a:pt x="8086" y="5128"/>
                    <a:pt x="8162" y="5128"/>
                  </a:cubicBezTo>
                  <a:cubicBezTo>
                    <a:pt x="8197" y="5128"/>
                    <a:pt x="8233" y="5115"/>
                    <a:pt x="8264" y="5084"/>
                  </a:cubicBezTo>
                  <a:cubicBezTo>
                    <a:pt x="8359" y="5001"/>
                    <a:pt x="8299" y="4834"/>
                    <a:pt x="8168" y="4834"/>
                  </a:cubicBezTo>
                  <a:close/>
                  <a:moveTo>
                    <a:pt x="24258" y="607"/>
                  </a:moveTo>
                  <a:cubicBezTo>
                    <a:pt x="24183" y="695"/>
                    <a:pt x="24118" y="782"/>
                    <a:pt x="24063" y="870"/>
                  </a:cubicBezTo>
                  <a:cubicBezTo>
                    <a:pt x="23932" y="1060"/>
                    <a:pt x="23766" y="1358"/>
                    <a:pt x="23575" y="1715"/>
                  </a:cubicBezTo>
                  <a:cubicBezTo>
                    <a:pt x="23063" y="2656"/>
                    <a:pt x="22634" y="3632"/>
                    <a:pt x="22289" y="4644"/>
                  </a:cubicBezTo>
                  <a:cubicBezTo>
                    <a:pt x="21944" y="5656"/>
                    <a:pt x="21682" y="6704"/>
                    <a:pt x="21515" y="7751"/>
                  </a:cubicBezTo>
                  <a:cubicBezTo>
                    <a:pt x="21444" y="8156"/>
                    <a:pt x="21408" y="8490"/>
                    <a:pt x="21384" y="8716"/>
                  </a:cubicBezTo>
                  <a:cubicBezTo>
                    <a:pt x="21372" y="8835"/>
                    <a:pt x="21361" y="8954"/>
                    <a:pt x="21372" y="9073"/>
                  </a:cubicBezTo>
                  <a:cubicBezTo>
                    <a:pt x="21408" y="8954"/>
                    <a:pt x="21432" y="8847"/>
                    <a:pt x="21444" y="8728"/>
                  </a:cubicBezTo>
                  <a:cubicBezTo>
                    <a:pt x="21480" y="8502"/>
                    <a:pt x="21539" y="8168"/>
                    <a:pt x="21611" y="7775"/>
                  </a:cubicBezTo>
                  <a:cubicBezTo>
                    <a:pt x="22015" y="5680"/>
                    <a:pt x="22694" y="3656"/>
                    <a:pt x="23658" y="1763"/>
                  </a:cubicBezTo>
                  <a:cubicBezTo>
                    <a:pt x="23849" y="1394"/>
                    <a:pt x="24004" y="1096"/>
                    <a:pt x="24111" y="905"/>
                  </a:cubicBezTo>
                  <a:cubicBezTo>
                    <a:pt x="24166" y="806"/>
                    <a:pt x="24221" y="706"/>
                    <a:pt x="24258" y="607"/>
                  </a:cubicBezTo>
                  <a:close/>
                  <a:moveTo>
                    <a:pt x="11788" y="4858"/>
                  </a:moveTo>
                  <a:lnTo>
                    <a:pt x="11788" y="4858"/>
                  </a:lnTo>
                  <a:cubicBezTo>
                    <a:pt x="12002" y="5096"/>
                    <a:pt x="12228" y="5311"/>
                    <a:pt x="12467" y="5513"/>
                  </a:cubicBezTo>
                  <a:cubicBezTo>
                    <a:pt x="12895" y="5906"/>
                    <a:pt x="13490" y="6454"/>
                    <a:pt x="14086" y="7085"/>
                  </a:cubicBezTo>
                  <a:cubicBezTo>
                    <a:pt x="14693" y="7716"/>
                    <a:pt x="15217" y="8311"/>
                    <a:pt x="15586" y="8752"/>
                  </a:cubicBezTo>
                  <a:cubicBezTo>
                    <a:pt x="15776" y="9002"/>
                    <a:pt x="15979" y="9240"/>
                    <a:pt x="16205" y="9454"/>
                  </a:cubicBezTo>
                  <a:cubicBezTo>
                    <a:pt x="16169" y="9383"/>
                    <a:pt x="16122" y="9299"/>
                    <a:pt x="16074" y="9240"/>
                  </a:cubicBezTo>
                  <a:cubicBezTo>
                    <a:pt x="15979" y="9109"/>
                    <a:pt x="15848" y="8906"/>
                    <a:pt x="15669" y="8680"/>
                  </a:cubicBezTo>
                  <a:cubicBezTo>
                    <a:pt x="14753" y="7478"/>
                    <a:pt x="13705" y="6382"/>
                    <a:pt x="12550" y="5418"/>
                  </a:cubicBezTo>
                  <a:cubicBezTo>
                    <a:pt x="12324" y="5239"/>
                    <a:pt x="12133" y="5084"/>
                    <a:pt x="12002" y="4989"/>
                  </a:cubicBezTo>
                  <a:cubicBezTo>
                    <a:pt x="11943" y="4942"/>
                    <a:pt x="11871" y="4894"/>
                    <a:pt x="11788" y="4858"/>
                  </a:cubicBezTo>
                  <a:close/>
                  <a:moveTo>
                    <a:pt x="29179" y="3823"/>
                  </a:moveTo>
                  <a:lnTo>
                    <a:pt x="29179" y="3823"/>
                  </a:lnTo>
                  <a:cubicBezTo>
                    <a:pt x="29095" y="3860"/>
                    <a:pt x="27870" y="5261"/>
                    <a:pt x="26397" y="7001"/>
                  </a:cubicBezTo>
                  <a:cubicBezTo>
                    <a:pt x="24885" y="8799"/>
                    <a:pt x="23694" y="10276"/>
                    <a:pt x="23718" y="10299"/>
                  </a:cubicBezTo>
                  <a:cubicBezTo>
                    <a:pt x="23718" y="10300"/>
                    <a:pt x="23718" y="10300"/>
                    <a:pt x="23719" y="10300"/>
                  </a:cubicBezTo>
                  <a:cubicBezTo>
                    <a:pt x="23762" y="10300"/>
                    <a:pt x="25004" y="8880"/>
                    <a:pt x="26504" y="7097"/>
                  </a:cubicBezTo>
                  <a:cubicBezTo>
                    <a:pt x="27936" y="5391"/>
                    <a:pt x="29097" y="3968"/>
                    <a:pt x="29179" y="3823"/>
                  </a:cubicBezTo>
                  <a:close/>
                  <a:moveTo>
                    <a:pt x="10691" y="6676"/>
                  </a:moveTo>
                  <a:cubicBezTo>
                    <a:pt x="10666" y="6676"/>
                    <a:pt x="10650" y="6681"/>
                    <a:pt x="10645" y="6692"/>
                  </a:cubicBezTo>
                  <a:cubicBezTo>
                    <a:pt x="10585" y="6811"/>
                    <a:pt x="11895" y="7537"/>
                    <a:pt x="13395" y="8573"/>
                  </a:cubicBezTo>
                  <a:cubicBezTo>
                    <a:pt x="14837" y="9568"/>
                    <a:pt x="15915" y="10530"/>
                    <a:pt x="16072" y="10530"/>
                  </a:cubicBezTo>
                  <a:cubicBezTo>
                    <a:pt x="16078" y="10530"/>
                    <a:pt x="16083" y="10529"/>
                    <a:pt x="16086" y="10526"/>
                  </a:cubicBezTo>
                  <a:lnTo>
                    <a:pt x="16074" y="10526"/>
                  </a:lnTo>
                  <a:cubicBezTo>
                    <a:pt x="16157" y="10454"/>
                    <a:pt x="15169" y="9311"/>
                    <a:pt x="13645" y="8228"/>
                  </a:cubicBezTo>
                  <a:cubicBezTo>
                    <a:pt x="12254" y="7239"/>
                    <a:pt x="10952" y="6676"/>
                    <a:pt x="10691" y="6676"/>
                  </a:cubicBezTo>
                  <a:close/>
                  <a:moveTo>
                    <a:pt x="17241" y="2025"/>
                  </a:moveTo>
                  <a:lnTo>
                    <a:pt x="17241" y="2025"/>
                  </a:lnTo>
                  <a:cubicBezTo>
                    <a:pt x="17277" y="2144"/>
                    <a:pt x="17312" y="2263"/>
                    <a:pt x="17372" y="2358"/>
                  </a:cubicBezTo>
                  <a:cubicBezTo>
                    <a:pt x="17467" y="2572"/>
                    <a:pt x="17598" y="2882"/>
                    <a:pt x="17753" y="3251"/>
                  </a:cubicBezTo>
                  <a:cubicBezTo>
                    <a:pt x="18563" y="5227"/>
                    <a:pt x="19158" y="7287"/>
                    <a:pt x="19527" y="9395"/>
                  </a:cubicBezTo>
                  <a:cubicBezTo>
                    <a:pt x="19598" y="9799"/>
                    <a:pt x="19646" y="10121"/>
                    <a:pt x="19682" y="10347"/>
                  </a:cubicBezTo>
                  <a:cubicBezTo>
                    <a:pt x="19706" y="10466"/>
                    <a:pt x="19717" y="10585"/>
                    <a:pt x="19753" y="10704"/>
                  </a:cubicBezTo>
                  <a:lnTo>
                    <a:pt x="19765" y="10704"/>
                  </a:lnTo>
                  <a:cubicBezTo>
                    <a:pt x="19765" y="10585"/>
                    <a:pt x="19765" y="10466"/>
                    <a:pt x="19741" y="10347"/>
                  </a:cubicBezTo>
                  <a:cubicBezTo>
                    <a:pt x="19729" y="10121"/>
                    <a:pt x="19682" y="9787"/>
                    <a:pt x="19634" y="9371"/>
                  </a:cubicBezTo>
                  <a:cubicBezTo>
                    <a:pt x="19313" y="7251"/>
                    <a:pt x="18717" y="5180"/>
                    <a:pt x="17848" y="3215"/>
                  </a:cubicBezTo>
                  <a:cubicBezTo>
                    <a:pt x="17681" y="2846"/>
                    <a:pt x="17527" y="2537"/>
                    <a:pt x="17420" y="2334"/>
                  </a:cubicBezTo>
                  <a:cubicBezTo>
                    <a:pt x="17372" y="2227"/>
                    <a:pt x="17312" y="2132"/>
                    <a:pt x="17241" y="2025"/>
                  </a:cubicBezTo>
                  <a:close/>
                  <a:moveTo>
                    <a:pt x="13871" y="11169"/>
                  </a:moveTo>
                  <a:lnTo>
                    <a:pt x="13866" y="11174"/>
                  </a:lnTo>
                  <a:lnTo>
                    <a:pt x="13866" y="11174"/>
                  </a:lnTo>
                  <a:cubicBezTo>
                    <a:pt x="13868" y="11173"/>
                    <a:pt x="13870" y="11171"/>
                    <a:pt x="13871" y="11169"/>
                  </a:cubicBezTo>
                  <a:close/>
                  <a:moveTo>
                    <a:pt x="4506" y="7987"/>
                  </a:moveTo>
                  <a:cubicBezTo>
                    <a:pt x="4353" y="7987"/>
                    <a:pt x="4268" y="8001"/>
                    <a:pt x="4263" y="8025"/>
                  </a:cubicBezTo>
                  <a:cubicBezTo>
                    <a:pt x="4251" y="8156"/>
                    <a:pt x="6502" y="8513"/>
                    <a:pt x="9145" y="9383"/>
                  </a:cubicBezTo>
                  <a:cubicBezTo>
                    <a:pt x="11649" y="10195"/>
                    <a:pt x="13597" y="11178"/>
                    <a:pt x="13846" y="11178"/>
                  </a:cubicBezTo>
                  <a:cubicBezTo>
                    <a:pt x="13852" y="11178"/>
                    <a:pt x="13857" y="11177"/>
                    <a:pt x="13861" y="11176"/>
                  </a:cubicBezTo>
                  <a:lnTo>
                    <a:pt x="13861" y="11176"/>
                  </a:lnTo>
                  <a:cubicBezTo>
                    <a:pt x="13868" y="11053"/>
                    <a:pt x="11920" y="9835"/>
                    <a:pt x="9276" y="8966"/>
                  </a:cubicBezTo>
                  <a:cubicBezTo>
                    <a:pt x="7092" y="8241"/>
                    <a:pt x="5166" y="7987"/>
                    <a:pt x="4506" y="7987"/>
                  </a:cubicBezTo>
                  <a:close/>
                  <a:moveTo>
                    <a:pt x="13866" y="11174"/>
                  </a:moveTo>
                  <a:lnTo>
                    <a:pt x="13866" y="11174"/>
                  </a:lnTo>
                  <a:cubicBezTo>
                    <a:pt x="13864" y="11175"/>
                    <a:pt x="13863" y="11176"/>
                    <a:pt x="13861" y="11176"/>
                  </a:cubicBezTo>
                  <a:lnTo>
                    <a:pt x="13861" y="11176"/>
                  </a:lnTo>
                  <a:cubicBezTo>
                    <a:pt x="13861" y="11178"/>
                    <a:pt x="13860" y="11179"/>
                    <a:pt x="13860" y="11180"/>
                  </a:cubicBezTo>
                  <a:lnTo>
                    <a:pt x="13866" y="11174"/>
                  </a:lnTo>
                  <a:close/>
                  <a:moveTo>
                    <a:pt x="33479" y="5078"/>
                  </a:moveTo>
                  <a:cubicBezTo>
                    <a:pt x="33355" y="5125"/>
                    <a:pt x="33241" y="5188"/>
                    <a:pt x="33136" y="5251"/>
                  </a:cubicBezTo>
                  <a:cubicBezTo>
                    <a:pt x="32886" y="5370"/>
                    <a:pt x="32540" y="5573"/>
                    <a:pt x="32112" y="5811"/>
                  </a:cubicBezTo>
                  <a:cubicBezTo>
                    <a:pt x="31255" y="6311"/>
                    <a:pt x="30088" y="7025"/>
                    <a:pt x="28861" y="7894"/>
                  </a:cubicBezTo>
                  <a:cubicBezTo>
                    <a:pt x="27623" y="8763"/>
                    <a:pt x="26552" y="9609"/>
                    <a:pt x="25802" y="10252"/>
                  </a:cubicBezTo>
                  <a:cubicBezTo>
                    <a:pt x="25421" y="10573"/>
                    <a:pt x="25123" y="10835"/>
                    <a:pt x="24920" y="11026"/>
                  </a:cubicBezTo>
                  <a:cubicBezTo>
                    <a:pt x="24813" y="11109"/>
                    <a:pt x="24706" y="11216"/>
                    <a:pt x="24611" y="11323"/>
                  </a:cubicBezTo>
                  <a:cubicBezTo>
                    <a:pt x="24742" y="11240"/>
                    <a:pt x="24849" y="11157"/>
                    <a:pt x="24956" y="11061"/>
                  </a:cubicBezTo>
                  <a:lnTo>
                    <a:pt x="25861" y="10323"/>
                  </a:lnTo>
                  <a:cubicBezTo>
                    <a:pt x="26635" y="9704"/>
                    <a:pt x="27707" y="8871"/>
                    <a:pt x="28945" y="8001"/>
                  </a:cubicBezTo>
                  <a:cubicBezTo>
                    <a:pt x="30171" y="7144"/>
                    <a:pt x="31326" y="6418"/>
                    <a:pt x="32159" y="5906"/>
                  </a:cubicBezTo>
                  <a:lnTo>
                    <a:pt x="33148" y="5287"/>
                  </a:lnTo>
                  <a:cubicBezTo>
                    <a:pt x="33265" y="5223"/>
                    <a:pt x="33372" y="5159"/>
                    <a:pt x="33479" y="5078"/>
                  </a:cubicBezTo>
                  <a:close/>
                  <a:moveTo>
                    <a:pt x="35836" y="11176"/>
                  </a:moveTo>
                  <a:cubicBezTo>
                    <a:pt x="35801" y="11176"/>
                    <a:pt x="35766" y="11177"/>
                    <a:pt x="35731" y="11180"/>
                  </a:cubicBezTo>
                  <a:cubicBezTo>
                    <a:pt x="35493" y="11180"/>
                    <a:pt x="35148" y="11204"/>
                    <a:pt x="34731" y="11240"/>
                  </a:cubicBezTo>
                  <a:cubicBezTo>
                    <a:pt x="33624" y="11335"/>
                    <a:pt x="32540" y="11526"/>
                    <a:pt x="31469" y="11800"/>
                  </a:cubicBezTo>
                  <a:cubicBezTo>
                    <a:pt x="30397" y="12062"/>
                    <a:pt x="29350" y="12419"/>
                    <a:pt x="28349" y="12859"/>
                  </a:cubicBezTo>
                  <a:cubicBezTo>
                    <a:pt x="27957" y="13026"/>
                    <a:pt x="27647" y="13181"/>
                    <a:pt x="27433" y="13288"/>
                  </a:cubicBezTo>
                  <a:cubicBezTo>
                    <a:pt x="27326" y="13335"/>
                    <a:pt x="27218" y="13407"/>
                    <a:pt x="27123" y="13478"/>
                  </a:cubicBezTo>
                  <a:cubicBezTo>
                    <a:pt x="27242" y="13443"/>
                    <a:pt x="27349" y="13395"/>
                    <a:pt x="27468" y="13347"/>
                  </a:cubicBezTo>
                  <a:cubicBezTo>
                    <a:pt x="27671" y="13240"/>
                    <a:pt x="27992" y="13109"/>
                    <a:pt x="28385" y="12954"/>
                  </a:cubicBezTo>
                  <a:cubicBezTo>
                    <a:pt x="30421" y="12133"/>
                    <a:pt x="32552" y="11597"/>
                    <a:pt x="34743" y="11347"/>
                  </a:cubicBezTo>
                  <a:cubicBezTo>
                    <a:pt x="35160" y="11300"/>
                    <a:pt x="35493" y="11264"/>
                    <a:pt x="35731" y="11240"/>
                  </a:cubicBezTo>
                  <a:cubicBezTo>
                    <a:pt x="35850" y="11240"/>
                    <a:pt x="35969" y="11216"/>
                    <a:pt x="36100" y="11192"/>
                  </a:cubicBezTo>
                  <a:cubicBezTo>
                    <a:pt x="36008" y="11184"/>
                    <a:pt x="35921" y="11176"/>
                    <a:pt x="35836" y="11176"/>
                  </a:cubicBezTo>
                  <a:close/>
                  <a:moveTo>
                    <a:pt x="7635" y="13222"/>
                  </a:moveTo>
                  <a:cubicBezTo>
                    <a:pt x="6214" y="13222"/>
                    <a:pt x="4799" y="13375"/>
                    <a:pt x="3418" y="13693"/>
                  </a:cubicBezTo>
                  <a:cubicBezTo>
                    <a:pt x="2144" y="13990"/>
                    <a:pt x="1406" y="14312"/>
                    <a:pt x="1429" y="14383"/>
                  </a:cubicBezTo>
                  <a:cubicBezTo>
                    <a:pt x="1432" y="14392"/>
                    <a:pt x="1447" y="14396"/>
                    <a:pt x="1471" y="14396"/>
                  </a:cubicBezTo>
                  <a:cubicBezTo>
                    <a:pt x="1649" y="14396"/>
                    <a:pt x="2371" y="14189"/>
                    <a:pt x="3477" y="13990"/>
                  </a:cubicBezTo>
                  <a:cubicBezTo>
                    <a:pt x="4774" y="13765"/>
                    <a:pt x="6092" y="13658"/>
                    <a:pt x="7409" y="13658"/>
                  </a:cubicBezTo>
                  <a:cubicBezTo>
                    <a:pt x="7762" y="13658"/>
                    <a:pt x="8114" y="13666"/>
                    <a:pt x="8466" y="13681"/>
                  </a:cubicBezTo>
                  <a:cubicBezTo>
                    <a:pt x="10133" y="13740"/>
                    <a:pt x="11800" y="13967"/>
                    <a:pt x="13419" y="14359"/>
                  </a:cubicBezTo>
                  <a:cubicBezTo>
                    <a:pt x="14564" y="14643"/>
                    <a:pt x="15269" y="14926"/>
                    <a:pt x="15408" y="14926"/>
                  </a:cubicBezTo>
                  <a:cubicBezTo>
                    <a:pt x="15420" y="14926"/>
                    <a:pt x="15428" y="14924"/>
                    <a:pt x="15431" y="14919"/>
                  </a:cubicBezTo>
                  <a:cubicBezTo>
                    <a:pt x="15455" y="14871"/>
                    <a:pt x="14753" y="14455"/>
                    <a:pt x="13490" y="14074"/>
                  </a:cubicBezTo>
                  <a:cubicBezTo>
                    <a:pt x="11859" y="13586"/>
                    <a:pt x="10181" y="13300"/>
                    <a:pt x="8478" y="13240"/>
                  </a:cubicBezTo>
                  <a:cubicBezTo>
                    <a:pt x="8197" y="13228"/>
                    <a:pt x="7916" y="13222"/>
                    <a:pt x="7635" y="13222"/>
                  </a:cubicBezTo>
                  <a:close/>
                  <a:moveTo>
                    <a:pt x="30028" y="1"/>
                  </a:moveTo>
                  <a:lnTo>
                    <a:pt x="30028" y="12"/>
                  </a:lnTo>
                  <a:cubicBezTo>
                    <a:pt x="29802" y="72"/>
                    <a:pt x="29588" y="179"/>
                    <a:pt x="29397" y="322"/>
                  </a:cubicBezTo>
                  <a:cubicBezTo>
                    <a:pt x="28838" y="667"/>
                    <a:pt x="28314" y="1072"/>
                    <a:pt x="27826" y="1513"/>
                  </a:cubicBezTo>
                  <a:cubicBezTo>
                    <a:pt x="26218" y="2965"/>
                    <a:pt x="24861" y="4680"/>
                    <a:pt x="23825" y="6585"/>
                  </a:cubicBezTo>
                  <a:cubicBezTo>
                    <a:pt x="22801" y="8478"/>
                    <a:pt x="21932" y="10454"/>
                    <a:pt x="21241" y="12490"/>
                  </a:cubicBezTo>
                  <a:cubicBezTo>
                    <a:pt x="20694" y="14050"/>
                    <a:pt x="20396" y="15026"/>
                    <a:pt x="20456" y="15050"/>
                  </a:cubicBezTo>
                  <a:cubicBezTo>
                    <a:pt x="20456" y="15050"/>
                    <a:pt x="20457" y="15050"/>
                    <a:pt x="20458" y="15050"/>
                  </a:cubicBezTo>
                  <a:cubicBezTo>
                    <a:pt x="20525" y="15050"/>
                    <a:pt x="20916" y="14114"/>
                    <a:pt x="21527" y="12609"/>
                  </a:cubicBezTo>
                  <a:cubicBezTo>
                    <a:pt x="22289" y="10609"/>
                    <a:pt x="23182" y="8680"/>
                    <a:pt x="24206" y="6799"/>
                  </a:cubicBezTo>
                  <a:cubicBezTo>
                    <a:pt x="25218" y="4930"/>
                    <a:pt x="26516" y="3227"/>
                    <a:pt x="28028" y="1739"/>
                  </a:cubicBezTo>
                  <a:cubicBezTo>
                    <a:pt x="29195" y="608"/>
                    <a:pt x="30076" y="72"/>
                    <a:pt x="30028" y="1"/>
                  </a:cubicBezTo>
                  <a:close/>
                  <a:moveTo>
                    <a:pt x="14376" y="2606"/>
                  </a:moveTo>
                  <a:cubicBezTo>
                    <a:pt x="14374" y="2606"/>
                    <a:pt x="14373" y="2607"/>
                    <a:pt x="14372" y="2608"/>
                  </a:cubicBezTo>
                  <a:cubicBezTo>
                    <a:pt x="14252" y="2679"/>
                    <a:pt x="15955" y="5239"/>
                    <a:pt x="17443" y="8656"/>
                  </a:cubicBezTo>
                  <a:cubicBezTo>
                    <a:pt x="18926" y="12072"/>
                    <a:pt x="19534" y="15062"/>
                    <a:pt x="19668" y="15062"/>
                  </a:cubicBezTo>
                  <a:cubicBezTo>
                    <a:pt x="19669" y="15062"/>
                    <a:pt x="19669" y="15062"/>
                    <a:pt x="19670" y="15062"/>
                  </a:cubicBezTo>
                  <a:cubicBezTo>
                    <a:pt x="19729" y="15050"/>
                    <a:pt x="19646" y="14288"/>
                    <a:pt x="19372" y="13074"/>
                  </a:cubicBezTo>
                  <a:cubicBezTo>
                    <a:pt x="18622" y="9918"/>
                    <a:pt x="17348" y="6918"/>
                    <a:pt x="15586" y="4203"/>
                  </a:cubicBezTo>
                  <a:cubicBezTo>
                    <a:pt x="14927" y="3197"/>
                    <a:pt x="14436" y="2606"/>
                    <a:pt x="14376" y="2606"/>
                  </a:cubicBezTo>
                  <a:close/>
                  <a:moveTo>
                    <a:pt x="14383" y="10752"/>
                  </a:moveTo>
                  <a:cubicBezTo>
                    <a:pt x="14372" y="10788"/>
                    <a:pt x="14669" y="10978"/>
                    <a:pt x="15145" y="11311"/>
                  </a:cubicBezTo>
                  <a:cubicBezTo>
                    <a:pt x="16384" y="12181"/>
                    <a:pt x="17491" y="13216"/>
                    <a:pt x="18432" y="14395"/>
                  </a:cubicBezTo>
                  <a:cubicBezTo>
                    <a:pt x="18622" y="14645"/>
                    <a:pt x="18813" y="14895"/>
                    <a:pt x="19027" y="15133"/>
                  </a:cubicBezTo>
                  <a:cubicBezTo>
                    <a:pt x="19003" y="15038"/>
                    <a:pt x="18955" y="14955"/>
                    <a:pt x="18908" y="14883"/>
                  </a:cubicBezTo>
                  <a:cubicBezTo>
                    <a:pt x="18813" y="14752"/>
                    <a:pt x="18682" y="14562"/>
                    <a:pt x="18515" y="14324"/>
                  </a:cubicBezTo>
                  <a:cubicBezTo>
                    <a:pt x="17610" y="13097"/>
                    <a:pt x="16479" y="12050"/>
                    <a:pt x="15205" y="11216"/>
                  </a:cubicBezTo>
                  <a:cubicBezTo>
                    <a:pt x="14955" y="11061"/>
                    <a:pt x="14753" y="10942"/>
                    <a:pt x="14610" y="10859"/>
                  </a:cubicBezTo>
                  <a:cubicBezTo>
                    <a:pt x="14538" y="10811"/>
                    <a:pt x="14455" y="10776"/>
                    <a:pt x="14383" y="10752"/>
                  </a:cubicBezTo>
                  <a:close/>
                  <a:moveTo>
                    <a:pt x="6238" y="11077"/>
                  </a:moveTo>
                  <a:cubicBezTo>
                    <a:pt x="5223" y="11077"/>
                    <a:pt x="4620" y="11155"/>
                    <a:pt x="4620" y="11216"/>
                  </a:cubicBezTo>
                  <a:cubicBezTo>
                    <a:pt x="4632" y="11288"/>
                    <a:pt x="5454" y="11276"/>
                    <a:pt x="6799" y="11395"/>
                  </a:cubicBezTo>
                  <a:cubicBezTo>
                    <a:pt x="7466" y="11442"/>
                    <a:pt x="8264" y="11538"/>
                    <a:pt x="9133" y="11692"/>
                  </a:cubicBezTo>
                  <a:cubicBezTo>
                    <a:pt x="11026" y="12014"/>
                    <a:pt x="12871" y="12562"/>
                    <a:pt x="14633" y="13300"/>
                  </a:cubicBezTo>
                  <a:cubicBezTo>
                    <a:pt x="15455" y="13645"/>
                    <a:pt x="16169" y="13990"/>
                    <a:pt x="16765" y="14312"/>
                  </a:cubicBezTo>
                  <a:cubicBezTo>
                    <a:pt x="17886" y="14895"/>
                    <a:pt x="18575" y="15341"/>
                    <a:pt x="18681" y="15341"/>
                  </a:cubicBezTo>
                  <a:cubicBezTo>
                    <a:pt x="18687" y="15341"/>
                    <a:pt x="18691" y="15339"/>
                    <a:pt x="18694" y="15336"/>
                  </a:cubicBezTo>
                  <a:cubicBezTo>
                    <a:pt x="18717" y="15288"/>
                    <a:pt x="18074" y="14740"/>
                    <a:pt x="16919" y="14038"/>
                  </a:cubicBezTo>
                  <a:cubicBezTo>
                    <a:pt x="16241" y="13633"/>
                    <a:pt x="15526" y="13252"/>
                    <a:pt x="14800" y="12931"/>
                  </a:cubicBezTo>
                  <a:cubicBezTo>
                    <a:pt x="13907" y="12538"/>
                    <a:pt x="12990" y="12204"/>
                    <a:pt x="12062" y="11919"/>
                  </a:cubicBezTo>
                  <a:cubicBezTo>
                    <a:pt x="11121" y="11657"/>
                    <a:pt x="10157" y="11442"/>
                    <a:pt x="9192" y="11300"/>
                  </a:cubicBezTo>
                  <a:cubicBezTo>
                    <a:pt x="8407" y="11180"/>
                    <a:pt x="7609" y="11109"/>
                    <a:pt x="6811" y="11085"/>
                  </a:cubicBezTo>
                  <a:cubicBezTo>
                    <a:pt x="6608" y="11080"/>
                    <a:pt x="6417" y="11077"/>
                    <a:pt x="6238" y="11077"/>
                  </a:cubicBezTo>
                  <a:close/>
                  <a:moveTo>
                    <a:pt x="34912" y="7999"/>
                  </a:moveTo>
                  <a:cubicBezTo>
                    <a:pt x="34681" y="7999"/>
                    <a:pt x="33894" y="8134"/>
                    <a:pt x="32755" y="8454"/>
                  </a:cubicBezTo>
                  <a:cubicBezTo>
                    <a:pt x="31969" y="8692"/>
                    <a:pt x="31195" y="8954"/>
                    <a:pt x="30445" y="9275"/>
                  </a:cubicBezTo>
                  <a:cubicBezTo>
                    <a:pt x="28588" y="10037"/>
                    <a:pt x="26837" y="11026"/>
                    <a:pt x="25230" y="12228"/>
                  </a:cubicBezTo>
                  <a:cubicBezTo>
                    <a:pt x="24575" y="12716"/>
                    <a:pt x="23956" y="13252"/>
                    <a:pt x="23361" y="13800"/>
                  </a:cubicBezTo>
                  <a:cubicBezTo>
                    <a:pt x="22337" y="14764"/>
                    <a:pt x="21777" y="15431"/>
                    <a:pt x="21837" y="15479"/>
                  </a:cubicBezTo>
                  <a:cubicBezTo>
                    <a:pt x="21839" y="15480"/>
                    <a:pt x="21842" y="15481"/>
                    <a:pt x="21846" y="15481"/>
                  </a:cubicBezTo>
                  <a:cubicBezTo>
                    <a:pt x="21942" y="15481"/>
                    <a:pt x="22542" y="14887"/>
                    <a:pt x="23563" y="14038"/>
                  </a:cubicBezTo>
                  <a:cubicBezTo>
                    <a:pt x="24087" y="13597"/>
                    <a:pt x="24718" y="13085"/>
                    <a:pt x="25480" y="12562"/>
                  </a:cubicBezTo>
                  <a:cubicBezTo>
                    <a:pt x="26230" y="12038"/>
                    <a:pt x="27064" y="11490"/>
                    <a:pt x="27980" y="10966"/>
                  </a:cubicBezTo>
                  <a:cubicBezTo>
                    <a:pt x="28838" y="10478"/>
                    <a:pt x="29719" y="10037"/>
                    <a:pt x="30624" y="9645"/>
                  </a:cubicBezTo>
                  <a:cubicBezTo>
                    <a:pt x="31457" y="9275"/>
                    <a:pt x="32219" y="8978"/>
                    <a:pt x="32874" y="8752"/>
                  </a:cubicBezTo>
                  <a:cubicBezTo>
                    <a:pt x="34172" y="8287"/>
                    <a:pt x="35005" y="8073"/>
                    <a:pt x="34993" y="8001"/>
                  </a:cubicBezTo>
                  <a:lnTo>
                    <a:pt x="34993" y="8001"/>
                  </a:lnTo>
                  <a:lnTo>
                    <a:pt x="34981" y="8013"/>
                  </a:lnTo>
                  <a:cubicBezTo>
                    <a:pt x="34979" y="8004"/>
                    <a:pt x="34956" y="7999"/>
                    <a:pt x="34912" y="7999"/>
                  </a:cubicBezTo>
                  <a:close/>
                  <a:moveTo>
                    <a:pt x="4989" y="15098"/>
                  </a:moveTo>
                  <a:cubicBezTo>
                    <a:pt x="4656" y="15098"/>
                    <a:pt x="4489" y="15502"/>
                    <a:pt x="4727" y="15741"/>
                  </a:cubicBezTo>
                  <a:cubicBezTo>
                    <a:pt x="4805" y="15818"/>
                    <a:pt x="4900" y="15853"/>
                    <a:pt x="4993" y="15853"/>
                  </a:cubicBezTo>
                  <a:cubicBezTo>
                    <a:pt x="5186" y="15853"/>
                    <a:pt x="5370" y="15704"/>
                    <a:pt x="5370" y="15479"/>
                  </a:cubicBezTo>
                  <a:cubicBezTo>
                    <a:pt x="5370" y="15264"/>
                    <a:pt x="5192" y="15098"/>
                    <a:pt x="4989" y="15098"/>
                  </a:cubicBezTo>
                  <a:close/>
                  <a:moveTo>
                    <a:pt x="40027" y="15205"/>
                  </a:moveTo>
                  <a:cubicBezTo>
                    <a:pt x="39692" y="15205"/>
                    <a:pt x="39533" y="15613"/>
                    <a:pt x="39768" y="15836"/>
                  </a:cubicBezTo>
                  <a:cubicBezTo>
                    <a:pt x="39845" y="15913"/>
                    <a:pt x="39940" y="15948"/>
                    <a:pt x="40033" y="15948"/>
                  </a:cubicBezTo>
                  <a:cubicBezTo>
                    <a:pt x="40226" y="15948"/>
                    <a:pt x="40411" y="15799"/>
                    <a:pt x="40411" y="15574"/>
                  </a:cubicBezTo>
                  <a:cubicBezTo>
                    <a:pt x="40411" y="15371"/>
                    <a:pt x="40244" y="15205"/>
                    <a:pt x="40041" y="15205"/>
                  </a:cubicBezTo>
                  <a:cubicBezTo>
                    <a:pt x="40037" y="15205"/>
                    <a:pt x="40032" y="15205"/>
                    <a:pt x="40027" y="15205"/>
                  </a:cubicBezTo>
                  <a:close/>
                  <a:moveTo>
                    <a:pt x="11533" y="15558"/>
                  </a:moveTo>
                  <a:cubicBezTo>
                    <a:pt x="10785" y="15558"/>
                    <a:pt x="10035" y="15643"/>
                    <a:pt x="9299" y="15812"/>
                  </a:cubicBezTo>
                  <a:cubicBezTo>
                    <a:pt x="8668" y="15955"/>
                    <a:pt x="8311" y="16122"/>
                    <a:pt x="8311" y="16169"/>
                  </a:cubicBezTo>
                  <a:cubicBezTo>
                    <a:pt x="8317" y="16190"/>
                    <a:pt x="8362" y="16199"/>
                    <a:pt x="8441" y="16199"/>
                  </a:cubicBezTo>
                  <a:cubicBezTo>
                    <a:pt x="8820" y="16199"/>
                    <a:pt x="9987" y="15998"/>
                    <a:pt x="11420" y="15998"/>
                  </a:cubicBezTo>
                  <a:cubicBezTo>
                    <a:pt x="11541" y="15998"/>
                    <a:pt x="11663" y="15999"/>
                    <a:pt x="11788" y="16002"/>
                  </a:cubicBezTo>
                  <a:cubicBezTo>
                    <a:pt x="13483" y="16034"/>
                    <a:pt x="14861" y="16391"/>
                    <a:pt x="15183" y="16391"/>
                  </a:cubicBezTo>
                  <a:cubicBezTo>
                    <a:pt x="15225" y="16391"/>
                    <a:pt x="15248" y="16385"/>
                    <a:pt x="15253" y="16372"/>
                  </a:cubicBezTo>
                  <a:lnTo>
                    <a:pt x="15265" y="16372"/>
                  </a:lnTo>
                  <a:cubicBezTo>
                    <a:pt x="15276" y="16324"/>
                    <a:pt x="14919" y="16133"/>
                    <a:pt x="14300" y="15955"/>
                  </a:cubicBezTo>
                  <a:cubicBezTo>
                    <a:pt x="13401" y="15690"/>
                    <a:pt x="12468" y="15558"/>
                    <a:pt x="11533" y="15558"/>
                  </a:cubicBezTo>
                  <a:close/>
                  <a:moveTo>
                    <a:pt x="32054" y="13285"/>
                  </a:moveTo>
                  <a:cubicBezTo>
                    <a:pt x="31958" y="13285"/>
                    <a:pt x="31858" y="13286"/>
                    <a:pt x="31755" y="13288"/>
                  </a:cubicBezTo>
                  <a:cubicBezTo>
                    <a:pt x="31052" y="13288"/>
                    <a:pt x="30362" y="13347"/>
                    <a:pt x="29671" y="13443"/>
                  </a:cubicBezTo>
                  <a:cubicBezTo>
                    <a:pt x="28826" y="13562"/>
                    <a:pt x="27992" y="13740"/>
                    <a:pt x="27171" y="13978"/>
                  </a:cubicBezTo>
                  <a:cubicBezTo>
                    <a:pt x="26349" y="14217"/>
                    <a:pt x="25552" y="14514"/>
                    <a:pt x="24766" y="14859"/>
                  </a:cubicBezTo>
                  <a:cubicBezTo>
                    <a:pt x="24135" y="15145"/>
                    <a:pt x="23516" y="15467"/>
                    <a:pt x="22932" y="15824"/>
                  </a:cubicBezTo>
                  <a:cubicBezTo>
                    <a:pt x="21920" y="16455"/>
                    <a:pt x="21372" y="16919"/>
                    <a:pt x="21396" y="16979"/>
                  </a:cubicBezTo>
                  <a:cubicBezTo>
                    <a:pt x="21399" y="16983"/>
                    <a:pt x="21404" y="16985"/>
                    <a:pt x="21412" y="16985"/>
                  </a:cubicBezTo>
                  <a:cubicBezTo>
                    <a:pt x="21518" y="16985"/>
                    <a:pt x="22111" y="16619"/>
                    <a:pt x="23075" y="16098"/>
                  </a:cubicBezTo>
                  <a:cubicBezTo>
                    <a:pt x="23575" y="15812"/>
                    <a:pt x="24206" y="15514"/>
                    <a:pt x="24920" y="15217"/>
                  </a:cubicBezTo>
                  <a:cubicBezTo>
                    <a:pt x="25682" y="14907"/>
                    <a:pt x="26468" y="14621"/>
                    <a:pt x="27278" y="14383"/>
                  </a:cubicBezTo>
                  <a:cubicBezTo>
                    <a:pt x="28076" y="14157"/>
                    <a:pt x="28885" y="13978"/>
                    <a:pt x="29707" y="13836"/>
                  </a:cubicBezTo>
                  <a:cubicBezTo>
                    <a:pt x="30469" y="13705"/>
                    <a:pt x="31147" y="13621"/>
                    <a:pt x="31731" y="13586"/>
                  </a:cubicBezTo>
                  <a:cubicBezTo>
                    <a:pt x="32898" y="13502"/>
                    <a:pt x="33624" y="13502"/>
                    <a:pt x="33624" y="13431"/>
                  </a:cubicBezTo>
                  <a:cubicBezTo>
                    <a:pt x="33635" y="13387"/>
                    <a:pt x="33033" y="13285"/>
                    <a:pt x="32054" y="13285"/>
                  </a:cubicBezTo>
                  <a:close/>
                  <a:moveTo>
                    <a:pt x="30579" y="15180"/>
                  </a:moveTo>
                  <a:cubicBezTo>
                    <a:pt x="30315" y="15180"/>
                    <a:pt x="30052" y="15188"/>
                    <a:pt x="29790" y="15205"/>
                  </a:cubicBezTo>
                  <a:cubicBezTo>
                    <a:pt x="29171" y="15240"/>
                    <a:pt x="28564" y="15312"/>
                    <a:pt x="27968" y="15431"/>
                  </a:cubicBezTo>
                  <a:cubicBezTo>
                    <a:pt x="27718" y="15467"/>
                    <a:pt x="27492" y="15526"/>
                    <a:pt x="27290" y="15586"/>
                  </a:cubicBezTo>
                  <a:cubicBezTo>
                    <a:pt x="27076" y="15633"/>
                    <a:pt x="26909" y="15681"/>
                    <a:pt x="26778" y="15729"/>
                  </a:cubicBezTo>
                  <a:cubicBezTo>
                    <a:pt x="26623" y="15764"/>
                    <a:pt x="26480" y="15812"/>
                    <a:pt x="26349" y="15883"/>
                  </a:cubicBezTo>
                  <a:cubicBezTo>
                    <a:pt x="26492" y="15860"/>
                    <a:pt x="26647" y="15824"/>
                    <a:pt x="26790" y="15788"/>
                  </a:cubicBezTo>
                  <a:cubicBezTo>
                    <a:pt x="26933" y="15752"/>
                    <a:pt x="27099" y="15705"/>
                    <a:pt x="27302" y="15669"/>
                  </a:cubicBezTo>
                  <a:cubicBezTo>
                    <a:pt x="27504" y="15621"/>
                    <a:pt x="27730" y="15574"/>
                    <a:pt x="27992" y="15538"/>
                  </a:cubicBezTo>
                  <a:cubicBezTo>
                    <a:pt x="28588" y="15431"/>
                    <a:pt x="29195" y="15371"/>
                    <a:pt x="29790" y="15336"/>
                  </a:cubicBezTo>
                  <a:cubicBezTo>
                    <a:pt x="30017" y="15329"/>
                    <a:pt x="30244" y="15325"/>
                    <a:pt x="30471" y="15325"/>
                  </a:cubicBezTo>
                  <a:cubicBezTo>
                    <a:pt x="30993" y="15325"/>
                    <a:pt x="31514" y="15345"/>
                    <a:pt x="32029" y="15395"/>
                  </a:cubicBezTo>
                  <a:cubicBezTo>
                    <a:pt x="32767" y="15479"/>
                    <a:pt x="33493" y="15610"/>
                    <a:pt x="34219" y="15776"/>
                  </a:cubicBezTo>
                  <a:cubicBezTo>
                    <a:pt x="34803" y="15931"/>
                    <a:pt x="35374" y="16122"/>
                    <a:pt x="35946" y="16336"/>
                  </a:cubicBezTo>
                  <a:cubicBezTo>
                    <a:pt x="36184" y="16431"/>
                    <a:pt x="36410" y="16538"/>
                    <a:pt x="36589" y="16610"/>
                  </a:cubicBezTo>
                  <a:cubicBezTo>
                    <a:pt x="36779" y="16693"/>
                    <a:pt x="36946" y="16764"/>
                    <a:pt x="37077" y="16836"/>
                  </a:cubicBezTo>
                  <a:cubicBezTo>
                    <a:pt x="37208" y="16907"/>
                    <a:pt x="37339" y="16967"/>
                    <a:pt x="37482" y="17015"/>
                  </a:cubicBezTo>
                  <a:cubicBezTo>
                    <a:pt x="37363" y="16907"/>
                    <a:pt x="37220" y="16824"/>
                    <a:pt x="37089" y="16753"/>
                  </a:cubicBezTo>
                  <a:cubicBezTo>
                    <a:pt x="36934" y="16657"/>
                    <a:pt x="36767" y="16586"/>
                    <a:pt x="36612" y="16514"/>
                  </a:cubicBezTo>
                  <a:cubicBezTo>
                    <a:pt x="36410" y="16431"/>
                    <a:pt x="36208" y="16324"/>
                    <a:pt x="35969" y="16229"/>
                  </a:cubicBezTo>
                  <a:cubicBezTo>
                    <a:pt x="35398" y="16002"/>
                    <a:pt x="34826" y="15800"/>
                    <a:pt x="34231" y="15645"/>
                  </a:cubicBezTo>
                  <a:cubicBezTo>
                    <a:pt x="33505" y="15467"/>
                    <a:pt x="32767" y="15324"/>
                    <a:pt x="32029" y="15252"/>
                  </a:cubicBezTo>
                  <a:cubicBezTo>
                    <a:pt x="31544" y="15206"/>
                    <a:pt x="31060" y="15180"/>
                    <a:pt x="30579" y="15180"/>
                  </a:cubicBezTo>
                  <a:close/>
                  <a:moveTo>
                    <a:pt x="35353" y="17752"/>
                  </a:moveTo>
                  <a:cubicBezTo>
                    <a:pt x="35348" y="17752"/>
                    <a:pt x="35343" y="17752"/>
                    <a:pt x="35338" y="17753"/>
                  </a:cubicBezTo>
                  <a:cubicBezTo>
                    <a:pt x="35255" y="17753"/>
                    <a:pt x="35184" y="17824"/>
                    <a:pt x="35184" y="17907"/>
                  </a:cubicBezTo>
                  <a:cubicBezTo>
                    <a:pt x="35184" y="18003"/>
                    <a:pt x="35263" y="18061"/>
                    <a:pt x="35344" y="18061"/>
                  </a:cubicBezTo>
                  <a:cubicBezTo>
                    <a:pt x="35385" y="18061"/>
                    <a:pt x="35426" y="18046"/>
                    <a:pt x="35458" y="18015"/>
                  </a:cubicBezTo>
                  <a:cubicBezTo>
                    <a:pt x="35550" y="17911"/>
                    <a:pt x="35486" y="17752"/>
                    <a:pt x="35353" y="17752"/>
                  </a:cubicBezTo>
                  <a:close/>
                  <a:moveTo>
                    <a:pt x="26103" y="16964"/>
                  </a:moveTo>
                  <a:cubicBezTo>
                    <a:pt x="24994" y="16964"/>
                    <a:pt x="23883" y="17080"/>
                    <a:pt x="22789" y="17312"/>
                  </a:cubicBezTo>
                  <a:cubicBezTo>
                    <a:pt x="21849" y="17515"/>
                    <a:pt x="21301" y="17741"/>
                    <a:pt x="21313" y="17788"/>
                  </a:cubicBezTo>
                  <a:cubicBezTo>
                    <a:pt x="21317" y="17802"/>
                    <a:pt x="21345" y="17808"/>
                    <a:pt x="21397" y="17808"/>
                  </a:cubicBezTo>
                  <a:cubicBezTo>
                    <a:pt x="21816" y="17808"/>
                    <a:pt x="23747" y="17405"/>
                    <a:pt x="26154" y="17405"/>
                  </a:cubicBezTo>
                  <a:cubicBezTo>
                    <a:pt x="26270" y="17405"/>
                    <a:pt x="26386" y="17405"/>
                    <a:pt x="26504" y="17407"/>
                  </a:cubicBezTo>
                  <a:cubicBezTo>
                    <a:pt x="29148" y="17462"/>
                    <a:pt x="31260" y="18078"/>
                    <a:pt x="31627" y="18078"/>
                  </a:cubicBezTo>
                  <a:cubicBezTo>
                    <a:pt x="31660" y="18078"/>
                    <a:pt x="31679" y="18073"/>
                    <a:pt x="31683" y="18062"/>
                  </a:cubicBezTo>
                  <a:lnTo>
                    <a:pt x="31671" y="18062"/>
                  </a:lnTo>
                  <a:cubicBezTo>
                    <a:pt x="31695" y="18003"/>
                    <a:pt x="31147" y="17765"/>
                    <a:pt x="30231" y="17503"/>
                  </a:cubicBezTo>
                  <a:cubicBezTo>
                    <a:pt x="28880" y="17145"/>
                    <a:pt x="27493" y="16964"/>
                    <a:pt x="26103" y="16964"/>
                  </a:cubicBezTo>
                  <a:close/>
                  <a:moveTo>
                    <a:pt x="32421" y="18943"/>
                  </a:moveTo>
                  <a:lnTo>
                    <a:pt x="32421" y="18943"/>
                  </a:lnTo>
                  <a:cubicBezTo>
                    <a:pt x="32981" y="19289"/>
                    <a:pt x="33564" y="19586"/>
                    <a:pt x="34160" y="19836"/>
                  </a:cubicBezTo>
                  <a:cubicBezTo>
                    <a:pt x="34743" y="20134"/>
                    <a:pt x="35350" y="20384"/>
                    <a:pt x="35969" y="20598"/>
                  </a:cubicBezTo>
                  <a:lnTo>
                    <a:pt x="35969" y="20586"/>
                  </a:lnTo>
                  <a:cubicBezTo>
                    <a:pt x="34826" y="19955"/>
                    <a:pt x="33648" y="19408"/>
                    <a:pt x="32421" y="18943"/>
                  </a:cubicBezTo>
                  <a:close/>
                  <a:moveTo>
                    <a:pt x="12952" y="17152"/>
                  </a:moveTo>
                  <a:cubicBezTo>
                    <a:pt x="11534" y="17152"/>
                    <a:pt x="10118" y="17263"/>
                    <a:pt x="8716" y="17479"/>
                  </a:cubicBezTo>
                  <a:cubicBezTo>
                    <a:pt x="6537" y="17800"/>
                    <a:pt x="4418" y="18419"/>
                    <a:pt x="2418" y="19324"/>
                  </a:cubicBezTo>
                  <a:lnTo>
                    <a:pt x="1858" y="19574"/>
                  </a:lnTo>
                  <a:lnTo>
                    <a:pt x="1382" y="19824"/>
                  </a:lnTo>
                  <a:cubicBezTo>
                    <a:pt x="1120" y="19943"/>
                    <a:pt x="870" y="20086"/>
                    <a:pt x="632" y="20241"/>
                  </a:cubicBezTo>
                  <a:cubicBezTo>
                    <a:pt x="239" y="20479"/>
                    <a:pt x="1" y="20598"/>
                    <a:pt x="36" y="20658"/>
                  </a:cubicBezTo>
                  <a:cubicBezTo>
                    <a:pt x="38" y="20661"/>
                    <a:pt x="43" y="20663"/>
                    <a:pt x="50" y="20663"/>
                  </a:cubicBezTo>
                  <a:cubicBezTo>
                    <a:pt x="174" y="20663"/>
                    <a:pt x="1072" y="20184"/>
                    <a:pt x="2525" y="19610"/>
                  </a:cubicBezTo>
                  <a:cubicBezTo>
                    <a:pt x="4537" y="18800"/>
                    <a:pt x="6632" y="18229"/>
                    <a:pt x="8776" y="17907"/>
                  </a:cubicBezTo>
                  <a:cubicBezTo>
                    <a:pt x="10439" y="17658"/>
                    <a:pt x="12118" y="17530"/>
                    <a:pt x="13799" y="17530"/>
                  </a:cubicBezTo>
                  <a:cubicBezTo>
                    <a:pt x="14283" y="17530"/>
                    <a:pt x="14768" y="17541"/>
                    <a:pt x="15253" y="17562"/>
                  </a:cubicBezTo>
                  <a:cubicBezTo>
                    <a:pt x="16571" y="17619"/>
                    <a:pt x="17504" y="17714"/>
                    <a:pt x="17829" y="17714"/>
                  </a:cubicBezTo>
                  <a:cubicBezTo>
                    <a:pt x="17912" y="17714"/>
                    <a:pt x="17955" y="17708"/>
                    <a:pt x="17955" y="17693"/>
                  </a:cubicBezTo>
                  <a:cubicBezTo>
                    <a:pt x="17729" y="17586"/>
                    <a:pt x="17491" y="17526"/>
                    <a:pt x="17241" y="17515"/>
                  </a:cubicBezTo>
                  <a:cubicBezTo>
                    <a:pt x="16777" y="17419"/>
                    <a:pt x="16110" y="17336"/>
                    <a:pt x="15276" y="17253"/>
                  </a:cubicBezTo>
                  <a:cubicBezTo>
                    <a:pt x="14503" y="17185"/>
                    <a:pt x="13727" y="17152"/>
                    <a:pt x="12952" y="17152"/>
                  </a:cubicBezTo>
                  <a:close/>
                  <a:moveTo>
                    <a:pt x="11722" y="18985"/>
                  </a:moveTo>
                  <a:cubicBezTo>
                    <a:pt x="11636" y="18985"/>
                    <a:pt x="11550" y="18991"/>
                    <a:pt x="11466" y="19003"/>
                  </a:cubicBezTo>
                  <a:lnTo>
                    <a:pt x="10907" y="19003"/>
                  </a:lnTo>
                  <a:lnTo>
                    <a:pt x="10169" y="19050"/>
                  </a:lnTo>
                  <a:cubicBezTo>
                    <a:pt x="8728" y="19158"/>
                    <a:pt x="7311" y="19443"/>
                    <a:pt x="5954" y="19908"/>
                  </a:cubicBezTo>
                  <a:cubicBezTo>
                    <a:pt x="4597" y="20384"/>
                    <a:pt x="3287" y="21015"/>
                    <a:pt x="2060" y="21777"/>
                  </a:cubicBezTo>
                  <a:cubicBezTo>
                    <a:pt x="1584" y="22063"/>
                    <a:pt x="1203" y="22313"/>
                    <a:pt x="941" y="22479"/>
                  </a:cubicBezTo>
                  <a:cubicBezTo>
                    <a:pt x="810" y="22563"/>
                    <a:pt x="679" y="22658"/>
                    <a:pt x="548" y="22753"/>
                  </a:cubicBezTo>
                  <a:cubicBezTo>
                    <a:pt x="691" y="22694"/>
                    <a:pt x="834" y="22622"/>
                    <a:pt x="977" y="22527"/>
                  </a:cubicBezTo>
                  <a:lnTo>
                    <a:pt x="2108" y="21872"/>
                  </a:lnTo>
                  <a:cubicBezTo>
                    <a:pt x="3346" y="21146"/>
                    <a:pt x="4656" y="20539"/>
                    <a:pt x="6001" y="20051"/>
                  </a:cubicBezTo>
                  <a:cubicBezTo>
                    <a:pt x="7359" y="19586"/>
                    <a:pt x="8764" y="19277"/>
                    <a:pt x="10192" y="19134"/>
                  </a:cubicBezTo>
                  <a:lnTo>
                    <a:pt x="10943" y="19062"/>
                  </a:lnTo>
                  <a:lnTo>
                    <a:pt x="11502" y="19039"/>
                  </a:lnTo>
                  <a:cubicBezTo>
                    <a:pt x="11657" y="19039"/>
                    <a:pt x="11812" y="19027"/>
                    <a:pt x="11978" y="19003"/>
                  </a:cubicBezTo>
                  <a:cubicBezTo>
                    <a:pt x="11895" y="18991"/>
                    <a:pt x="11809" y="18985"/>
                    <a:pt x="11722" y="18985"/>
                  </a:cubicBezTo>
                  <a:close/>
                  <a:moveTo>
                    <a:pt x="23657" y="20601"/>
                  </a:moveTo>
                  <a:cubicBezTo>
                    <a:pt x="23608" y="20601"/>
                    <a:pt x="23557" y="20604"/>
                    <a:pt x="23504" y="20610"/>
                  </a:cubicBezTo>
                  <a:cubicBezTo>
                    <a:pt x="23504" y="20634"/>
                    <a:pt x="23932" y="20670"/>
                    <a:pt x="24623" y="20789"/>
                  </a:cubicBezTo>
                  <a:cubicBezTo>
                    <a:pt x="25504" y="20932"/>
                    <a:pt x="26385" y="21158"/>
                    <a:pt x="27230" y="21456"/>
                  </a:cubicBezTo>
                  <a:cubicBezTo>
                    <a:pt x="28088" y="21753"/>
                    <a:pt x="28909" y="22134"/>
                    <a:pt x="29695" y="22575"/>
                  </a:cubicBezTo>
                  <a:cubicBezTo>
                    <a:pt x="30274" y="22893"/>
                    <a:pt x="30626" y="23124"/>
                    <a:pt x="30678" y="23124"/>
                  </a:cubicBezTo>
                  <a:cubicBezTo>
                    <a:pt x="30680" y="23124"/>
                    <a:pt x="30682" y="23124"/>
                    <a:pt x="30683" y="23122"/>
                  </a:cubicBezTo>
                  <a:cubicBezTo>
                    <a:pt x="30612" y="23051"/>
                    <a:pt x="30528" y="22991"/>
                    <a:pt x="30445" y="22932"/>
                  </a:cubicBezTo>
                  <a:cubicBezTo>
                    <a:pt x="30290" y="22825"/>
                    <a:pt x="30052" y="22658"/>
                    <a:pt x="29754" y="22479"/>
                  </a:cubicBezTo>
                  <a:cubicBezTo>
                    <a:pt x="28981" y="22015"/>
                    <a:pt x="28147" y="21622"/>
                    <a:pt x="27290" y="21325"/>
                  </a:cubicBezTo>
                  <a:cubicBezTo>
                    <a:pt x="26433" y="21027"/>
                    <a:pt x="25540" y="20813"/>
                    <a:pt x="24635" y="20682"/>
                  </a:cubicBezTo>
                  <a:cubicBezTo>
                    <a:pt x="24361" y="20646"/>
                    <a:pt x="24087" y="20622"/>
                    <a:pt x="23801" y="20610"/>
                  </a:cubicBezTo>
                  <a:cubicBezTo>
                    <a:pt x="23754" y="20604"/>
                    <a:pt x="23706" y="20601"/>
                    <a:pt x="23657" y="20601"/>
                  </a:cubicBezTo>
                  <a:close/>
                  <a:moveTo>
                    <a:pt x="15095" y="19375"/>
                  </a:moveTo>
                  <a:cubicBezTo>
                    <a:pt x="14800" y="19375"/>
                    <a:pt x="14250" y="19418"/>
                    <a:pt x="13526" y="19527"/>
                  </a:cubicBezTo>
                  <a:cubicBezTo>
                    <a:pt x="12074" y="19777"/>
                    <a:pt x="10657" y="20205"/>
                    <a:pt x="9299" y="20789"/>
                  </a:cubicBezTo>
                  <a:cubicBezTo>
                    <a:pt x="7954" y="21384"/>
                    <a:pt x="6668" y="22110"/>
                    <a:pt x="5466" y="22956"/>
                  </a:cubicBezTo>
                  <a:cubicBezTo>
                    <a:pt x="4549" y="23611"/>
                    <a:pt x="4025" y="24075"/>
                    <a:pt x="4061" y="24123"/>
                  </a:cubicBezTo>
                  <a:cubicBezTo>
                    <a:pt x="4063" y="24127"/>
                    <a:pt x="4068" y="24129"/>
                    <a:pt x="4076" y="24129"/>
                  </a:cubicBezTo>
                  <a:cubicBezTo>
                    <a:pt x="4179" y="24129"/>
                    <a:pt x="4745" y="23761"/>
                    <a:pt x="5632" y="23218"/>
                  </a:cubicBezTo>
                  <a:cubicBezTo>
                    <a:pt x="6859" y="22456"/>
                    <a:pt x="8145" y="21777"/>
                    <a:pt x="9478" y="21194"/>
                  </a:cubicBezTo>
                  <a:cubicBezTo>
                    <a:pt x="12586" y="19824"/>
                    <a:pt x="15372" y="19539"/>
                    <a:pt x="15348" y="19396"/>
                  </a:cubicBezTo>
                  <a:lnTo>
                    <a:pt x="15348" y="19396"/>
                  </a:lnTo>
                  <a:lnTo>
                    <a:pt x="15336" y="19408"/>
                  </a:lnTo>
                  <a:cubicBezTo>
                    <a:pt x="15336" y="19387"/>
                    <a:pt x="15252" y="19375"/>
                    <a:pt x="15095" y="19375"/>
                  </a:cubicBezTo>
                  <a:close/>
                  <a:moveTo>
                    <a:pt x="19149" y="19905"/>
                  </a:moveTo>
                  <a:cubicBezTo>
                    <a:pt x="19024" y="19905"/>
                    <a:pt x="18336" y="20924"/>
                    <a:pt x="17920" y="22348"/>
                  </a:cubicBezTo>
                  <a:cubicBezTo>
                    <a:pt x="17491" y="23813"/>
                    <a:pt x="17527" y="25063"/>
                    <a:pt x="17646" y="25063"/>
                  </a:cubicBezTo>
                  <a:cubicBezTo>
                    <a:pt x="17646" y="25063"/>
                    <a:pt x="17647" y="25063"/>
                    <a:pt x="17648" y="25063"/>
                  </a:cubicBezTo>
                  <a:cubicBezTo>
                    <a:pt x="17766" y="25063"/>
                    <a:pt x="17922" y="23877"/>
                    <a:pt x="18336" y="22468"/>
                  </a:cubicBezTo>
                  <a:cubicBezTo>
                    <a:pt x="18753" y="21063"/>
                    <a:pt x="19253" y="19979"/>
                    <a:pt x="19158" y="19908"/>
                  </a:cubicBezTo>
                  <a:cubicBezTo>
                    <a:pt x="19155" y="19906"/>
                    <a:pt x="19152" y="19905"/>
                    <a:pt x="19149" y="19905"/>
                  </a:cubicBezTo>
                  <a:close/>
                  <a:moveTo>
                    <a:pt x="22111" y="21801"/>
                  </a:moveTo>
                  <a:lnTo>
                    <a:pt x="22111" y="21801"/>
                  </a:lnTo>
                  <a:cubicBezTo>
                    <a:pt x="22730" y="22456"/>
                    <a:pt x="23385" y="23087"/>
                    <a:pt x="24075" y="23682"/>
                  </a:cubicBezTo>
                  <a:cubicBezTo>
                    <a:pt x="24730" y="24301"/>
                    <a:pt x="25421" y="24896"/>
                    <a:pt x="26135" y="25456"/>
                  </a:cubicBezTo>
                  <a:lnTo>
                    <a:pt x="26147" y="25444"/>
                  </a:lnTo>
                  <a:cubicBezTo>
                    <a:pt x="25516" y="24789"/>
                    <a:pt x="24861" y="24158"/>
                    <a:pt x="24170" y="23575"/>
                  </a:cubicBezTo>
                  <a:cubicBezTo>
                    <a:pt x="23516" y="22944"/>
                    <a:pt x="22825" y="22348"/>
                    <a:pt x="22111" y="21801"/>
                  </a:cubicBezTo>
                  <a:close/>
                  <a:moveTo>
                    <a:pt x="22678" y="18844"/>
                  </a:moveTo>
                  <a:cubicBezTo>
                    <a:pt x="22469" y="18844"/>
                    <a:pt x="22263" y="18861"/>
                    <a:pt x="22051" y="18908"/>
                  </a:cubicBezTo>
                  <a:cubicBezTo>
                    <a:pt x="22051" y="18979"/>
                    <a:pt x="23194" y="19015"/>
                    <a:pt x="25016" y="19241"/>
                  </a:cubicBezTo>
                  <a:lnTo>
                    <a:pt x="25730" y="19336"/>
                  </a:lnTo>
                  <a:cubicBezTo>
                    <a:pt x="25980" y="19372"/>
                    <a:pt x="26218" y="19420"/>
                    <a:pt x="26492" y="19467"/>
                  </a:cubicBezTo>
                  <a:cubicBezTo>
                    <a:pt x="27028" y="19551"/>
                    <a:pt x="27587" y="19682"/>
                    <a:pt x="28183" y="19801"/>
                  </a:cubicBezTo>
                  <a:cubicBezTo>
                    <a:pt x="30755" y="20384"/>
                    <a:pt x="33231" y="21277"/>
                    <a:pt x="35588" y="22456"/>
                  </a:cubicBezTo>
                  <a:cubicBezTo>
                    <a:pt x="36124" y="22741"/>
                    <a:pt x="36636" y="22991"/>
                    <a:pt x="37101" y="23265"/>
                  </a:cubicBezTo>
                  <a:cubicBezTo>
                    <a:pt x="37327" y="23396"/>
                    <a:pt x="37565" y="23515"/>
                    <a:pt x="37779" y="23658"/>
                  </a:cubicBezTo>
                  <a:cubicBezTo>
                    <a:pt x="37982" y="23789"/>
                    <a:pt x="38196" y="23908"/>
                    <a:pt x="38386" y="24027"/>
                  </a:cubicBezTo>
                  <a:cubicBezTo>
                    <a:pt x="39885" y="24966"/>
                    <a:pt x="40780" y="25662"/>
                    <a:pt x="40879" y="25662"/>
                  </a:cubicBezTo>
                  <a:cubicBezTo>
                    <a:pt x="40883" y="25662"/>
                    <a:pt x="40885" y="25661"/>
                    <a:pt x="40887" y="25658"/>
                  </a:cubicBezTo>
                  <a:cubicBezTo>
                    <a:pt x="40911" y="25635"/>
                    <a:pt x="40696" y="25444"/>
                    <a:pt x="40315" y="25111"/>
                  </a:cubicBezTo>
                  <a:cubicBezTo>
                    <a:pt x="40113" y="24932"/>
                    <a:pt x="39875" y="24742"/>
                    <a:pt x="39577" y="24515"/>
                  </a:cubicBezTo>
                  <a:cubicBezTo>
                    <a:pt x="39279" y="24301"/>
                    <a:pt x="38946" y="24039"/>
                    <a:pt x="38565" y="23789"/>
                  </a:cubicBezTo>
                  <a:lnTo>
                    <a:pt x="37958" y="23384"/>
                  </a:lnTo>
                  <a:cubicBezTo>
                    <a:pt x="37744" y="23241"/>
                    <a:pt x="37517" y="23110"/>
                    <a:pt x="37291" y="22968"/>
                  </a:cubicBezTo>
                  <a:cubicBezTo>
                    <a:pt x="36791" y="22658"/>
                    <a:pt x="36291" y="22372"/>
                    <a:pt x="35767" y="22110"/>
                  </a:cubicBezTo>
                  <a:cubicBezTo>
                    <a:pt x="34588" y="21491"/>
                    <a:pt x="33362" y="20944"/>
                    <a:pt x="32112" y="20491"/>
                  </a:cubicBezTo>
                  <a:cubicBezTo>
                    <a:pt x="30850" y="20039"/>
                    <a:pt x="29576" y="19682"/>
                    <a:pt x="28266" y="19396"/>
                  </a:cubicBezTo>
                  <a:cubicBezTo>
                    <a:pt x="27671" y="19289"/>
                    <a:pt x="27099" y="19170"/>
                    <a:pt x="26552" y="19098"/>
                  </a:cubicBezTo>
                  <a:cubicBezTo>
                    <a:pt x="26290" y="19062"/>
                    <a:pt x="26028" y="19027"/>
                    <a:pt x="25778" y="19003"/>
                  </a:cubicBezTo>
                  <a:lnTo>
                    <a:pt x="25051" y="18920"/>
                  </a:lnTo>
                  <a:cubicBezTo>
                    <a:pt x="24635" y="18872"/>
                    <a:pt x="24218" y="18848"/>
                    <a:pt x="23801" y="18848"/>
                  </a:cubicBezTo>
                  <a:lnTo>
                    <a:pt x="22861" y="18848"/>
                  </a:lnTo>
                  <a:cubicBezTo>
                    <a:pt x="22799" y="18845"/>
                    <a:pt x="22738" y="18844"/>
                    <a:pt x="22678" y="18844"/>
                  </a:cubicBezTo>
                  <a:close/>
                  <a:moveTo>
                    <a:pt x="30362" y="21420"/>
                  </a:moveTo>
                  <a:lnTo>
                    <a:pt x="30362" y="21420"/>
                  </a:lnTo>
                  <a:cubicBezTo>
                    <a:pt x="30362" y="21432"/>
                    <a:pt x="30695" y="21622"/>
                    <a:pt x="31195" y="21956"/>
                  </a:cubicBezTo>
                  <a:cubicBezTo>
                    <a:pt x="31862" y="22384"/>
                    <a:pt x="32481" y="22860"/>
                    <a:pt x="33076" y="23384"/>
                  </a:cubicBezTo>
                  <a:cubicBezTo>
                    <a:pt x="33660" y="23908"/>
                    <a:pt x="34207" y="24468"/>
                    <a:pt x="34707" y="25075"/>
                  </a:cubicBezTo>
                  <a:cubicBezTo>
                    <a:pt x="35100" y="25551"/>
                    <a:pt x="35315" y="25837"/>
                    <a:pt x="35338" y="25837"/>
                  </a:cubicBezTo>
                  <a:lnTo>
                    <a:pt x="35338" y="25825"/>
                  </a:lnTo>
                  <a:cubicBezTo>
                    <a:pt x="35303" y="25742"/>
                    <a:pt x="35255" y="25670"/>
                    <a:pt x="35196" y="25599"/>
                  </a:cubicBezTo>
                  <a:cubicBezTo>
                    <a:pt x="35112" y="25456"/>
                    <a:pt x="34969" y="25254"/>
                    <a:pt x="34779" y="25015"/>
                  </a:cubicBezTo>
                  <a:cubicBezTo>
                    <a:pt x="34291" y="24384"/>
                    <a:pt x="33755" y="23801"/>
                    <a:pt x="33160" y="23277"/>
                  </a:cubicBezTo>
                  <a:cubicBezTo>
                    <a:pt x="32564" y="22741"/>
                    <a:pt x="31921" y="22277"/>
                    <a:pt x="31243" y="21860"/>
                  </a:cubicBezTo>
                  <a:cubicBezTo>
                    <a:pt x="30981" y="21706"/>
                    <a:pt x="30755" y="21598"/>
                    <a:pt x="30612" y="21515"/>
                  </a:cubicBezTo>
                  <a:cubicBezTo>
                    <a:pt x="30528" y="21479"/>
                    <a:pt x="30445" y="21444"/>
                    <a:pt x="30362" y="21420"/>
                  </a:cubicBezTo>
                  <a:close/>
                  <a:moveTo>
                    <a:pt x="8454" y="23170"/>
                  </a:moveTo>
                  <a:lnTo>
                    <a:pt x="8454" y="23170"/>
                  </a:lnTo>
                  <a:cubicBezTo>
                    <a:pt x="8371" y="23182"/>
                    <a:pt x="8299" y="23218"/>
                    <a:pt x="8228" y="23253"/>
                  </a:cubicBezTo>
                  <a:cubicBezTo>
                    <a:pt x="8061" y="23325"/>
                    <a:pt x="7847" y="23420"/>
                    <a:pt x="7573" y="23575"/>
                  </a:cubicBezTo>
                  <a:cubicBezTo>
                    <a:pt x="6871" y="23956"/>
                    <a:pt x="6204" y="24396"/>
                    <a:pt x="5585" y="24885"/>
                  </a:cubicBezTo>
                  <a:cubicBezTo>
                    <a:pt x="4954" y="25385"/>
                    <a:pt x="4370" y="25944"/>
                    <a:pt x="3835" y="26551"/>
                  </a:cubicBezTo>
                  <a:cubicBezTo>
                    <a:pt x="3632" y="26778"/>
                    <a:pt x="3477" y="26968"/>
                    <a:pt x="3382" y="27111"/>
                  </a:cubicBezTo>
                  <a:cubicBezTo>
                    <a:pt x="3323" y="27171"/>
                    <a:pt x="3275" y="27242"/>
                    <a:pt x="3227" y="27325"/>
                  </a:cubicBezTo>
                  <a:cubicBezTo>
                    <a:pt x="3228" y="27326"/>
                    <a:pt x="3228" y="27326"/>
                    <a:pt x="3229" y="27326"/>
                  </a:cubicBezTo>
                  <a:cubicBezTo>
                    <a:pt x="3261" y="27326"/>
                    <a:pt x="3498" y="27054"/>
                    <a:pt x="3906" y="26611"/>
                  </a:cubicBezTo>
                  <a:cubicBezTo>
                    <a:pt x="5001" y="25456"/>
                    <a:pt x="6240" y="24468"/>
                    <a:pt x="7621" y="23670"/>
                  </a:cubicBezTo>
                  <a:cubicBezTo>
                    <a:pt x="8121" y="23361"/>
                    <a:pt x="8454" y="23182"/>
                    <a:pt x="8454" y="23170"/>
                  </a:cubicBezTo>
                  <a:close/>
                  <a:moveTo>
                    <a:pt x="20765" y="23063"/>
                  </a:moveTo>
                  <a:cubicBezTo>
                    <a:pt x="20765" y="23313"/>
                    <a:pt x="20801" y="23563"/>
                    <a:pt x="20872" y="23801"/>
                  </a:cubicBezTo>
                  <a:cubicBezTo>
                    <a:pt x="21122" y="24956"/>
                    <a:pt x="21551" y="26075"/>
                    <a:pt x="22158" y="27099"/>
                  </a:cubicBezTo>
                  <a:cubicBezTo>
                    <a:pt x="22265" y="27325"/>
                    <a:pt x="22408" y="27528"/>
                    <a:pt x="22563" y="27718"/>
                  </a:cubicBezTo>
                  <a:lnTo>
                    <a:pt x="22575" y="27706"/>
                  </a:lnTo>
                  <a:cubicBezTo>
                    <a:pt x="22480" y="27480"/>
                    <a:pt x="22373" y="27254"/>
                    <a:pt x="22253" y="27040"/>
                  </a:cubicBezTo>
                  <a:cubicBezTo>
                    <a:pt x="21980" y="26516"/>
                    <a:pt x="21742" y="25980"/>
                    <a:pt x="21527" y="25444"/>
                  </a:cubicBezTo>
                  <a:cubicBezTo>
                    <a:pt x="21301" y="24896"/>
                    <a:pt x="21122" y="24337"/>
                    <a:pt x="20968" y="23765"/>
                  </a:cubicBezTo>
                  <a:cubicBezTo>
                    <a:pt x="20920" y="23527"/>
                    <a:pt x="20849" y="23289"/>
                    <a:pt x="20765" y="23063"/>
                  </a:cubicBezTo>
                  <a:close/>
                  <a:moveTo>
                    <a:pt x="22845" y="21602"/>
                  </a:moveTo>
                  <a:cubicBezTo>
                    <a:pt x="22825" y="21602"/>
                    <a:pt x="22814" y="21605"/>
                    <a:pt x="22813" y="21610"/>
                  </a:cubicBezTo>
                  <a:cubicBezTo>
                    <a:pt x="22777" y="21741"/>
                    <a:pt x="25575" y="22670"/>
                    <a:pt x="28647" y="24563"/>
                  </a:cubicBezTo>
                  <a:cubicBezTo>
                    <a:pt x="31664" y="26415"/>
                    <a:pt x="33712" y="28483"/>
                    <a:pt x="33889" y="28483"/>
                  </a:cubicBezTo>
                  <a:cubicBezTo>
                    <a:pt x="33893" y="28483"/>
                    <a:pt x="33896" y="28482"/>
                    <a:pt x="33898" y="28480"/>
                  </a:cubicBezTo>
                  <a:lnTo>
                    <a:pt x="33886" y="28480"/>
                  </a:lnTo>
                  <a:cubicBezTo>
                    <a:pt x="33922" y="28444"/>
                    <a:pt x="33457" y="27861"/>
                    <a:pt x="32576" y="27040"/>
                  </a:cubicBezTo>
                  <a:cubicBezTo>
                    <a:pt x="30290" y="24896"/>
                    <a:pt x="27599" y="23230"/>
                    <a:pt x="24670" y="22134"/>
                  </a:cubicBezTo>
                  <a:cubicBezTo>
                    <a:pt x="23681" y="21766"/>
                    <a:pt x="22998" y="21602"/>
                    <a:pt x="22845" y="21602"/>
                  </a:cubicBezTo>
                  <a:close/>
                  <a:moveTo>
                    <a:pt x="29671" y="28218"/>
                  </a:moveTo>
                  <a:cubicBezTo>
                    <a:pt x="29385" y="28218"/>
                    <a:pt x="29254" y="28552"/>
                    <a:pt x="29457" y="28754"/>
                  </a:cubicBezTo>
                  <a:cubicBezTo>
                    <a:pt x="29517" y="28814"/>
                    <a:pt x="29593" y="28841"/>
                    <a:pt x="29668" y="28841"/>
                  </a:cubicBezTo>
                  <a:cubicBezTo>
                    <a:pt x="29830" y="28841"/>
                    <a:pt x="29989" y="28715"/>
                    <a:pt x="29981" y="28528"/>
                  </a:cubicBezTo>
                  <a:cubicBezTo>
                    <a:pt x="29981" y="28349"/>
                    <a:pt x="29838" y="28218"/>
                    <a:pt x="29671" y="28218"/>
                  </a:cubicBezTo>
                  <a:close/>
                  <a:moveTo>
                    <a:pt x="3424" y="29467"/>
                  </a:moveTo>
                  <a:cubicBezTo>
                    <a:pt x="3418" y="29467"/>
                    <a:pt x="3412" y="29468"/>
                    <a:pt x="3406" y="29468"/>
                  </a:cubicBezTo>
                  <a:cubicBezTo>
                    <a:pt x="3275" y="29468"/>
                    <a:pt x="3203" y="29623"/>
                    <a:pt x="3299" y="29718"/>
                  </a:cubicBezTo>
                  <a:cubicBezTo>
                    <a:pt x="3327" y="29751"/>
                    <a:pt x="3365" y="29765"/>
                    <a:pt x="3402" y="29765"/>
                  </a:cubicBezTo>
                  <a:cubicBezTo>
                    <a:pt x="3476" y="29765"/>
                    <a:pt x="3549" y="29710"/>
                    <a:pt x="3549" y="29623"/>
                  </a:cubicBezTo>
                  <a:cubicBezTo>
                    <a:pt x="3560" y="29535"/>
                    <a:pt x="3499" y="29467"/>
                    <a:pt x="3424" y="29467"/>
                  </a:cubicBezTo>
                  <a:close/>
                  <a:moveTo>
                    <a:pt x="16171" y="22345"/>
                  </a:moveTo>
                  <a:cubicBezTo>
                    <a:pt x="16020" y="22345"/>
                    <a:pt x="14496" y="23707"/>
                    <a:pt x="13050" y="25766"/>
                  </a:cubicBezTo>
                  <a:cubicBezTo>
                    <a:pt x="11562" y="27873"/>
                    <a:pt x="10776" y="29814"/>
                    <a:pt x="10895" y="29873"/>
                  </a:cubicBezTo>
                  <a:cubicBezTo>
                    <a:pt x="10897" y="29874"/>
                    <a:pt x="10899" y="29875"/>
                    <a:pt x="10902" y="29875"/>
                  </a:cubicBezTo>
                  <a:cubicBezTo>
                    <a:pt x="11056" y="29875"/>
                    <a:pt x="11989" y="28055"/>
                    <a:pt x="13407" y="26016"/>
                  </a:cubicBezTo>
                  <a:cubicBezTo>
                    <a:pt x="14848" y="23932"/>
                    <a:pt x="16277" y="22432"/>
                    <a:pt x="16181" y="22348"/>
                  </a:cubicBezTo>
                  <a:cubicBezTo>
                    <a:pt x="16179" y="22346"/>
                    <a:pt x="16176" y="22345"/>
                    <a:pt x="16171" y="22345"/>
                  </a:cubicBezTo>
                  <a:close/>
                  <a:moveTo>
                    <a:pt x="16993" y="19771"/>
                  </a:moveTo>
                  <a:cubicBezTo>
                    <a:pt x="16849" y="19771"/>
                    <a:pt x="16007" y="20008"/>
                    <a:pt x="14776" y="20574"/>
                  </a:cubicBezTo>
                  <a:cubicBezTo>
                    <a:pt x="14002" y="20920"/>
                    <a:pt x="13240" y="21325"/>
                    <a:pt x="12502" y="21765"/>
                  </a:cubicBezTo>
                  <a:cubicBezTo>
                    <a:pt x="11609" y="22313"/>
                    <a:pt x="10740" y="22920"/>
                    <a:pt x="9931" y="23575"/>
                  </a:cubicBezTo>
                  <a:cubicBezTo>
                    <a:pt x="9109" y="24242"/>
                    <a:pt x="8347" y="24968"/>
                    <a:pt x="7633" y="25742"/>
                  </a:cubicBezTo>
                  <a:cubicBezTo>
                    <a:pt x="7311" y="26111"/>
                    <a:pt x="7025" y="26468"/>
                    <a:pt x="6763" y="26813"/>
                  </a:cubicBezTo>
                  <a:cubicBezTo>
                    <a:pt x="6490" y="27147"/>
                    <a:pt x="6275" y="27504"/>
                    <a:pt x="6061" y="27790"/>
                  </a:cubicBezTo>
                  <a:cubicBezTo>
                    <a:pt x="5870" y="28052"/>
                    <a:pt x="5704" y="28337"/>
                    <a:pt x="5549" y="28623"/>
                  </a:cubicBezTo>
                  <a:cubicBezTo>
                    <a:pt x="5418" y="28837"/>
                    <a:pt x="5311" y="29064"/>
                    <a:pt x="5204" y="29290"/>
                  </a:cubicBezTo>
                  <a:cubicBezTo>
                    <a:pt x="5037" y="29659"/>
                    <a:pt x="4954" y="29873"/>
                    <a:pt x="4989" y="29885"/>
                  </a:cubicBezTo>
                  <a:cubicBezTo>
                    <a:pt x="4991" y="29886"/>
                    <a:pt x="4993" y="29886"/>
                    <a:pt x="4994" y="29886"/>
                  </a:cubicBezTo>
                  <a:cubicBezTo>
                    <a:pt x="5079" y="29886"/>
                    <a:pt x="5495" y="29086"/>
                    <a:pt x="6311" y="27944"/>
                  </a:cubicBezTo>
                  <a:cubicBezTo>
                    <a:pt x="6525" y="27659"/>
                    <a:pt x="6775" y="27349"/>
                    <a:pt x="7037" y="27016"/>
                  </a:cubicBezTo>
                  <a:cubicBezTo>
                    <a:pt x="7299" y="26682"/>
                    <a:pt x="7609" y="26349"/>
                    <a:pt x="7930" y="26004"/>
                  </a:cubicBezTo>
                  <a:cubicBezTo>
                    <a:pt x="8645" y="25254"/>
                    <a:pt x="9395" y="24551"/>
                    <a:pt x="10204" y="23896"/>
                  </a:cubicBezTo>
                  <a:cubicBezTo>
                    <a:pt x="11002" y="23253"/>
                    <a:pt x="11847" y="22646"/>
                    <a:pt x="12717" y="22087"/>
                  </a:cubicBezTo>
                  <a:cubicBezTo>
                    <a:pt x="13526" y="21586"/>
                    <a:pt x="14276" y="21158"/>
                    <a:pt x="14919" y="20825"/>
                  </a:cubicBezTo>
                  <a:cubicBezTo>
                    <a:pt x="16205" y="20170"/>
                    <a:pt x="17039" y="19836"/>
                    <a:pt x="17015" y="19777"/>
                  </a:cubicBezTo>
                  <a:cubicBezTo>
                    <a:pt x="17014" y="19773"/>
                    <a:pt x="17006" y="19771"/>
                    <a:pt x="16993" y="19771"/>
                  </a:cubicBezTo>
                  <a:close/>
                  <a:moveTo>
                    <a:pt x="23158" y="25516"/>
                  </a:moveTo>
                  <a:lnTo>
                    <a:pt x="23158" y="25516"/>
                  </a:lnTo>
                  <a:cubicBezTo>
                    <a:pt x="23289" y="25801"/>
                    <a:pt x="23432" y="26087"/>
                    <a:pt x="23611" y="26349"/>
                  </a:cubicBezTo>
                  <a:cubicBezTo>
                    <a:pt x="23897" y="26861"/>
                    <a:pt x="24325" y="27552"/>
                    <a:pt x="24813" y="28302"/>
                  </a:cubicBezTo>
                  <a:cubicBezTo>
                    <a:pt x="25301" y="29040"/>
                    <a:pt x="25778" y="29707"/>
                    <a:pt x="26123" y="30171"/>
                  </a:cubicBezTo>
                  <a:cubicBezTo>
                    <a:pt x="26302" y="30433"/>
                    <a:pt x="26504" y="30683"/>
                    <a:pt x="26718" y="30921"/>
                  </a:cubicBezTo>
                  <a:cubicBezTo>
                    <a:pt x="26564" y="30635"/>
                    <a:pt x="26397" y="30373"/>
                    <a:pt x="26206" y="30111"/>
                  </a:cubicBezTo>
                  <a:cubicBezTo>
                    <a:pt x="25873" y="29635"/>
                    <a:pt x="25432" y="28968"/>
                    <a:pt x="24932" y="28218"/>
                  </a:cubicBezTo>
                  <a:cubicBezTo>
                    <a:pt x="24432" y="27480"/>
                    <a:pt x="24004" y="26790"/>
                    <a:pt x="23694" y="26301"/>
                  </a:cubicBezTo>
                  <a:cubicBezTo>
                    <a:pt x="23539" y="26028"/>
                    <a:pt x="23361" y="25766"/>
                    <a:pt x="23158" y="25516"/>
                  </a:cubicBezTo>
                  <a:close/>
                  <a:moveTo>
                    <a:pt x="16991" y="26551"/>
                  </a:moveTo>
                  <a:lnTo>
                    <a:pt x="16991" y="26551"/>
                  </a:lnTo>
                  <a:cubicBezTo>
                    <a:pt x="16848" y="26801"/>
                    <a:pt x="16729" y="27063"/>
                    <a:pt x="16658" y="27337"/>
                  </a:cubicBezTo>
                  <a:cubicBezTo>
                    <a:pt x="16205" y="28623"/>
                    <a:pt x="16003" y="29980"/>
                    <a:pt x="16062" y="31350"/>
                  </a:cubicBezTo>
                  <a:cubicBezTo>
                    <a:pt x="16062" y="31635"/>
                    <a:pt x="16086" y="31909"/>
                    <a:pt x="16157" y="32183"/>
                  </a:cubicBezTo>
                  <a:cubicBezTo>
                    <a:pt x="16169" y="31909"/>
                    <a:pt x="16169" y="31623"/>
                    <a:pt x="16157" y="31350"/>
                  </a:cubicBezTo>
                  <a:cubicBezTo>
                    <a:pt x="16157" y="29992"/>
                    <a:pt x="16360" y="28647"/>
                    <a:pt x="16753" y="27361"/>
                  </a:cubicBezTo>
                  <a:cubicBezTo>
                    <a:pt x="16848" y="27099"/>
                    <a:pt x="16919" y="26825"/>
                    <a:pt x="16991" y="26551"/>
                  </a:cubicBezTo>
                  <a:close/>
                  <a:moveTo>
                    <a:pt x="27028" y="28909"/>
                  </a:moveTo>
                  <a:lnTo>
                    <a:pt x="27028" y="28909"/>
                  </a:lnTo>
                  <a:cubicBezTo>
                    <a:pt x="27147" y="29111"/>
                    <a:pt x="27278" y="29314"/>
                    <a:pt x="27433" y="29492"/>
                  </a:cubicBezTo>
                  <a:cubicBezTo>
                    <a:pt x="27683" y="29838"/>
                    <a:pt x="28040" y="30338"/>
                    <a:pt x="28433" y="30885"/>
                  </a:cubicBezTo>
                  <a:cubicBezTo>
                    <a:pt x="28814" y="31433"/>
                    <a:pt x="29147" y="31933"/>
                    <a:pt x="29385" y="32302"/>
                  </a:cubicBezTo>
                  <a:cubicBezTo>
                    <a:pt x="29504" y="32505"/>
                    <a:pt x="29647" y="32695"/>
                    <a:pt x="29802" y="32874"/>
                  </a:cubicBezTo>
                  <a:cubicBezTo>
                    <a:pt x="29719" y="32659"/>
                    <a:pt x="29612" y="32445"/>
                    <a:pt x="29481" y="32243"/>
                  </a:cubicBezTo>
                  <a:cubicBezTo>
                    <a:pt x="29254" y="31862"/>
                    <a:pt x="28933" y="31350"/>
                    <a:pt x="28552" y="30802"/>
                  </a:cubicBezTo>
                  <a:cubicBezTo>
                    <a:pt x="28159" y="30254"/>
                    <a:pt x="27790" y="29766"/>
                    <a:pt x="27516" y="29433"/>
                  </a:cubicBezTo>
                  <a:cubicBezTo>
                    <a:pt x="27373" y="29242"/>
                    <a:pt x="27218" y="29064"/>
                    <a:pt x="27028" y="28909"/>
                  </a:cubicBezTo>
                  <a:close/>
                  <a:moveTo>
                    <a:pt x="19652" y="33003"/>
                  </a:moveTo>
                  <a:cubicBezTo>
                    <a:pt x="19576" y="33003"/>
                    <a:pt x="19516" y="33071"/>
                    <a:pt x="19527" y="33159"/>
                  </a:cubicBezTo>
                  <a:cubicBezTo>
                    <a:pt x="19527" y="33246"/>
                    <a:pt x="19600" y="33301"/>
                    <a:pt x="19673" y="33301"/>
                  </a:cubicBezTo>
                  <a:cubicBezTo>
                    <a:pt x="19711" y="33301"/>
                    <a:pt x="19749" y="33287"/>
                    <a:pt x="19777" y="33255"/>
                  </a:cubicBezTo>
                  <a:cubicBezTo>
                    <a:pt x="19872" y="33159"/>
                    <a:pt x="19801" y="33005"/>
                    <a:pt x="19670" y="33005"/>
                  </a:cubicBezTo>
                  <a:cubicBezTo>
                    <a:pt x="19664" y="33004"/>
                    <a:pt x="19658" y="33003"/>
                    <a:pt x="19652" y="33003"/>
                  </a:cubicBezTo>
                  <a:close/>
                  <a:moveTo>
                    <a:pt x="18253" y="26016"/>
                  </a:moveTo>
                  <a:lnTo>
                    <a:pt x="18253" y="26016"/>
                  </a:lnTo>
                  <a:cubicBezTo>
                    <a:pt x="18205" y="26099"/>
                    <a:pt x="18182" y="26194"/>
                    <a:pt x="18158" y="26289"/>
                  </a:cubicBezTo>
                  <a:cubicBezTo>
                    <a:pt x="18110" y="26480"/>
                    <a:pt x="18051" y="26754"/>
                    <a:pt x="17991" y="27087"/>
                  </a:cubicBezTo>
                  <a:cubicBezTo>
                    <a:pt x="17848" y="27956"/>
                    <a:pt x="17765" y="28837"/>
                    <a:pt x="17753" y="29730"/>
                  </a:cubicBezTo>
                  <a:cubicBezTo>
                    <a:pt x="17741" y="30611"/>
                    <a:pt x="17801" y="31492"/>
                    <a:pt x="17932" y="32374"/>
                  </a:cubicBezTo>
                  <a:cubicBezTo>
                    <a:pt x="17991" y="32707"/>
                    <a:pt x="18039" y="32981"/>
                    <a:pt x="18086" y="33159"/>
                  </a:cubicBezTo>
                  <a:cubicBezTo>
                    <a:pt x="18098" y="33249"/>
                    <a:pt x="18119" y="33340"/>
                    <a:pt x="18162" y="33430"/>
                  </a:cubicBezTo>
                  <a:lnTo>
                    <a:pt x="18162" y="33430"/>
                  </a:lnTo>
                  <a:cubicBezTo>
                    <a:pt x="18167" y="33349"/>
                    <a:pt x="18104" y="32961"/>
                    <a:pt x="18051" y="32362"/>
                  </a:cubicBezTo>
                  <a:cubicBezTo>
                    <a:pt x="17943" y="31492"/>
                    <a:pt x="17884" y="30611"/>
                    <a:pt x="17896" y="29730"/>
                  </a:cubicBezTo>
                  <a:cubicBezTo>
                    <a:pt x="17908" y="28849"/>
                    <a:pt x="17979" y="27968"/>
                    <a:pt x="18098" y="27099"/>
                  </a:cubicBezTo>
                  <a:cubicBezTo>
                    <a:pt x="18193" y="26432"/>
                    <a:pt x="18277" y="26016"/>
                    <a:pt x="18253" y="26016"/>
                  </a:cubicBezTo>
                  <a:close/>
                  <a:moveTo>
                    <a:pt x="18162" y="33430"/>
                  </a:moveTo>
                  <a:cubicBezTo>
                    <a:pt x="18162" y="33439"/>
                    <a:pt x="18160" y="33444"/>
                    <a:pt x="18158" y="33445"/>
                  </a:cubicBezTo>
                  <a:lnTo>
                    <a:pt x="18170" y="33445"/>
                  </a:lnTo>
                  <a:cubicBezTo>
                    <a:pt x="18167" y="33440"/>
                    <a:pt x="18165" y="33435"/>
                    <a:pt x="18162" y="33430"/>
                  </a:cubicBezTo>
                  <a:close/>
                  <a:moveTo>
                    <a:pt x="15419" y="25206"/>
                  </a:moveTo>
                  <a:cubicBezTo>
                    <a:pt x="15348" y="25301"/>
                    <a:pt x="15288" y="25396"/>
                    <a:pt x="15241" y="25504"/>
                  </a:cubicBezTo>
                  <a:cubicBezTo>
                    <a:pt x="15134" y="25706"/>
                    <a:pt x="14991" y="25992"/>
                    <a:pt x="14812" y="26361"/>
                  </a:cubicBezTo>
                  <a:cubicBezTo>
                    <a:pt x="14372" y="27313"/>
                    <a:pt x="13991" y="28302"/>
                    <a:pt x="13705" y="29314"/>
                  </a:cubicBezTo>
                  <a:cubicBezTo>
                    <a:pt x="13407" y="30314"/>
                    <a:pt x="13193" y="31350"/>
                    <a:pt x="13062" y="32397"/>
                  </a:cubicBezTo>
                  <a:cubicBezTo>
                    <a:pt x="13014" y="32790"/>
                    <a:pt x="12979" y="33112"/>
                    <a:pt x="12967" y="33338"/>
                  </a:cubicBezTo>
                  <a:cubicBezTo>
                    <a:pt x="12955" y="33457"/>
                    <a:pt x="12955" y="33576"/>
                    <a:pt x="12967" y="33695"/>
                  </a:cubicBezTo>
                  <a:cubicBezTo>
                    <a:pt x="13002" y="33576"/>
                    <a:pt x="13026" y="33457"/>
                    <a:pt x="13038" y="33338"/>
                  </a:cubicBezTo>
                  <a:cubicBezTo>
                    <a:pt x="13062" y="33124"/>
                    <a:pt x="13109" y="32790"/>
                    <a:pt x="13169" y="32397"/>
                  </a:cubicBezTo>
                  <a:cubicBezTo>
                    <a:pt x="13336" y="31373"/>
                    <a:pt x="13562" y="30349"/>
                    <a:pt x="13848" y="29337"/>
                  </a:cubicBezTo>
                  <a:cubicBezTo>
                    <a:pt x="14133" y="28337"/>
                    <a:pt x="14491" y="27361"/>
                    <a:pt x="14907" y="26397"/>
                  </a:cubicBezTo>
                  <a:cubicBezTo>
                    <a:pt x="15062" y="26039"/>
                    <a:pt x="15193" y="25742"/>
                    <a:pt x="15288" y="25527"/>
                  </a:cubicBezTo>
                  <a:cubicBezTo>
                    <a:pt x="15348" y="25432"/>
                    <a:pt x="15384" y="25325"/>
                    <a:pt x="15419" y="25206"/>
                  </a:cubicBezTo>
                  <a:close/>
                  <a:moveTo>
                    <a:pt x="20158" y="20277"/>
                  </a:moveTo>
                  <a:cubicBezTo>
                    <a:pt x="20087" y="20277"/>
                    <a:pt x="19932" y="21051"/>
                    <a:pt x="19813" y="22325"/>
                  </a:cubicBezTo>
                  <a:cubicBezTo>
                    <a:pt x="19515" y="25670"/>
                    <a:pt x="19801" y="29040"/>
                    <a:pt x="20646" y="32290"/>
                  </a:cubicBezTo>
                  <a:cubicBezTo>
                    <a:pt x="20965" y="33475"/>
                    <a:pt x="21251" y="34202"/>
                    <a:pt x="21317" y="34252"/>
                  </a:cubicBezTo>
                  <a:lnTo>
                    <a:pt x="21317" y="34252"/>
                  </a:lnTo>
                  <a:cubicBezTo>
                    <a:pt x="21363" y="34200"/>
                    <a:pt x="21187" y="33435"/>
                    <a:pt x="20932" y="32219"/>
                  </a:cubicBezTo>
                  <a:cubicBezTo>
                    <a:pt x="20610" y="30600"/>
                    <a:pt x="20372" y="28956"/>
                    <a:pt x="20229" y="27313"/>
                  </a:cubicBezTo>
                  <a:cubicBezTo>
                    <a:pt x="20098" y="25658"/>
                    <a:pt x="20063" y="24003"/>
                    <a:pt x="20122" y="22348"/>
                  </a:cubicBezTo>
                  <a:cubicBezTo>
                    <a:pt x="20158" y="21075"/>
                    <a:pt x="20218" y="20289"/>
                    <a:pt x="20158" y="20277"/>
                  </a:cubicBezTo>
                  <a:close/>
                  <a:moveTo>
                    <a:pt x="21317" y="34252"/>
                  </a:moveTo>
                  <a:cubicBezTo>
                    <a:pt x="21316" y="34254"/>
                    <a:pt x="21314" y="34254"/>
                    <a:pt x="21313" y="34255"/>
                  </a:cubicBezTo>
                  <a:lnTo>
                    <a:pt x="21322" y="34255"/>
                  </a:lnTo>
                  <a:cubicBezTo>
                    <a:pt x="21321" y="34254"/>
                    <a:pt x="21319" y="34254"/>
                    <a:pt x="21317" y="34252"/>
                  </a:cubicBezTo>
                  <a:close/>
                  <a:moveTo>
                    <a:pt x="21322" y="34255"/>
                  </a:moveTo>
                  <a:cubicBezTo>
                    <a:pt x="21323" y="34255"/>
                    <a:pt x="21323" y="34255"/>
                    <a:pt x="21324" y="34255"/>
                  </a:cubicBezTo>
                  <a:cubicBezTo>
                    <a:pt x="21324" y="34255"/>
                    <a:pt x="21324" y="34255"/>
                    <a:pt x="21325" y="34255"/>
                  </a:cubicBezTo>
                  <a:close/>
                  <a:moveTo>
                    <a:pt x="17955" y="20003"/>
                  </a:moveTo>
                  <a:cubicBezTo>
                    <a:pt x="17896" y="20015"/>
                    <a:pt x="17836" y="20039"/>
                    <a:pt x="17789" y="20063"/>
                  </a:cubicBezTo>
                  <a:lnTo>
                    <a:pt x="17289" y="20324"/>
                  </a:lnTo>
                  <a:cubicBezTo>
                    <a:pt x="17062" y="20432"/>
                    <a:pt x="16800" y="20586"/>
                    <a:pt x="16503" y="20765"/>
                  </a:cubicBezTo>
                  <a:cubicBezTo>
                    <a:pt x="16205" y="20944"/>
                    <a:pt x="15860" y="21146"/>
                    <a:pt x="15503" y="21408"/>
                  </a:cubicBezTo>
                  <a:lnTo>
                    <a:pt x="14919" y="21789"/>
                  </a:lnTo>
                  <a:cubicBezTo>
                    <a:pt x="14729" y="21920"/>
                    <a:pt x="14538" y="22087"/>
                    <a:pt x="14324" y="22241"/>
                  </a:cubicBezTo>
                  <a:cubicBezTo>
                    <a:pt x="13907" y="22539"/>
                    <a:pt x="13490" y="22908"/>
                    <a:pt x="13050" y="23289"/>
                  </a:cubicBezTo>
                  <a:cubicBezTo>
                    <a:pt x="11133" y="24968"/>
                    <a:pt x="9502" y="26932"/>
                    <a:pt x="8204" y="29111"/>
                  </a:cubicBezTo>
                  <a:cubicBezTo>
                    <a:pt x="7918" y="29611"/>
                    <a:pt x="7633" y="30088"/>
                    <a:pt x="7406" y="30564"/>
                  </a:cubicBezTo>
                  <a:cubicBezTo>
                    <a:pt x="7299" y="30790"/>
                    <a:pt x="7168" y="31016"/>
                    <a:pt x="7073" y="31231"/>
                  </a:cubicBezTo>
                  <a:lnTo>
                    <a:pt x="6799" y="31862"/>
                  </a:lnTo>
                  <a:cubicBezTo>
                    <a:pt x="6609" y="32278"/>
                    <a:pt x="6478" y="32671"/>
                    <a:pt x="6347" y="32981"/>
                  </a:cubicBezTo>
                  <a:cubicBezTo>
                    <a:pt x="6228" y="33255"/>
                    <a:pt x="6132" y="33528"/>
                    <a:pt x="6049" y="33814"/>
                  </a:cubicBezTo>
                  <a:cubicBezTo>
                    <a:pt x="5978" y="34052"/>
                    <a:pt x="5930" y="34231"/>
                    <a:pt x="5882" y="34374"/>
                  </a:cubicBezTo>
                  <a:cubicBezTo>
                    <a:pt x="5859" y="34433"/>
                    <a:pt x="5847" y="34493"/>
                    <a:pt x="5835" y="34564"/>
                  </a:cubicBezTo>
                  <a:cubicBezTo>
                    <a:pt x="5870" y="34505"/>
                    <a:pt x="5894" y="34433"/>
                    <a:pt x="5918" y="34374"/>
                  </a:cubicBezTo>
                  <a:cubicBezTo>
                    <a:pt x="5954" y="34243"/>
                    <a:pt x="6025" y="34076"/>
                    <a:pt x="6109" y="33838"/>
                  </a:cubicBezTo>
                  <a:cubicBezTo>
                    <a:pt x="6180" y="33612"/>
                    <a:pt x="6287" y="33326"/>
                    <a:pt x="6418" y="33005"/>
                  </a:cubicBezTo>
                  <a:cubicBezTo>
                    <a:pt x="6549" y="32683"/>
                    <a:pt x="6692" y="32314"/>
                    <a:pt x="6883" y="31909"/>
                  </a:cubicBezTo>
                  <a:lnTo>
                    <a:pt x="7156" y="31290"/>
                  </a:lnTo>
                  <a:cubicBezTo>
                    <a:pt x="7264" y="31064"/>
                    <a:pt x="7383" y="30850"/>
                    <a:pt x="7502" y="30623"/>
                  </a:cubicBezTo>
                  <a:cubicBezTo>
                    <a:pt x="7728" y="30159"/>
                    <a:pt x="8014" y="29683"/>
                    <a:pt x="8311" y="29183"/>
                  </a:cubicBezTo>
                  <a:cubicBezTo>
                    <a:pt x="8966" y="28111"/>
                    <a:pt x="9692" y="27087"/>
                    <a:pt x="10502" y="26123"/>
                  </a:cubicBezTo>
                  <a:cubicBezTo>
                    <a:pt x="11312" y="25158"/>
                    <a:pt x="12181" y="24253"/>
                    <a:pt x="13121" y="23408"/>
                  </a:cubicBezTo>
                  <a:cubicBezTo>
                    <a:pt x="13550" y="23027"/>
                    <a:pt x="13979" y="22670"/>
                    <a:pt x="14395" y="22360"/>
                  </a:cubicBezTo>
                  <a:cubicBezTo>
                    <a:pt x="14598" y="22206"/>
                    <a:pt x="14788" y="22039"/>
                    <a:pt x="14991" y="21908"/>
                  </a:cubicBezTo>
                  <a:lnTo>
                    <a:pt x="15538" y="21503"/>
                  </a:lnTo>
                  <a:cubicBezTo>
                    <a:pt x="15896" y="21241"/>
                    <a:pt x="16241" y="21039"/>
                    <a:pt x="16527" y="20848"/>
                  </a:cubicBezTo>
                  <a:cubicBezTo>
                    <a:pt x="16824" y="20670"/>
                    <a:pt x="17086" y="20515"/>
                    <a:pt x="17300" y="20384"/>
                  </a:cubicBezTo>
                  <a:lnTo>
                    <a:pt x="17789" y="20110"/>
                  </a:lnTo>
                  <a:cubicBezTo>
                    <a:pt x="17848" y="20086"/>
                    <a:pt x="17896" y="20039"/>
                    <a:pt x="17955" y="20003"/>
                  </a:cubicBezTo>
                  <a:close/>
                  <a:moveTo>
                    <a:pt x="11955" y="30838"/>
                  </a:moveTo>
                  <a:lnTo>
                    <a:pt x="11955" y="30838"/>
                  </a:lnTo>
                  <a:cubicBezTo>
                    <a:pt x="11812" y="31040"/>
                    <a:pt x="11681" y="31266"/>
                    <a:pt x="11585" y="31504"/>
                  </a:cubicBezTo>
                  <a:cubicBezTo>
                    <a:pt x="11050" y="32600"/>
                    <a:pt x="10704" y="33790"/>
                    <a:pt x="10573" y="35017"/>
                  </a:cubicBezTo>
                  <a:cubicBezTo>
                    <a:pt x="10538" y="35267"/>
                    <a:pt x="10526" y="35517"/>
                    <a:pt x="10550" y="35767"/>
                  </a:cubicBezTo>
                  <a:cubicBezTo>
                    <a:pt x="10609" y="35529"/>
                    <a:pt x="10657" y="35279"/>
                    <a:pt x="10681" y="35017"/>
                  </a:cubicBezTo>
                  <a:cubicBezTo>
                    <a:pt x="10776" y="34421"/>
                    <a:pt x="10907" y="33838"/>
                    <a:pt x="11074" y="33255"/>
                  </a:cubicBezTo>
                  <a:cubicBezTo>
                    <a:pt x="11240" y="32671"/>
                    <a:pt x="11443" y="32100"/>
                    <a:pt x="11681" y="31540"/>
                  </a:cubicBezTo>
                  <a:cubicBezTo>
                    <a:pt x="11788" y="31314"/>
                    <a:pt x="11883" y="31076"/>
                    <a:pt x="11955" y="30838"/>
                  </a:cubicBezTo>
                  <a:close/>
                  <a:moveTo>
                    <a:pt x="14904" y="35730"/>
                  </a:moveTo>
                  <a:cubicBezTo>
                    <a:pt x="14897" y="35730"/>
                    <a:pt x="14890" y="35731"/>
                    <a:pt x="14884" y="35731"/>
                  </a:cubicBezTo>
                  <a:cubicBezTo>
                    <a:pt x="14550" y="35731"/>
                    <a:pt x="14383" y="36136"/>
                    <a:pt x="14622" y="36362"/>
                  </a:cubicBezTo>
                  <a:cubicBezTo>
                    <a:pt x="14699" y="36440"/>
                    <a:pt x="14794" y="36474"/>
                    <a:pt x="14887" y="36474"/>
                  </a:cubicBezTo>
                  <a:cubicBezTo>
                    <a:pt x="15080" y="36474"/>
                    <a:pt x="15265" y="36325"/>
                    <a:pt x="15265" y="36100"/>
                  </a:cubicBezTo>
                  <a:lnTo>
                    <a:pt x="15253" y="36100"/>
                  </a:lnTo>
                  <a:cubicBezTo>
                    <a:pt x="15253" y="35893"/>
                    <a:pt x="15097" y="35730"/>
                    <a:pt x="14904" y="3573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1" name="Google Shape;1571;p34"/>
            <p:cNvSpPr/>
            <p:nvPr/>
          </p:nvSpPr>
          <p:spPr>
            <a:xfrm>
              <a:off x="8189425" y="4222675"/>
              <a:ext cx="922171" cy="1106514"/>
            </a:xfrm>
            <a:custGeom>
              <a:avLst/>
              <a:gdLst/>
              <a:ahLst/>
              <a:cxnLst/>
              <a:rect l="l" t="t" r="r" b="b"/>
              <a:pathLst>
                <a:path w="30250" h="36297" extrusionOk="0">
                  <a:moveTo>
                    <a:pt x="21659" y="1"/>
                  </a:moveTo>
                  <a:cubicBezTo>
                    <a:pt x="21397" y="1"/>
                    <a:pt x="21151" y="159"/>
                    <a:pt x="21058" y="420"/>
                  </a:cubicBezTo>
                  <a:cubicBezTo>
                    <a:pt x="20902" y="858"/>
                    <a:pt x="21248" y="1272"/>
                    <a:pt x="21659" y="1272"/>
                  </a:cubicBezTo>
                  <a:cubicBezTo>
                    <a:pt x="21750" y="1272"/>
                    <a:pt x="21846" y="1251"/>
                    <a:pt x="21939" y="1206"/>
                  </a:cubicBezTo>
                  <a:cubicBezTo>
                    <a:pt x="22451" y="968"/>
                    <a:pt x="22415" y="229"/>
                    <a:pt x="21879" y="39"/>
                  </a:cubicBezTo>
                  <a:cubicBezTo>
                    <a:pt x="21807" y="13"/>
                    <a:pt x="21732" y="1"/>
                    <a:pt x="21659" y="1"/>
                  </a:cubicBezTo>
                  <a:close/>
                  <a:moveTo>
                    <a:pt x="29458" y="4299"/>
                  </a:moveTo>
                  <a:cubicBezTo>
                    <a:pt x="29196" y="4299"/>
                    <a:pt x="28952" y="4457"/>
                    <a:pt x="28868" y="4718"/>
                  </a:cubicBezTo>
                  <a:cubicBezTo>
                    <a:pt x="28713" y="5156"/>
                    <a:pt x="29050" y="5570"/>
                    <a:pt x="29458" y="5570"/>
                  </a:cubicBezTo>
                  <a:cubicBezTo>
                    <a:pt x="29549" y="5570"/>
                    <a:pt x="29644" y="5550"/>
                    <a:pt x="29738" y="5504"/>
                  </a:cubicBezTo>
                  <a:cubicBezTo>
                    <a:pt x="30250" y="5266"/>
                    <a:pt x="30214" y="4528"/>
                    <a:pt x="29678" y="4337"/>
                  </a:cubicBezTo>
                  <a:cubicBezTo>
                    <a:pt x="29605" y="4311"/>
                    <a:pt x="29531" y="4299"/>
                    <a:pt x="29458" y="4299"/>
                  </a:cubicBezTo>
                  <a:close/>
                  <a:moveTo>
                    <a:pt x="7844" y="4215"/>
                  </a:moveTo>
                  <a:cubicBezTo>
                    <a:pt x="7170" y="4215"/>
                    <a:pt x="6693" y="4965"/>
                    <a:pt x="7080" y="5599"/>
                  </a:cubicBezTo>
                  <a:cubicBezTo>
                    <a:pt x="7245" y="5882"/>
                    <a:pt x="7544" y="6040"/>
                    <a:pt x="7852" y="6040"/>
                  </a:cubicBezTo>
                  <a:cubicBezTo>
                    <a:pt x="8011" y="6040"/>
                    <a:pt x="8172" y="5998"/>
                    <a:pt x="8318" y="5909"/>
                  </a:cubicBezTo>
                  <a:lnTo>
                    <a:pt x="8318" y="5897"/>
                  </a:lnTo>
                  <a:cubicBezTo>
                    <a:pt x="9009" y="5480"/>
                    <a:pt x="8854" y="4432"/>
                    <a:pt x="8068" y="4242"/>
                  </a:cubicBezTo>
                  <a:cubicBezTo>
                    <a:pt x="7992" y="4223"/>
                    <a:pt x="7917" y="4215"/>
                    <a:pt x="7844" y="4215"/>
                  </a:cubicBezTo>
                  <a:close/>
                  <a:moveTo>
                    <a:pt x="12817" y="5898"/>
                  </a:moveTo>
                  <a:cubicBezTo>
                    <a:pt x="12519" y="5898"/>
                    <a:pt x="12240" y="6087"/>
                    <a:pt x="12128" y="6385"/>
                  </a:cubicBezTo>
                  <a:cubicBezTo>
                    <a:pt x="11943" y="6903"/>
                    <a:pt x="12342" y="7388"/>
                    <a:pt x="12827" y="7388"/>
                  </a:cubicBezTo>
                  <a:cubicBezTo>
                    <a:pt x="12933" y="7388"/>
                    <a:pt x="13043" y="7365"/>
                    <a:pt x="13152" y="7314"/>
                  </a:cubicBezTo>
                  <a:cubicBezTo>
                    <a:pt x="13747" y="7028"/>
                    <a:pt x="13700" y="6159"/>
                    <a:pt x="13069" y="5944"/>
                  </a:cubicBezTo>
                  <a:cubicBezTo>
                    <a:pt x="12986" y="5913"/>
                    <a:pt x="12901" y="5898"/>
                    <a:pt x="12817" y="5898"/>
                  </a:cubicBezTo>
                  <a:close/>
                  <a:moveTo>
                    <a:pt x="22577" y="5619"/>
                  </a:moveTo>
                  <a:cubicBezTo>
                    <a:pt x="22203" y="5619"/>
                    <a:pt x="21856" y="5852"/>
                    <a:pt x="21725" y="6218"/>
                  </a:cubicBezTo>
                  <a:cubicBezTo>
                    <a:pt x="21500" y="6845"/>
                    <a:pt x="21990" y="7439"/>
                    <a:pt x="22576" y="7439"/>
                  </a:cubicBezTo>
                  <a:cubicBezTo>
                    <a:pt x="22702" y="7439"/>
                    <a:pt x="22834" y="7411"/>
                    <a:pt x="22963" y="7349"/>
                  </a:cubicBezTo>
                  <a:cubicBezTo>
                    <a:pt x="23701" y="6992"/>
                    <a:pt x="23642" y="5944"/>
                    <a:pt x="22880" y="5671"/>
                  </a:cubicBezTo>
                  <a:cubicBezTo>
                    <a:pt x="22779" y="5635"/>
                    <a:pt x="22677" y="5619"/>
                    <a:pt x="22577" y="5619"/>
                  </a:cubicBezTo>
                  <a:close/>
                  <a:moveTo>
                    <a:pt x="14403" y="11758"/>
                  </a:moveTo>
                  <a:cubicBezTo>
                    <a:pt x="14032" y="11758"/>
                    <a:pt x="13662" y="11978"/>
                    <a:pt x="13533" y="12398"/>
                  </a:cubicBezTo>
                  <a:cubicBezTo>
                    <a:pt x="13390" y="12874"/>
                    <a:pt x="13652" y="13374"/>
                    <a:pt x="14128" y="13529"/>
                  </a:cubicBezTo>
                  <a:cubicBezTo>
                    <a:pt x="14223" y="13558"/>
                    <a:pt x="14315" y="13571"/>
                    <a:pt x="14405" y="13571"/>
                  </a:cubicBezTo>
                  <a:cubicBezTo>
                    <a:pt x="15052" y="13571"/>
                    <a:pt x="15535" y="12870"/>
                    <a:pt x="15200" y="12243"/>
                  </a:cubicBezTo>
                  <a:cubicBezTo>
                    <a:pt x="15031" y="11916"/>
                    <a:pt x="14717" y="11758"/>
                    <a:pt x="14403" y="11758"/>
                  </a:cubicBezTo>
                  <a:close/>
                  <a:moveTo>
                    <a:pt x="22546" y="11343"/>
                  </a:moveTo>
                  <a:cubicBezTo>
                    <a:pt x="22071" y="11343"/>
                    <a:pt x="21620" y="11642"/>
                    <a:pt x="21451" y="12112"/>
                  </a:cubicBezTo>
                  <a:lnTo>
                    <a:pt x="21451" y="12124"/>
                  </a:lnTo>
                  <a:cubicBezTo>
                    <a:pt x="21167" y="12916"/>
                    <a:pt x="21791" y="13667"/>
                    <a:pt x="22543" y="13667"/>
                  </a:cubicBezTo>
                  <a:cubicBezTo>
                    <a:pt x="22708" y="13667"/>
                    <a:pt x="22878" y="13631"/>
                    <a:pt x="23046" y="13553"/>
                  </a:cubicBezTo>
                  <a:cubicBezTo>
                    <a:pt x="23975" y="13112"/>
                    <a:pt x="23904" y="11755"/>
                    <a:pt x="22927" y="11409"/>
                  </a:cubicBezTo>
                  <a:cubicBezTo>
                    <a:pt x="22802" y="11364"/>
                    <a:pt x="22673" y="11343"/>
                    <a:pt x="22546" y="11343"/>
                  </a:cubicBezTo>
                  <a:close/>
                  <a:moveTo>
                    <a:pt x="9857" y="13129"/>
                  </a:moveTo>
                  <a:cubicBezTo>
                    <a:pt x="9304" y="13129"/>
                    <a:pt x="8789" y="13475"/>
                    <a:pt x="8592" y="14029"/>
                  </a:cubicBezTo>
                  <a:cubicBezTo>
                    <a:pt x="8270" y="14947"/>
                    <a:pt x="8989" y="15817"/>
                    <a:pt x="9850" y="15817"/>
                  </a:cubicBezTo>
                  <a:cubicBezTo>
                    <a:pt x="10038" y="15817"/>
                    <a:pt x="10233" y="15776"/>
                    <a:pt x="10426" y="15684"/>
                  </a:cubicBezTo>
                  <a:cubicBezTo>
                    <a:pt x="11509" y="15172"/>
                    <a:pt x="11426" y="13612"/>
                    <a:pt x="10307" y="13207"/>
                  </a:cubicBezTo>
                  <a:cubicBezTo>
                    <a:pt x="10157" y="13154"/>
                    <a:pt x="10006" y="13129"/>
                    <a:pt x="9857" y="13129"/>
                  </a:cubicBezTo>
                  <a:close/>
                  <a:moveTo>
                    <a:pt x="1141" y="18776"/>
                  </a:moveTo>
                  <a:cubicBezTo>
                    <a:pt x="468" y="18776"/>
                    <a:pt x="1" y="19526"/>
                    <a:pt x="377" y="20160"/>
                  </a:cubicBezTo>
                  <a:cubicBezTo>
                    <a:pt x="549" y="20443"/>
                    <a:pt x="852" y="20601"/>
                    <a:pt x="1164" y="20601"/>
                  </a:cubicBezTo>
                  <a:cubicBezTo>
                    <a:pt x="1325" y="20601"/>
                    <a:pt x="1489" y="20559"/>
                    <a:pt x="1639" y="20470"/>
                  </a:cubicBezTo>
                  <a:lnTo>
                    <a:pt x="1627" y="20458"/>
                  </a:lnTo>
                  <a:cubicBezTo>
                    <a:pt x="2317" y="20041"/>
                    <a:pt x="2151" y="18994"/>
                    <a:pt x="1365" y="18803"/>
                  </a:cubicBezTo>
                  <a:cubicBezTo>
                    <a:pt x="1288" y="18785"/>
                    <a:pt x="1214" y="18776"/>
                    <a:pt x="1141" y="18776"/>
                  </a:cubicBezTo>
                  <a:close/>
                  <a:moveTo>
                    <a:pt x="10737" y="20419"/>
                  </a:moveTo>
                  <a:cubicBezTo>
                    <a:pt x="10063" y="20419"/>
                    <a:pt x="9586" y="21168"/>
                    <a:pt x="9973" y="21792"/>
                  </a:cubicBezTo>
                  <a:cubicBezTo>
                    <a:pt x="10138" y="22074"/>
                    <a:pt x="10438" y="22233"/>
                    <a:pt x="10745" y="22233"/>
                  </a:cubicBezTo>
                  <a:cubicBezTo>
                    <a:pt x="10904" y="22233"/>
                    <a:pt x="11065" y="22190"/>
                    <a:pt x="11211" y="22101"/>
                  </a:cubicBezTo>
                  <a:cubicBezTo>
                    <a:pt x="11902" y="21684"/>
                    <a:pt x="11747" y="20637"/>
                    <a:pt x="10961" y="20446"/>
                  </a:cubicBezTo>
                  <a:cubicBezTo>
                    <a:pt x="10885" y="20428"/>
                    <a:pt x="10810" y="20419"/>
                    <a:pt x="10737" y="20419"/>
                  </a:cubicBezTo>
                  <a:close/>
                  <a:moveTo>
                    <a:pt x="27434" y="20984"/>
                  </a:moveTo>
                  <a:cubicBezTo>
                    <a:pt x="27065" y="20984"/>
                    <a:pt x="26724" y="21218"/>
                    <a:pt x="26594" y="21589"/>
                  </a:cubicBezTo>
                  <a:cubicBezTo>
                    <a:pt x="26370" y="22212"/>
                    <a:pt x="26855" y="22803"/>
                    <a:pt x="27436" y="22803"/>
                  </a:cubicBezTo>
                  <a:cubicBezTo>
                    <a:pt x="27565" y="22803"/>
                    <a:pt x="27700" y="22774"/>
                    <a:pt x="27833" y="22708"/>
                  </a:cubicBezTo>
                  <a:cubicBezTo>
                    <a:pt x="28571" y="22363"/>
                    <a:pt x="28511" y="21303"/>
                    <a:pt x="27749" y="21042"/>
                  </a:cubicBezTo>
                  <a:cubicBezTo>
                    <a:pt x="27645" y="21002"/>
                    <a:pt x="27538" y="20984"/>
                    <a:pt x="27434" y="20984"/>
                  </a:cubicBezTo>
                  <a:close/>
                  <a:moveTo>
                    <a:pt x="19369" y="22907"/>
                  </a:moveTo>
                  <a:cubicBezTo>
                    <a:pt x="18695" y="22907"/>
                    <a:pt x="18218" y="23657"/>
                    <a:pt x="18605" y="24280"/>
                  </a:cubicBezTo>
                  <a:cubicBezTo>
                    <a:pt x="18771" y="24571"/>
                    <a:pt x="19071" y="24727"/>
                    <a:pt x="19383" y="24727"/>
                  </a:cubicBezTo>
                  <a:cubicBezTo>
                    <a:pt x="19543" y="24727"/>
                    <a:pt x="19706" y="24686"/>
                    <a:pt x="19855" y="24601"/>
                  </a:cubicBezTo>
                  <a:lnTo>
                    <a:pt x="19843" y="24590"/>
                  </a:lnTo>
                  <a:cubicBezTo>
                    <a:pt x="20534" y="24173"/>
                    <a:pt x="20379" y="23125"/>
                    <a:pt x="19593" y="22935"/>
                  </a:cubicBezTo>
                  <a:cubicBezTo>
                    <a:pt x="19517" y="22916"/>
                    <a:pt x="19442" y="22907"/>
                    <a:pt x="19369" y="22907"/>
                  </a:cubicBezTo>
                  <a:close/>
                  <a:moveTo>
                    <a:pt x="14065" y="24545"/>
                  </a:moveTo>
                  <a:cubicBezTo>
                    <a:pt x="13533" y="24545"/>
                    <a:pt x="13038" y="24880"/>
                    <a:pt x="12843" y="25411"/>
                  </a:cubicBezTo>
                  <a:cubicBezTo>
                    <a:pt x="12529" y="26312"/>
                    <a:pt x="13231" y="27156"/>
                    <a:pt x="14072" y="27156"/>
                  </a:cubicBezTo>
                  <a:cubicBezTo>
                    <a:pt x="14254" y="27156"/>
                    <a:pt x="14442" y="27117"/>
                    <a:pt x="14629" y="27030"/>
                  </a:cubicBezTo>
                  <a:cubicBezTo>
                    <a:pt x="15676" y="26530"/>
                    <a:pt x="15605" y="25006"/>
                    <a:pt x="14509" y="24625"/>
                  </a:cubicBezTo>
                  <a:cubicBezTo>
                    <a:pt x="14362" y="24571"/>
                    <a:pt x="14212" y="24545"/>
                    <a:pt x="14065" y="24545"/>
                  </a:cubicBezTo>
                  <a:close/>
                  <a:moveTo>
                    <a:pt x="3027" y="27617"/>
                  </a:moveTo>
                  <a:cubicBezTo>
                    <a:pt x="2656" y="27617"/>
                    <a:pt x="2286" y="27837"/>
                    <a:pt x="2151" y="28257"/>
                  </a:cubicBezTo>
                  <a:cubicBezTo>
                    <a:pt x="1996" y="28733"/>
                    <a:pt x="2270" y="29257"/>
                    <a:pt x="2758" y="29400"/>
                  </a:cubicBezTo>
                  <a:lnTo>
                    <a:pt x="2746" y="29388"/>
                  </a:lnTo>
                  <a:lnTo>
                    <a:pt x="2746" y="29388"/>
                  </a:lnTo>
                  <a:cubicBezTo>
                    <a:pt x="2843" y="29419"/>
                    <a:pt x="2939" y="29434"/>
                    <a:pt x="3031" y="29434"/>
                  </a:cubicBezTo>
                  <a:cubicBezTo>
                    <a:pt x="3674" y="29434"/>
                    <a:pt x="4152" y="28727"/>
                    <a:pt x="3830" y="28102"/>
                  </a:cubicBezTo>
                  <a:cubicBezTo>
                    <a:pt x="3655" y="27775"/>
                    <a:pt x="3341" y="27617"/>
                    <a:pt x="3027" y="27617"/>
                  </a:cubicBezTo>
                  <a:close/>
                  <a:moveTo>
                    <a:pt x="26660" y="28348"/>
                  </a:moveTo>
                  <a:cubicBezTo>
                    <a:pt x="26282" y="28348"/>
                    <a:pt x="25928" y="28581"/>
                    <a:pt x="25797" y="28947"/>
                  </a:cubicBezTo>
                  <a:lnTo>
                    <a:pt x="25797" y="28959"/>
                  </a:lnTo>
                  <a:cubicBezTo>
                    <a:pt x="25572" y="29584"/>
                    <a:pt x="26060" y="30169"/>
                    <a:pt x="26650" y="30169"/>
                  </a:cubicBezTo>
                  <a:cubicBezTo>
                    <a:pt x="26779" y="30169"/>
                    <a:pt x="26914" y="30141"/>
                    <a:pt x="27047" y="30078"/>
                  </a:cubicBezTo>
                  <a:cubicBezTo>
                    <a:pt x="27773" y="29733"/>
                    <a:pt x="27725" y="28673"/>
                    <a:pt x="26963" y="28400"/>
                  </a:cubicBezTo>
                  <a:cubicBezTo>
                    <a:pt x="26863" y="28364"/>
                    <a:pt x="26761" y="28348"/>
                    <a:pt x="26660" y="28348"/>
                  </a:cubicBezTo>
                  <a:close/>
                  <a:moveTo>
                    <a:pt x="22365" y="31395"/>
                  </a:moveTo>
                  <a:cubicBezTo>
                    <a:pt x="21726" y="31395"/>
                    <a:pt x="21129" y="31796"/>
                    <a:pt x="20903" y="32436"/>
                  </a:cubicBezTo>
                  <a:cubicBezTo>
                    <a:pt x="20522" y="33502"/>
                    <a:pt x="21362" y="34504"/>
                    <a:pt x="22367" y="34504"/>
                  </a:cubicBezTo>
                  <a:cubicBezTo>
                    <a:pt x="22585" y="34504"/>
                    <a:pt x="22811" y="34457"/>
                    <a:pt x="23034" y="34353"/>
                  </a:cubicBezTo>
                  <a:cubicBezTo>
                    <a:pt x="24273" y="33757"/>
                    <a:pt x="24189" y="31948"/>
                    <a:pt x="22880" y="31483"/>
                  </a:cubicBezTo>
                  <a:cubicBezTo>
                    <a:pt x="22709" y="31423"/>
                    <a:pt x="22536" y="31395"/>
                    <a:pt x="22365" y="31395"/>
                  </a:cubicBezTo>
                  <a:close/>
                  <a:moveTo>
                    <a:pt x="11859" y="34812"/>
                  </a:moveTo>
                  <a:cubicBezTo>
                    <a:pt x="11558" y="34812"/>
                    <a:pt x="11276" y="34993"/>
                    <a:pt x="11164" y="35293"/>
                  </a:cubicBezTo>
                  <a:cubicBezTo>
                    <a:pt x="10978" y="35811"/>
                    <a:pt x="11378" y="36297"/>
                    <a:pt x="11856" y="36297"/>
                  </a:cubicBezTo>
                  <a:cubicBezTo>
                    <a:pt x="11960" y="36297"/>
                    <a:pt x="12069" y="36273"/>
                    <a:pt x="12176" y="36222"/>
                  </a:cubicBezTo>
                  <a:cubicBezTo>
                    <a:pt x="12783" y="35936"/>
                    <a:pt x="12735" y="35067"/>
                    <a:pt x="12104" y="34853"/>
                  </a:cubicBezTo>
                  <a:cubicBezTo>
                    <a:pt x="12023" y="34825"/>
                    <a:pt x="11941" y="34812"/>
                    <a:pt x="11859" y="34812"/>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2" name="Google Shape;1572;p34"/>
            <p:cNvSpPr/>
            <p:nvPr/>
          </p:nvSpPr>
          <p:spPr>
            <a:xfrm rot="10800000">
              <a:off x="8189425" y="4222675"/>
              <a:ext cx="1377398" cy="1250288"/>
            </a:xfrm>
            <a:custGeom>
              <a:avLst/>
              <a:gdLst/>
              <a:ahLst/>
              <a:cxnLst/>
              <a:rect l="l" t="t" r="r" b="b"/>
              <a:pathLst>
                <a:path w="37851" h="34358" extrusionOk="0">
                  <a:moveTo>
                    <a:pt x="19181" y="0"/>
                  </a:moveTo>
                  <a:cubicBezTo>
                    <a:pt x="18943" y="0"/>
                    <a:pt x="18824" y="298"/>
                    <a:pt x="18991" y="465"/>
                  </a:cubicBezTo>
                  <a:cubicBezTo>
                    <a:pt x="19046" y="513"/>
                    <a:pt x="19112" y="534"/>
                    <a:pt x="19176" y="534"/>
                  </a:cubicBezTo>
                  <a:cubicBezTo>
                    <a:pt x="19318" y="534"/>
                    <a:pt x="19452" y="427"/>
                    <a:pt x="19443" y="262"/>
                  </a:cubicBezTo>
                  <a:cubicBezTo>
                    <a:pt x="19443" y="108"/>
                    <a:pt x="19324" y="0"/>
                    <a:pt x="19181" y="0"/>
                  </a:cubicBezTo>
                  <a:close/>
                  <a:moveTo>
                    <a:pt x="16892" y="1035"/>
                  </a:moveTo>
                  <a:cubicBezTo>
                    <a:pt x="16886" y="1035"/>
                    <a:pt x="16879" y="1035"/>
                    <a:pt x="16872" y="1036"/>
                  </a:cubicBezTo>
                  <a:lnTo>
                    <a:pt x="16884" y="1036"/>
                  </a:lnTo>
                  <a:cubicBezTo>
                    <a:pt x="16800" y="1036"/>
                    <a:pt x="16741" y="1096"/>
                    <a:pt x="16741" y="1179"/>
                  </a:cubicBezTo>
                  <a:cubicBezTo>
                    <a:pt x="16741" y="1262"/>
                    <a:pt x="16800" y="1334"/>
                    <a:pt x="16884" y="1334"/>
                  </a:cubicBezTo>
                  <a:cubicBezTo>
                    <a:pt x="16967" y="1334"/>
                    <a:pt x="17038" y="1262"/>
                    <a:pt x="17038" y="1179"/>
                  </a:cubicBezTo>
                  <a:cubicBezTo>
                    <a:pt x="17038" y="1102"/>
                    <a:pt x="16977" y="1035"/>
                    <a:pt x="16892" y="1035"/>
                  </a:cubicBezTo>
                  <a:close/>
                  <a:moveTo>
                    <a:pt x="30957" y="1036"/>
                  </a:moveTo>
                  <a:cubicBezTo>
                    <a:pt x="30873" y="1036"/>
                    <a:pt x="30814" y="1108"/>
                    <a:pt x="30814" y="1191"/>
                  </a:cubicBezTo>
                  <a:cubicBezTo>
                    <a:pt x="30814" y="1274"/>
                    <a:pt x="30873" y="1334"/>
                    <a:pt x="30957" y="1334"/>
                  </a:cubicBezTo>
                  <a:cubicBezTo>
                    <a:pt x="31159" y="1334"/>
                    <a:pt x="31147" y="1036"/>
                    <a:pt x="30957" y="1036"/>
                  </a:cubicBezTo>
                  <a:close/>
                  <a:moveTo>
                    <a:pt x="21206" y="1167"/>
                  </a:moveTo>
                  <a:cubicBezTo>
                    <a:pt x="21075" y="1167"/>
                    <a:pt x="21003" y="1322"/>
                    <a:pt x="21098" y="1417"/>
                  </a:cubicBezTo>
                  <a:cubicBezTo>
                    <a:pt x="21130" y="1449"/>
                    <a:pt x="21168" y="1464"/>
                    <a:pt x="21206" y="1464"/>
                  </a:cubicBezTo>
                  <a:cubicBezTo>
                    <a:pt x="21280" y="1464"/>
                    <a:pt x="21348" y="1405"/>
                    <a:pt x="21348" y="1310"/>
                  </a:cubicBezTo>
                  <a:cubicBezTo>
                    <a:pt x="21348" y="1227"/>
                    <a:pt x="21289" y="1167"/>
                    <a:pt x="21206" y="1167"/>
                  </a:cubicBezTo>
                  <a:close/>
                  <a:moveTo>
                    <a:pt x="30536" y="2190"/>
                  </a:moveTo>
                  <a:cubicBezTo>
                    <a:pt x="30529" y="2190"/>
                    <a:pt x="30523" y="2191"/>
                    <a:pt x="30516" y="2191"/>
                  </a:cubicBezTo>
                  <a:lnTo>
                    <a:pt x="30528" y="2191"/>
                  </a:lnTo>
                  <a:cubicBezTo>
                    <a:pt x="30290" y="2203"/>
                    <a:pt x="30171" y="2489"/>
                    <a:pt x="30350" y="2656"/>
                  </a:cubicBezTo>
                  <a:cubicBezTo>
                    <a:pt x="30401" y="2703"/>
                    <a:pt x="30464" y="2725"/>
                    <a:pt x="30526" y="2725"/>
                  </a:cubicBezTo>
                  <a:cubicBezTo>
                    <a:pt x="30665" y="2725"/>
                    <a:pt x="30798" y="2617"/>
                    <a:pt x="30790" y="2453"/>
                  </a:cubicBezTo>
                  <a:cubicBezTo>
                    <a:pt x="30790" y="2305"/>
                    <a:pt x="30671" y="2190"/>
                    <a:pt x="30536" y="2190"/>
                  </a:cubicBezTo>
                  <a:close/>
                  <a:moveTo>
                    <a:pt x="32600" y="3513"/>
                  </a:moveTo>
                  <a:cubicBezTo>
                    <a:pt x="32397" y="3513"/>
                    <a:pt x="32397" y="3810"/>
                    <a:pt x="32600" y="3810"/>
                  </a:cubicBezTo>
                  <a:cubicBezTo>
                    <a:pt x="32790" y="3810"/>
                    <a:pt x="32790" y="3513"/>
                    <a:pt x="32600" y="3513"/>
                  </a:cubicBezTo>
                  <a:close/>
                  <a:moveTo>
                    <a:pt x="17725" y="3345"/>
                  </a:moveTo>
                  <a:cubicBezTo>
                    <a:pt x="17718" y="3345"/>
                    <a:pt x="17712" y="3346"/>
                    <a:pt x="17705" y="3346"/>
                  </a:cubicBezTo>
                  <a:cubicBezTo>
                    <a:pt x="17467" y="3346"/>
                    <a:pt x="17348" y="3632"/>
                    <a:pt x="17526" y="3799"/>
                  </a:cubicBezTo>
                  <a:cubicBezTo>
                    <a:pt x="17578" y="3850"/>
                    <a:pt x="17642" y="3873"/>
                    <a:pt x="17704" y="3873"/>
                  </a:cubicBezTo>
                  <a:cubicBezTo>
                    <a:pt x="17843" y="3873"/>
                    <a:pt x="17979" y="3760"/>
                    <a:pt x="17979" y="3596"/>
                  </a:cubicBezTo>
                  <a:cubicBezTo>
                    <a:pt x="17968" y="3460"/>
                    <a:pt x="17859" y="3345"/>
                    <a:pt x="17725" y="3345"/>
                  </a:cubicBezTo>
                  <a:close/>
                  <a:moveTo>
                    <a:pt x="32155" y="5488"/>
                  </a:moveTo>
                  <a:cubicBezTo>
                    <a:pt x="32149" y="5488"/>
                    <a:pt x="32142" y="5489"/>
                    <a:pt x="32135" y="5489"/>
                  </a:cubicBezTo>
                  <a:cubicBezTo>
                    <a:pt x="31897" y="5489"/>
                    <a:pt x="31790" y="5775"/>
                    <a:pt x="31957" y="5942"/>
                  </a:cubicBezTo>
                  <a:cubicBezTo>
                    <a:pt x="32013" y="5994"/>
                    <a:pt x="32079" y="6017"/>
                    <a:pt x="32144" y="6017"/>
                  </a:cubicBezTo>
                  <a:cubicBezTo>
                    <a:pt x="32285" y="6017"/>
                    <a:pt x="32417" y="5906"/>
                    <a:pt x="32409" y="5751"/>
                  </a:cubicBezTo>
                  <a:cubicBezTo>
                    <a:pt x="32409" y="5604"/>
                    <a:pt x="32290" y="5488"/>
                    <a:pt x="32155" y="5488"/>
                  </a:cubicBezTo>
                  <a:close/>
                  <a:moveTo>
                    <a:pt x="7557" y="5703"/>
                  </a:moveTo>
                  <a:cubicBezTo>
                    <a:pt x="7550" y="5703"/>
                    <a:pt x="7544" y="5703"/>
                    <a:pt x="7537" y="5704"/>
                  </a:cubicBezTo>
                  <a:cubicBezTo>
                    <a:pt x="7299" y="5704"/>
                    <a:pt x="7180" y="5989"/>
                    <a:pt x="7359" y="6156"/>
                  </a:cubicBezTo>
                  <a:cubicBezTo>
                    <a:pt x="7410" y="6208"/>
                    <a:pt x="7474" y="6231"/>
                    <a:pt x="7536" y="6231"/>
                  </a:cubicBezTo>
                  <a:cubicBezTo>
                    <a:pt x="7675" y="6231"/>
                    <a:pt x="7811" y="6118"/>
                    <a:pt x="7811" y="5954"/>
                  </a:cubicBezTo>
                  <a:cubicBezTo>
                    <a:pt x="7800" y="5817"/>
                    <a:pt x="7691" y="5703"/>
                    <a:pt x="7557" y="5703"/>
                  </a:cubicBezTo>
                  <a:close/>
                  <a:moveTo>
                    <a:pt x="17098" y="5870"/>
                  </a:moveTo>
                  <a:cubicBezTo>
                    <a:pt x="16681" y="5882"/>
                    <a:pt x="16479" y="6394"/>
                    <a:pt x="16788" y="6692"/>
                  </a:cubicBezTo>
                  <a:cubicBezTo>
                    <a:pt x="16882" y="6781"/>
                    <a:pt x="16996" y="6822"/>
                    <a:pt x="17109" y="6822"/>
                  </a:cubicBezTo>
                  <a:cubicBezTo>
                    <a:pt x="17356" y="6822"/>
                    <a:pt x="17594" y="6629"/>
                    <a:pt x="17586" y="6335"/>
                  </a:cubicBezTo>
                  <a:cubicBezTo>
                    <a:pt x="17574" y="6073"/>
                    <a:pt x="17360" y="5870"/>
                    <a:pt x="17098" y="5870"/>
                  </a:cubicBezTo>
                  <a:close/>
                  <a:moveTo>
                    <a:pt x="34106" y="6881"/>
                  </a:moveTo>
                  <a:cubicBezTo>
                    <a:pt x="34100" y="6881"/>
                    <a:pt x="34094" y="6881"/>
                    <a:pt x="34088" y="6882"/>
                  </a:cubicBezTo>
                  <a:lnTo>
                    <a:pt x="34100" y="6882"/>
                  </a:lnTo>
                  <a:cubicBezTo>
                    <a:pt x="33957" y="6882"/>
                    <a:pt x="33898" y="7037"/>
                    <a:pt x="33993" y="7132"/>
                  </a:cubicBezTo>
                  <a:cubicBezTo>
                    <a:pt x="34023" y="7163"/>
                    <a:pt x="34059" y="7176"/>
                    <a:pt x="34095" y="7176"/>
                  </a:cubicBezTo>
                  <a:cubicBezTo>
                    <a:pt x="34171" y="7176"/>
                    <a:pt x="34243" y="7114"/>
                    <a:pt x="34243" y="7025"/>
                  </a:cubicBezTo>
                  <a:cubicBezTo>
                    <a:pt x="34243" y="6948"/>
                    <a:pt x="34182" y="6881"/>
                    <a:pt x="34106" y="6881"/>
                  </a:cubicBezTo>
                  <a:close/>
                  <a:moveTo>
                    <a:pt x="5227" y="7228"/>
                  </a:moveTo>
                  <a:cubicBezTo>
                    <a:pt x="5073" y="7228"/>
                    <a:pt x="5001" y="7430"/>
                    <a:pt x="5108" y="7537"/>
                  </a:cubicBezTo>
                  <a:cubicBezTo>
                    <a:pt x="5145" y="7570"/>
                    <a:pt x="5189" y="7585"/>
                    <a:pt x="5232" y="7585"/>
                  </a:cubicBezTo>
                  <a:cubicBezTo>
                    <a:pt x="5326" y="7585"/>
                    <a:pt x="5414" y="7513"/>
                    <a:pt x="5406" y="7406"/>
                  </a:cubicBezTo>
                  <a:cubicBezTo>
                    <a:pt x="5406" y="7311"/>
                    <a:pt x="5334" y="7228"/>
                    <a:pt x="5239" y="7228"/>
                  </a:cubicBezTo>
                  <a:close/>
                  <a:moveTo>
                    <a:pt x="10883" y="11240"/>
                  </a:moveTo>
                  <a:cubicBezTo>
                    <a:pt x="10799" y="11240"/>
                    <a:pt x="10740" y="11299"/>
                    <a:pt x="10740" y="11383"/>
                  </a:cubicBezTo>
                  <a:cubicBezTo>
                    <a:pt x="10740" y="11478"/>
                    <a:pt x="10809" y="11536"/>
                    <a:pt x="10883" y="11536"/>
                  </a:cubicBezTo>
                  <a:cubicBezTo>
                    <a:pt x="10920" y="11536"/>
                    <a:pt x="10958" y="11522"/>
                    <a:pt x="10990" y="11490"/>
                  </a:cubicBezTo>
                  <a:cubicBezTo>
                    <a:pt x="11085" y="11395"/>
                    <a:pt x="11014" y="11240"/>
                    <a:pt x="10883" y="11240"/>
                  </a:cubicBezTo>
                  <a:close/>
                  <a:moveTo>
                    <a:pt x="36014" y="11549"/>
                  </a:moveTo>
                  <a:cubicBezTo>
                    <a:pt x="36007" y="11549"/>
                    <a:pt x="36000" y="11549"/>
                    <a:pt x="35993" y="11549"/>
                  </a:cubicBezTo>
                  <a:lnTo>
                    <a:pt x="36005" y="11549"/>
                  </a:lnTo>
                  <a:cubicBezTo>
                    <a:pt x="35767" y="11561"/>
                    <a:pt x="35660" y="11847"/>
                    <a:pt x="35826" y="12014"/>
                  </a:cubicBezTo>
                  <a:cubicBezTo>
                    <a:pt x="35882" y="12066"/>
                    <a:pt x="35948" y="12089"/>
                    <a:pt x="36012" y="12089"/>
                  </a:cubicBezTo>
                  <a:cubicBezTo>
                    <a:pt x="36154" y="12089"/>
                    <a:pt x="36287" y="11975"/>
                    <a:pt x="36279" y="11811"/>
                  </a:cubicBezTo>
                  <a:cubicBezTo>
                    <a:pt x="36279" y="11664"/>
                    <a:pt x="36160" y="11549"/>
                    <a:pt x="36014" y="11549"/>
                  </a:cubicBezTo>
                  <a:close/>
                  <a:moveTo>
                    <a:pt x="34529" y="12847"/>
                  </a:moveTo>
                  <a:cubicBezTo>
                    <a:pt x="34531" y="12847"/>
                    <a:pt x="34532" y="12847"/>
                    <a:pt x="34534" y="12847"/>
                  </a:cubicBezTo>
                  <a:lnTo>
                    <a:pt x="34534" y="12847"/>
                  </a:lnTo>
                  <a:cubicBezTo>
                    <a:pt x="34536" y="12847"/>
                    <a:pt x="34538" y="12847"/>
                    <a:pt x="34541" y="12847"/>
                  </a:cubicBezTo>
                  <a:close/>
                  <a:moveTo>
                    <a:pt x="34534" y="12847"/>
                  </a:moveTo>
                  <a:lnTo>
                    <a:pt x="34534" y="12847"/>
                  </a:lnTo>
                  <a:cubicBezTo>
                    <a:pt x="34396" y="12852"/>
                    <a:pt x="34339" y="13003"/>
                    <a:pt x="34433" y="13097"/>
                  </a:cubicBezTo>
                  <a:cubicBezTo>
                    <a:pt x="34464" y="13128"/>
                    <a:pt x="34500" y="13141"/>
                    <a:pt x="34535" y="13141"/>
                  </a:cubicBezTo>
                  <a:cubicBezTo>
                    <a:pt x="34611" y="13141"/>
                    <a:pt x="34683" y="13079"/>
                    <a:pt x="34683" y="12990"/>
                  </a:cubicBezTo>
                  <a:cubicBezTo>
                    <a:pt x="34683" y="12909"/>
                    <a:pt x="34615" y="12850"/>
                    <a:pt x="34534" y="12847"/>
                  </a:cubicBezTo>
                  <a:close/>
                  <a:moveTo>
                    <a:pt x="37231" y="13740"/>
                  </a:moveTo>
                  <a:cubicBezTo>
                    <a:pt x="37233" y="13740"/>
                    <a:pt x="37235" y="13740"/>
                    <a:pt x="37237" y="13740"/>
                  </a:cubicBezTo>
                  <a:lnTo>
                    <a:pt x="37237" y="13740"/>
                  </a:lnTo>
                  <a:cubicBezTo>
                    <a:pt x="37239" y="13740"/>
                    <a:pt x="37241" y="13740"/>
                    <a:pt x="37243" y="13740"/>
                  </a:cubicBezTo>
                  <a:close/>
                  <a:moveTo>
                    <a:pt x="393" y="13383"/>
                  </a:moveTo>
                  <a:cubicBezTo>
                    <a:pt x="131" y="13383"/>
                    <a:pt x="0" y="13693"/>
                    <a:pt x="179" y="13883"/>
                  </a:cubicBezTo>
                  <a:cubicBezTo>
                    <a:pt x="242" y="13946"/>
                    <a:pt x="318" y="13974"/>
                    <a:pt x="393" y="13974"/>
                  </a:cubicBezTo>
                  <a:cubicBezTo>
                    <a:pt x="546" y="13974"/>
                    <a:pt x="691" y="13857"/>
                    <a:pt x="691" y="13681"/>
                  </a:cubicBezTo>
                  <a:cubicBezTo>
                    <a:pt x="691" y="13514"/>
                    <a:pt x="560" y="13383"/>
                    <a:pt x="393" y="13383"/>
                  </a:cubicBezTo>
                  <a:close/>
                  <a:moveTo>
                    <a:pt x="37237" y="13740"/>
                  </a:moveTo>
                  <a:lnTo>
                    <a:pt x="37237" y="13740"/>
                  </a:lnTo>
                  <a:cubicBezTo>
                    <a:pt x="37099" y="13745"/>
                    <a:pt x="37042" y="13896"/>
                    <a:pt x="37136" y="13990"/>
                  </a:cubicBezTo>
                  <a:cubicBezTo>
                    <a:pt x="37166" y="14021"/>
                    <a:pt x="37203" y="14034"/>
                    <a:pt x="37238" y="14034"/>
                  </a:cubicBezTo>
                  <a:cubicBezTo>
                    <a:pt x="37314" y="14034"/>
                    <a:pt x="37386" y="13972"/>
                    <a:pt x="37386" y="13883"/>
                  </a:cubicBezTo>
                  <a:cubicBezTo>
                    <a:pt x="37386" y="13802"/>
                    <a:pt x="37318" y="13743"/>
                    <a:pt x="37237" y="13740"/>
                  </a:cubicBezTo>
                  <a:close/>
                  <a:moveTo>
                    <a:pt x="5573" y="13966"/>
                  </a:moveTo>
                  <a:cubicBezTo>
                    <a:pt x="5489" y="13966"/>
                    <a:pt x="5430" y="14026"/>
                    <a:pt x="5430" y="14109"/>
                  </a:cubicBezTo>
                  <a:cubicBezTo>
                    <a:pt x="5430" y="14199"/>
                    <a:pt x="5502" y="14260"/>
                    <a:pt x="5578" y="14260"/>
                  </a:cubicBezTo>
                  <a:cubicBezTo>
                    <a:pt x="5613" y="14260"/>
                    <a:pt x="5649" y="14247"/>
                    <a:pt x="5680" y="14216"/>
                  </a:cubicBezTo>
                  <a:cubicBezTo>
                    <a:pt x="5775" y="14121"/>
                    <a:pt x="5715" y="13966"/>
                    <a:pt x="5573" y="13966"/>
                  </a:cubicBezTo>
                  <a:close/>
                  <a:moveTo>
                    <a:pt x="36550" y="17966"/>
                  </a:moveTo>
                  <a:cubicBezTo>
                    <a:pt x="36543" y="17966"/>
                    <a:pt x="36536" y="17966"/>
                    <a:pt x="36529" y="17967"/>
                  </a:cubicBezTo>
                  <a:lnTo>
                    <a:pt x="36541" y="17967"/>
                  </a:lnTo>
                  <a:cubicBezTo>
                    <a:pt x="36303" y="17979"/>
                    <a:pt x="36195" y="18265"/>
                    <a:pt x="36362" y="18431"/>
                  </a:cubicBezTo>
                  <a:cubicBezTo>
                    <a:pt x="36417" y="18479"/>
                    <a:pt x="36483" y="18501"/>
                    <a:pt x="36547" y="18501"/>
                  </a:cubicBezTo>
                  <a:cubicBezTo>
                    <a:pt x="36689" y="18501"/>
                    <a:pt x="36823" y="18393"/>
                    <a:pt x="36815" y="18229"/>
                  </a:cubicBezTo>
                  <a:cubicBezTo>
                    <a:pt x="36815" y="18081"/>
                    <a:pt x="36695" y="17966"/>
                    <a:pt x="36550" y="17966"/>
                  </a:cubicBezTo>
                  <a:close/>
                  <a:moveTo>
                    <a:pt x="3251" y="19455"/>
                  </a:moveTo>
                  <a:cubicBezTo>
                    <a:pt x="3168" y="19455"/>
                    <a:pt x="3108" y="19527"/>
                    <a:pt x="3108" y="19598"/>
                  </a:cubicBezTo>
                  <a:cubicBezTo>
                    <a:pt x="3108" y="19693"/>
                    <a:pt x="3177" y="19752"/>
                    <a:pt x="3251" y="19752"/>
                  </a:cubicBezTo>
                  <a:cubicBezTo>
                    <a:pt x="3288" y="19752"/>
                    <a:pt x="3326" y="19737"/>
                    <a:pt x="3358" y="19705"/>
                  </a:cubicBezTo>
                  <a:cubicBezTo>
                    <a:pt x="3453" y="19610"/>
                    <a:pt x="3394" y="19455"/>
                    <a:pt x="3251" y="19455"/>
                  </a:cubicBezTo>
                  <a:close/>
                  <a:moveTo>
                    <a:pt x="37446" y="19562"/>
                  </a:moveTo>
                  <a:cubicBezTo>
                    <a:pt x="37315" y="19562"/>
                    <a:pt x="37243" y="19717"/>
                    <a:pt x="37338" y="19812"/>
                  </a:cubicBezTo>
                  <a:cubicBezTo>
                    <a:pt x="37370" y="19844"/>
                    <a:pt x="37409" y="19859"/>
                    <a:pt x="37446" y="19859"/>
                  </a:cubicBezTo>
                  <a:cubicBezTo>
                    <a:pt x="37520" y="19859"/>
                    <a:pt x="37589" y="19800"/>
                    <a:pt x="37589" y="19705"/>
                  </a:cubicBezTo>
                  <a:cubicBezTo>
                    <a:pt x="37600" y="19622"/>
                    <a:pt x="37529" y="19562"/>
                    <a:pt x="37446" y="19562"/>
                  </a:cubicBezTo>
                  <a:close/>
                  <a:moveTo>
                    <a:pt x="35648" y="23658"/>
                  </a:moveTo>
                  <a:cubicBezTo>
                    <a:pt x="35410" y="23658"/>
                    <a:pt x="35303" y="23956"/>
                    <a:pt x="35469" y="24111"/>
                  </a:cubicBezTo>
                  <a:cubicBezTo>
                    <a:pt x="35527" y="24164"/>
                    <a:pt x="35594" y="24188"/>
                    <a:pt x="35659" y="24188"/>
                  </a:cubicBezTo>
                  <a:cubicBezTo>
                    <a:pt x="35796" y="24188"/>
                    <a:pt x="35922" y="24082"/>
                    <a:pt x="35922" y="23920"/>
                  </a:cubicBezTo>
                  <a:cubicBezTo>
                    <a:pt x="35911" y="23779"/>
                    <a:pt x="35810" y="23667"/>
                    <a:pt x="35675" y="23667"/>
                  </a:cubicBezTo>
                  <a:cubicBezTo>
                    <a:pt x="35662" y="23667"/>
                    <a:pt x="35649" y="23668"/>
                    <a:pt x="35636" y="23670"/>
                  </a:cubicBezTo>
                  <a:lnTo>
                    <a:pt x="35648" y="23658"/>
                  </a:lnTo>
                  <a:close/>
                  <a:moveTo>
                    <a:pt x="37696" y="24122"/>
                  </a:moveTo>
                  <a:cubicBezTo>
                    <a:pt x="37497" y="24134"/>
                    <a:pt x="37505" y="24420"/>
                    <a:pt x="37696" y="24420"/>
                  </a:cubicBezTo>
                  <a:cubicBezTo>
                    <a:pt x="37700" y="24420"/>
                    <a:pt x="37704" y="24420"/>
                    <a:pt x="37708" y="24420"/>
                  </a:cubicBezTo>
                  <a:cubicBezTo>
                    <a:pt x="37791" y="24420"/>
                    <a:pt x="37850" y="24361"/>
                    <a:pt x="37850" y="24277"/>
                  </a:cubicBezTo>
                  <a:cubicBezTo>
                    <a:pt x="37850" y="24182"/>
                    <a:pt x="37779" y="24122"/>
                    <a:pt x="37696" y="24122"/>
                  </a:cubicBezTo>
                  <a:close/>
                  <a:moveTo>
                    <a:pt x="29369" y="24193"/>
                  </a:moveTo>
                  <a:cubicBezTo>
                    <a:pt x="29363" y="24193"/>
                    <a:pt x="29356" y="24193"/>
                    <a:pt x="29349" y="24194"/>
                  </a:cubicBezTo>
                  <a:lnTo>
                    <a:pt x="29361" y="24194"/>
                  </a:lnTo>
                  <a:cubicBezTo>
                    <a:pt x="29123" y="24194"/>
                    <a:pt x="29016" y="24492"/>
                    <a:pt x="29183" y="24646"/>
                  </a:cubicBezTo>
                  <a:cubicBezTo>
                    <a:pt x="29239" y="24699"/>
                    <a:pt x="29304" y="24722"/>
                    <a:pt x="29367" y="24722"/>
                  </a:cubicBezTo>
                  <a:cubicBezTo>
                    <a:pt x="29506" y="24722"/>
                    <a:pt x="29635" y="24611"/>
                    <a:pt x="29635" y="24456"/>
                  </a:cubicBezTo>
                  <a:cubicBezTo>
                    <a:pt x="29635" y="24308"/>
                    <a:pt x="29505" y="24193"/>
                    <a:pt x="29369" y="24193"/>
                  </a:cubicBezTo>
                  <a:close/>
                  <a:moveTo>
                    <a:pt x="18664" y="24538"/>
                  </a:moveTo>
                  <a:cubicBezTo>
                    <a:pt x="18658" y="24538"/>
                    <a:pt x="18652" y="24538"/>
                    <a:pt x="18646" y="24539"/>
                  </a:cubicBezTo>
                  <a:lnTo>
                    <a:pt x="18658" y="24539"/>
                  </a:lnTo>
                  <a:cubicBezTo>
                    <a:pt x="18455" y="24539"/>
                    <a:pt x="18467" y="24837"/>
                    <a:pt x="18658" y="24837"/>
                  </a:cubicBezTo>
                  <a:cubicBezTo>
                    <a:pt x="18741" y="24837"/>
                    <a:pt x="18812" y="24765"/>
                    <a:pt x="18812" y="24682"/>
                  </a:cubicBezTo>
                  <a:cubicBezTo>
                    <a:pt x="18812" y="24605"/>
                    <a:pt x="18741" y="24538"/>
                    <a:pt x="18664" y="24538"/>
                  </a:cubicBezTo>
                  <a:close/>
                  <a:moveTo>
                    <a:pt x="9918" y="25039"/>
                  </a:moveTo>
                  <a:cubicBezTo>
                    <a:pt x="9680" y="25051"/>
                    <a:pt x="9573" y="25337"/>
                    <a:pt x="9740" y="25504"/>
                  </a:cubicBezTo>
                  <a:cubicBezTo>
                    <a:pt x="9791" y="25552"/>
                    <a:pt x="9854" y="25573"/>
                    <a:pt x="9917" y="25573"/>
                  </a:cubicBezTo>
                  <a:cubicBezTo>
                    <a:pt x="10056" y="25573"/>
                    <a:pt x="10192" y="25466"/>
                    <a:pt x="10192" y="25301"/>
                  </a:cubicBezTo>
                  <a:cubicBezTo>
                    <a:pt x="10192" y="25158"/>
                    <a:pt x="10061" y="25039"/>
                    <a:pt x="9918" y="25039"/>
                  </a:cubicBezTo>
                  <a:close/>
                  <a:moveTo>
                    <a:pt x="31028" y="25527"/>
                  </a:moveTo>
                  <a:cubicBezTo>
                    <a:pt x="30945" y="25527"/>
                    <a:pt x="30873" y="25599"/>
                    <a:pt x="30873" y="25682"/>
                  </a:cubicBezTo>
                  <a:cubicBezTo>
                    <a:pt x="30873" y="25772"/>
                    <a:pt x="30951" y="25828"/>
                    <a:pt x="31031" y="25828"/>
                  </a:cubicBezTo>
                  <a:cubicBezTo>
                    <a:pt x="31068" y="25828"/>
                    <a:pt x="31105" y="25816"/>
                    <a:pt x="31135" y="25789"/>
                  </a:cubicBezTo>
                  <a:cubicBezTo>
                    <a:pt x="31219" y="25694"/>
                    <a:pt x="31159" y="25527"/>
                    <a:pt x="31028" y="25527"/>
                  </a:cubicBezTo>
                  <a:close/>
                  <a:moveTo>
                    <a:pt x="19539" y="26527"/>
                  </a:moveTo>
                  <a:cubicBezTo>
                    <a:pt x="19181" y="26527"/>
                    <a:pt x="19185" y="27065"/>
                    <a:pt x="19529" y="27065"/>
                  </a:cubicBezTo>
                  <a:cubicBezTo>
                    <a:pt x="19540" y="27065"/>
                    <a:pt x="19551" y="27064"/>
                    <a:pt x="19562" y="27063"/>
                  </a:cubicBezTo>
                  <a:cubicBezTo>
                    <a:pt x="19896" y="27028"/>
                    <a:pt x="19884" y="26551"/>
                    <a:pt x="19551" y="26528"/>
                  </a:cubicBezTo>
                  <a:cubicBezTo>
                    <a:pt x="19547" y="26527"/>
                    <a:pt x="19543" y="26527"/>
                    <a:pt x="19539" y="26527"/>
                  </a:cubicBezTo>
                  <a:close/>
                  <a:moveTo>
                    <a:pt x="10359" y="26849"/>
                  </a:moveTo>
                  <a:cubicBezTo>
                    <a:pt x="10157" y="26849"/>
                    <a:pt x="10157" y="27147"/>
                    <a:pt x="10359" y="27147"/>
                  </a:cubicBezTo>
                  <a:cubicBezTo>
                    <a:pt x="10442" y="27147"/>
                    <a:pt x="10502" y="27087"/>
                    <a:pt x="10502" y="27004"/>
                  </a:cubicBezTo>
                  <a:cubicBezTo>
                    <a:pt x="10502" y="26920"/>
                    <a:pt x="10442" y="26849"/>
                    <a:pt x="10359" y="26849"/>
                  </a:cubicBezTo>
                  <a:close/>
                  <a:moveTo>
                    <a:pt x="22694" y="26682"/>
                  </a:moveTo>
                  <a:cubicBezTo>
                    <a:pt x="22456" y="26682"/>
                    <a:pt x="22337" y="26980"/>
                    <a:pt x="22515" y="27135"/>
                  </a:cubicBezTo>
                  <a:cubicBezTo>
                    <a:pt x="22569" y="27188"/>
                    <a:pt x="22635" y="27212"/>
                    <a:pt x="22700" y="27212"/>
                  </a:cubicBezTo>
                  <a:cubicBezTo>
                    <a:pt x="22836" y="27212"/>
                    <a:pt x="22968" y="27106"/>
                    <a:pt x="22968" y="26944"/>
                  </a:cubicBezTo>
                  <a:cubicBezTo>
                    <a:pt x="22956" y="26789"/>
                    <a:pt x="22837" y="26682"/>
                    <a:pt x="22694" y="26682"/>
                  </a:cubicBezTo>
                  <a:close/>
                  <a:moveTo>
                    <a:pt x="23396" y="28373"/>
                  </a:moveTo>
                  <a:cubicBezTo>
                    <a:pt x="23313" y="28373"/>
                    <a:pt x="23241" y="28444"/>
                    <a:pt x="23241" y="28528"/>
                  </a:cubicBezTo>
                  <a:cubicBezTo>
                    <a:pt x="23241" y="28617"/>
                    <a:pt x="23319" y="28673"/>
                    <a:pt x="23399" y="28673"/>
                  </a:cubicBezTo>
                  <a:cubicBezTo>
                    <a:pt x="23436" y="28673"/>
                    <a:pt x="23473" y="28661"/>
                    <a:pt x="23503" y="28635"/>
                  </a:cubicBezTo>
                  <a:cubicBezTo>
                    <a:pt x="23587" y="28540"/>
                    <a:pt x="23527" y="28373"/>
                    <a:pt x="23396" y="28373"/>
                  </a:cubicBezTo>
                  <a:close/>
                  <a:moveTo>
                    <a:pt x="27655" y="28563"/>
                  </a:moveTo>
                  <a:cubicBezTo>
                    <a:pt x="27648" y="28563"/>
                    <a:pt x="27641" y="28563"/>
                    <a:pt x="27635" y="28563"/>
                  </a:cubicBezTo>
                  <a:cubicBezTo>
                    <a:pt x="27397" y="28563"/>
                    <a:pt x="27278" y="28861"/>
                    <a:pt x="27456" y="29016"/>
                  </a:cubicBezTo>
                  <a:cubicBezTo>
                    <a:pt x="27509" y="29068"/>
                    <a:pt x="27572" y="29091"/>
                    <a:pt x="27635" y="29091"/>
                  </a:cubicBezTo>
                  <a:cubicBezTo>
                    <a:pt x="27773" y="29091"/>
                    <a:pt x="27905" y="28981"/>
                    <a:pt x="27897" y="28825"/>
                  </a:cubicBezTo>
                  <a:cubicBezTo>
                    <a:pt x="27897" y="28678"/>
                    <a:pt x="27789" y="28563"/>
                    <a:pt x="27655" y="28563"/>
                  </a:cubicBezTo>
                  <a:close/>
                  <a:moveTo>
                    <a:pt x="28302" y="30397"/>
                  </a:moveTo>
                  <a:cubicBezTo>
                    <a:pt x="28171" y="30397"/>
                    <a:pt x="28111" y="30552"/>
                    <a:pt x="28194" y="30647"/>
                  </a:cubicBezTo>
                  <a:cubicBezTo>
                    <a:pt x="28225" y="30677"/>
                    <a:pt x="28262" y="30691"/>
                    <a:pt x="28299" y="30691"/>
                  </a:cubicBezTo>
                  <a:cubicBezTo>
                    <a:pt x="28379" y="30691"/>
                    <a:pt x="28456" y="30629"/>
                    <a:pt x="28456" y="30540"/>
                  </a:cubicBezTo>
                  <a:cubicBezTo>
                    <a:pt x="28456" y="30457"/>
                    <a:pt x="28385" y="30397"/>
                    <a:pt x="28302" y="30397"/>
                  </a:cubicBezTo>
                  <a:close/>
                  <a:moveTo>
                    <a:pt x="15403" y="30170"/>
                  </a:moveTo>
                  <a:cubicBezTo>
                    <a:pt x="15397" y="30170"/>
                    <a:pt x="15390" y="30170"/>
                    <a:pt x="15383" y="30171"/>
                  </a:cubicBezTo>
                  <a:cubicBezTo>
                    <a:pt x="15145" y="30171"/>
                    <a:pt x="15038" y="30468"/>
                    <a:pt x="15205" y="30623"/>
                  </a:cubicBezTo>
                  <a:cubicBezTo>
                    <a:pt x="15262" y="30677"/>
                    <a:pt x="15330" y="30701"/>
                    <a:pt x="15395" y="30701"/>
                  </a:cubicBezTo>
                  <a:cubicBezTo>
                    <a:pt x="15531" y="30701"/>
                    <a:pt x="15657" y="30594"/>
                    <a:pt x="15657" y="30433"/>
                  </a:cubicBezTo>
                  <a:cubicBezTo>
                    <a:pt x="15657" y="30285"/>
                    <a:pt x="15538" y="30170"/>
                    <a:pt x="15403" y="30170"/>
                  </a:cubicBezTo>
                  <a:close/>
                  <a:moveTo>
                    <a:pt x="17914" y="33146"/>
                  </a:moveTo>
                  <a:cubicBezTo>
                    <a:pt x="17908" y="33146"/>
                    <a:pt x="17902" y="33146"/>
                    <a:pt x="17896" y="33147"/>
                  </a:cubicBezTo>
                  <a:lnTo>
                    <a:pt x="17907" y="33147"/>
                  </a:lnTo>
                  <a:cubicBezTo>
                    <a:pt x="17777" y="33147"/>
                    <a:pt x="17705" y="33302"/>
                    <a:pt x="17800" y="33397"/>
                  </a:cubicBezTo>
                  <a:cubicBezTo>
                    <a:pt x="17831" y="33428"/>
                    <a:pt x="17868" y="33441"/>
                    <a:pt x="17905" y="33441"/>
                  </a:cubicBezTo>
                  <a:cubicBezTo>
                    <a:pt x="17985" y="33441"/>
                    <a:pt x="18062" y="33380"/>
                    <a:pt x="18062" y="33290"/>
                  </a:cubicBezTo>
                  <a:cubicBezTo>
                    <a:pt x="18062" y="33213"/>
                    <a:pt x="17991" y="33146"/>
                    <a:pt x="17914" y="33146"/>
                  </a:cubicBezTo>
                  <a:close/>
                  <a:moveTo>
                    <a:pt x="15562" y="34064"/>
                  </a:moveTo>
                  <a:cubicBezTo>
                    <a:pt x="15479" y="34064"/>
                    <a:pt x="15407" y="34124"/>
                    <a:pt x="15407" y="34207"/>
                  </a:cubicBezTo>
                  <a:cubicBezTo>
                    <a:pt x="15407" y="34296"/>
                    <a:pt x="15485" y="34358"/>
                    <a:pt x="15564" y="34358"/>
                  </a:cubicBezTo>
                  <a:cubicBezTo>
                    <a:pt x="15601" y="34358"/>
                    <a:pt x="15639" y="34344"/>
                    <a:pt x="15669" y="34314"/>
                  </a:cubicBezTo>
                  <a:cubicBezTo>
                    <a:pt x="15752" y="34219"/>
                    <a:pt x="15693" y="34064"/>
                    <a:pt x="15562" y="34064"/>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3" name="Google Shape;1573;p34"/>
            <p:cNvSpPr/>
            <p:nvPr/>
          </p:nvSpPr>
          <p:spPr>
            <a:xfrm>
              <a:off x="8092450" y="4468625"/>
              <a:ext cx="1377398" cy="1250288"/>
            </a:xfrm>
            <a:custGeom>
              <a:avLst/>
              <a:gdLst/>
              <a:ahLst/>
              <a:cxnLst/>
              <a:rect l="l" t="t" r="r" b="b"/>
              <a:pathLst>
                <a:path w="37851" h="34358" extrusionOk="0">
                  <a:moveTo>
                    <a:pt x="19181" y="0"/>
                  </a:moveTo>
                  <a:cubicBezTo>
                    <a:pt x="18943" y="0"/>
                    <a:pt x="18824" y="298"/>
                    <a:pt x="18991" y="465"/>
                  </a:cubicBezTo>
                  <a:cubicBezTo>
                    <a:pt x="19046" y="513"/>
                    <a:pt x="19112" y="534"/>
                    <a:pt x="19176" y="534"/>
                  </a:cubicBezTo>
                  <a:cubicBezTo>
                    <a:pt x="19318" y="534"/>
                    <a:pt x="19452" y="427"/>
                    <a:pt x="19443" y="262"/>
                  </a:cubicBezTo>
                  <a:cubicBezTo>
                    <a:pt x="19443" y="108"/>
                    <a:pt x="19324" y="0"/>
                    <a:pt x="19181" y="0"/>
                  </a:cubicBezTo>
                  <a:close/>
                  <a:moveTo>
                    <a:pt x="16892" y="1035"/>
                  </a:moveTo>
                  <a:cubicBezTo>
                    <a:pt x="16886" y="1035"/>
                    <a:pt x="16879" y="1035"/>
                    <a:pt x="16872" y="1036"/>
                  </a:cubicBezTo>
                  <a:lnTo>
                    <a:pt x="16884" y="1036"/>
                  </a:lnTo>
                  <a:cubicBezTo>
                    <a:pt x="16800" y="1036"/>
                    <a:pt x="16741" y="1096"/>
                    <a:pt x="16741" y="1179"/>
                  </a:cubicBezTo>
                  <a:cubicBezTo>
                    <a:pt x="16741" y="1262"/>
                    <a:pt x="16800" y="1334"/>
                    <a:pt x="16884" y="1334"/>
                  </a:cubicBezTo>
                  <a:cubicBezTo>
                    <a:pt x="16967" y="1334"/>
                    <a:pt x="17038" y="1262"/>
                    <a:pt x="17038" y="1179"/>
                  </a:cubicBezTo>
                  <a:cubicBezTo>
                    <a:pt x="17038" y="1102"/>
                    <a:pt x="16977" y="1035"/>
                    <a:pt x="16892" y="1035"/>
                  </a:cubicBezTo>
                  <a:close/>
                  <a:moveTo>
                    <a:pt x="30957" y="1036"/>
                  </a:moveTo>
                  <a:cubicBezTo>
                    <a:pt x="30873" y="1036"/>
                    <a:pt x="30814" y="1108"/>
                    <a:pt x="30814" y="1191"/>
                  </a:cubicBezTo>
                  <a:cubicBezTo>
                    <a:pt x="30814" y="1274"/>
                    <a:pt x="30873" y="1334"/>
                    <a:pt x="30957" y="1334"/>
                  </a:cubicBezTo>
                  <a:cubicBezTo>
                    <a:pt x="31159" y="1334"/>
                    <a:pt x="31147" y="1036"/>
                    <a:pt x="30957" y="1036"/>
                  </a:cubicBezTo>
                  <a:close/>
                  <a:moveTo>
                    <a:pt x="21206" y="1167"/>
                  </a:moveTo>
                  <a:cubicBezTo>
                    <a:pt x="21075" y="1167"/>
                    <a:pt x="21003" y="1322"/>
                    <a:pt x="21098" y="1417"/>
                  </a:cubicBezTo>
                  <a:cubicBezTo>
                    <a:pt x="21130" y="1449"/>
                    <a:pt x="21168" y="1464"/>
                    <a:pt x="21206" y="1464"/>
                  </a:cubicBezTo>
                  <a:cubicBezTo>
                    <a:pt x="21280" y="1464"/>
                    <a:pt x="21348" y="1405"/>
                    <a:pt x="21348" y="1310"/>
                  </a:cubicBezTo>
                  <a:cubicBezTo>
                    <a:pt x="21348" y="1227"/>
                    <a:pt x="21289" y="1167"/>
                    <a:pt x="21206" y="1167"/>
                  </a:cubicBezTo>
                  <a:close/>
                  <a:moveTo>
                    <a:pt x="30536" y="2190"/>
                  </a:moveTo>
                  <a:cubicBezTo>
                    <a:pt x="30529" y="2190"/>
                    <a:pt x="30523" y="2191"/>
                    <a:pt x="30516" y="2191"/>
                  </a:cubicBezTo>
                  <a:lnTo>
                    <a:pt x="30528" y="2191"/>
                  </a:lnTo>
                  <a:cubicBezTo>
                    <a:pt x="30290" y="2203"/>
                    <a:pt x="30171" y="2489"/>
                    <a:pt x="30350" y="2656"/>
                  </a:cubicBezTo>
                  <a:cubicBezTo>
                    <a:pt x="30401" y="2703"/>
                    <a:pt x="30464" y="2725"/>
                    <a:pt x="30526" y="2725"/>
                  </a:cubicBezTo>
                  <a:cubicBezTo>
                    <a:pt x="30665" y="2725"/>
                    <a:pt x="30798" y="2617"/>
                    <a:pt x="30790" y="2453"/>
                  </a:cubicBezTo>
                  <a:cubicBezTo>
                    <a:pt x="30790" y="2305"/>
                    <a:pt x="30671" y="2190"/>
                    <a:pt x="30536" y="2190"/>
                  </a:cubicBezTo>
                  <a:close/>
                  <a:moveTo>
                    <a:pt x="32600" y="3513"/>
                  </a:moveTo>
                  <a:cubicBezTo>
                    <a:pt x="32397" y="3513"/>
                    <a:pt x="32397" y="3810"/>
                    <a:pt x="32600" y="3810"/>
                  </a:cubicBezTo>
                  <a:cubicBezTo>
                    <a:pt x="32790" y="3810"/>
                    <a:pt x="32790" y="3513"/>
                    <a:pt x="32600" y="3513"/>
                  </a:cubicBezTo>
                  <a:close/>
                  <a:moveTo>
                    <a:pt x="17725" y="3345"/>
                  </a:moveTo>
                  <a:cubicBezTo>
                    <a:pt x="17718" y="3345"/>
                    <a:pt x="17712" y="3346"/>
                    <a:pt x="17705" y="3346"/>
                  </a:cubicBezTo>
                  <a:cubicBezTo>
                    <a:pt x="17467" y="3346"/>
                    <a:pt x="17348" y="3632"/>
                    <a:pt x="17526" y="3799"/>
                  </a:cubicBezTo>
                  <a:cubicBezTo>
                    <a:pt x="17578" y="3850"/>
                    <a:pt x="17642" y="3873"/>
                    <a:pt x="17704" y="3873"/>
                  </a:cubicBezTo>
                  <a:cubicBezTo>
                    <a:pt x="17843" y="3873"/>
                    <a:pt x="17979" y="3760"/>
                    <a:pt x="17979" y="3596"/>
                  </a:cubicBezTo>
                  <a:cubicBezTo>
                    <a:pt x="17968" y="3460"/>
                    <a:pt x="17859" y="3345"/>
                    <a:pt x="17725" y="3345"/>
                  </a:cubicBezTo>
                  <a:close/>
                  <a:moveTo>
                    <a:pt x="32155" y="5488"/>
                  </a:moveTo>
                  <a:cubicBezTo>
                    <a:pt x="32149" y="5488"/>
                    <a:pt x="32142" y="5489"/>
                    <a:pt x="32135" y="5489"/>
                  </a:cubicBezTo>
                  <a:cubicBezTo>
                    <a:pt x="31897" y="5489"/>
                    <a:pt x="31790" y="5775"/>
                    <a:pt x="31957" y="5942"/>
                  </a:cubicBezTo>
                  <a:cubicBezTo>
                    <a:pt x="32013" y="5994"/>
                    <a:pt x="32079" y="6017"/>
                    <a:pt x="32144" y="6017"/>
                  </a:cubicBezTo>
                  <a:cubicBezTo>
                    <a:pt x="32285" y="6017"/>
                    <a:pt x="32417" y="5906"/>
                    <a:pt x="32409" y="5751"/>
                  </a:cubicBezTo>
                  <a:cubicBezTo>
                    <a:pt x="32409" y="5604"/>
                    <a:pt x="32290" y="5488"/>
                    <a:pt x="32155" y="5488"/>
                  </a:cubicBezTo>
                  <a:close/>
                  <a:moveTo>
                    <a:pt x="7557" y="5703"/>
                  </a:moveTo>
                  <a:cubicBezTo>
                    <a:pt x="7550" y="5703"/>
                    <a:pt x="7544" y="5703"/>
                    <a:pt x="7537" y="5704"/>
                  </a:cubicBezTo>
                  <a:cubicBezTo>
                    <a:pt x="7299" y="5704"/>
                    <a:pt x="7180" y="5989"/>
                    <a:pt x="7359" y="6156"/>
                  </a:cubicBezTo>
                  <a:cubicBezTo>
                    <a:pt x="7410" y="6208"/>
                    <a:pt x="7474" y="6231"/>
                    <a:pt x="7536" y="6231"/>
                  </a:cubicBezTo>
                  <a:cubicBezTo>
                    <a:pt x="7675" y="6231"/>
                    <a:pt x="7811" y="6118"/>
                    <a:pt x="7811" y="5954"/>
                  </a:cubicBezTo>
                  <a:cubicBezTo>
                    <a:pt x="7800" y="5817"/>
                    <a:pt x="7691" y="5703"/>
                    <a:pt x="7557" y="5703"/>
                  </a:cubicBezTo>
                  <a:close/>
                  <a:moveTo>
                    <a:pt x="17098" y="5870"/>
                  </a:moveTo>
                  <a:cubicBezTo>
                    <a:pt x="16681" y="5882"/>
                    <a:pt x="16479" y="6394"/>
                    <a:pt x="16788" y="6692"/>
                  </a:cubicBezTo>
                  <a:cubicBezTo>
                    <a:pt x="16882" y="6781"/>
                    <a:pt x="16996" y="6822"/>
                    <a:pt x="17109" y="6822"/>
                  </a:cubicBezTo>
                  <a:cubicBezTo>
                    <a:pt x="17356" y="6822"/>
                    <a:pt x="17594" y="6629"/>
                    <a:pt x="17586" y="6335"/>
                  </a:cubicBezTo>
                  <a:cubicBezTo>
                    <a:pt x="17574" y="6073"/>
                    <a:pt x="17360" y="5870"/>
                    <a:pt x="17098" y="5870"/>
                  </a:cubicBezTo>
                  <a:close/>
                  <a:moveTo>
                    <a:pt x="34106" y="6881"/>
                  </a:moveTo>
                  <a:cubicBezTo>
                    <a:pt x="34100" y="6881"/>
                    <a:pt x="34094" y="6881"/>
                    <a:pt x="34088" y="6882"/>
                  </a:cubicBezTo>
                  <a:lnTo>
                    <a:pt x="34100" y="6882"/>
                  </a:lnTo>
                  <a:cubicBezTo>
                    <a:pt x="33957" y="6882"/>
                    <a:pt x="33898" y="7037"/>
                    <a:pt x="33993" y="7132"/>
                  </a:cubicBezTo>
                  <a:cubicBezTo>
                    <a:pt x="34023" y="7163"/>
                    <a:pt x="34059" y="7176"/>
                    <a:pt x="34095" y="7176"/>
                  </a:cubicBezTo>
                  <a:cubicBezTo>
                    <a:pt x="34171" y="7176"/>
                    <a:pt x="34243" y="7114"/>
                    <a:pt x="34243" y="7025"/>
                  </a:cubicBezTo>
                  <a:cubicBezTo>
                    <a:pt x="34243" y="6948"/>
                    <a:pt x="34182" y="6881"/>
                    <a:pt x="34106" y="6881"/>
                  </a:cubicBezTo>
                  <a:close/>
                  <a:moveTo>
                    <a:pt x="5227" y="7228"/>
                  </a:moveTo>
                  <a:cubicBezTo>
                    <a:pt x="5073" y="7228"/>
                    <a:pt x="5001" y="7430"/>
                    <a:pt x="5108" y="7537"/>
                  </a:cubicBezTo>
                  <a:cubicBezTo>
                    <a:pt x="5145" y="7570"/>
                    <a:pt x="5189" y="7585"/>
                    <a:pt x="5232" y="7585"/>
                  </a:cubicBezTo>
                  <a:cubicBezTo>
                    <a:pt x="5326" y="7585"/>
                    <a:pt x="5414" y="7513"/>
                    <a:pt x="5406" y="7406"/>
                  </a:cubicBezTo>
                  <a:cubicBezTo>
                    <a:pt x="5406" y="7311"/>
                    <a:pt x="5334" y="7228"/>
                    <a:pt x="5239" y="7228"/>
                  </a:cubicBezTo>
                  <a:close/>
                  <a:moveTo>
                    <a:pt x="10883" y="11240"/>
                  </a:moveTo>
                  <a:cubicBezTo>
                    <a:pt x="10799" y="11240"/>
                    <a:pt x="10740" y="11299"/>
                    <a:pt x="10740" y="11383"/>
                  </a:cubicBezTo>
                  <a:cubicBezTo>
                    <a:pt x="10740" y="11478"/>
                    <a:pt x="10809" y="11536"/>
                    <a:pt x="10883" y="11536"/>
                  </a:cubicBezTo>
                  <a:cubicBezTo>
                    <a:pt x="10920" y="11536"/>
                    <a:pt x="10958" y="11522"/>
                    <a:pt x="10990" y="11490"/>
                  </a:cubicBezTo>
                  <a:cubicBezTo>
                    <a:pt x="11085" y="11395"/>
                    <a:pt x="11014" y="11240"/>
                    <a:pt x="10883" y="11240"/>
                  </a:cubicBezTo>
                  <a:close/>
                  <a:moveTo>
                    <a:pt x="36014" y="11549"/>
                  </a:moveTo>
                  <a:cubicBezTo>
                    <a:pt x="36007" y="11549"/>
                    <a:pt x="36000" y="11549"/>
                    <a:pt x="35993" y="11549"/>
                  </a:cubicBezTo>
                  <a:lnTo>
                    <a:pt x="36005" y="11549"/>
                  </a:lnTo>
                  <a:cubicBezTo>
                    <a:pt x="35767" y="11561"/>
                    <a:pt x="35660" y="11847"/>
                    <a:pt x="35826" y="12014"/>
                  </a:cubicBezTo>
                  <a:cubicBezTo>
                    <a:pt x="35882" y="12066"/>
                    <a:pt x="35948" y="12089"/>
                    <a:pt x="36012" y="12089"/>
                  </a:cubicBezTo>
                  <a:cubicBezTo>
                    <a:pt x="36154" y="12089"/>
                    <a:pt x="36287" y="11975"/>
                    <a:pt x="36279" y="11811"/>
                  </a:cubicBezTo>
                  <a:cubicBezTo>
                    <a:pt x="36279" y="11664"/>
                    <a:pt x="36160" y="11549"/>
                    <a:pt x="36014" y="11549"/>
                  </a:cubicBezTo>
                  <a:close/>
                  <a:moveTo>
                    <a:pt x="34529" y="12847"/>
                  </a:moveTo>
                  <a:cubicBezTo>
                    <a:pt x="34531" y="12847"/>
                    <a:pt x="34532" y="12847"/>
                    <a:pt x="34534" y="12847"/>
                  </a:cubicBezTo>
                  <a:lnTo>
                    <a:pt x="34534" y="12847"/>
                  </a:lnTo>
                  <a:cubicBezTo>
                    <a:pt x="34536" y="12847"/>
                    <a:pt x="34538" y="12847"/>
                    <a:pt x="34541" y="12847"/>
                  </a:cubicBezTo>
                  <a:close/>
                  <a:moveTo>
                    <a:pt x="34534" y="12847"/>
                  </a:moveTo>
                  <a:lnTo>
                    <a:pt x="34534" y="12847"/>
                  </a:lnTo>
                  <a:cubicBezTo>
                    <a:pt x="34396" y="12852"/>
                    <a:pt x="34339" y="13003"/>
                    <a:pt x="34433" y="13097"/>
                  </a:cubicBezTo>
                  <a:cubicBezTo>
                    <a:pt x="34464" y="13128"/>
                    <a:pt x="34500" y="13141"/>
                    <a:pt x="34535" y="13141"/>
                  </a:cubicBezTo>
                  <a:cubicBezTo>
                    <a:pt x="34611" y="13141"/>
                    <a:pt x="34683" y="13079"/>
                    <a:pt x="34683" y="12990"/>
                  </a:cubicBezTo>
                  <a:cubicBezTo>
                    <a:pt x="34683" y="12909"/>
                    <a:pt x="34615" y="12850"/>
                    <a:pt x="34534" y="12847"/>
                  </a:cubicBezTo>
                  <a:close/>
                  <a:moveTo>
                    <a:pt x="37231" y="13740"/>
                  </a:moveTo>
                  <a:cubicBezTo>
                    <a:pt x="37233" y="13740"/>
                    <a:pt x="37235" y="13740"/>
                    <a:pt x="37237" y="13740"/>
                  </a:cubicBezTo>
                  <a:lnTo>
                    <a:pt x="37237" y="13740"/>
                  </a:lnTo>
                  <a:cubicBezTo>
                    <a:pt x="37239" y="13740"/>
                    <a:pt x="37241" y="13740"/>
                    <a:pt x="37243" y="13740"/>
                  </a:cubicBezTo>
                  <a:close/>
                  <a:moveTo>
                    <a:pt x="393" y="13383"/>
                  </a:moveTo>
                  <a:cubicBezTo>
                    <a:pt x="131" y="13383"/>
                    <a:pt x="0" y="13693"/>
                    <a:pt x="179" y="13883"/>
                  </a:cubicBezTo>
                  <a:cubicBezTo>
                    <a:pt x="242" y="13946"/>
                    <a:pt x="318" y="13974"/>
                    <a:pt x="393" y="13974"/>
                  </a:cubicBezTo>
                  <a:cubicBezTo>
                    <a:pt x="546" y="13974"/>
                    <a:pt x="691" y="13857"/>
                    <a:pt x="691" y="13681"/>
                  </a:cubicBezTo>
                  <a:cubicBezTo>
                    <a:pt x="691" y="13514"/>
                    <a:pt x="560" y="13383"/>
                    <a:pt x="393" y="13383"/>
                  </a:cubicBezTo>
                  <a:close/>
                  <a:moveTo>
                    <a:pt x="37237" y="13740"/>
                  </a:moveTo>
                  <a:lnTo>
                    <a:pt x="37237" y="13740"/>
                  </a:lnTo>
                  <a:cubicBezTo>
                    <a:pt x="37099" y="13745"/>
                    <a:pt x="37042" y="13896"/>
                    <a:pt x="37136" y="13990"/>
                  </a:cubicBezTo>
                  <a:cubicBezTo>
                    <a:pt x="37166" y="14021"/>
                    <a:pt x="37203" y="14034"/>
                    <a:pt x="37238" y="14034"/>
                  </a:cubicBezTo>
                  <a:cubicBezTo>
                    <a:pt x="37314" y="14034"/>
                    <a:pt x="37386" y="13972"/>
                    <a:pt x="37386" y="13883"/>
                  </a:cubicBezTo>
                  <a:cubicBezTo>
                    <a:pt x="37386" y="13802"/>
                    <a:pt x="37318" y="13743"/>
                    <a:pt x="37237" y="13740"/>
                  </a:cubicBezTo>
                  <a:close/>
                  <a:moveTo>
                    <a:pt x="5573" y="13966"/>
                  </a:moveTo>
                  <a:cubicBezTo>
                    <a:pt x="5489" y="13966"/>
                    <a:pt x="5430" y="14026"/>
                    <a:pt x="5430" y="14109"/>
                  </a:cubicBezTo>
                  <a:cubicBezTo>
                    <a:pt x="5430" y="14199"/>
                    <a:pt x="5502" y="14260"/>
                    <a:pt x="5578" y="14260"/>
                  </a:cubicBezTo>
                  <a:cubicBezTo>
                    <a:pt x="5613" y="14260"/>
                    <a:pt x="5649" y="14247"/>
                    <a:pt x="5680" y="14216"/>
                  </a:cubicBezTo>
                  <a:cubicBezTo>
                    <a:pt x="5775" y="14121"/>
                    <a:pt x="5715" y="13966"/>
                    <a:pt x="5573" y="13966"/>
                  </a:cubicBezTo>
                  <a:close/>
                  <a:moveTo>
                    <a:pt x="36550" y="17966"/>
                  </a:moveTo>
                  <a:cubicBezTo>
                    <a:pt x="36543" y="17966"/>
                    <a:pt x="36536" y="17966"/>
                    <a:pt x="36529" y="17967"/>
                  </a:cubicBezTo>
                  <a:lnTo>
                    <a:pt x="36541" y="17967"/>
                  </a:lnTo>
                  <a:cubicBezTo>
                    <a:pt x="36303" y="17979"/>
                    <a:pt x="36195" y="18265"/>
                    <a:pt x="36362" y="18431"/>
                  </a:cubicBezTo>
                  <a:cubicBezTo>
                    <a:pt x="36417" y="18479"/>
                    <a:pt x="36483" y="18501"/>
                    <a:pt x="36547" y="18501"/>
                  </a:cubicBezTo>
                  <a:cubicBezTo>
                    <a:pt x="36689" y="18501"/>
                    <a:pt x="36823" y="18393"/>
                    <a:pt x="36815" y="18229"/>
                  </a:cubicBezTo>
                  <a:cubicBezTo>
                    <a:pt x="36815" y="18081"/>
                    <a:pt x="36695" y="17966"/>
                    <a:pt x="36550" y="17966"/>
                  </a:cubicBezTo>
                  <a:close/>
                  <a:moveTo>
                    <a:pt x="3251" y="19455"/>
                  </a:moveTo>
                  <a:cubicBezTo>
                    <a:pt x="3168" y="19455"/>
                    <a:pt x="3108" y="19527"/>
                    <a:pt x="3108" y="19598"/>
                  </a:cubicBezTo>
                  <a:cubicBezTo>
                    <a:pt x="3108" y="19693"/>
                    <a:pt x="3177" y="19752"/>
                    <a:pt x="3251" y="19752"/>
                  </a:cubicBezTo>
                  <a:cubicBezTo>
                    <a:pt x="3288" y="19752"/>
                    <a:pt x="3326" y="19737"/>
                    <a:pt x="3358" y="19705"/>
                  </a:cubicBezTo>
                  <a:cubicBezTo>
                    <a:pt x="3453" y="19610"/>
                    <a:pt x="3394" y="19455"/>
                    <a:pt x="3251" y="19455"/>
                  </a:cubicBezTo>
                  <a:close/>
                  <a:moveTo>
                    <a:pt x="37446" y="19562"/>
                  </a:moveTo>
                  <a:cubicBezTo>
                    <a:pt x="37315" y="19562"/>
                    <a:pt x="37243" y="19717"/>
                    <a:pt x="37338" y="19812"/>
                  </a:cubicBezTo>
                  <a:cubicBezTo>
                    <a:pt x="37370" y="19844"/>
                    <a:pt x="37409" y="19859"/>
                    <a:pt x="37446" y="19859"/>
                  </a:cubicBezTo>
                  <a:cubicBezTo>
                    <a:pt x="37520" y="19859"/>
                    <a:pt x="37589" y="19800"/>
                    <a:pt x="37589" y="19705"/>
                  </a:cubicBezTo>
                  <a:cubicBezTo>
                    <a:pt x="37600" y="19622"/>
                    <a:pt x="37529" y="19562"/>
                    <a:pt x="37446" y="19562"/>
                  </a:cubicBezTo>
                  <a:close/>
                  <a:moveTo>
                    <a:pt x="35648" y="23658"/>
                  </a:moveTo>
                  <a:cubicBezTo>
                    <a:pt x="35410" y="23658"/>
                    <a:pt x="35303" y="23956"/>
                    <a:pt x="35469" y="24111"/>
                  </a:cubicBezTo>
                  <a:cubicBezTo>
                    <a:pt x="35527" y="24164"/>
                    <a:pt x="35594" y="24188"/>
                    <a:pt x="35659" y="24188"/>
                  </a:cubicBezTo>
                  <a:cubicBezTo>
                    <a:pt x="35796" y="24188"/>
                    <a:pt x="35922" y="24082"/>
                    <a:pt x="35922" y="23920"/>
                  </a:cubicBezTo>
                  <a:cubicBezTo>
                    <a:pt x="35911" y="23779"/>
                    <a:pt x="35810" y="23667"/>
                    <a:pt x="35675" y="23667"/>
                  </a:cubicBezTo>
                  <a:cubicBezTo>
                    <a:pt x="35662" y="23667"/>
                    <a:pt x="35649" y="23668"/>
                    <a:pt x="35636" y="23670"/>
                  </a:cubicBezTo>
                  <a:lnTo>
                    <a:pt x="35648" y="23658"/>
                  </a:lnTo>
                  <a:close/>
                  <a:moveTo>
                    <a:pt x="37696" y="24122"/>
                  </a:moveTo>
                  <a:cubicBezTo>
                    <a:pt x="37497" y="24134"/>
                    <a:pt x="37505" y="24420"/>
                    <a:pt x="37696" y="24420"/>
                  </a:cubicBezTo>
                  <a:cubicBezTo>
                    <a:pt x="37700" y="24420"/>
                    <a:pt x="37704" y="24420"/>
                    <a:pt x="37708" y="24420"/>
                  </a:cubicBezTo>
                  <a:cubicBezTo>
                    <a:pt x="37791" y="24420"/>
                    <a:pt x="37850" y="24361"/>
                    <a:pt x="37850" y="24277"/>
                  </a:cubicBezTo>
                  <a:cubicBezTo>
                    <a:pt x="37850" y="24182"/>
                    <a:pt x="37779" y="24122"/>
                    <a:pt x="37696" y="24122"/>
                  </a:cubicBezTo>
                  <a:close/>
                  <a:moveTo>
                    <a:pt x="29369" y="24193"/>
                  </a:moveTo>
                  <a:cubicBezTo>
                    <a:pt x="29363" y="24193"/>
                    <a:pt x="29356" y="24193"/>
                    <a:pt x="29349" y="24194"/>
                  </a:cubicBezTo>
                  <a:lnTo>
                    <a:pt x="29361" y="24194"/>
                  </a:lnTo>
                  <a:cubicBezTo>
                    <a:pt x="29123" y="24194"/>
                    <a:pt x="29016" y="24492"/>
                    <a:pt x="29183" y="24646"/>
                  </a:cubicBezTo>
                  <a:cubicBezTo>
                    <a:pt x="29239" y="24699"/>
                    <a:pt x="29304" y="24722"/>
                    <a:pt x="29367" y="24722"/>
                  </a:cubicBezTo>
                  <a:cubicBezTo>
                    <a:pt x="29506" y="24722"/>
                    <a:pt x="29635" y="24611"/>
                    <a:pt x="29635" y="24456"/>
                  </a:cubicBezTo>
                  <a:cubicBezTo>
                    <a:pt x="29635" y="24308"/>
                    <a:pt x="29505" y="24193"/>
                    <a:pt x="29369" y="24193"/>
                  </a:cubicBezTo>
                  <a:close/>
                  <a:moveTo>
                    <a:pt x="18664" y="24538"/>
                  </a:moveTo>
                  <a:cubicBezTo>
                    <a:pt x="18658" y="24538"/>
                    <a:pt x="18652" y="24538"/>
                    <a:pt x="18646" y="24539"/>
                  </a:cubicBezTo>
                  <a:lnTo>
                    <a:pt x="18658" y="24539"/>
                  </a:lnTo>
                  <a:cubicBezTo>
                    <a:pt x="18455" y="24539"/>
                    <a:pt x="18467" y="24837"/>
                    <a:pt x="18658" y="24837"/>
                  </a:cubicBezTo>
                  <a:cubicBezTo>
                    <a:pt x="18741" y="24837"/>
                    <a:pt x="18812" y="24765"/>
                    <a:pt x="18812" y="24682"/>
                  </a:cubicBezTo>
                  <a:cubicBezTo>
                    <a:pt x="18812" y="24605"/>
                    <a:pt x="18741" y="24538"/>
                    <a:pt x="18664" y="24538"/>
                  </a:cubicBezTo>
                  <a:close/>
                  <a:moveTo>
                    <a:pt x="9918" y="25039"/>
                  </a:moveTo>
                  <a:cubicBezTo>
                    <a:pt x="9680" y="25051"/>
                    <a:pt x="9573" y="25337"/>
                    <a:pt x="9740" y="25504"/>
                  </a:cubicBezTo>
                  <a:cubicBezTo>
                    <a:pt x="9791" y="25552"/>
                    <a:pt x="9854" y="25573"/>
                    <a:pt x="9917" y="25573"/>
                  </a:cubicBezTo>
                  <a:cubicBezTo>
                    <a:pt x="10056" y="25573"/>
                    <a:pt x="10192" y="25466"/>
                    <a:pt x="10192" y="25301"/>
                  </a:cubicBezTo>
                  <a:cubicBezTo>
                    <a:pt x="10192" y="25158"/>
                    <a:pt x="10061" y="25039"/>
                    <a:pt x="9918" y="25039"/>
                  </a:cubicBezTo>
                  <a:close/>
                  <a:moveTo>
                    <a:pt x="31028" y="25527"/>
                  </a:moveTo>
                  <a:cubicBezTo>
                    <a:pt x="30945" y="25527"/>
                    <a:pt x="30873" y="25599"/>
                    <a:pt x="30873" y="25682"/>
                  </a:cubicBezTo>
                  <a:cubicBezTo>
                    <a:pt x="30873" y="25772"/>
                    <a:pt x="30951" y="25828"/>
                    <a:pt x="31031" y="25828"/>
                  </a:cubicBezTo>
                  <a:cubicBezTo>
                    <a:pt x="31068" y="25828"/>
                    <a:pt x="31105" y="25816"/>
                    <a:pt x="31135" y="25789"/>
                  </a:cubicBezTo>
                  <a:cubicBezTo>
                    <a:pt x="31219" y="25694"/>
                    <a:pt x="31159" y="25527"/>
                    <a:pt x="31028" y="25527"/>
                  </a:cubicBezTo>
                  <a:close/>
                  <a:moveTo>
                    <a:pt x="19539" y="26527"/>
                  </a:moveTo>
                  <a:cubicBezTo>
                    <a:pt x="19181" y="26527"/>
                    <a:pt x="19185" y="27065"/>
                    <a:pt x="19529" y="27065"/>
                  </a:cubicBezTo>
                  <a:cubicBezTo>
                    <a:pt x="19540" y="27065"/>
                    <a:pt x="19551" y="27064"/>
                    <a:pt x="19562" y="27063"/>
                  </a:cubicBezTo>
                  <a:cubicBezTo>
                    <a:pt x="19896" y="27028"/>
                    <a:pt x="19884" y="26551"/>
                    <a:pt x="19551" y="26528"/>
                  </a:cubicBezTo>
                  <a:cubicBezTo>
                    <a:pt x="19547" y="26527"/>
                    <a:pt x="19543" y="26527"/>
                    <a:pt x="19539" y="26527"/>
                  </a:cubicBezTo>
                  <a:close/>
                  <a:moveTo>
                    <a:pt x="10359" y="26849"/>
                  </a:moveTo>
                  <a:cubicBezTo>
                    <a:pt x="10157" y="26849"/>
                    <a:pt x="10157" y="27147"/>
                    <a:pt x="10359" y="27147"/>
                  </a:cubicBezTo>
                  <a:cubicBezTo>
                    <a:pt x="10442" y="27147"/>
                    <a:pt x="10502" y="27087"/>
                    <a:pt x="10502" y="27004"/>
                  </a:cubicBezTo>
                  <a:cubicBezTo>
                    <a:pt x="10502" y="26920"/>
                    <a:pt x="10442" y="26849"/>
                    <a:pt x="10359" y="26849"/>
                  </a:cubicBezTo>
                  <a:close/>
                  <a:moveTo>
                    <a:pt x="22694" y="26682"/>
                  </a:moveTo>
                  <a:cubicBezTo>
                    <a:pt x="22456" y="26682"/>
                    <a:pt x="22337" y="26980"/>
                    <a:pt x="22515" y="27135"/>
                  </a:cubicBezTo>
                  <a:cubicBezTo>
                    <a:pt x="22569" y="27188"/>
                    <a:pt x="22635" y="27212"/>
                    <a:pt x="22700" y="27212"/>
                  </a:cubicBezTo>
                  <a:cubicBezTo>
                    <a:pt x="22836" y="27212"/>
                    <a:pt x="22968" y="27106"/>
                    <a:pt x="22968" y="26944"/>
                  </a:cubicBezTo>
                  <a:cubicBezTo>
                    <a:pt x="22956" y="26789"/>
                    <a:pt x="22837" y="26682"/>
                    <a:pt x="22694" y="26682"/>
                  </a:cubicBezTo>
                  <a:close/>
                  <a:moveTo>
                    <a:pt x="23396" y="28373"/>
                  </a:moveTo>
                  <a:cubicBezTo>
                    <a:pt x="23313" y="28373"/>
                    <a:pt x="23241" y="28444"/>
                    <a:pt x="23241" y="28528"/>
                  </a:cubicBezTo>
                  <a:cubicBezTo>
                    <a:pt x="23241" y="28617"/>
                    <a:pt x="23319" y="28673"/>
                    <a:pt x="23399" y="28673"/>
                  </a:cubicBezTo>
                  <a:cubicBezTo>
                    <a:pt x="23436" y="28673"/>
                    <a:pt x="23473" y="28661"/>
                    <a:pt x="23503" y="28635"/>
                  </a:cubicBezTo>
                  <a:cubicBezTo>
                    <a:pt x="23587" y="28540"/>
                    <a:pt x="23527" y="28373"/>
                    <a:pt x="23396" y="28373"/>
                  </a:cubicBezTo>
                  <a:close/>
                  <a:moveTo>
                    <a:pt x="27655" y="28563"/>
                  </a:moveTo>
                  <a:cubicBezTo>
                    <a:pt x="27648" y="28563"/>
                    <a:pt x="27641" y="28563"/>
                    <a:pt x="27635" y="28563"/>
                  </a:cubicBezTo>
                  <a:cubicBezTo>
                    <a:pt x="27397" y="28563"/>
                    <a:pt x="27278" y="28861"/>
                    <a:pt x="27456" y="29016"/>
                  </a:cubicBezTo>
                  <a:cubicBezTo>
                    <a:pt x="27509" y="29068"/>
                    <a:pt x="27572" y="29091"/>
                    <a:pt x="27635" y="29091"/>
                  </a:cubicBezTo>
                  <a:cubicBezTo>
                    <a:pt x="27773" y="29091"/>
                    <a:pt x="27905" y="28981"/>
                    <a:pt x="27897" y="28825"/>
                  </a:cubicBezTo>
                  <a:cubicBezTo>
                    <a:pt x="27897" y="28678"/>
                    <a:pt x="27789" y="28563"/>
                    <a:pt x="27655" y="28563"/>
                  </a:cubicBezTo>
                  <a:close/>
                  <a:moveTo>
                    <a:pt x="28302" y="30397"/>
                  </a:moveTo>
                  <a:cubicBezTo>
                    <a:pt x="28171" y="30397"/>
                    <a:pt x="28111" y="30552"/>
                    <a:pt x="28194" y="30647"/>
                  </a:cubicBezTo>
                  <a:cubicBezTo>
                    <a:pt x="28225" y="30677"/>
                    <a:pt x="28262" y="30691"/>
                    <a:pt x="28299" y="30691"/>
                  </a:cubicBezTo>
                  <a:cubicBezTo>
                    <a:pt x="28379" y="30691"/>
                    <a:pt x="28456" y="30629"/>
                    <a:pt x="28456" y="30540"/>
                  </a:cubicBezTo>
                  <a:cubicBezTo>
                    <a:pt x="28456" y="30457"/>
                    <a:pt x="28385" y="30397"/>
                    <a:pt x="28302" y="30397"/>
                  </a:cubicBezTo>
                  <a:close/>
                  <a:moveTo>
                    <a:pt x="15403" y="30170"/>
                  </a:moveTo>
                  <a:cubicBezTo>
                    <a:pt x="15397" y="30170"/>
                    <a:pt x="15390" y="30170"/>
                    <a:pt x="15383" y="30171"/>
                  </a:cubicBezTo>
                  <a:cubicBezTo>
                    <a:pt x="15145" y="30171"/>
                    <a:pt x="15038" y="30468"/>
                    <a:pt x="15205" y="30623"/>
                  </a:cubicBezTo>
                  <a:cubicBezTo>
                    <a:pt x="15262" y="30677"/>
                    <a:pt x="15330" y="30701"/>
                    <a:pt x="15395" y="30701"/>
                  </a:cubicBezTo>
                  <a:cubicBezTo>
                    <a:pt x="15531" y="30701"/>
                    <a:pt x="15657" y="30594"/>
                    <a:pt x="15657" y="30433"/>
                  </a:cubicBezTo>
                  <a:cubicBezTo>
                    <a:pt x="15657" y="30285"/>
                    <a:pt x="15538" y="30170"/>
                    <a:pt x="15403" y="30170"/>
                  </a:cubicBezTo>
                  <a:close/>
                  <a:moveTo>
                    <a:pt x="17914" y="33146"/>
                  </a:moveTo>
                  <a:cubicBezTo>
                    <a:pt x="17908" y="33146"/>
                    <a:pt x="17902" y="33146"/>
                    <a:pt x="17896" y="33147"/>
                  </a:cubicBezTo>
                  <a:lnTo>
                    <a:pt x="17907" y="33147"/>
                  </a:lnTo>
                  <a:cubicBezTo>
                    <a:pt x="17777" y="33147"/>
                    <a:pt x="17705" y="33302"/>
                    <a:pt x="17800" y="33397"/>
                  </a:cubicBezTo>
                  <a:cubicBezTo>
                    <a:pt x="17831" y="33428"/>
                    <a:pt x="17868" y="33441"/>
                    <a:pt x="17905" y="33441"/>
                  </a:cubicBezTo>
                  <a:cubicBezTo>
                    <a:pt x="17985" y="33441"/>
                    <a:pt x="18062" y="33380"/>
                    <a:pt x="18062" y="33290"/>
                  </a:cubicBezTo>
                  <a:cubicBezTo>
                    <a:pt x="18062" y="33213"/>
                    <a:pt x="17991" y="33146"/>
                    <a:pt x="17914" y="33146"/>
                  </a:cubicBezTo>
                  <a:close/>
                  <a:moveTo>
                    <a:pt x="15562" y="34064"/>
                  </a:moveTo>
                  <a:cubicBezTo>
                    <a:pt x="15479" y="34064"/>
                    <a:pt x="15407" y="34124"/>
                    <a:pt x="15407" y="34207"/>
                  </a:cubicBezTo>
                  <a:cubicBezTo>
                    <a:pt x="15407" y="34296"/>
                    <a:pt x="15485" y="34358"/>
                    <a:pt x="15564" y="34358"/>
                  </a:cubicBezTo>
                  <a:cubicBezTo>
                    <a:pt x="15601" y="34358"/>
                    <a:pt x="15639" y="34344"/>
                    <a:pt x="15669" y="34314"/>
                  </a:cubicBezTo>
                  <a:cubicBezTo>
                    <a:pt x="15752" y="34219"/>
                    <a:pt x="15693" y="34064"/>
                    <a:pt x="15562" y="34064"/>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74" name="Google Shape;1574;p34"/>
            <p:cNvGrpSpPr/>
            <p:nvPr/>
          </p:nvGrpSpPr>
          <p:grpSpPr>
            <a:xfrm rot="1404914" flipH="1">
              <a:off x="5543771" y="-692055"/>
              <a:ext cx="5424727" cy="1537861"/>
              <a:chOff x="-753175" y="253525"/>
              <a:chExt cx="3895450" cy="1104325"/>
            </a:xfrm>
          </p:grpSpPr>
          <p:sp>
            <p:nvSpPr>
              <p:cNvPr id="1575" name="Google Shape;1575;p34"/>
              <p:cNvSpPr/>
              <p:nvPr/>
            </p:nvSpPr>
            <p:spPr>
              <a:xfrm>
                <a:off x="-753175" y="253525"/>
                <a:ext cx="3895450" cy="1023950"/>
              </a:xfrm>
              <a:custGeom>
                <a:avLst/>
                <a:gdLst/>
                <a:ahLst/>
                <a:cxnLst/>
                <a:rect l="l" t="t" r="r" b="b"/>
                <a:pathLst>
                  <a:path w="155818" h="40958" fill="none" extrusionOk="0">
                    <a:moveTo>
                      <a:pt x="0" y="0"/>
                    </a:moveTo>
                    <a:cubicBezTo>
                      <a:pt x="43851" y="40958"/>
                      <a:pt x="111954" y="40958"/>
                      <a:pt x="155817" y="0"/>
                    </a:cubicBezTo>
                  </a:path>
                </a:pathLst>
              </a:custGeom>
              <a:noFill/>
              <a:ln w="71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6" name="Google Shape;1576;p34"/>
              <p:cNvSpPr/>
              <p:nvPr/>
            </p:nvSpPr>
            <p:spPr>
              <a:xfrm>
                <a:off x="1286350" y="1106900"/>
                <a:ext cx="16100" cy="47050"/>
              </a:xfrm>
              <a:custGeom>
                <a:avLst/>
                <a:gdLst/>
                <a:ahLst/>
                <a:cxnLst/>
                <a:rect l="l" t="t" r="r" b="b"/>
                <a:pathLst>
                  <a:path w="644" h="1882" extrusionOk="0">
                    <a:moveTo>
                      <a:pt x="525" y="1"/>
                    </a:moveTo>
                    <a:lnTo>
                      <a:pt x="1" y="36"/>
                    </a:lnTo>
                    <a:cubicBezTo>
                      <a:pt x="215" y="632"/>
                      <a:pt x="429" y="1251"/>
                      <a:pt x="644" y="1882"/>
                    </a:cubicBezTo>
                    <a:lnTo>
                      <a:pt x="52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7" name="Google Shape;1577;p34"/>
              <p:cNvSpPr/>
              <p:nvPr/>
            </p:nvSpPr>
            <p:spPr>
              <a:xfrm>
                <a:off x="1299450" y="1105425"/>
                <a:ext cx="26225" cy="118175"/>
              </a:xfrm>
              <a:custGeom>
                <a:avLst/>
                <a:gdLst/>
                <a:ahLst/>
                <a:cxnLst/>
                <a:rect l="l" t="t" r="r" b="b"/>
                <a:pathLst>
                  <a:path w="1049" h="4727" extrusionOk="0">
                    <a:moveTo>
                      <a:pt x="739" y="0"/>
                    </a:moveTo>
                    <a:lnTo>
                      <a:pt x="1" y="60"/>
                    </a:lnTo>
                    <a:lnTo>
                      <a:pt x="120" y="1941"/>
                    </a:lnTo>
                    <a:cubicBezTo>
                      <a:pt x="429" y="2858"/>
                      <a:pt x="739" y="3798"/>
                      <a:pt x="1048" y="4727"/>
                    </a:cubicBezTo>
                    <a:lnTo>
                      <a:pt x="73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8" name="Google Shape;1578;p34"/>
              <p:cNvSpPr/>
              <p:nvPr/>
            </p:nvSpPr>
            <p:spPr>
              <a:xfrm>
                <a:off x="1317900" y="1103925"/>
                <a:ext cx="30700" cy="187250"/>
              </a:xfrm>
              <a:custGeom>
                <a:avLst/>
                <a:gdLst/>
                <a:ahLst/>
                <a:cxnLst/>
                <a:rect l="l" t="t" r="r" b="b"/>
                <a:pathLst>
                  <a:path w="1228" h="7490" extrusionOk="0">
                    <a:moveTo>
                      <a:pt x="739" y="1"/>
                    </a:moveTo>
                    <a:lnTo>
                      <a:pt x="1" y="60"/>
                    </a:lnTo>
                    <a:lnTo>
                      <a:pt x="310" y="4787"/>
                    </a:lnTo>
                    <a:cubicBezTo>
                      <a:pt x="620" y="5727"/>
                      <a:pt x="929" y="6644"/>
                      <a:pt x="1227" y="7490"/>
                    </a:cubicBezTo>
                    <a:lnTo>
                      <a:pt x="73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9" name="Google Shape;1579;p34"/>
              <p:cNvSpPr/>
              <p:nvPr/>
            </p:nvSpPr>
            <p:spPr>
              <a:xfrm>
                <a:off x="1336350" y="1102425"/>
                <a:ext cx="34550" cy="247675"/>
              </a:xfrm>
              <a:custGeom>
                <a:avLst/>
                <a:gdLst/>
                <a:ahLst/>
                <a:cxnLst/>
                <a:rect l="l" t="t" r="r" b="b"/>
                <a:pathLst>
                  <a:path w="1382" h="9907" extrusionOk="0">
                    <a:moveTo>
                      <a:pt x="739" y="1"/>
                    </a:moveTo>
                    <a:lnTo>
                      <a:pt x="1" y="61"/>
                    </a:lnTo>
                    <a:lnTo>
                      <a:pt x="489" y="7550"/>
                    </a:lnTo>
                    <a:cubicBezTo>
                      <a:pt x="811" y="8431"/>
                      <a:pt x="1108" y="9228"/>
                      <a:pt x="1382" y="9907"/>
                    </a:cubicBezTo>
                    <a:lnTo>
                      <a:pt x="739"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0" name="Google Shape;1580;p34"/>
              <p:cNvSpPr/>
              <p:nvPr/>
            </p:nvSpPr>
            <p:spPr>
              <a:xfrm>
                <a:off x="1354825" y="1101250"/>
                <a:ext cx="32450" cy="256600"/>
              </a:xfrm>
              <a:custGeom>
                <a:avLst/>
                <a:gdLst/>
                <a:ahLst/>
                <a:cxnLst/>
                <a:rect l="l" t="t" r="r" b="b"/>
                <a:pathLst>
                  <a:path w="1298" h="10264" extrusionOk="0">
                    <a:moveTo>
                      <a:pt x="750" y="0"/>
                    </a:moveTo>
                    <a:lnTo>
                      <a:pt x="0" y="48"/>
                    </a:lnTo>
                    <a:lnTo>
                      <a:pt x="655" y="9954"/>
                    </a:lnTo>
                    <a:cubicBezTo>
                      <a:pt x="703" y="10061"/>
                      <a:pt x="750" y="10168"/>
                      <a:pt x="798" y="10264"/>
                    </a:cubicBezTo>
                    <a:cubicBezTo>
                      <a:pt x="953" y="9740"/>
                      <a:pt x="1131" y="9132"/>
                      <a:pt x="1298" y="8478"/>
                    </a:cubicBezTo>
                    <a:lnTo>
                      <a:pt x="75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1" name="Google Shape;1581;p34"/>
              <p:cNvSpPr/>
              <p:nvPr/>
            </p:nvSpPr>
            <p:spPr>
              <a:xfrm>
                <a:off x="1373575" y="1099750"/>
                <a:ext cx="28600" cy="213450"/>
              </a:xfrm>
              <a:custGeom>
                <a:avLst/>
                <a:gdLst/>
                <a:ahLst/>
                <a:cxnLst/>
                <a:rect l="l" t="t" r="r" b="b"/>
                <a:pathLst>
                  <a:path w="1144" h="8538" extrusionOk="0">
                    <a:moveTo>
                      <a:pt x="738" y="1"/>
                    </a:moveTo>
                    <a:lnTo>
                      <a:pt x="0" y="60"/>
                    </a:lnTo>
                    <a:lnTo>
                      <a:pt x="548" y="8538"/>
                    </a:lnTo>
                    <a:cubicBezTo>
                      <a:pt x="750" y="7823"/>
                      <a:pt x="941" y="7037"/>
                      <a:pt x="1143" y="6228"/>
                    </a:cubicBezTo>
                    <a:lnTo>
                      <a:pt x="738"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2" name="Google Shape;1582;p34"/>
              <p:cNvSpPr/>
              <p:nvPr/>
            </p:nvSpPr>
            <p:spPr>
              <a:xfrm>
                <a:off x="1392025" y="1097975"/>
                <a:ext cx="25025" cy="157475"/>
              </a:xfrm>
              <a:custGeom>
                <a:avLst/>
                <a:gdLst/>
                <a:ahLst/>
                <a:cxnLst/>
                <a:rect l="l" t="t" r="r" b="b"/>
                <a:pathLst>
                  <a:path w="1001" h="6299" extrusionOk="0">
                    <a:moveTo>
                      <a:pt x="750" y="0"/>
                    </a:moveTo>
                    <a:lnTo>
                      <a:pt x="0" y="60"/>
                    </a:lnTo>
                    <a:lnTo>
                      <a:pt x="405" y="6299"/>
                    </a:lnTo>
                    <a:cubicBezTo>
                      <a:pt x="608" y="5525"/>
                      <a:pt x="798" y="4715"/>
                      <a:pt x="1000" y="3906"/>
                    </a:cubicBezTo>
                    <a:lnTo>
                      <a:pt x="75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3" name="Google Shape;1583;p34"/>
              <p:cNvSpPr/>
              <p:nvPr/>
            </p:nvSpPr>
            <p:spPr>
              <a:xfrm>
                <a:off x="1410475" y="1096775"/>
                <a:ext cx="21450" cy="98850"/>
              </a:xfrm>
              <a:custGeom>
                <a:avLst/>
                <a:gdLst/>
                <a:ahLst/>
                <a:cxnLst/>
                <a:rect l="l" t="t" r="r" b="b"/>
                <a:pathLst>
                  <a:path w="858" h="3954" extrusionOk="0">
                    <a:moveTo>
                      <a:pt x="751" y="1"/>
                    </a:moveTo>
                    <a:lnTo>
                      <a:pt x="1" y="60"/>
                    </a:lnTo>
                    <a:lnTo>
                      <a:pt x="262" y="3954"/>
                    </a:lnTo>
                    <a:cubicBezTo>
                      <a:pt x="453" y="3144"/>
                      <a:pt x="655" y="2346"/>
                      <a:pt x="858" y="1560"/>
                    </a:cubicBezTo>
                    <a:lnTo>
                      <a:pt x="75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4" name="Google Shape;1584;p34"/>
              <p:cNvSpPr/>
              <p:nvPr/>
            </p:nvSpPr>
            <p:spPr>
              <a:xfrm>
                <a:off x="1429225" y="1095600"/>
                <a:ext cx="12525" cy="40200"/>
              </a:xfrm>
              <a:custGeom>
                <a:avLst/>
                <a:gdLst/>
                <a:ahLst/>
                <a:cxnLst/>
                <a:rect l="l" t="t" r="r" b="b"/>
                <a:pathLst>
                  <a:path w="501" h="1608" extrusionOk="0">
                    <a:moveTo>
                      <a:pt x="501" y="0"/>
                    </a:moveTo>
                    <a:lnTo>
                      <a:pt x="1" y="48"/>
                    </a:lnTo>
                    <a:lnTo>
                      <a:pt x="96" y="1607"/>
                    </a:lnTo>
                    <a:cubicBezTo>
                      <a:pt x="239" y="1060"/>
                      <a:pt x="370" y="524"/>
                      <a:pt x="50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5" name="Google Shape;1585;p34"/>
              <p:cNvSpPr/>
              <p:nvPr/>
            </p:nvSpPr>
            <p:spPr>
              <a:xfrm>
                <a:off x="1252425" y="1010450"/>
                <a:ext cx="214325" cy="97375"/>
              </a:xfrm>
              <a:custGeom>
                <a:avLst/>
                <a:gdLst/>
                <a:ahLst/>
                <a:cxnLst/>
                <a:rect l="l" t="t" r="r" b="b"/>
                <a:pathLst>
                  <a:path w="8573" h="3895" extrusionOk="0">
                    <a:moveTo>
                      <a:pt x="8573" y="1"/>
                    </a:moveTo>
                    <a:lnTo>
                      <a:pt x="8573" y="1"/>
                    </a:lnTo>
                    <a:cubicBezTo>
                      <a:pt x="5727" y="346"/>
                      <a:pt x="2858" y="549"/>
                      <a:pt x="0" y="584"/>
                    </a:cubicBezTo>
                    <a:cubicBezTo>
                      <a:pt x="453" y="1513"/>
                      <a:pt x="858" y="2466"/>
                      <a:pt x="1203" y="3454"/>
                    </a:cubicBezTo>
                    <a:lnTo>
                      <a:pt x="1358" y="3894"/>
                    </a:lnTo>
                    <a:lnTo>
                      <a:pt x="1882" y="3859"/>
                    </a:lnTo>
                    <a:lnTo>
                      <a:pt x="2620" y="3799"/>
                    </a:lnTo>
                    <a:lnTo>
                      <a:pt x="3370" y="3740"/>
                    </a:lnTo>
                    <a:lnTo>
                      <a:pt x="4108" y="3680"/>
                    </a:lnTo>
                    <a:lnTo>
                      <a:pt x="4858" y="3620"/>
                    </a:lnTo>
                    <a:lnTo>
                      <a:pt x="5596" y="3561"/>
                    </a:lnTo>
                    <a:lnTo>
                      <a:pt x="6346" y="3513"/>
                    </a:lnTo>
                    <a:lnTo>
                      <a:pt x="7085" y="3454"/>
                    </a:lnTo>
                    <a:lnTo>
                      <a:pt x="7597" y="3406"/>
                    </a:lnTo>
                    <a:lnTo>
                      <a:pt x="7739" y="2823"/>
                    </a:lnTo>
                    <a:cubicBezTo>
                      <a:pt x="8037" y="1727"/>
                      <a:pt x="8311" y="751"/>
                      <a:pt x="85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6" name="Google Shape;1586;p34"/>
              <p:cNvSpPr/>
              <p:nvPr/>
            </p:nvSpPr>
            <p:spPr>
              <a:xfrm>
                <a:off x="955650" y="1094700"/>
                <a:ext cx="12825" cy="47950"/>
              </a:xfrm>
              <a:custGeom>
                <a:avLst/>
                <a:gdLst/>
                <a:ahLst/>
                <a:cxnLst/>
                <a:rect l="l" t="t" r="r" b="b"/>
                <a:pathLst>
                  <a:path w="513" h="1918" extrusionOk="0">
                    <a:moveTo>
                      <a:pt x="1" y="0"/>
                    </a:moveTo>
                    <a:cubicBezTo>
                      <a:pt x="120" y="608"/>
                      <a:pt x="251" y="1251"/>
                      <a:pt x="370" y="1917"/>
                    </a:cubicBezTo>
                    <a:lnTo>
                      <a:pt x="513" y="36"/>
                    </a:lnTo>
                    <a:lnTo>
                      <a:pt x="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7" name="Google Shape;1587;p34"/>
              <p:cNvSpPr/>
              <p:nvPr/>
            </p:nvSpPr>
            <p:spPr>
              <a:xfrm>
                <a:off x="964875" y="1095600"/>
                <a:ext cx="22050" cy="119075"/>
              </a:xfrm>
              <a:custGeom>
                <a:avLst/>
                <a:gdLst/>
                <a:ahLst/>
                <a:cxnLst/>
                <a:rect l="l" t="t" r="r" b="b"/>
                <a:pathLst>
                  <a:path w="882" h="4763" extrusionOk="0">
                    <a:moveTo>
                      <a:pt x="144" y="0"/>
                    </a:moveTo>
                    <a:lnTo>
                      <a:pt x="1" y="1881"/>
                    </a:lnTo>
                    <a:cubicBezTo>
                      <a:pt x="168" y="2822"/>
                      <a:pt x="346" y="3798"/>
                      <a:pt x="525" y="4763"/>
                    </a:cubicBezTo>
                    <a:lnTo>
                      <a:pt x="882" y="36"/>
                    </a:lnTo>
                    <a:lnTo>
                      <a:pt x="14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8" name="Google Shape;1588;p34"/>
              <p:cNvSpPr/>
              <p:nvPr/>
            </p:nvSpPr>
            <p:spPr>
              <a:xfrm>
                <a:off x="977975" y="1096475"/>
                <a:ext cx="27725" cy="188450"/>
              </a:xfrm>
              <a:custGeom>
                <a:avLst/>
                <a:gdLst/>
                <a:ahLst/>
                <a:cxnLst/>
                <a:rect l="l" t="t" r="r" b="b"/>
                <a:pathLst>
                  <a:path w="1109" h="7538" extrusionOk="0">
                    <a:moveTo>
                      <a:pt x="358" y="1"/>
                    </a:moveTo>
                    <a:lnTo>
                      <a:pt x="1" y="4728"/>
                    </a:lnTo>
                    <a:cubicBezTo>
                      <a:pt x="179" y="5704"/>
                      <a:pt x="358" y="6668"/>
                      <a:pt x="537" y="7538"/>
                    </a:cubicBezTo>
                    <a:lnTo>
                      <a:pt x="1108" y="48"/>
                    </a:lnTo>
                    <a:lnTo>
                      <a:pt x="35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9" name="Google Shape;1589;p34"/>
              <p:cNvSpPr/>
              <p:nvPr/>
            </p:nvSpPr>
            <p:spPr>
              <a:xfrm>
                <a:off x="991375" y="1097675"/>
                <a:ext cx="32775" cy="248575"/>
              </a:xfrm>
              <a:custGeom>
                <a:avLst/>
                <a:gdLst/>
                <a:ahLst/>
                <a:cxnLst/>
                <a:rect l="l" t="t" r="r" b="b"/>
                <a:pathLst>
                  <a:path w="1311" h="9943" extrusionOk="0">
                    <a:moveTo>
                      <a:pt x="572" y="0"/>
                    </a:moveTo>
                    <a:lnTo>
                      <a:pt x="1" y="7490"/>
                    </a:lnTo>
                    <a:cubicBezTo>
                      <a:pt x="191" y="8406"/>
                      <a:pt x="370" y="9240"/>
                      <a:pt x="560" y="9942"/>
                    </a:cubicBezTo>
                    <a:lnTo>
                      <a:pt x="1310" y="48"/>
                    </a:lnTo>
                    <a:lnTo>
                      <a:pt x="57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0" name="Google Shape;1590;p34"/>
              <p:cNvSpPr/>
              <p:nvPr/>
            </p:nvSpPr>
            <p:spPr>
              <a:xfrm>
                <a:off x="1005675" y="1098875"/>
                <a:ext cx="37225" cy="255700"/>
              </a:xfrm>
              <a:custGeom>
                <a:avLst/>
                <a:gdLst/>
                <a:ahLst/>
                <a:cxnLst/>
                <a:rect l="l" t="t" r="r" b="b"/>
                <a:pathLst>
                  <a:path w="1489" h="10228" extrusionOk="0">
                    <a:moveTo>
                      <a:pt x="738" y="0"/>
                    </a:moveTo>
                    <a:lnTo>
                      <a:pt x="0" y="9894"/>
                    </a:lnTo>
                    <a:cubicBezTo>
                      <a:pt x="24" y="10013"/>
                      <a:pt x="60" y="10120"/>
                      <a:pt x="83" y="10228"/>
                    </a:cubicBezTo>
                    <a:cubicBezTo>
                      <a:pt x="322" y="9728"/>
                      <a:pt x="583" y="9156"/>
                      <a:pt x="845" y="8525"/>
                    </a:cubicBezTo>
                    <a:lnTo>
                      <a:pt x="1488" y="48"/>
                    </a:lnTo>
                    <a:lnTo>
                      <a:pt x="73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1" name="Google Shape;1591;p34"/>
              <p:cNvSpPr/>
              <p:nvPr/>
            </p:nvSpPr>
            <p:spPr>
              <a:xfrm>
                <a:off x="1026800" y="1100050"/>
                <a:ext cx="34550" cy="212250"/>
              </a:xfrm>
              <a:custGeom>
                <a:avLst/>
                <a:gdLst/>
                <a:ahLst/>
                <a:cxnLst/>
                <a:rect l="l" t="t" r="r" b="b"/>
                <a:pathLst>
                  <a:path w="1382" h="8490" extrusionOk="0">
                    <a:moveTo>
                      <a:pt x="643" y="1"/>
                    </a:moveTo>
                    <a:lnTo>
                      <a:pt x="0" y="8490"/>
                    </a:lnTo>
                    <a:cubicBezTo>
                      <a:pt x="298" y="7799"/>
                      <a:pt x="596" y="7061"/>
                      <a:pt x="905" y="6287"/>
                    </a:cubicBezTo>
                    <a:lnTo>
                      <a:pt x="1382" y="60"/>
                    </a:lnTo>
                    <a:lnTo>
                      <a:pt x="64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2" name="Google Shape;1592;p34"/>
              <p:cNvSpPr/>
              <p:nvPr/>
            </p:nvSpPr>
            <p:spPr>
              <a:xfrm>
                <a:off x="1049425" y="1101250"/>
                <a:ext cx="30375" cy="155700"/>
              </a:xfrm>
              <a:custGeom>
                <a:avLst/>
                <a:gdLst/>
                <a:ahLst/>
                <a:cxnLst/>
                <a:rect l="l" t="t" r="r" b="b"/>
                <a:pathLst>
                  <a:path w="1215" h="6228" extrusionOk="0">
                    <a:moveTo>
                      <a:pt x="477" y="0"/>
                    </a:moveTo>
                    <a:lnTo>
                      <a:pt x="0" y="6227"/>
                    </a:lnTo>
                    <a:cubicBezTo>
                      <a:pt x="298" y="5489"/>
                      <a:pt x="607" y="4715"/>
                      <a:pt x="917" y="3941"/>
                    </a:cubicBezTo>
                    <a:lnTo>
                      <a:pt x="1215" y="48"/>
                    </a:lnTo>
                    <a:lnTo>
                      <a:pt x="47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3" name="Google Shape;1593;p34"/>
              <p:cNvSpPr/>
              <p:nvPr/>
            </p:nvSpPr>
            <p:spPr>
              <a:xfrm>
                <a:off x="1072350" y="1102425"/>
                <a:ext cx="26200" cy="97375"/>
              </a:xfrm>
              <a:custGeom>
                <a:avLst/>
                <a:gdLst/>
                <a:ahLst/>
                <a:cxnLst/>
                <a:rect l="l" t="t" r="r" b="b"/>
                <a:pathLst>
                  <a:path w="1048" h="3895" extrusionOk="0">
                    <a:moveTo>
                      <a:pt x="298" y="1"/>
                    </a:moveTo>
                    <a:lnTo>
                      <a:pt x="0" y="3894"/>
                    </a:lnTo>
                    <a:cubicBezTo>
                      <a:pt x="310" y="3132"/>
                      <a:pt x="619" y="2358"/>
                      <a:pt x="929" y="1608"/>
                    </a:cubicBezTo>
                    <a:lnTo>
                      <a:pt x="1048" y="49"/>
                    </a:lnTo>
                    <a:lnTo>
                      <a:pt x="298"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4" name="Google Shape;1594;p34"/>
              <p:cNvSpPr/>
              <p:nvPr/>
            </p:nvSpPr>
            <p:spPr>
              <a:xfrm>
                <a:off x="1095550" y="1103625"/>
                <a:ext cx="15500" cy="39025"/>
              </a:xfrm>
              <a:custGeom>
                <a:avLst/>
                <a:gdLst/>
                <a:ahLst/>
                <a:cxnLst/>
                <a:rect l="l" t="t" r="r" b="b"/>
                <a:pathLst>
                  <a:path w="620" h="1561" extrusionOk="0">
                    <a:moveTo>
                      <a:pt x="120" y="1"/>
                    </a:moveTo>
                    <a:lnTo>
                      <a:pt x="1" y="1560"/>
                    </a:lnTo>
                    <a:cubicBezTo>
                      <a:pt x="215" y="1036"/>
                      <a:pt x="417" y="524"/>
                      <a:pt x="620" y="36"/>
                    </a:cubicBezTo>
                    <a:lnTo>
                      <a:pt x="12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5" name="Google Shape;1595;p34"/>
              <p:cNvSpPr/>
              <p:nvPr/>
            </p:nvSpPr>
            <p:spPr>
              <a:xfrm>
                <a:off x="933325" y="1007775"/>
                <a:ext cx="214350" cy="96775"/>
              </a:xfrm>
              <a:custGeom>
                <a:avLst/>
                <a:gdLst/>
                <a:ahLst/>
                <a:cxnLst/>
                <a:rect l="l" t="t" r="r" b="b"/>
                <a:pathLst>
                  <a:path w="8574" h="3871" extrusionOk="0">
                    <a:moveTo>
                      <a:pt x="1" y="1"/>
                    </a:moveTo>
                    <a:cubicBezTo>
                      <a:pt x="334" y="989"/>
                      <a:pt x="596" y="1989"/>
                      <a:pt x="799" y="3013"/>
                    </a:cubicBezTo>
                    <a:cubicBezTo>
                      <a:pt x="822" y="3156"/>
                      <a:pt x="858" y="3323"/>
                      <a:pt x="894" y="3477"/>
                    </a:cubicBezTo>
                    <a:lnTo>
                      <a:pt x="1406" y="3513"/>
                    </a:lnTo>
                    <a:lnTo>
                      <a:pt x="2156" y="3549"/>
                    </a:lnTo>
                    <a:lnTo>
                      <a:pt x="2894" y="3596"/>
                    </a:lnTo>
                    <a:lnTo>
                      <a:pt x="3644" y="3644"/>
                    </a:lnTo>
                    <a:lnTo>
                      <a:pt x="4382" y="3692"/>
                    </a:lnTo>
                    <a:lnTo>
                      <a:pt x="5132" y="3739"/>
                    </a:lnTo>
                    <a:lnTo>
                      <a:pt x="5871" y="3787"/>
                    </a:lnTo>
                    <a:lnTo>
                      <a:pt x="6621" y="3835"/>
                    </a:lnTo>
                    <a:lnTo>
                      <a:pt x="7121" y="3870"/>
                    </a:lnTo>
                    <a:cubicBezTo>
                      <a:pt x="7204" y="3680"/>
                      <a:pt x="7276" y="3489"/>
                      <a:pt x="7359" y="3311"/>
                    </a:cubicBezTo>
                    <a:cubicBezTo>
                      <a:pt x="7811" y="2263"/>
                      <a:pt x="8216" y="1334"/>
                      <a:pt x="8573" y="632"/>
                    </a:cubicBezTo>
                    <a:cubicBezTo>
                      <a:pt x="5716" y="572"/>
                      <a:pt x="2846" y="370"/>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6" name="Google Shape;1596;p34"/>
              <p:cNvSpPr/>
              <p:nvPr/>
            </p:nvSpPr>
            <p:spPr>
              <a:xfrm>
                <a:off x="638950" y="1056600"/>
                <a:ext cx="12825" cy="48250"/>
              </a:xfrm>
              <a:custGeom>
                <a:avLst/>
                <a:gdLst/>
                <a:ahLst/>
                <a:cxnLst/>
                <a:rect l="l" t="t" r="r" b="b"/>
                <a:pathLst>
                  <a:path w="513" h="1930" extrusionOk="0">
                    <a:moveTo>
                      <a:pt x="1" y="0"/>
                    </a:moveTo>
                    <a:cubicBezTo>
                      <a:pt x="72" y="620"/>
                      <a:pt x="143" y="1262"/>
                      <a:pt x="215" y="1929"/>
                    </a:cubicBezTo>
                    <a:lnTo>
                      <a:pt x="513" y="72"/>
                    </a:lnTo>
                    <a:lnTo>
                      <a:pt x="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7" name="Google Shape;1597;p34"/>
              <p:cNvSpPr/>
              <p:nvPr/>
            </p:nvSpPr>
            <p:spPr>
              <a:xfrm>
                <a:off x="644300" y="1058375"/>
                <a:ext cx="25925" cy="119700"/>
              </a:xfrm>
              <a:custGeom>
                <a:avLst/>
                <a:gdLst/>
                <a:ahLst/>
                <a:cxnLst/>
                <a:rect l="l" t="t" r="r" b="b"/>
                <a:pathLst>
                  <a:path w="1037" h="4788" extrusionOk="0">
                    <a:moveTo>
                      <a:pt x="299" y="1"/>
                    </a:moveTo>
                    <a:lnTo>
                      <a:pt x="1" y="1870"/>
                    </a:lnTo>
                    <a:cubicBezTo>
                      <a:pt x="96" y="2823"/>
                      <a:pt x="191" y="3811"/>
                      <a:pt x="299" y="4787"/>
                    </a:cubicBezTo>
                    <a:lnTo>
                      <a:pt x="1037" y="108"/>
                    </a:lnTo>
                    <a:lnTo>
                      <a:pt x="299"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8" name="Google Shape;1598;p34"/>
              <p:cNvSpPr/>
              <p:nvPr/>
            </p:nvSpPr>
            <p:spPr>
              <a:xfrm>
                <a:off x="651750" y="1061075"/>
                <a:ext cx="36925" cy="188125"/>
              </a:xfrm>
              <a:custGeom>
                <a:avLst/>
                <a:gdLst/>
                <a:ahLst/>
                <a:cxnLst/>
                <a:rect l="l" t="t" r="r" b="b"/>
                <a:pathLst>
                  <a:path w="1477" h="7525" extrusionOk="0">
                    <a:moveTo>
                      <a:pt x="739" y="0"/>
                    </a:moveTo>
                    <a:lnTo>
                      <a:pt x="1" y="4679"/>
                    </a:lnTo>
                    <a:cubicBezTo>
                      <a:pt x="96" y="5655"/>
                      <a:pt x="203" y="6620"/>
                      <a:pt x="310" y="7525"/>
                    </a:cubicBezTo>
                    <a:lnTo>
                      <a:pt x="1477" y="107"/>
                    </a:lnTo>
                    <a:lnTo>
                      <a:pt x="73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9" name="Google Shape;1599;p34"/>
              <p:cNvSpPr/>
              <p:nvPr/>
            </p:nvSpPr>
            <p:spPr>
              <a:xfrm>
                <a:off x="659500" y="1063750"/>
                <a:ext cx="47350" cy="247675"/>
              </a:xfrm>
              <a:custGeom>
                <a:avLst/>
                <a:gdLst/>
                <a:ahLst/>
                <a:cxnLst/>
                <a:rect l="l" t="t" r="r" b="b"/>
                <a:pathLst>
                  <a:path w="1894" h="9907" extrusionOk="0">
                    <a:moveTo>
                      <a:pt x="1167" y="0"/>
                    </a:moveTo>
                    <a:lnTo>
                      <a:pt x="0" y="7418"/>
                    </a:lnTo>
                    <a:cubicBezTo>
                      <a:pt x="107" y="8335"/>
                      <a:pt x="226" y="9192"/>
                      <a:pt x="357" y="9906"/>
                    </a:cubicBezTo>
                    <a:lnTo>
                      <a:pt x="1893" y="107"/>
                    </a:lnTo>
                    <a:lnTo>
                      <a:pt x="116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0" name="Google Shape;1600;p34"/>
              <p:cNvSpPr/>
              <p:nvPr/>
            </p:nvSpPr>
            <p:spPr>
              <a:xfrm>
                <a:off x="668425" y="1066425"/>
                <a:ext cx="57175" cy="253325"/>
              </a:xfrm>
              <a:custGeom>
                <a:avLst/>
                <a:gdLst/>
                <a:ahLst/>
                <a:cxnLst/>
                <a:rect l="l" t="t" r="r" b="b"/>
                <a:pathLst>
                  <a:path w="2287" h="10133" extrusionOk="0">
                    <a:moveTo>
                      <a:pt x="1548" y="0"/>
                    </a:moveTo>
                    <a:lnTo>
                      <a:pt x="0" y="9799"/>
                    </a:lnTo>
                    <a:cubicBezTo>
                      <a:pt x="24" y="9906"/>
                      <a:pt x="48" y="10025"/>
                      <a:pt x="72" y="10133"/>
                    </a:cubicBezTo>
                    <a:cubicBezTo>
                      <a:pt x="346" y="9656"/>
                      <a:pt x="643" y="9109"/>
                      <a:pt x="965" y="8501"/>
                    </a:cubicBezTo>
                    <a:lnTo>
                      <a:pt x="2286" y="96"/>
                    </a:lnTo>
                    <a:lnTo>
                      <a:pt x="154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1" name="Google Shape;1601;p34"/>
              <p:cNvSpPr/>
              <p:nvPr/>
            </p:nvSpPr>
            <p:spPr>
              <a:xfrm>
                <a:off x="692225" y="1069100"/>
                <a:ext cx="51525" cy="209875"/>
              </a:xfrm>
              <a:custGeom>
                <a:avLst/>
                <a:gdLst/>
                <a:ahLst/>
                <a:cxnLst/>
                <a:rect l="l" t="t" r="r" b="b"/>
                <a:pathLst>
                  <a:path w="2061" h="8395" extrusionOk="0">
                    <a:moveTo>
                      <a:pt x="1322" y="0"/>
                    </a:moveTo>
                    <a:lnTo>
                      <a:pt x="1" y="8394"/>
                    </a:lnTo>
                    <a:cubicBezTo>
                      <a:pt x="358" y="7740"/>
                      <a:pt x="715" y="7025"/>
                      <a:pt x="1096" y="6275"/>
                    </a:cubicBezTo>
                    <a:lnTo>
                      <a:pt x="2061" y="96"/>
                    </a:lnTo>
                    <a:lnTo>
                      <a:pt x="132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2" name="Google Shape;1602;p34"/>
              <p:cNvSpPr/>
              <p:nvPr/>
            </p:nvSpPr>
            <p:spPr>
              <a:xfrm>
                <a:off x="719625" y="1071475"/>
                <a:ext cx="42575" cy="154525"/>
              </a:xfrm>
              <a:custGeom>
                <a:avLst/>
                <a:gdLst/>
                <a:ahLst/>
                <a:cxnLst/>
                <a:rect l="l" t="t" r="r" b="b"/>
                <a:pathLst>
                  <a:path w="1703" h="6181" extrusionOk="0">
                    <a:moveTo>
                      <a:pt x="965" y="1"/>
                    </a:moveTo>
                    <a:lnTo>
                      <a:pt x="0" y="6180"/>
                    </a:lnTo>
                    <a:cubicBezTo>
                      <a:pt x="357" y="5466"/>
                      <a:pt x="726" y="4716"/>
                      <a:pt x="1096" y="3966"/>
                    </a:cubicBezTo>
                    <a:lnTo>
                      <a:pt x="1703" y="108"/>
                    </a:lnTo>
                    <a:lnTo>
                      <a:pt x="96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3" name="Google Shape;1603;p34"/>
              <p:cNvSpPr/>
              <p:nvPr/>
            </p:nvSpPr>
            <p:spPr>
              <a:xfrm>
                <a:off x="747000" y="1074150"/>
                <a:ext cx="33650" cy="96475"/>
              </a:xfrm>
              <a:custGeom>
                <a:avLst/>
                <a:gdLst/>
                <a:ahLst/>
                <a:cxnLst/>
                <a:rect l="l" t="t" r="r" b="b"/>
                <a:pathLst>
                  <a:path w="1346" h="3859" extrusionOk="0">
                    <a:moveTo>
                      <a:pt x="608" y="1"/>
                    </a:moveTo>
                    <a:lnTo>
                      <a:pt x="1" y="3859"/>
                    </a:lnTo>
                    <a:cubicBezTo>
                      <a:pt x="370" y="3120"/>
                      <a:pt x="751" y="2370"/>
                      <a:pt x="1108" y="1656"/>
                    </a:cubicBezTo>
                    <a:lnTo>
                      <a:pt x="1346" y="108"/>
                    </a:lnTo>
                    <a:lnTo>
                      <a:pt x="608"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4" name="Google Shape;1604;p34"/>
              <p:cNvSpPr/>
              <p:nvPr/>
            </p:nvSpPr>
            <p:spPr>
              <a:xfrm>
                <a:off x="774675" y="1076850"/>
                <a:ext cx="18475" cy="38700"/>
              </a:xfrm>
              <a:custGeom>
                <a:avLst/>
                <a:gdLst/>
                <a:ahLst/>
                <a:cxnLst/>
                <a:rect l="l" t="t" r="r" b="b"/>
                <a:pathLst>
                  <a:path w="739" h="1548" extrusionOk="0">
                    <a:moveTo>
                      <a:pt x="239" y="0"/>
                    </a:moveTo>
                    <a:lnTo>
                      <a:pt x="1" y="1548"/>
                    </a:lnTo>
                    <a:cubicBezTo>
                      <a:pt x="251" y="1048"/>
                      <a:pt x="501" y="548"/>
                      <a:pt x="739" y="71"/>
                    </a:cubicBezTo>
                    <a:lnTo>
                      <a:pt x="23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5" name="Google Shape;1605;p34"/>
              <p:cNvSpPr/>
              <p:nvPr/>
            </p:nvSpPr>
            <p:spPr>
              <a:xfrm>
                <a:off x="623775" y="968200"/>
                <a:ext cx="212850" cy="110450"/>
              </a:xfrm>
              <a:custGeom>
                <a:avLst/>
                <a:gdLst/>
                <a:ahLst/>
                <a:cxnLst/>
                <a:rect l="l" t="t" r="r" b="b"/>
                <a:pathLst>
                  <a:path w="8514" h="4418" extrusionOk="0">
                    <a:moveTo>
                      <a:pt x="0" y="0"/>
                    </a:moveTo>
                    <a:cubicBezTo>
                      <a:pt x="250" y="1012"/>
                      <a:pt x="429" y="2036"/>
                      <a:pt x="548" y="3060"/>
                    </a:cubicBezTo>
                    <a:cubicBezTo>
                      <a:pt x="572" y="3215"/>
                      <a:pt x="584" y="3370"/>
                      <a:pt x="608" y="3536"/>
                    </a:cubicBezTo>
                    <a:lnTo>
                      <a:pt x="1120" y="3608"/>
                    </a:lnTo>
                    <a:lnTo>
                      <a:pt x="1858" y="3715"/>
                    </a:lnTo>
                    <a:lnTo>
                      <a:pt x="2596" y="3822"/>
                    </a:lnTo>
                    <a:lnTo>
                      <a:pt x="3346" y="3929"/>
                    </a:lnTo>
                    <a:lnTo>
                      <a:pt x="4084" y="4036"/>
                    </a:lnTo>
                    <a:lnTo>
                      <a:pt x="4822" y="4132"/>
                    </a:lnTo>
                    <a:lnTo>
                      <a:pt x="5572" y="4239"/>
                    </a:lnTo>
                    <a:lnTo>
                      <a:pt x="6299" y="4346"/>
                    </a:lnTo>
                    <a:lnTo>
                      <a:pt x="6811" y="4417"/>
                    </a:lnTo>
                    <a:cubicBezTo>
                      <a:pt x="6906" y="4239"/>
                      <a:pt x="7001" y="4060"/>
                      <a:pt x="7085" y="3882"/>
                    </a:cubicBezTo>
                    <a:cubicBezTo>
                      <a:pt x="7608" y="2882"/>
                      <a:pt x="8097" y="1989"/>
                      <a:pt x="8513" y="1310"/>
                    </a:cubicBezTo>
                    <a:cubicBezTo>
                      <a:pt x="5656" y="1024"/>
                      <a:pt x="2810" y="596"/>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6" name="Google Shape;1606;p34"/>
              <p:cNvSpPr/>
              <p:nvPr/>
            </p:nvSpPr>
            <p:spPr>
              <a:xfrm>
                <a:off x="326400" y="975625"/>
                <a:ext cx="13425" cy="48850"/>
              </a:xfrm>
              <a:custGeom>
                <a:avLst/>
                <a:gdLst/>
                <a:ahLst/>
                <a:cxnLst/>
                <a:rect l="l" t="t" r="r" b="b"/>
                <a:pathLst>
                  <a:path w="537" h="1954" extrusionOk="0">
                    <a:moveTo>
                      <a:pt x="37" y="1"/>
                    </a:moveTo>
                    <a:cubicBezTo>
                      <a:pt x="37" y="632"/>
                      <a:pt x="25" y="1287"/>
                      <a:pt x="1" y="1954"/>
                    </a:cubicBezTo>
                    <a:lnTo>
                      <a:pt x="537" y="144"/>
                    </a:lnTo>
                    <a:lnTo>
                      <a:pt x="3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7" name="Google Shape;1607;p34"/>
              <p:cNvSpPr/>
              <p:nvPr/>
            </p:nvSpPr>
            <p:spPr>
              <a:xfrm>
                <a:off x="324325" y="979200"/>
                <a:ext cx="33675" cy="118800"/>
              </a:xfrm>
              <a:custGeom>
                <a:avLst/>
                <a:gdLst/>
                <a:ahLst/>
                <a:cxnLst/>
                <a:rect l="l" t="t" r="r" b="b"/>
                <a:pathLst>
                  <a:path w="1347" h="4752" extrusionOk="0">
                    <a:moveTo>
                      <a:pt x="620" y="1"/>
                    </a:moveTo>
                    <a:lnTo>
                      <a:pt x="84" y="1811"/>
                    </a:lnTo>
                    <a:cubicBezTo>
                      <a:pt x="60" y="2775"/>
                      <a:pt x="36" y="3775"/>
                      <a:pt x="1" y="4751"/>
                    </a:cubicBezTo>
                    <a:lnTo>
                      <a:pt x="1346" y="203"/>
                    </a:lnTo>
                    <a:lnTo>
                      <a:pt x="62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8" name="Google Shape;1608;p34"/>
              <p:cNvSpPr/>
              <p:nvPr/>
            </p:nvSpPr>
            <p:spPr>
              <a:xfrm>
                <a:off x="322550" y="984275"/>
                <a:ext cx="53000" cy="185150"/>
              </a:xfrm>
              <a:custGeom>
                <a:avLst/>
                <a:gdLst/>
                <a:ahLst/>
                <a:cxnLst/>
                <a:rect l="l" t="t" r="r" b="b"/>
                <a:pathLst>
                  <a:path w="2120" h="7406" extrusionOk="0">
                    <a:moveTo>
                      <a:pt x="1405" y="0"/>
                    </a:moveTo>
                    <a:lnTo>
                      <a:pt x="72" y="4548"/>
                    </a:lnTo>
                    <a:cubicBezTo>
                      <a:pt x="36" y="5537"/>
                      <a:pt x="12" y="6501"/>
                      <a:pt x="0" y="7406"/>
                    </a:cubicBezTo>
                    <a:lnTo>
                      <a:pt x="2120" y="215"/>
                    </a:lnTo>
                    <a:lnTo>
                      <a:pt x="140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9" name="Google Shape;1609;p34"/>
              <p:cNvSpPr/>
              <p:nvPr/>
            </p:nvSpPr>
            <p:spPr>
              <a:xfrm>
                <a:off x="322550" y="989625"/>
                <a:ext cx="71150" cy="242925"/>
              </a:xfrm>
              <a:custGeom>
                <a:avLst/>
                <a:gdLst/>
                <a:ahLst/>
                <a:cxnLst/>
                <a:rect l="l" t="t" r="r" b="b"/>
                <a:pathLst>
                  <a:path w="2846" h="9717" extrusionOk="0">
                    <a:moveTo>
                      <a:pt x="2120" y="1"/>
                    </a:moveTo>
                    <a:lnTo>
                      <a:pt x="12" y="7192"/>
                    </a:lnTo>
                    <a:cubicBezTo>
                      <a:pt x="0" y="8132"/>
                      <a:pt x="12" y="8978"/>
                      <a:pt x="48" y="9716"/>
                    </a:cubicBezTo>
                    <a:lnTo>
                      <a:pt x="2846" y="191"/>
                    </a:lnTo>
                    <a:lnTo>
                      <a:pt x="212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0" name="Google Shape;1610;p34"/>
              <p:cNvSpPr/>
              <p:nvPr/>
            </p:nvSpPr>
            <p:spPr>
              <a:xfrm>
                <a:off x="323725" y="994400"/>
                <a:ext cx="87850" cy="246775"/>
              </a:xfrm>
              <a:custGeom>
                <a:avLst/>
                <a:gdLst/>
                <a:ahLst/>
                <a:cxnLst/>
                <a:rect l="l" t="t" r="r" b="b"/>
                <a:pathLst>
                  <a:path w="3514" h="9871" extrusionOk="0">
                    <a:moveTo>
                      <a:pt x="2799" y="0"/>
                    </a:moveTo>
                    <a:lnTo>
                      <a:pt x="1" y="9525"/>
                    </a:lnTo>
                    <a:cubicBezTo>
                      <a:pt x="1" y="9644"/>
                      <a:pt x="13" y="9751"/>
                      <a:pt x="25" y="9870"/>
                    </a:cubicBezTo>
                    <a:cubicBezTo>
                      <a:pt x="358" y="9430"/>
                      <a:pt x="727" y="8918"/>
                      <a:pt x="1120" y="8358"/>
                    </a:cubicBezTo>
                    <a:lnTo>
                      <a:pt x="3513" y="202"/>
                    </a:lnTo>
                    <a:lnTo>
                      <a:pt x="279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1" name="Google Shape;1611;p34"/>
              <p:cNvSpPr/>
              <p:nvPr/>
            </p:nvSpPr>
            <p:spPr>
              <a:xfrm>
                <a:off x="351725" y="999450"/>
                <a:ext cx="77700" cy="203925"/>
              </a:xfrm>
              <a:custGeom>
                <a:avLst/>
                <a:gdLst/>
                <a:ahLst/>
                <a:cxnLst/>
                <a:rect l="l" t="t" r="r" b="b"/>
                <a:pathLst>
                  <a:path w="3108" h="8157" extrusionOk="0">
                    <a:moveTo>
                      <a:pt x="2393" y="0"/>
                    </a:moveTo>
                    <a:lnTo>
                      <a:pt x="0" y="8156"/>
                    </a:lnTo>
                    <a:cubicBezTo>
                      <a:pt x="429" y="7549"/>
                      <a:pt x="881" y="6882"/>
                      <a:pt x="1357" y="6192"/>
                    </a:cubicBezTo>
                    <a:lnTo>
                      <a:pt x="3108" y="203"/>
                    </a:lnTo>
                    <a:lnTo>
                      <a:pt x="2393"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2" name="Google Shape;1612;p34"/>
              <p:cNvSpPr/>
              <p:nvPr/>
            </p:nvSpPr>
            <p:spPr>
              <a:xfrm>
                <a:off x="385350" y="1004500"/>
                <a:ext cx="61925" cy="149750"/>
              </a:xfrm>
              <a:custGeom>
                <a:avLst/>
                <a:gdLst/>
                <a:ahLst/>
                <a:cxnLst/>
                <a:rect l="l" t="t" r="r" b="b"/>
                <a:pathLst>
                  <a:path w="2477" h="5990" extrusionOk="0">
                    <a:moveTo>
                      <a:pt x="1763" y="1"/>
                    </a:moveTo>
                    <a:lnTo>
                      <a:pt x="0" y="5990"/>
                    </a:lnTo>
                    <a:cubicBezTo>
                      <a:pt x="453" y="5323"/>
                      <a:pt x="917" y="4632"/>
                      <a:pt x="1382" y="3942"/>
                    </a:cubicBezTo>
                    <a:lnTo>
                      <a:pt x="2477" y="191"/>
                    </a:lnTo>
                    <a:lnTo>
                      <a:pt x="176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3" name="Google Shape;1613;p34"/>
              <p:cNvSpPr/>
              <p:nvPr/>
            </p:nvSpPr>
            <p:spPr>
              <a:xfrm>
                <a:off x="419875" y="1009275"/>
                <a:ext cx="45575" cy="93775"/>
              </a:xfrm>
              <a:custGeom>
                <a:avLst/>
                <a:gdLst/>
                <a:ahLst/>
                <a:cxnLst/>
                <a:rect l="l" t="t" r="r" b="b"/>
                <a:pathLst>
                  <a:path w="1823" h="3751" extrusionOk="0">
                    <a:moveTo>
                      <a:pt x="1096" y="0"/>
                    </a:moveTo>
                    <a:lnTo>
                      <a:pt x="1" y="3751"/>
                    </a:lnTo>
                    <a:cubicBezTo>
                      <a:pt x="465" y="3060"/>
                      <a:pt x="917" y="2370"/>
                      <a:pt x="1370" y="1703"/>
                    </a:cubicBezTo>
                    <a:lnTo>
                      <a:pt x="1822" y="203"/>
                    </a:lnTo>
                    <a:lnTo>
                      <a:pt x="109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4" name="Google Shape;1614;p34"/>
              <p:cNvSpPr/>
              <p:nvPr/>
            </p:nvSpPr>
            <p:spPr>
              <a:xfrm>
                <a:off x="454100" y="1014325"/>
                <a:ext cx="23550" cy="37525"/>
              </a:xfrm>
              <a:custGeom>
                <a:avLst/>
                <a:gdLst/>
                <a:ahLst/>
                <a:cxnLst/>
                <a:rect l="l" t="t" r="r" b="b"/>
                <a:pathLst>
                  <a:path w="942" h="1501" extrusionOk="0">
                    <a:moveTo>
                      <a:pt x="441" y="1"/>
                    </a:moveTo>
                    <a:lnTo>
                      <a:pt x="1" y="1501"/>
                    </a:lnTo>
                    <a:cubicBezTo>
                      <a:pt x="322" y="1037"/>
                      <a:pt x="632" y="572"/>
                      <a:pt x="941" y="144"/>
                    </a:cubicBezTo>
                    <a:lnTo>
                      <a:pt x="44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5" name="Google Shape;1615;p34"/>
              <p:cNvSpPr/>
              <p:nvPr/>
            </p:nvSpPr>
            <p:spPr>
              <a:xfrm>
                <a:off x="323725" y="886350"/>
                <a:ext cx="206300" cy="131575"/>
              </a:xfrm>
              <a:custGeom>
                <a:avLst/>
                <a:gdLst/>
                <a:ahLst/>
                <a:cxnLst/>
                <a:rect l="l" t="t" r="r" b="b"/>
                <a:pathLst>
                  <a:path w="8252" h="5263" extrusionOk="0">
                    <a:moveTo>
                      <a:pt x="1" y="0"/>
                    </a:moveTo>
                    <a:cubicBezTo>
                      <a:pt x="120" y="1036"/>
                      <a:pt x="168" y="2072"/>
                      <a:pt x="156" y="3108"/>
                    </a:cubicBezTo>
                    <a:lnTo>
                      <a:pt x="156" y="3584"/>
                    </a:lnTo>
                    <a:lnTo>
                      <a:pt x="656" y="3715"/>
                    </a:lnTo>
                    <a:lnTo>
                      <a:pt x="1370" y="3917"/>
                    </a:lnTo>
                    <a:lnTo>
                      <a:pt x="2084" y="4120"/>
                    </a:lnTo>
                    <a:lnTo>
                      <a:pt x="2799" y="4322"/>
                    </a:lnTo>
                    <a:lnTo>
                      <a:pt x="3513" y="4524"/>
                    </a:lnTo>
                    <a:lnTo>
                      <a:pt x="4228" y="4715"/>
                    </a:lnTo>
                    <a:lnTo>
                      <a:pt x="4954" y="4917"/>
                    </a:lnTo>
                    <a:lnTo>
                      <a:pt x="5668" y="5120"/>
                    </a:lnTo>
                    <a:lnTo>
                      <a:pt x="6156" y="5263"/>
                    </a:lnTo>
                    <a:cubicBezTo>
                      <a:pt x="6275" y="5084"/>
                      <a:pt x="6394" y="4929"/>
                      <a:pt x="6502" y="4763"/>
                    </a:cubicBezTo>
                    <a:cubicBezTo>
                      <a:pt x="7156" y="3834"/>
                      <a:pt x="7752" y="3012"/>
                      <a:pt x="8252" y="2393"/>
                    </a:cubicBezTo>
                    <a:cubicBezTo>
                      <a:pt x="5466" y="1750"/>
                      <a:pt x="2704" y="953"/>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6" name="Google Shape;1616;p34"/>
              <p:cNvSpPr/>
              <p:nvPr/>
            </p:nvSpPr>
            <p:spPr>
              <a:xfrm>
                <a:off x="19225" y="864025"/>
                <a:ext cx="17900" cy="48525"/>
              </a:xfrm>
              <a:custGeom>
                <a:avLst/>
                <a:gdLst/>
                <a:ahLst/>
                <a:cxnLst/>
                <a:rect l="l" t="t" r="r" b="b"/>
                <a:pathLst>
                  <a:path w="716" h="1941" extrusionOk="0">
                    <a:moveTo>
                      <a:pt x="227" y="0"/>
                    </a:moveTo>
                    <a:cubicBezTo>
                      <a:pt x="167" y="619"/>
                      <a:pt x="84" y="1274"/>
                      <a:pt x="1" y="1941"/>
                    </a:cubicBezTo>
                    <a:lnTo>
                      <a:pt x="715" y="191"/>
                    </a:lnTo>
                    <a:lnTo>
                      <a:pt x="22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7" name="Google Shape;1617;p34"/>
              <p:cNvSpPr/>
              <p:nvPr/>
            </p:nvSpPr>
            <p:spPr>
              <a:xfrm>
                <a:off x="9400" y="868775"/>
                <a:ext cx="44675" cy="116400"/>
              </a:xfrm>
              <a:custGeom>
                <a:avLst/>
                <a:gdLst/>
                <a:ahLst/>
                <a:cxnLst/>
                <a:rect l="l" t="t" r="r" b="b"/>
                <a:pathLst>
                  <a:path w="1787" h="4656" extrusionOk="0">
                    <a:moveTo>
                      <a:pt x="1108" y="1"/>
                    </a:moveTo>
                    <a:lnTo>
                      <a:pt x="394" y="1751"/>
                    </a:lnTo>
                    <a:cubicBezTo>
                      <a:pt x="263" y="2703"/>
                      <a:pt x="132" y="3692"/>
                      <a:pt x="1" y="4656"/>
                    </a:cubicBezTo>
                    <a:lnTo>
                      <a:pt x="1787" y="274"/>
                    </a:lnTo>
                    <a:lnTo>
                      <a:pt x="1108"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8" name="Google Shape;1618;p34"/>
              <p:cNvSpPr/>
              <p:nvPr/>
            </p:nvSpPr>
            <p:spPr>
              <a:xfrm>
                <a:off x="775" y="875625"/>
                <a:ext cx="71175" cy="180700"/>
              </a:xfrm>
              <a:custGeom>
                <a:avLst/>
                <a:gdLst/>
                <a:ahLst/>
                <a:cxnLst/>
                <a:rect l="l" t="t" r="r" b="b"/>
                <a:pathLst>
                  <a:path w="2847" h="7228" extrusionOk="0">
                    <a:moveTo>
                      <a:pt x="2144" y="0"/>
                    </a:moveTo>
                    <a:lnTo>
                      <a:pt x="358" y="4382"/>
                    </a:lnTo>
                    <a:cubicBezTo>
                      <a:pt x="227" y="5370"/>
                      <a:pt x="96" y="6323"/>
                      <a:pt x="1" y="7228"/>
                    </a:cubicBezTo>
                    <a:lnTo>
                      <a:pt x="2846" y="274"/>
                    </a:lnTo>
                    <a:lnTo>
                      <a:pt x="214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9" name="Google Shape;1619;p34"/>
              <p:cNvSpPr/>
              <p:nvPr/>
            </p:nvSpPr>
            <p:spPr>
              <a:xfrm>
                <a:off x="-4875" y="882475"/>
                <a:ext cx="93775" cy="236350"/>
              </a:xfrm>
              <a:custGeom>
                <a:avLst/>
                <a:gdLst/>
                <a:ahLst/>
                <a:cxnLst/>
                <a:rect l="l" t="t" r="r" b="b"/>
                <a:pathLst>
                  <a:path w="3751" h="9454" extrusionOk="0">
                    <a:moveTo>
                      <a:pt x="3060" y="0"/>
                    </a:moveTo>
                    <a:lnTo>
                      <a:pt x="215" y="6942"/>
                    </a:lnTo>
                    <a:cubicBezTo>
                      <a:pt x="119" y="7870"/>
                      <a:pt x="36" y="8728"/>
                      <a:pt x="0" y="9454"/>
                    </a:cubicBezTo>
                    <a:lnTo>
                      <a:pt x="3751" y="274"/>
                    </a:lnTo>
                    <a:lnTo>
                      <a:pt x="306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0" name="Google Shape;1620;p34"/>
              <p:cNvSpPr/>
              <p:nvPr/>
            </p:nvSpPr>
            <p:spPr>
              <a:xfrm>
                <a:off x="-5175" y="889325"/>
                <a:ext cx="111350" cy="238150"/>
              </a:xfrm>
              <a:custGeom>
                <a:avLst/>
                <a:gdLst/>
                <a:ahLst/>
                <a:cxnLst/>
                <a:rect l="l" t="t" r="r" b="b"/>
                <a:pathLst>
                  <a:path w="4454" h="9526" extrusionOk="0">
                    <a:moveTo>
                      <a:pt x="3763" y="0"/>
                    </a:moveTo>
                    <a:lnTo>
                      <a:pt x="12" y="9180"/>
                    </a:lnTo>
                    <a:cubicBezTo>
                      <a:pt x="12" y="9299"/>
                      <a:pt x="0" y="9418"/>
                      <a:pt x="0" y="9525"/>
                    </a:cubicBezTo>
                    <a:cubicBezTo>
                      <a:pt x="370" y="9120"/>
                      <a:pt x="786" y="8656"/>
                      <a:pt x="1239" y="8144"/>
                    </a:cubicBezTo>
                    <a:lnTo>
                      <a:pt x="4453" y="274"/>
                    </a:lnTo>
                    <a:lnTo>
                      <a:pt x="376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1" name="Google Shape;1621;p34"/>
              <p:cNvSpPr/>
              <p:nvPr/>
            </p:nvSpPr>
            <p:spPr>
              <a:xfrm>
                <a:off x="25775" y="896150"/>
                <a:ext cx="97650" cy="196775"/>
              </a:xfrm>
              <a:custGeom>
                <a:avLst/>
                <a:gdLst/>
                <a:ahLst/>
                <a:cxnLst/>
                <a:rect l="l" t="t" r="r" b="b"/>
                <a:pathLst>
                  <a:path w="3906" h="7871" extrusionOk="0">
                    <a:moveTo>
                      <a:pt x="3215" y="1"/>
                    </a:moveTo>
                    <a:lnTo>
                      <a:pt x="1" y="7871"/>
                    </a:lnTo>
                    <a:cubicBezTo>
                      <a:pt x="489" y="7311"/>
                      <a:pt x="1013" y="6692"/>
                      <a:pt x="1548" y="6049"/>
                    </a:cubicBezTo>
                    <a:lnTo>
                      <a:pt x="3906" y="275"/>
                    </a:lnTo>
                    <a:lnTo>
                      <a:pt x="3215"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2" name="Google Shape;1622;p34"/>
              <p:cNvSpPr/>
              <p:nvPr/>
            </p:nvSpPr>
            <p:spPr>
              <a:xfrm>
                <a:off x="64475" y="903000"/>
                <a:ext cx="76525" cy="144400"/>
              </a:xfrm>
              <a:custGeom>
                <a:avLst/>
                <a:gdLst/>
                <a:ahLst/>
                <a:cxnLst/>
                <a:rect l="l" t="t" r="r" b="b"/>
                <a:pathLst>
                  <a:path w="3061" h="5776" extrusionOk="0">
                    <a:moveTo>
                      <a:pt x="2358" y="1"/>
                    </a:moveTo>
                    <a:lnTo>
                      <a:pt x="0" y="5775"/>
                    </a:lnTo>
                    <a:cubicBezTo>
                      <a:pt x="512" y="5168"/>
                      <a:pt x="1036" y="4525"/>
                      <a:pt x="1572" y="3882"/>
                    </a:cubicBezTo>
                    <a:lnTo>
                      <a:pt x="3060" y="275"/>
                    </a:lnTo>
                    <a:lnTo>
                      <a:pt x="235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3" name="Google Shape;1623;p34"/>
              <p:cNvSpPr/>
              <p:nvPr/>
            </p:nvSpPr>
            <p:spPr>
              <a:xfrm>
                <a:off x="103775" y="909850"/>
                <a:ext cx="54475" cy="90225"/>
              </a:xfrm>
              <a:custGeom>
                <a:avLst/>
                <a:gdLst/>
                <a:ahLst/>
                <a:cxnLst/>
                <a:rect l="l" t="t" r="r" b="b"/>
                <a:pathLst>
                  <a:path w="2179" h="3609" extrusionOk="0">
                    <a:moveTo>
                      <a:pt x="1488" y="1"/>
                    </a:moveTo>
                    <a:lnTo>
                      <a:pt x="0" y="3608"/>
                    </a:lnTo>
                    <a:cubicBezTo>
                      <a:pt x="536" y="2977"/>
                      <a:pt x="1060" y="2334"/>
                      <a:pt x="1584" y="1715"/>
                    </a:cubicBezTo>
                    <a:lnTo>
                      <a:pt x="2179" y="275"/>
                    </a:lnTo>
                    <a:lnTo>
                      <a:pt x="1488"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4" name="Google Shape;1624;p34"/>
              <p:cNvSpPr/>
              <p:nvPr/>
            </p:nvSpPr>
            <p:spPr>
              <a:xfrm>
                <a:off x="143350" y="916700"/>
                <a:ext cx="26825" cy="36050"/>
              </a:xfrm>
              <a:custGeom>
                <a:avLst/>
                <a:gdLst/>
                <a:ahLst/>
                <a:cxnLst/>
                <a:rect l="l" t="t" r="r" b="b"/>
                <a:pathLst>
                  <a:path w="1073" h="1442" extrusionOk="0">
                    <a:moveTo>
                      <a:pt x="596" y="1"/>
                    </a:moveTo>
                    <a:lnTo>
                      <a:pt x="1" y="1441"/>
                    </a:lnTo>
                    <a:cubicBezTo>
                      <a:pt x="370" y="1013"/>
                      <a:pt x="727" y="584"/>
                      <a:pt x="1072" y="179"/>
                    </a:cubicBezTo>
                    <a:lnTo>
                      <a:pt x="59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5" name="Google Shape;1625;p34"/>
              <p:cNvSpPr/>
              <p:nvPr/>
            </p:nvSpPr>
            <p:spPr>
              <a:xfrm>
                <a:off x="24875" y="774725"/>
                <a:ext cx="204825" cy="146475"/>
              </a:xfrm>
              <a:custGeom>
                <a:avLst/>
                <a:gdLst/>
                <a:ahLst/>
                <a:cxnLst/>
                <a:rect l="l" t="t" r="r" b="b"/>
                <a:pathLst>
                  <a:path w="8193" h="5859" extrusionOk="0">
                    <a:moveTo>
                      <a:pt x="227" y="0"/>
                    </a:moveTo>
                    <a:lnTo>
                      <a:pt x="227" y="0"/>
                    </a:lnTo>
                    <a:cubicBezTo>
                      <a:pt x="239" y="1036"/>
                      <a:pt x="180" y="2072"/>
                      <a:pt x="60" y="3108"/>
                    </a:cubicBezTo>
                    <a:cubicBezTo>
                      <a:pt x="37" y="3251"/>
                      <a:pt x="25" y="3417"/>
                      <a:pt x="1" y="3572"/>
                    </a:cubicBezTo>
                    <a:lnTo>
                      <a:pt x="489" y="3763"/>
                    </a:lnTo>
                    <a:lnTo>
                      <a:pt x="1180" y="4036"/>
                    </a:lnTo>
                    <a:lnTo>
                      <a:pt x="1870" y="4310"/>
                    </a:lnTo>
                    <a:lnTo>
                      <a:pt x="2561" y="4584"/>
                    </a:lnTo>
                    <a:lnTo>
                      <a:pt x="3251" y="4858"/>
                    </a:lnTo>
                    <a:lnTo>
                      <a:pt x="3942" y="5132"/>
                    </a:lnTo>
                    <a:lnTo>
                      <a:pt x="4632" y="5406"/>
                    </a:lnTo>
                    <a:lnTo>
                      <a:pt x="5335" y="5680"/>
                    </a:lnTo>
                    <a:lnTo>
                      <a:pt x="5811" y="5858"/>
                    </a:lnTo>
                    <a:lnTo>
                      <a:pt x="6204" y="5406"/>
                    </a:lnTo>
                    <a:cubicBezTo>
                      <a:pt x="6954" y="4548"/>
                      <a:pt x="7633" y="3786"/>
                      <a:pt x="8192" y="3227"/>
                    </a:cubicBezTo>
                    <a:cubicBezTo>
                      <a:pt x="5478" y="2298"/>
                      <a:pt x="2823" y="1215"/>
                      <a:pt x="2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6" name="Google Shape;1626;p34"/>
              <p:cNvSpPr/>
              <p:nvPr/>
            </p:nvSpPr>
            <p:spPr>
              <a:xfrm>
                <a:off x="1588775" y="1078925"/>
                <a:ext cx="19975" cy="46750"/>
              </a:xfrm>
              <a:custGeom>
                <a:avLst/>
                <a:gdLst/>
                <a:ahLst/>
                <a:cxnLst/>
                <a:rect l="l" t="t" r="r" b="b"/>
                <a:pathLst>
                  <a:path w="799" h="1870" extrusionOk="0">
                    <a:moveTo>
                      <a:pt x="512" y="0"/>
                    </a:moveTo>
                    <a:lnTo>
                      <a:pt x="0" y="84"/>
                    </a:lnTo>
                    <a:cubicBezTo>
                      <a:pt x="262" y="655"/>
                      <a:pt x="536" y="1251"/>
                      <a:pt x="798" y="1870"/>
                    </a:cubicBezTo>
                    <a:lnTo>
                      <a:pt x="51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7" name="Google Shape;1627;p34"/>
              <p:cNvSpPr/>
              <p:nvPr/>
            </p:nvSpPr>
            <p:spPr>
              <a:xfrm>
                <a:off x="1601575" y="1075950"/>
                <a:ext cx="36325" cy="117000"/>
              </a:xfrm>
              <a:custGeom>
                <a:avLst/>
                <a:gdLst/>
                <a:ahLst/>
                <a:cxnLst/>
                <a:rect l="l" t="t" r="r" b="b"/>
                <a:pathLst>
                  <a:path w="1453" h="4680" extrusionOk="0">
                    <a:moveTo>
                      <a:pt x="739" y="0"/>
                    </a:moveTo>
                    <a:lnTo>
                      <a:pt x="0" y="119"/>
                    </a:lnTo>
                    <a:lnTo>
                      <a:pt x="286" y="1989"/>
                    </a:lnTo>
                    <a:cubicBezTo>
                      <a:pt x="679" y="2870"/>
                      <a:pt x="1072" y="3775"/>
                      <a:pt x="1453" y="4679"/>
                    </a:cubicBezTo>
                    <a:lnTo>
                      <a:pt x="73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8" name="Google Shape;1628;p34"/>
              <p:cNvSpPr/>
              <p:nvPr/>
            </p:nvSpPr>
            <p:spPr>
              <a:xfrm>
                <a:off x="1620025" y="1072675"/>
                <a:ext cx="47050" cy="185450"/>
              </a:xfrm>
              <a:custGeom>
                <a:avLst/>
                <a:gdLst/>
                <a:ahLst/>
                <a:cxnLst/>
                <a:rect l="l" t="t" r="r" b="b"/>
                <a:pathLst>
                  <a:path w="1882" h="7418" extrusionOk="0">
                    <a:moveTo>
                      <a:pt x="727" y="0"/>
                    </a:moveTo>
                    <a:lnTo>
                      <a:pt x="1" y="131"/>
                    </a:lnTo>
                    <a:lnTo>
                      <a:pt x="715" y="4810"/>
                    </a:lnTo>
                    <a:cubicBezTo>
                      <a:pt x="1120" y="5715"/>
                      <a:pt x="1501" y="6608"/>
                      <a:pt x="1882" y="7418"/>
                    </a:cubicBezTo>
                    <a:lnTo>
                      <a:pt x="72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9" name="Google Shape;1629;p34"/>
              <p:cNvSpPr/>
              <p:nvPr/>
            </p:nvSpPr>
            <p:spPr>
              <a:xfrm>
                <a:off x="1638175" y="1069700"/>
                <a:ext cx="56300" cy="245000"/>
              </a:xfrm>
              <a:custGeom>
                <a:avLst/>
                <a:gdLst/>
                <a:ahLst/>
                <a:cxnLst/>
                <a:rect l="l" t="t" r="r" b="b"/>
                <a:pathLst>
                  <a:path w="2252" h="9800" extrusionOk="0">
                    <a:moveTo>
                      <a:pt x="739" y="0"/>
                    </a:moveTo>
                    <a:lnTo>
                      <a:pt x="1" y="119"/>
                    </a:lnTo>
                    <a:lnTo>
                      <a:pt x="1156" y="7537"/>
                    </a:lnTo>
                    <a:cubicBezTo>
                      <a:pt x="1537" y="8394"/>
                      <a:pt x="1918" y="9168"/>
                      <a:pt x="2251" y="9799"/>
                    </a:cubicBezTo>
                    <a:lnTo>
                      <a:pt x="73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0" name="Google Shape;1630;p34"/>
              <p:cNvSpPr/>
              <p:nvPr/>
            </p:nvSpPr>
            <p:spPr>
              <a:xfrm>
                <a:off x="1656650" y="1066425"/>
                <a:ext cx="50900" cy="255700"/>
              </a:xfrm>
              <a:custGeom>
                <a:avLst/>
                <a:gdLst/>
                <a:ahLst/>
                <a:cxnLst/>
                <a:rect l="l" t="t" r="r" b="b"/>
                <a:pathLst>
                  <a:path w="2036" h="10228" extrusionOk="0">
                    <a:moveTo>
                      <a:pt x="726" y="0"/>
                    </a:moveTo>
                    <a:lnTo>
                      <a:pt x="0" y="131"/>
                    </a:lnTo>
                    <a:lnTo>
                      <a:pt x="1512" y="9930"/>
                    </a:lnTo>
                    <a:cubicBezTo>
                      <a:pt x="1572" y="10037"/>
                      <a:pt x="1631" y="10144"/>
                      <a:pt x="1679" y="10228"/>
                    </a:cubicBezTo>
                    <a:cubicBezTo>
                      <a:pt x="1798" y="9692"/>
                      <a:pt x="1917" y="9073"/>
                      <a:pt x="2036" y="8406"/>
                    </a:cubicBezTo>
                    <a:lnTo>
                      <a:pt x="72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1" name="Google Shape;1631;p34"/>
              <p:cNvSpPr/>
              <p:nvPr/>
            </p:nvSpPr>
            <p:spPr>
              <a:xfrm>
                <a:off x="1674800" y="1063450"/>
                <a:ext cx="42275" cy="213150"/>
              </a:xfrm>
              <a:custGeom>
                <a:avLst/>
                <a:gdLst/>
                <a:ahLst/>
                <a:cxnLst/>
                <a:rect l="l" t="t" r="r" b="b"/>
                <a:pathLst>
                  <a:path w="1691" h="8526" extrusionOk="0">
                    <a:moveTo>
                      <a:pt x="738" y="0"/>
                    </a:moveTo>
                    <a:lnTo>
                      <a:pt x="0" y="131"/>
                    </a:lnTo>
                    <a:lnTo>
                      <a:pt x="1310" y="8525"/>
                    </a:lnTo>
                    <a:cubicBezTo>
                      <a:pt x="1441" y="7799"/>
                      <a:pt x="1560" y="7001"/>
                      <a:pt x="1691" y="6180"/>
                    </a:cubicBezTo>
                    <a:lnTo>
                      <a:pt x="73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2" name="Google Shape;1632;p34"/>
              <p:cNvSpPr/>
              <p:nvPr/>
            </p:nvSpPr>
            <p:spPr>
              <a:xfrm>
                <a:off x="1693250" y="1060475"/>
                <a:ext cx="33350" cy="157475"/>
              </a:xfrm>
              <a:custGeom>
                <a:avLst/>
                <a:gdLst/>
                <a:ahLst/>
                <a:cxnLst/>
                <a:rect l="l" t="t" r="r" b="b"/>
                <a:pathLst>
                  <a:path w="1334" h="6299" extrusionOk="0">
                    <a:moveTo>
                      <a:pt x="739" y="0"/>
                    </a:moveTo>
                    <a:lnTo>
                      <a:pt x="0" y="119"/>
                    </a:lnTo>
                    <a:lnTo>
                      <a:pt x="965" y="6299"/>
                    </a:lnTo>
                    <a:cubicBezTo>
                      <a:pt x="1084" y="5501"/>
                      <a:pt x="1215" y="4679"/>
                      <a:pt x="1334" y="3858"/>
                    </a:cubicBezTo>
                    <a:lnTo>
                      <a:pt x="73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3" name="Google Shape;1633;p34"/>
              <p:cNvSpPr/>
              <p:nvPr/>
            </p:nvSpPr>
            <p:spPr>
              <a:xfrm>
                <a:off x="1711700" y="1057500"/>
                <a:ext cx="24150" cy="99425"/>
              </a:xfrm>
              <a:custGeom>
                <a:avLst/>
                <a:gdLst/>
                <a:ahLst/>
                <a:cxnLst/>
                <a:rect l="l" t="t" r="r" b="b"/>
                <a:pathLst>
                  <a:path w="966" h="3977" extrusionOk="0">
                    <a:moveTo>
                      <a:pt x="727" y="0"/>
                    </a:moveTo>
                    <a:lnTo>
                      <a:pt x="1" y="119"/>
                    </a:lnTo>
                    <a:lnTo>
                      <a:pt x="596" y="3977"/>
                    </a:lnTo>
                    <a:cubicBezTo>
                      <a:pt x="715" y="3155"/>
                      <a:pt x="846" y="2346"/>
                      <a:pt x="965" y="1548"/>
                    </a:cubicBezTo>
                    <a:lnTo>
                      <a:pt x="72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4" name="Google Shape;1634;p34"/>
              <p:cNvSpPr/>
              <p:nvPr/>
            </p:nvSpPr>
            <p:spPr>
              <a:xfrm>
                <a:off x="1729850" y="1055100"/>
                <a:ext cx="12525" cy="41100"/>
              </a:xfrm>
              <a:custGeom>
                <a:avLst/>
                <a:gdLst/>
                <a:ahLst/>
                <a:cxnLst/>
                <a:rect l="l" t="t" r="r" b="b"/>
                <a:pathLst>
                  <a:path w="501" h="1644" extrusionOk="0">
                    <a:moveTo>
                      <a:pt x="501" y="1"/>
                    </a:moveTo>
                    <a:lnTo>
                      <a:pt x="1" y="84"/>
                    </a:lnTo>
                    <a:lnTo>
                      <a:pt x="239" y="1644"/>
                    </a:lnTo>
                    <a:cubicBezTo>
                      <a:pt x="334" y="1084"/>
                      <a:pt x="418" y="525"/>
                      <a:pt x="50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5" name="Google Shape;1635;p34"/>
              <p:cNvSpPr/>
              <p:nvPr/>
            </p:nvSpPr>
            <p:spPr>
              <a:xfrm>
                <a:off x="1547400" y="968200"/>
                <a:ext cx="211950" cy="112825"/>
              </a:xfrm>
              <a:custGeom>
                <a:avLst/>
                <a:gdLst/>
                <a:ahLst/>
                <a:cxnLst/>
                <a:rect l="l" t="t" r="r" b="b"/>
                <a:pathLst>
                  <a:path w="8478" h="4513" extrusionOk="0">
                    <a:moveTo>
                      <a:pt x="8478" y="0"/>
                    </a:moveTo>
                    <a:lnTo>
                      <a:pt x="8478" y="0"/>
                    </a:lnTo>
                    <a:cubicBezTo>
                      <a:pt x="5680" y="596"/>
                      <a:pt x="2858" y="1048"/>
                      <a:pt x="0" y="1334"/>
                    </a:cubicBezTo>
                    <a:cubicBezTo>
                      <a:pt x="548" y="2227"/>
                      <a:pt x="1036" y="3144"/>
                      <a:pt x="1453" y="4084"/>
                    </a:cubicBezTo>
                    <a:cubicBezTo>
                      <a:pt x="1524" y="4227"/>
                      <a:pt x="1584" y="4370"/>
                      <a:pt x="1655" y="4513"/>
                    </a:cubicBezTo>
                    <a:lnTo>
                      <a:pt x="2167" y="4429"/>
                    </a:lnTo>
                    <a:lnTo>
                      <a:pt x="2894" y="4310"/>
                    </a:lnTo>
                    <a:lnTo>
                      <a:pt x="3632" y="4179"/>
                    </a:lnTo>
                    <a:lnTo>
                      <a:pt x="4370" y="4060"/>
                    </a:lnTo>
                    <a:lnTo>
                      <a:pt x="5096" y="3941"/>
                    </a:lnTo>
                    <a:lnTo>
                      <a:pt x="5834" y="3810"/>
                    </a:lnTo>
                    <a:lnTo>
                      <a:pt x="6573" y="3691"/>
                    </a:lnTo>
                    <a:lnTo>
                      <a:pt x="7299" y="3560"/>
                    </a:lnTo>
                    <a:lnTo>
                      <a:pt x="7811" y="3477"/>
                    </a:lnTo>
                    <a:cubicBezTo>
                      <a:pt x="7835" y="3274"/>
                      <a:pt x="7870" y="3084"/>
                      <a:pt x="7906" y="2882"/>
                    </a:cubicBezTo>
                    <a:cubicBezTo>
                      <a:pt x="8097" y="1762"/>
                      <a:pt x="8287" y="774"/>
                      <a:pt x="84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6" name="Google Shape;1636;p34"/>
              <p:cNvSpPr/>
              <p:nvPr/>
            </p:nvSpPr>
            <p:spPr>
              <a:xfrm>
                <a:off x="1883450" y="1023250"/>
                <a:ext cx="24725" cy="45575"/>
              </a:xfrm>
              <a:custGeom>
                <a:avLst/>
                <a:gdLst/>
                <a:ahLst/>
                <a:cxnLst/>
                <a:rect l="l" t="t" r="r" b="b"/>
                <a:pathLst>
                  <a:path w="989" h="1823" extrusionOk="0">
                    <a:moveTo>
                      <a:pt x="501" y="1"/>
                    </a:moveTo>
                    <a:lnTo>
                      <a:pt x="1" y="144"/>
                    </a:lnTo>
                    <a:cubicBezTo>
                      <a:pt x="322" y="680"/>
                      <a:pt x="644" y="1239"/>
                      <a:pt x="989" y="1823"/>
                    </a:cubicBezTo>
                    <a:lnTo>
                      <a:pt x="50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7" name="Google Shape;1637;p34"/>
              <p:cNvSpPr/>
              <p:nvPr/>
            </p:nvSpPr>
            <p:spPr>
              <a:xfrm>
                <a:off x="1895950" y="1018200"/>
                <a:ext cx="48250" cy="114325"/>
              </a:xfrm>
              <a:custGeom>
                <a:avLst/>
                <a:gdLst/>
                <a:ahLst/>
                <a:cxnLst/>
                <a:rect l="l" t="t" r="r" b="b"/>
                <a:pathLst>
                  <a:path w="1930" h="4573" extrusionOk="0">
                    <a:moveTo>
                      <a:pt x="715" y="1"/>
                    </a:moveTo>
                    <a:lnTo>
                      <a:pt x="1" y="203"/>
                    </a:lnTo>
                    <a:lnTo>
                      <a:pt x="489" y="2025"/>
                    </a:lnTo>
                    <a:cubicBezTo>
                      <a:pt x="965" y="2858"/>
                      <a:pt x="1453" y="3727"/>
                      <a:pt x="1929" y="4573"/>
                    </a:cubicBezTo>
                    <a:lnTo>
                      <a:pt x="715"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8" name="Google Shape;1638;p34"/>
              <p:cNvSpPr/>
              <p:nvPr/>
            </p:nvSpPr>
            <p:spPr>
              <a:xfrm>
                <a:off x="1913525" y="1013150"/>
                <a:ext cx="66400" cy="181300"/>
              </a:xfrm>
              <a:custGeom>
                <a:avLst/>
                <a:gdLst/>
                <a:ahLst/>
                <a:cxnLst/>
                <a:rect l="l" t="t" r="r" b="b"/>
                <a:pathLst>
                  <a:path w="2656" h="7252" extrusionOk="0">
                    <a:moveTo>
                      <a:pt x="726" y="0"/>
                    </a:moveTo>
                    <a:lnTo>
                      <a:pt x="0" y="203"/>
                    </a:lnTo>
                    <a:lnTo>
                      <a:pt x="1226" y="4775"/>
                    </a:lnTo>
                    <a:cubicBezTo>
                      <a:pt x="1715" y="5644"/>
                      <a:pt x="2203" y="6477"/>
                      <a:pt x="2655" y="7251"/>
                    </a:cubicBezTo>
                    <a:lnTo>
                      <a:pt x="72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9" name="Google Shape;1639;p34"/>
              <p:cNvSpPr/>
              <p:nvPr/>
            </p:nvSpPr>
            <p:spPr>
              <a:xfrm>
                <a:off x="1931375" y="1008075"/>
                <a:ext cx="81875" cy="239650"/>
              </a:xfrm>
              <a:custGeom>
                <a:avLst/>
                <a:gdLst/>
                <a:ahLst/>
                <a:cxnLst/>
                <a:rect l="l" t="t" r="r" b="b"/>
                <a:pathLst>
                  <a:path w="3275" h="9586" extrusionOk="0">
                    <a:moveTo>
                      <a:pt x="715" y="1"/>
                    </a:moveTo>
                    <a:lnTo>
                      <a:pt x="0" y="203"/>
                    </a:lnTo>
                    <a:lnTo>
                      <a:pt x="1941" y="7454"/>
                    </a:lnTo>
                    <a:cubicBezTo>
                      <a:pt x="2417" y="8264"/>
                      <a:pt x="2870" y="8990"/>
                      <a:pt x="3275" y="9585"/>
                    </a:cubicBezTo>
                    <a:lnTo>
                      <a:pt x="715"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0" name="Google Shape;1640;p34"/>
              <p:cNvSpPr/>
              <p:nvPr/>
            </p:nvSpPr>
            <p:spPr>
              <a:xfrm>
                <a:off x="1949225" y="1003025"/>
                <a:ext cx="72950" cy="251825"/>
              </a:xfrm>
              <a:custGeom>
                <a:avLst/>
                <a:gdLst/>
                <a:ahLst/>
                <a:cxnLst/>
                <a:rect l="l" t="t" r="r" b="b"/>
                <a:pathLst>
                  <a:path w="2918" h="10073" extrusionOk="0">
                    <a:moveTo>
                      <a:pt x="727" y="0"/>
                    </a:moveTo>
                    <a:lnTo>
                      <a:pt x="1" y="203"/>
                    </a:lnTo>
                    <a:lnTo>
                      <a:pt x="2573" y="9787"/>
                    </a:lnTo>
                    <a:cubicBezTo>
                      <a:pt x="2632" y="9882"/>
                      <a:pt x="2704" y="9978"/>
                      <a:pt x="2763" y="10073"/>
                    </a:cubicBezTo>
                    <a:cubicBezTo>
                      <a:pt x="2823" y="9525"/>
                      <a:pt x="2870" y="8894"/>
                      <a:pt x="2918" y="8216"/>
                    </a:cubicBezTo>
                    <a:lnTo>
                      <a:pt x="72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1" name="Google Shape;1641;p34"/>
              <p:cNvSpPr/>
              <p:nvPr/>
            </p:nvSpPr>
            <p:spPr>
              <a:xfrm>
                <a:off x="1967400" y="997950"/>
                <a:ext cx="58350" cy="210475"/>
              </a:xfrm>
              <a:custGeom>
                <a:avLst/>
                <a:gdLst/>
                <a:ahLst/>
                <a:cxnLst/>
                <a:rect l="l" t="t" r="r" b="b"/>
                <a:pathLst>
                  <a:path w="2334" h="8419" extrusionOk="0">
                    <a:moveTo>
                      <a:pt x="715" y="1"/>
                    </a:moveTo>
                    <a:lnTo>
                      <a:pt x="0" y="203"/>
                    </a:lnTo>
                    <a:lnTo>
                      <a:pt x="2203" y="8419"/>
                    </a:lnTo>
                    <a:cubicBezTo>
                      <a:pt x="2250" y="7680"/>
                      <a:pt x="2286" y="6883"/>
                      <a:pt x="2334" y="6037"/>
                    </a:cubicBezTo>
                    <a:lnTo>
                      <a:pt x="715"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2" name="Google Shape;1642;p34"/>
              <p:cNvSpPr/>
              <p:nvPr/>
            </p:nvSpPr>
            <p:spPr>
              <a:xfrm>
                <a:off x="1985250" y="993200"/>
                <a:ext cx="42875" cy="155700"/>
              </a:xfrm>
              <a:custGeom>
                <a:avLst/>
                <a:gdLst/>
                <a:ahLst/>
                <a:cxnLst/>
                <a:rect l="l" t="t" r="r" b="b"/>
                <a:pathLst>
                  <a:path w="1715" h="6228" extrusionOk="0">
                    <a:moveTo>
                      <a:pt x="715" y="0"/>
                    </a:moveTo>
                    <a:lnTo>
                      <a:pt x="1" y="191"/>
                    </a:lnTo>
                    <a:lnTo>
                      <a:pt x="1608" y="6227"/>
                    </a:lnTo>
                    <a:cubicBezTo>
                      <a:pt x="1644" y="5430"/>
                      <a:pt x="1679" y="4596"/>
                      <a:pt x="1715" y="3763"/>
                    </a:cubicBezTo>
                    <a:lnTo>
                      <a:pt x="71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3" name="Google Shape;1643;p34"/>
              <p:cNvSpPr/>
              <p:nvPr/>
            </p:nvSpPr>
            <p:spPr>
              <a:xfrm>
                <a:off x="2003100" y="988150"/>
                <a:ext cx="28025" cy="99425"/>
              </a:xfrm>
              <a:custGeom>
                <a:avLst/>
                <a:gdLst/>
                <a:ahLst/>
                <a:cxnLst/>
                <a:rect l="l" t="t" r="r" b="b"/>
                <a:pathLst>
                  <a:path w="1121" h="3977" extrusionOk="0">
                    <a:moveTo>
                      <a:pt x="715" y="0"/>
                    </a:moveTo>
                    <a:lnTo>
                      <a:pt x="1" y="202"/>
                    </a:lnTo>
                    <a:lnTo>
                      <a:pt x="1013" y="3977"/>
                    </a:lnTo>
                    <a:cubicBezTo>
                      <a:pt x="1049" y="3143"/>
                      <a:pt x="1084" y="2322"/>
                      <a:pt x="1120" y="1512"/>
                    </a:cubicBezTo>
                    <a:lnTo>
                      <a:pt x="71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4" name="Google Shape;1644;p34"/>
              <p:cNvSpPr/>
              <p:nvPr/>
            </p:nvSpPr>
            <p:spPr>
              <a:xfrm>
                <a:off x="2020975" y="984575"/>
                <a:ext cx="12225" cy="41400"/>
              </a:xfrm>
              <a:custGeom>
                <a:avLst/>
                <a:gdLst/>
                <a:ahLst/>
                <a:cxnLst/>
                <a:rect l="l" t="t" r="r" b="b"/>
                <a:pathLst>
                  <a:path w="489" h="1656" extrusionOk="0">
                    <a:moveTo>
                      <a:pt x="488" y="0"/>
                    </a:moveTo>
                    <a:lnTo>
                      <a:pt x="0" y="143"/>
                    </a:lnTo>
                    <a:lnTo>
                      <a:pt x="405" y="1655"/>
                    </a:lnTo>
                    <a:cubicBezTo>
                      <a:pt x="429" y="1084"/>
                      <a:pt x="465" y="536"/>
                      <a:pt x="48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5" name="Google Shape;1645;p34"/>
              <p:cNvSpPr/>
              <p:nvPr/>
            </p:nvSpPr>
            <p:spPr>
              <a:xfrm>
                <a:off x="1833750" y="896150"/>
                <a:ext cx="206900" cy="130700"/>
              </a:xfrm>
              <a:custGeom>
                <a:avLst/>
                <a:gdLst/>
                <a:ahLst/>
                <a:cxnLst/>
                <a:rect l="l" t="t" r="r" b="b"/>
                <a:pathLst>
                  <a:path w="8276" h="5228" extrusionOk="0">
                    <a:moveTo>
                      <a:pt x="8275" y="1"/>
                    </a:moveTo>
                    <a:cubicBezTo>
                      <a:pt x="5560" y="894"/>
                      <a:pt x="2798" y="1644"/>
                      <a:pt x="0" y="2251"/>
                    </a:cubicBezTo>
                    <a:cubicBezTo>
                      <a:pt x="631" y="3061"/>
                      <a:pt x="1215" y="3930"/>
                      <a:pt x="1739" y="4823"/>
                    </a:cubicBezTo>
                    <a:lnTo>
                      <a:pt x="1977" y="5228"/>
                    </a:lnTo>
                    <a:lnTo>
                      <a:pt x="2477" y="5085"/>
                    </a:lnTo>
                    <a:lnTo>
                      <a:pt x="3191" y="4883"/>
                    </a:lnTo>
                    <a:lnTo>
                      <a:pt x="3905" y="4680"/>
                    </a:lnTo>
                    <a:lnTo>
                      <a:pt x="4620" y="4478"/>
                    </a:lnTo>
                    <a:lnTo>
                      <a:pt x="5346" y="4275"/>
                    </a:lnTo>
                    <a:lnTo>
                      <a:pt x="6061" y="4073"/>
                    </a:lnTo>
                    <a:lnTo>
                      <a:pt x="6775" y="3871"/>
                    </a:lnTo>
                    <a:lnTo>
                      <a:pt x="7489" y="3668"/>
                    </a:lnTo>
                    <a:lnTo>
                      <a:pt x="7977" y="3537"/>
                    </a:lnTo>
                    <a:cubicBezTo>
                      <a:pt x="7989" y="3323"/>
                      <a:pt x="8001" y="3132"/>
                      <a:pt x="8013" y="2930"/>
                    </a:cubicBezTo>
                    <a:cubicBezTo>
                      <a:pt x="8085" y="1799"/>
                      <a:pt x="8168" y="787"/>
                      <a:pt x="82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6" name="Google Shape;1646;p34"/>
              <p:cNvSpPr/>
              <p:nvPr/>
            </p:nvSpPr>
            <p:spPr>
              <a:xfrm>
                <a:off x="2175450" y="933975"/>
                <a:ext cx="28600" cy="44375"/>
              </a:xfrm>
              <a:custGeom>
                <a:avLst/>
                <a:gdLst/>
                <a:ahLst/>
                <a:cxnLst/>
                <a:rect l="l" t="t" r="r" b="b"/>
                <a:pathLst>
                  <a:path w="1144" h="1775" extrusionOk="0">
                    <a:moveTo>
                      <a:pt x="477" y="0"/>
                    </a:moveTo>
                    <a:lnTo>
                      <a:pt x="1" y="191"/>
                    </a:lnTo>
                    <a:cubicBezTo>
                      <a:pt x="370" y="691"/>
                      <a:pt x="751" y="1238"/>
                      <a:pt x="1144" y="1774"/>
                    </a:cubicBezTo>
                    <a:lnTo>
                      <a:pt x="47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7" name="Google Shape;1647;p34"/>
              <p:cNvSpPr/>
              <p:nvPr/>
            </p:nvSpPr>
            <p:spPr>
              <a:xfrm>
                <a:off x="2187350" y="927425"/>
                <a:ext cx="58975" cy="110750"/>
              </a:xfrm>
              <a:custGeom>
                <a:avLst/>
                <a:gdLst/>
                <a:ahLst/>
                <a:cxnLst/>
                <a:rect l="l" t="t" r="r" b="b"/>
                <a:pathLst>
                  <a:path w="2359" h="4430" extrusionOk="0">
                    <a:moveTo>
                      <a:pt x="691" y="0"/>
                    </a:moveTo>
                    <a:lnTo>
                      <a:pt x="1" y="262"/>
                    </a:lnTo>
                    <a:lnTo>
                      <a:pt x="668" y="2036"/>
                    </a:lnTo>
                    <a:cubicBezTo>
                      <a:pt x="1227" y="2822"/>
                      <a:pt x="1799" y="3632"/>
                      <a:pt x="2358" y="4429"/>
                    </a:cubicBezTo>
                    <a:lnTo>
                      <a:pt x="69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8" name="Google Shape;1648;p34"/>
              <p:cNvSpPr/>
              <p:nvPr/>
            </p:nvSpPr>
            <p:spPr>
              <a:xfrm>
                <a:off x="2204625" y="920575"/>
                <a:ext cx="83375" cy="175625"/>
              </a:xfrm>
              <a:custGeom>
                <a:avLst/>
                <a:gdLst/>
                <a:ahLst/>
                <a:cxnLst/>
                <a:rect l="l" t="t" r="r" b="b"/>
                <a:pathLst>
                  <a:path w="3335" h="7025" extrusionOk="0">
                    <a:moveTo>
                      <a:pt x="691" y="0"/>
                    </a:moveTo>
                    <a:lnTo>
                      <a:pt x="0" y="274"/>
                    </a:lnTo>
                    <a:lnTo>
                      <a:pt x="1667" y="4703"/>
                    </a:lnTo>
                    <a:cubicBezTo>
                      <a:pt x="2239" y="5513"/>
                      <a:pt x="2798" y="6299"/>
                      <a:pt x="3334" y="7025"/>
                    </a:cubicBezTo>
                    <a:lnTo>
                      <a:pt x="69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9" name="Google Shape;1649;p34"/>
              <p:cNvSpPr/>
              <p:nvPr/>
            </p:nvSpPr>
            <p:spPr>
              <a:xfrm>
                <a:off x="2221875" y="913725"/>
                <a:ext cx="104525" cy="232200"/>
              </a:xfrm>
              <a:custGeom>
                <a:avLst/>
                <a:gdLst/>
                <a:ahLst/>
                <a:cxnLst/>
                <a:rect l="l" t="t" r="r" b="b"/>
                <a:pathLst>
                  <a:path w="4181" h="9288" extrusionOk="0">
                    <a:moveTo>
                      <a:pt x="703" y="0"/>
                    </a:moveTo>
                    <a:lnTo>
                      <a:pt x="1" y="274"/>
                    </a:lnTo>
                    <a:lnTo>
                      <a:pt x="2644" y="7299"/>
                    </a:lnTo>
                    <a:cubicBezTo>
                      <a:pt x="3192" y="8049"/>
                      <a:pt x="3716" y="8728"/>
                      <a:pt x="4180" y="9287"/>
                    </a:cubicBezTo>
                    <a:lnTo>
                      <a:pt x="703"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0" name="Google Shape;1650;p34"/>
              <p:cNvSpPr/>
              <p:nvPr/>
            </p:nvSpPr>
            <p:spPr>
              <a:xfrm>
                <a:off x="2239450" y="907175"/>
                <a:ext cx="92600" cy="245300"/>
              </a:xfrm>
              <a:custGeom>
                <a:avLst/>
                <a:gdLst/>
                <a:ahLst/>
                <a:cxnLst/>
                <a:rect l="l" t="t" r="r" b="b"/>
                <a:pathLst>
                  <a:path w="3704" h="9812" extrusionOk="0">
                    <a:moveTo>
                      <a:pt x="691" y="1"/>
                    </a:moveTo>
                    <a:lnTo>
                      <a:pt x="0" y="262"/>
                    </a:lnTo>
                    <a:lnTo>
                      <a:pt x="3489" y="9549"/>
                    </a:lnTo>
                    <a:cubicBezTo>
                      <a:pt x="3560" y="9645"/>
                      <a:pt x="3632" y="9728"/>
                      <a:pt x="3703" y="9811"/>
                    </a:cubicBezTo>
                    <a:cubicBezTo>
                      <a:pt x="3703" y="9264"/>
                      <a:pt x="3703" y="8633"/>
                      <a:pt x="3679" y="7954"/>
                    </a:cubicBezTo>
                    <a:lnTo>
                      <a:pt x="69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1" name="Google Shape;1651;p34"/>
              <p:cNvSpPr/>
              <p:nvPr/>
            </p:nvSpPr>
            <p:spPr>
              <a:xfrm>
                <a:off x="2256725" y="900325"/>
                <a:ext cx="74725" cy="205700"/>
              </a:xfrm>
              <a:custGeom>
                <a:avLst/>
                <a:gdLst/>
                <a:ahLst/>
                <a:cxnLst/>
                <a:rect l="l" t="t" r="r" b="b"/>
                <a:pathLst>
                  <a:path w="2989" h="8228" extrusionOk="0">
                    <a:moveTo>
                      <a:pt x="691" y="1"/>
                    </a:moveTo>
                    <a:lnTo>
                      <a:pt x="0" y="275"/>
                    </a:lnTo>
                    <a:lnTo>
                      <a:pt x="2988" y="8228"/>
                    </a:lnTo>
                    <a:cubicBezTo>
                      <a:pt x="2965" y="7478"/>
                      <a:pt x="2929" y="6680"/>
                      <a:pt x="2893" y="5847"/>
                    </a:cubicBezTo>
                    <a:lnTo>
                      <a:pt x="69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2" name="Google Shape;1652;p34"/>
              <p:cNvSpPr/>
              <p:nvPr/>
            </p:nvSpPr>
            <p:spPr>
              <a:xfrm>
                <a:off x="2273975" y="893475"/>
                <a:ext cx="55100" cy="153025"/>
              </a:xfrm>
              <a:custGeom>
                <a:avLst/>
                <a:gdLst/>
                <a:ahLst/>
                <a:cxnLst/>
                <a:rect l="l" t="t" r="r" b="b"/>
                <a:pathLst>
                  <a:path w="2204" h="6121" extrusionOk="0">
                    <a:moveTo>
                      <a:pt x="691" y="1"/>
                    </a:moveTo>
                    <a:lnTo>
                      <a:pt x="1" y="275"/>
                    </a:lnTo>
                    <a:lnTo>
                      <a:pt x="2203" y="6121"/>
                    </a:lnTo>
                    <a:cubicBezTo>
                      <a:pt x="2156" y="5311"/>
                      <a:pt x="2108" y="4489"/>
                      <a:pt x="2072" y="3656"/>
                    </a:cubicBezTo>
                    <a:lnTo>
                      <a:pt x="69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3" name="Google Shape;1653;p34"/>
              <p:cNvSpPr/>
              <p:nvPr/>
            </p:nvSpPr>
            <p:spPr>
              <a:xfrm>
                <a:off x="2291250" y="886625"/>
                <a:ext cx="34550" cy="98275"/>
              </a:xfrm>
              <a:custGeom>
                <a:avLst/>
                <a:gdLst/>
                <a:ahLst/>
                <a:cxnLst/>
                <a:rect l="l" t="t" r="r" b="b"/>
                <a:pathLst>
                  <a:path w="1382" h="3931" extrusionOk="0">
                    <a:moveTo>
                      <a:pt x="703" y="1"/>
                    </a:moveTo>
                    <a:lnTo>
                      <a:pt x="0" y="275"/>
                    </a:lnTo>
                    <a:lnTo>
                      <a:pt x="1381" y="3930"/>
                    </a:lnTo>
                    <a:cubicBezTo>
                      <a:pt x="1334" y="3109"/>
                      <a:pt x="1286" y="2275"/>
                      <a:pt x="1250" y="1465"/>
                    </a:cubicBezTo>
                    <a:lnTo>
                      <a:pt x="70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4" name="Google Shape;1654;p34"/>
              <p:cNvSpPr/>
              <p:nvPr/>
            </p:nvSpPr>
            <p:spPr>
              <a:xfrm>
                <a:off x="2308800" y="882175"/>
                <a:ext cx="13725" cy="41100"/>
              </a:xfrm>
              <a:custGeom>
                <a:avLst/>
                <a:gdLst/>
                <a:ahLst/>
                <a:cxnLst/>
                <a:rect l="l" t="t" r="r" b="b"/>
                <a:pathLst>
                  <a:path w="549" h="1644" extrusionOk="0">
                    <a:moveTo>
                      <a:pt x="465" y="0"/>
                    </a:moveTo>
                    <a:lnTo>
                      <a:pt x="1" y="179"/>
                    </a:lnTo>
                    <a:lnTo>
                      <a:pt x="548" y="1643"/>
                    </a:lnTo>
                    <a:cubicBezTo>
                      <a:pt x="513" y="1084"/>
                      <a:pt x="489" y="524"/>
                      <a:pt x="4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5" name="Google Shape;1655;p34"/>
              <p:cNvSpPr/>
              <p:nvPr/>
            </p:nvSpPr>
            <p:spPr>
              <a:xfrm>
                <a:off x="2118600" y="793475"/>
                <a:ext cx="201825" cy="145275"/>
              </a:xfrm>
              <a:custGeom>
                <a:avLst/>
                <a:gdLst/>
                <a:ahLst/>
                <a:cxnLst/>
                <a:rect l="l" t="t" r="r" b="b"/>
                <a:pathLst>
                  <a:path w="8073" h="5811" extrusionOk="0">
                    <a:moveTo>
                      <a:pt x="8025" y="0"/>
                    </a:moveTo>
                    <a:lnTo>
                      <a:pt x="8025" y="0"/>
                    </a:lnTo>
                    <a:cubicBezTo>
                      <a:pt x="5418" y="1155"/>
                      <a:pt x="2727" y="2167"/>
                      <a:pt x="1" y="3036"/>
                    </a:cubicBezTo>
                    <a:cubicBezTo>
                      <a:pt x="715" y="3798"/>
                      <a:pt x="1382" y="4596"/>
                      <a:pt x="1989" y="5430"/>
                    </a:cubicBezTo>
                    <a:cubicBezTo>
                      <a:pt x="2072" y="5561"/>
                      <a:pt x="2167" y="5680"/>
                      <a:pt x="2263" y="5811"/>
                    </a:cubicBezTo>
                    <a:lnTo>
                      <a:pt x="2751" y="5620"/>
                    </a:lnTo>
                    <a:lnTo>
                      <a:pt x="3441" y="5358"/>
                    </a:lnTo>
                    <a:lnTo>
                      <a:pt x="4132" y="5084"/>
                    </a:lnTo>
                    <a:lnTo>
                      <a:pt x="4834" y="4810"/>
                    </a:lnTo>
                    <a:lnTo>
                      <a:pt x="5525" y="4549"/>
                    </a:lnTo>
                    <a:lnTo>
                      <a:pt x="6216" y="4275"/>
                    </a:lnTo>
                    <a:lnTo>
                      <a:pt x="6906" y="4001"/>
                    </a:lnTo>
                    <a:lnTo>
                      <a:pt x="7609" y="3727"/>
                    </a:lnTo>
                    <a:lnTo>
                      <a:pt x="8073" y="3548"/>
                    </a:lnTo>
                    <a:cubicBezTo>
                      <a:pt x="8073" y="3346"/>
                      <a:pt x="8061" y="3144"/>
                      <a:pt x="8061" y="2941"/>
                    </a:cubicBezTo>
                    <a:cubicBezTo>
                      <a:pt x="8013" y="1810"/>
                      <a:pt x="8002" y="786"/>
                      <a:pt x="80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6" name="Google Shape;1656;p34"/>
              <p:cNvSpPr/>
              <p:nvPr/>
            </p:nvSpPr>
            <p:spPr>
              <a:xfrm>
                <a:off x="2456750" y="816400"/>
                <a:ext cx="32750" cy="42275"/>
              </a:xfrm>
              <a:custGeom>
                <a:avLst/>
                <a:gdLst/>
                <a:ahLst/>
                <a:cxnLst/>
                <a:rect l="l" t="t" r="r" b="b"/>
                <a:pathLst>
                  <a:path w="1310" h="1691" extrusionOk="0">
                    <a:moveTo>
                      <a:pt x="464" y="0"/>
                    </a:moveTo>
                    <a:lnTo>
                      <a:pt x="0" y="238"/>
                    </a:lnTo>
                    <a:cubicBezTo>
                      <a:pt x="429" y="703"/>
                      <a:pt x="869" y="1191"/>
                      <a:pt x="1310" y="1691"/>
                    </a:cubicBezTo>
                    <a:lnTo>
                      <a:pt x="46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7" name="Google Shape;1657;p34"/>
              <p:cNvSpPr/>
              <p:nvPr/>
            </p:nvSpPr>
            <p:spPr>
              <a:xfrm>
                <a:off x="2468350" y="807750"/>
                <a:ext cx="69675" cy="106000"/>
              </a:xfrm>
              <a:custGeom>
                <a:avLst/>
                <a:gdLst/>
                <a:ahLst/>
                <a:cxnLst/>
                <a:rect l="l" t="t" r="r" b="b"/>
                <a:pathLst>
                  <a:path w="2787" h="4240" extrusionOk="0">
                    <a:moveTo>
                      <a:pt x="655" y="1"/>
                    </a:moveTo>
                    <a:lnTo>
                      <a:pt x="0" y="346"/>
                    </a:lnTo>
                    <a:lnTo>
                      <a:pt x="846" y="2037"/>
                    </a:lnTo>
                    <a:cubicBezTo>
                      <a:pt x="1489" y="2751"/>
                      <a:pt x="2143" y="3501"/>
                      <a:pt x="2786" y="4239"/>
                    </a:cubicBezTo>
                    <a:lnTo>
                      <a:pt x="655"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8" name="Google Shape;1658;p34"/>
              <p:cNvSpPr/>
              <p:nvPr/>
            </p:nvSpPr>
            <p:spPr>
              <a:xfrm>
                <a:off x="2484725" y="799125"/>
                <a:ext cx="100925" cy="167900"/>
              </a:xfrm>
              <a:custGeom>
                <a:avLst/>
                <a:gdLst/>
                <a:ahLst/>
                <a:cxnLst/>
                <a:rect l="l" t="t" r="r" b="b"/>
                <a:pathLst>
                  <a:path w="4037" h="6716" extrusionOk="0">
                    <a:moveTo>
                      <a:pt x="667" y="1"/>
                    </a:moveTo>
                    <a:lnTo>
                      <a:pt x="0" y="346"/>
                    </a:lnTo>
                    <a:lnTo>
                      <a:pt x="2131" y="4573"/>
                    </a:lnTo>
                    <a:cubicBezTo>
                      <a:pt x="2786" y="5323"/>
                      <a:pt x="3429" y="6049"/>
                      <a:pt x="4036" y="6716"/>
                    </a:cubicBezTo>
                    <a:lnTo>
                      <a:pt x="66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9" name="Google Shape;1659;p34"/>
              <p:cNvSpPr/>
              <p:nvPr/>
            </p:nvSpPr>
            <p:spPr>
              <a:xfrm>
                <a:off x="2501375" y="790800"/>
                <a:ext cx="127725" cy="221475"/>
              </a:xfrm>
              <a:custGeom>
                <a:avLst/>
                <a:gdLst/>
                <a:ahLst/>
                <a:cxnLst/>
                <a:rect l="l" t="t" r="r" b="b"/>
                <a:pathLst>
                  <a:path w="5109" h="8859" extrusionOk="0">
                    <a:moveTo>
                      <a:pt x="656" y="0"/>
                    </a:moveTo>
                    <a:lnTo>
                      <a:pt x="1" y="334"/>
                    </a:lnTo>
                    <a:lnTo>
                      <a:pt x="3370" y="7049"/>
                    </a:lnTo>
                    <a:cubicBezTo>
                      <a:pt x="4001" y="7739"/>
                      <a:pt x="4585" y="8358"/>
                      <a:pt x="5109" y="8858"/>
                    </a:cubicBezTo>
                    <a:lnTo>
                      <a:pt x="65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0" name="Google Shape;1660;p34"/>
              <p:cNvSpPr/>
              <p:nvPr/>
            </p:nvSpPr>
            <p:spPr>
              <a:xfrm>
                <a:off x="2517750" y="782150"/>
                <a:ext cx="117600" cy="236075"/>
              </a:xfrm>
              <a:custGeom>
                <a:avLst/>
                <a:gdLst/>
                <a:ahLst/>
                <a:cxnLst/>
                <a:rect l="l" t="t" r="r" b="b"/>
                <a:pathLst>
                  <a:path w="4704" h="9443" extrusionOk="0">
                    <a:moveTo>
                      <a:pt x="668" y="1"/>
                    </a:moveTo>
                    <a:lnTo>
                      <a:pt x="1" y="346"/>
                    </a:lnTo>
                    <a:lnTo>
                      <a:pt x="4454" y="9204"/>
                    </a:lnTo>
                    <a:cubicBezTo>
                      <a:pt x="4549" y="9288"/>
                      <a:pt x="4632" y="9371"/>
                      <a:pt x="4704" y="9443"/>
                    </a:cubicBezTo>
                    <a:cubicBezTo>
                      <a:pt x="4656" y="8895"/>
                      <a:pt x="4573" y="8276"/>
                      <a:pt x="4478" y="7597"/>
                    </a:cubicBezTo>
                    <a:lnTo>
                      <a:pt x="66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1" name="Google Shape;1661;p34"/>
              <p:cNvSpPr/>
              <p:nvPr/>
            </p:nvSpPr>
            <p:spPr>
              <a:xfrm>
                <a:off x="2534425" y="773825"/>
                <a:ext cx="95275" cy="197975"/>
              </a:xfrm>
              <a:custGeom>
                <a:avLst/>
                <a:gdLst/>
                <a:ahLst/>
                <a:cxnLst/>
                <a:rect l="l" t="t" r="r" b="b"/>
                <a:pathLst>
                  <a:path w="3811" h="7919" extrusionOk="0">
                    <a:moveTo>
                      <a:pt x="655" y="1"/>
                    </a:moveTo>
                    <a:lnTo>
                      <a:pt x="1" y="334"/>
                    </a:lnTo>
                    <a:lnTo>
                      <a:pt x="3811" y="7918"/>
                    </a:lnTo>
                    <a:cubicBezTo>
                      <a:pt x="3715" y="7180"/>
                      <a:pt x="3596" y="6394"/>
                      <a:pt x="3465" y="5561"/>
                    </a:cubicBezTo>
                    <a:lnTo>
                      <a:pt x="655"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2" name="Google Shape;1662;p34"/>
              <p:cNvSpPr/>
              <p:nvPr/>
            </p:nvSpPr>
            <p:spPr>
              <a:xfrm>
                <a:off x="2550800" y="765200"/>
                <a:ext cx="70275" cy="147950"/>
              </a:xfrm>
              <a:custGeom>
                <a:avLst/>
                <a:gdLst/>
                <a:ahLst/>
                <a:cxnLst/>
                <a:rect l="l" t="t" r="r" b="b"/>
                <a:pathLst>
                  <a:path w="2811" h="5918" extrusionOk="0">
                    <a:moveTo>
                      <a:pt x="667" y="0"/>
                    </a:moveTo>
                    <a:lnTo>
                      <a:pt x="0" y="346"/>
                    </a:lnTo>
                    <a:lnTo>
                      <a:pt x="2810" y="5918"/>
                    </a:lnTo>
                    <a:cubicBezTo>
                      <a:pt x="2679" y="5132"/>
                      <a:pt x="2548" y="4310"/>
                      <a:pt x="2417" y="3489"/>
                    </a:cubicBezTo>
                    <a:lnTo>
                      <a:pt x="66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3" name="Google Shape;1663;p34"/>
              <p:cNvSpPr/>
              <p:nvPr/>
            </p:nvSpPr>
            <p:spPr>
              <a:xfrm>
                <a:off x="2567475" y="756550"/>
                <a:ext cx="43775" cy="95575"/>
              </a:xfrm>
              <a:custGeom>
                <a:avLst/>
                <a:gdLst/>
                <a:ahLst/>
                <a:cxnLst/>
                <a:rect l="l" t="t" r="r" b="b"/>
                <a:pathLst>
                  <a:path w="1751" h="3823" extrusionOk="0">
                    <a:moveTo>
                      <a:pt x="655" y="1"/>
                    </a:moveTo>
                    <a:lnTo>
                      <a:pt x="0" y="334"/>
                    </a:lnTo>
                    <a:lnTo>
                      <a:pt x="1750" y="3823"/>
                    </a:lnTo>
                    <a:cubicBezTo>
                      <a:pt x="1619" y="3013"/>
                      <a:pt x="1488" y="2192"/>
                      <a:pt x="1357" y="1394"/>
                    </a:cubicBezTo>
                    <a:lnTo>
                      <a:pt x="655"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4" name="Google Shape;1664;p34"/>
              <p:cNvSpPr/>
              <p:nvPr/>
            </p:nvSpPr>
            <p:spPr>
              <a:xfrm>
                <a:off x="2584125" y="750600"/>
                <a:ext cx="17300" cy="40800"/>
              </a:xfrm>
              <a:custGeom>
                <a:avLst/>
                <a:gdLst/>
                <a:ahLst/>
                <a:cxnLst/>
                <a:rect l="l" t="t" r="r" b="b"/>
                <a:pathLst>
                  <a:path w="692" h="1632" extrusionOk="0">
                    <a:moveTo>
                      <a:pt x="441" y="1"/>
                    </a:moveTo>
                    <a:lnTo>
                      <a:pt x="1" y="227"/>
                    </a:lnTo>
                    <a:lnTo>
                      <a:pt x="691" y="1632"/>
                    </a:lnTo>
                    <a:cubicBezTo>
                      <a:pt x="608" y="1072"/>
                      <a:pt x="525" y="525"/>
                      <a:pt x="44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5" name="Google Shape;1665;p34"/>
              <p:cNvSpPr/>
              <p:nvPr/>
            </p:nvSpPr>
            <p:spPr>
              <a:xfrm>
                <a:off x="2393050" y="662500"/>
                <a:ext cx="202125" cy="159575"/>
              </a:xfrm>
              <a:custGeom>
                <a:avLst/>
                <a:gdLst/>
                <a:ahLst/>
                <a:cxnLst/>
                <a:rect l="l" t="t" r="r" b="b"/>
                <a:pathLst>
                  <a:path w="8085" h="6383" extrusionOk="0">
                    <a:moveTo>
                      <a:pt x="7668" y="1"/>
                    </a:moveTo>
                    <a:cubicBezTo>
                      <a:pt x="5179" y="1429"/>
                      <a:pt x="2631" y="2715"/>
                      <a:pt x="0" y="3870"/>
                    </a:cubicBezTo>
                    <a:cubicBezTo>
                      <a:pt x="786" y="4549"/>
                      <a:pt x="1536" y="5263"/>
                      <a:pt x="2227" y="6037"/>
                    </a:cubicBezTo>
                    <a:lnTo>
                      <a:pt x="2548" y="6382"/>
                    </a:lnTo>
                    <a:lnTo>
                      <a:pt x="3012" y="6144"/>
                    </a:lnTo>
                    <a:lnTo>
                      <a:pt x="3667" y="5811"/>
                    </a:lnTo>
                    <a:lnTo>
                      <a:pt x="4334" y="5466"/>
                    </a:lnTo>
                    <a:lnTo>
                      <a:pt x="4989" y="5120"/>
                    </a:lnTo>
                    <a:lnTo>
                      <a:pt x="5656" y="4775"/>
                    </a:lnTo>
                    <a:lnTo>
                      <a:pt x="6310" y="4430"/>
                    </a:lnTo>
                    <a:lnTo>
                      <a:pt x="6977" y="4096"/>
                    </a:lnTo>
                    <a:lnTo>
                      <a:pt x="7632" y="3751"/>
                    </a:lnTo>
                    <a:lnTo>
                      <a:pt x="8084" y="3513"/>
                    </a:lnTo>
                    <a:cubicBezTo>
                      <a:pt x="8061" y="3322"/>
                      <a:pt x="8025" y="3120"/>
                      <a:pt x="8001" y="2930"/>
                    </a:cubicBezTo>
                    <a:cubicBezTo>
                      <a:pt x="7846" y="1798"/>
                      <a:pt x="7715" y="786"/>
                      <a:pt x="76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ackground 2">
  <p:cSld name="CUSTOM_9">
    <p:spTree>
      <p:nvGrpSpPr>
        <p:cNvPr id="1" name="Shape 1666"/>
        <p:cNvGrpSpPr/>
        <p:nvPr/>
      </p:nvGrpSpPr>
      <p:grpSpPr>
        <a:xfrm>
          <a:off x="0" y="0"/>
          <a:ext cx="0" cy="0"/>
          <a:chOff x="0" y="0"/>
          <a:chExt cx="0" cy="0"/>
        </a:xfrm>
      </p:grpSpPr>
      <p:grpSp>
        <p:nvGrpSpPr>
          <p:cNvPr id="1667" name="Google Shape;1667;p35"/>
          <p:cNvGrpSpPr/>
          <p:nvPr/>
        </p:nvGrpSpPr>
        <p:grpSpPr>
          <a:xfrm>
            <a:off x="-2081167" y="-1562904"/>
            <a:ext cx="11506350" cy="7258433"/>
            <a:chOff x="-2081167" y="-1562904"/>
            <a:chExt cx="11506350" cy="7258433"/>
          </a:xfrm>
        </p:grpSpPr>
        <p:sp>
          <p:nvSpPr>
            <p:cNvPr id="1668" name="Google Shape;1668;p35"/>
            <p:cNvSpPr/>
            <p:nvPr/>
          </p:nvSpPr>
          <p:spPr>
            <a:xfrm rot="2700000">
              <a:off x="-673558" y="4425091"/>
              <a:ext cx="922122" cy="1106455"/>
            </a:xfrm>
            <a:custGeom>
              <a:avLst/>
              <a:gdLst/>
              <a:ahLst/>
              <a:cxnLst/>
              <a:rect l="l" t="t" r="r" b="b"/>
              <a:pathLst>
                <a:path w="30250" h="36297" extrusionOk="0">
                  <a:moveTo>
                    <a:pt x="21659" y="1"/>
                  </a:moveTo>
                  <a:cubicBezTo>
                    <a:pt x="21397" y="1"/>
                    <a:pt x="21151" y="159"/>
                    <a:pt x="21058" y="420"/>
                  </a:cubicBezTo>
                  <a:cubicBezTo>
                    <a:pt x="20902" y="858"/>
                    <a:pt x="21248" y="1272"/>
                    <a:pt x="21659" y="1272"/>
                  </a:cubicBezTo>
                  <a:cubicBezTo>
                    <a:pt x="21750" y="1272"/>
                    <a:pt x="21846" y="1251"/>
                    <a:pt x="21939" y="1206"/>
                  </a:cubicBezTo>
                  <a:cubicBezTo>
                    <a:pt x="22451" y="968"/>
                    <a:pt x="22415" y="229"/>
                    <a:pt x="21879" y="39"/>
                  </a:cubicBezTo>
                  <a:cubicBezTo>
                    <a:pt x="21807" y="13"/>
                    <a:pt x="21732" y="1"/>
                    <a:pt x="21659" y="1"/>
                  </a:cubicBezTo>
                  <a:close/>
                  <a:moveTo>
                    <a:pt x="29458" y="4299"/>
                  </a:moveTo>
                  <a:cubicBezTo>
                    <a:pt x="29196" y="4299"/>
                    <a:pt x="28952" y="4457"/>
                    <a:pt x="28868" y="4718"/>
                  </a:cubicBezTo>
                  <a:cubicBezTo>
                    <a:pt x="28713" y="5156"/>
                    <a:pt x="29050" y="5570"/>
                    <a:pt x="29458" y="5570"/>
                  </a:cubicBezTo>
                  <a:cubicBezTo>
                    <a:pt x="29549" y="5570"/>
                    <a:pt x="29644" y="5550"/>
                    <a:pt x="29738" y="5504"/>
                  </a:cubicBezTo>
                  <a:cubicBezTo>
                    <a:pt x="30250" y="5266"/>
                    <a:pt x="30214" y="4528"/>
                    <a:pt x="29678" y="4337"/>
                  </a:cubicBezTo>
                  <a:cubicBezTo>
                    <a:pt x="29605" y="4311"/>
                    <a:pt x="29531" y="4299"/>
                    <a:pt x="29458" y="4299"/>
                  </a:cubicBezTo>
                  <a:close/>
                  <a:moveTo>
                    <a:pt x="7844" y="4215"/>
                  </a:moveTo>
                  <a:cubicBezTo>
                    <a:pt x="7170" y="4215"/>
                    <a:pt x="6693" y="4965"/>
                    <a:pt x="7080" y="5599"/>
                  </a:cubicBezTo>
                  <a:cubicBezTo>
                    <a:pt x="7245" y="5882"/>
                    <a:pt x="7544" y="6040"/>
                    <a:pt x="7852" y="6040"/>
                  </a:cubicBezTo>
                  <a:cubicBezTo>
                    <a:pt x="8011" y="6040"/>
                    <a:pt x="8172" y="5998"/>
                    <a:pt x="8318" y="5909"/>
                  </a:cubicBezTo>
                  <a:lnTo>
                    <a:pt x="8318" y="5897"/>
                  </a:lnTo>
                  <a:cubicBezTo>
                    <a:pt x="9009" y="5480"/>
                    <a:pt x="8854" y="4432"/>
                    <a:pt x="8068" y="4242"/>
                  </a:cubicBezTo>
                  <a:cubicBezTo>
                    <a:pt x="7992" y="4223"/>
                    <a:pt x="7917" y="4215"/>
                    <a:pt x="7844" y="4215"/>
                  </a:cubicBezTo>
                  <a:close/>
                  <a:moveTo>
                    <a:pt x="12817" y="5898"/>
                  </a:moveTo>
                  <a:cubicBezTo>
                    <a:pt x="12519" y="5898"/>
                    <a:pt x="12240" y="6087"/>
                    <a:pt x="12128" y="6385"/>
                  </a:cubicBezTo>
                  <a:cubicBezTo>
                    <a:pt x="11943" y="6903"/>
                    <a:pt x="12342" y="7388"/>
                    <a:pt x="12827" y="7388"/>
                  </a:cubicBezTo>
                  <a:cubicBezTo>
                    <a:pt x="12933" y="7388"/>
                    <a:pt x="13043" y="7365"/>
                    <a:pt x="13152" y="7314"/>
                  </a:cubicBezTo>
                  <a:cubicBezTo>
                    <a:pt x="13747" y="7028"/>
                    <a:pt x="13700" y="6159"/>
                    <a:pt x="13069" y="5944"/>
                  </a:cubicBezTo>
                  <a:cubicBezTo>
                    <a:pt x="12986" y="5913"/>
                    <a:pt x="12901" y="5898"/>
                    <a:pt x="12817" y="5898"/>
                  </a:cubicBezTo>
                  <a:close/>
                  <a:moveTo>
                    <a:pt x="22577" y="5619"/>
                  </a:moveTo>
                  <a:cubicBezTo>
                    <a:pt x="22203" y="5619"/>
                    <a:pt x="21856" y="5852"/>
                    <a:pt x="21725" y="6218"/>
                  </a:cubicBezTo>
                  <a:cubicBezTo>
                    <a:pt x="21500" y="6845"/>
                    <a:pt x="21990" y="7439"/>
                    <a:pt x="22576" y="7439"/>
                  </a:cubicBezTo>
                  <a:cubicBezTo>
                    <a:pt x="22702" y="7439"/>
                    <a:pt x="22834" y="7411"/>
                    <a:pt x="22963" y="7349"/>
                  </a:cubicBezTo>
                  <a:cubicBezTo>
                    <a:pt x="23701" y="6992"/>
                    <a:pt x="23642" y="5944"/>
                    <a:pt x="22880" y="5671"/>
                  </a:cubicBezTo>
                  <a:cubicBezTo>
                    <a:pt x="22779" y="5635"/>
                    <a:pt x="22677" y="5619"/>
                    <a:pt x="22577" y="5619"/>
                  </a:cubicBezTo>
                  <a:close/>
                  <a:moveTo>
                    <a:pt x="14403" y="11758"/>
                  </a:moveTo>
                  <a:cubicBezTo>
                    <a:pt x="14032" y="11758"/>
                    <a:pt x="13662" y="11978"/>
                    <a:pt x="13533" y="12398"/>
                  </a:cubicBezTo>
                  <a:cubicBezTo>
                    <a:pt x="13390" y="12874"/>
                    <a:pt x="13652" y="13374"/>
                    <a:pt x="14128" y="13529"/>
                  </a:cubicBezTo>
                  <a:cubicBezTo>
                    <a:pt x="14223" y="13558"/>
                    <a:pt x="14315" y="13571"/>
                    <a:pt x="14405" y="13571"/>
                  </a:cubicBezTo>
                  <a:cubicBezTo>
                    <a:pt x="15052" y="13571"/>
                    <a:pt x="15535" y="12870"/>
                    <a:pt x="15200" y="12243"/>
                  </a:cubicBezTo>
                  <a:cubicBezTo>
                    <a:pt x="15031" y="11916"/>
                    <a:pt x="14717" y="11758"/>
                    <a:pt x="14403" y="11758"/>
                  </a:cubicBezTo>
                  <a:close/>
                  <a:moveTo>
                    <a:pt x="22546" y="11343"/>
                  </a:moveTo>
                  <a:cubicBezTo>
                    <a:pt x="22071" y="11343"/>
                    <a:pt x="21620" y="11642"/>
                    <a:pt x="21451" y="12112"/>
                  </a:cubicBezTo>
                  <a:lnTo>
                    <a:pt x="21451" y="12124"/>
                  </a:lnTo>
                  <a:cubicBezTo>
                    <a:pt x="21167" y="12916"/>
                    <a:pt x="21791" y="13667"/>
                    <a:pt x="22543" y="13667"/>
                  </a:cubicBezTo>
                  <a:cubicBezTo>
                    <a:pt x="22708" y="13667"/>
                    <a:pt x="22878" y="13631"/>
                    <a:pt x="23046" y="13553"/>
                  </a:cubicBezTo>
                  <a:cubicBezTo>
                    <a:pt x="23975" y="13112"/>
                    <a:pt x="23904" y="11755"/>
                    <a:pt x="22927" y="11409"/>
                  </a:cubicBezTo>
                  <a:cubicBezTo>
                    <a:pt x="22802" y="11364"/>
                    <a:pt x="22673" y="11343"/>
                    <a:pt x="22546" y="11343"/>
                  </a:cubicBezTo>
                  <a:close/>
                  <a:moveTo>
                    <a:pt x="9857" y="13129"/>
                  </a:moveTo>
                  <a:cubicBezTo>
                    <a:pt x="9304" y="13129"/>
                    <a:pt x="8789" y="13475"/>
                    <a:pt x="8592" y="14029"/>
                  </a:cubicBezTo>
                  <a:cubicBezTo>
                    <a:pt x="8270" y="14947"/>
                    <a:pt x="8989" y="15817"/>
                    <a:pt x="9850" y="15817"/>
                  </a:cubicBezTo>
                  <a:cubicBezTo>
                    <a:pt x="10038" y="15817"/>
                    <a:pt x="10233" y="15776"/>
                    <a:pt x="10426" y="15684"/>
                  </a:cubicBezTo>
                  <a:cubicBezTo>
                    <a:pt x="11509" y="15172"/>
                    <a:pt x="11426" y="13612"/>
                    <a:pt x="10307" y="13207"/>
                  </a:cubicBezTo>
                  <a:cubicBezTo>
                    <a:pt x="10157" y="13154"/>
                    <a:pt x="10006" y="13129"/>
                    <a:pt x="9857" y="13129"/>
                  </a:cubicBezTo>
                  <a:close/>
                  <a:moveTo>
                    <a:pt x="1141" y="18776"/>
                  </a:moveTo>
                  <a:cubicBezTo>
                    <a:pt x="468" y="18776"/>
                    <a:pt x="1" y="19526"/>
                    <a:pt x="377" y="20160"/>
                  </a:cubicBezTo>
                  <a:cubicBezTo>
                    <a:pt x="549" y="20443"/>
                    <a:pt x="852" y="20601"/>
                    <a:pt x="1164" y="20601"/>
                  </a:cubicBezTo>
                  <a:cubicBezTo>
                    <a:pt x="1325" y="20601"/>
                    <a:pt x="1489" y="20559"/>
                    <a:pt x="1639" y="20470"/>
                  </a:cubicBezTo>
                  <a:lnTo>
                    <a:pt x="1627" y="20458"/>
                  </a:lnTo>
                  <a:cubicBezTo>
                    <a:pt x="2317" y="20041"/>
                    <a:pt x="2151" y="18994"/>
                    <a:pt x="1365" y="18803"/>
                  </a:cubicBezTo>
                  <a:cubicBezTo>
                    <a:pt x="1288" y="18785"/>
                    <a:pt x="1214" y="18776"/>
                    <a:pt x="1141" y="18776"/>
                  </a:cubicBezTo>
                  <a:close/>
                  <a:moveTo>
                    <a:pt x="10737" y="20419"/>
                  </a:moveTo>
                  <a:cubicBezTo>
                    <a:pt x="10063" y="20419"/>
                    <a:pt x="9586" y="21168"/>
                    <a:pt x="9973" y="21792"/>
                  </a:cubicBezTo>
                  <a:cubicBezTo>
                    <a:pt x="10138" y="22074"/>
                    <a:pt x="10438" y="22233"/>
                    <a:pt x="10745" y="22233"/>
                  </a:cubicBezTo>
                  <a:cubicBezTo>
                    <a:pt x="10904" y="22233"/>
                    <a:pt x="11065" y="22190"/>
                    <a:pt x="11211" y="22101"/>
                  </a:cubicBezTo>
                  <a:cubicBezTo>
                    <a:pt x="11902" y="21684"/>
                    <a:pt x="11747" y="20637"/>
                    <a:pt x="10961" y="20446"/>
                  </a:cubicBezTo>
                  <a:cubicBezTo>
                    <a:pt x="10885" y="20428"/>
                    <a:pt x="10810" y="20419"/>
                    <a:pt x="10737" y="20419"/>
                  </a:cubicBezTo>
                  <a:close/>
                  <a:moveTo>
                    <a:pt x="27434" y="20984"/>
                  </a:moveTo>
                  <a:cubicBezTo>
                    <a:pt x="27065" y="20984"/>
                    <a:pt x="26724" y="21218"/>
                    <a:pt x="26594" y="21589"/>
                  </a:cubicBezTo>
                  <a:cubicBezTo>
                    <a:pt x="26370" y="22212"/>
                    <a:pt x="26855" y="22803"/>
                    <a:pt x="27436" y="22803"/>
                  </a:cubicBezTo>
                  <a:cubicBezTo>
                    <a:pt x="27565" y="22803"/>
                    <a:pt x="27700" y="22774"/>
                    <a:pt x="27833" y="22708"/>
                  </a:cubicBezTo>
                  <a:cubicBezTo>
                    <a:pt x="28571" y="22363"/>
                    <a:pt x="28511" y="21303"/>
                    <a:pt x="27749" y="21042"/>
                  </a:cubicBezTo>
                  <a:cubicBezTo>
                    <a:pt x="27645" y="21002"/>
                    <a:pt x="27538" y="20984"/>
                    <a:pt x="27434" y="20984"/>
                  </a:cubicBezTo>
                  <a:close/>
                  <a:moveTo>
                    <a:pt x="19369" y="22907"/>
                  </a:moveTo>
                  <a:cubicBezTo>
                    <a:pt x="18695" y="22907"/>
                    <a:pt x="18218" y="23657"/>
                    <a:pt x="18605" y="24280"/>
                  </a:cubicBezTo>
                  <a:cubicBezTo>
                    <a:pt x="18771" y="24571"/>
                    <a:pt x="19071" y="24727"/>
                    <a:pt x="19383" y="24727"/>
                  </a:cubicBezTo>
                  <a:cubicBezTo>
                    <a:pt x="19543" y="24727"/>
                    <a:pt x="19706" y="24686"/>
                    <a:pt x="19855" y="24601"/>
                  </a:cubicBezTo>
                  <a:lnTo>
                    <a:pt x="19843" y="24590"/>
                  </a:lnTo>
                  <a:cubicBezTo>
                    <a:pt x="20534" y="24173"/>
                    <a:pt x="20379" y="23125"/>
                    <a:pt x="19593" y="22935"/>
                  </a:cubicBezTo>
                  <a:cubicBezTo>
                    <a:pt x="19517" y="22916"/>
                    <a:pt x="19442" y="22907"/>
                    <a:pt x="19369" y="22907"/>
                  </a:cubicBezTo>
                  <a:close/>
                  <a:moveTo>
                    <a:pt x="14065" y="24545"/>
                  </a:moveTo>
                  <a:cubicBezTo>
                    <a:pt x="13533" y="24545"/>
                    <a:pt x="13038" y="24880"/>
                    <a:pt x="12843" y="25411"/>
                  </a:cubicBezTo>
                  <a:cubicBezTo>
                    <a:pt x="12529" y="26312"/>
                    <a:pt x="13231" y="27156"/>
                    <a:pt x="14072" y="27156"/>
                  </a:cubicBezTo>
                  <a:cubicBezTo>
                    <a:pt x="14254" y="27156"/>
                    <a:pt x="14442" y="27117"/>
                    <a:pt x="14629" y="27030"/>
                  </a:cubicBezTo>
                  <a:cubicBezTo>
                    <a:pt x="15676" y="26530"/>
                    <a:pt x="15605" y="25006"/>
                    <a:pt x="14509" y="24625"/>
                  </a:cubicBezTo>
                  <a:cubicBezTo>
                    <a:pt x="14362" y="24571"/>
                    <a:pt x="14212" y="24545"/>
                    <a:pt x="14065" y="24545"/>
                  </a:cubicBezTo>
                  <a:close/>
                  <a:moveTo>
                    <a:pt x="3027" y="27617"/>
                  </a:moveTo>
                  <a:cubicBezTo>
                    <a:pt x="2656" y="27617"/>
                    <a:pt x="2286" y="27837"/>
                    <a:pt x="2151" y="28257"/>
                  </a:cubicBezTo>
                  <a:cubicBezTo>
                    <a:pt x="1996" y="28733"/>
                    <a:pt x="2270" y="29257"/>
                    <a:pt x="2758" y="29400"/>
                  </a:cubicBezTo>
                  <a:lnTo>
                    <a:pt x="2746" y="29388"/>
                  </a:lnTo>
                  <a:lnTo>
                    <a:pt x="2746" y="29388"/>
                  </a:lnTo>
                  <a:cubicBezTo>
                    <a:pt x="2843" y="29419"/>
                    <a:pt x="2939" y="29434"/>
                    <a:pt x="3031" y="29434"/>
                  </a:cubicBezTo>
                  <a:cubicBezTo>
                    <a:pt x="3674" y="29434"/>
                    <a:pt x="4152" y="28727"/>
                    <a:pt x="3830" y="28102"/>
                  </a:cubicBezTo>
                  <a:cubicBezTo>
                    <a:pt x="3655" y="27775"/>
                    <a:pt x="3341" y="27617"/>
                    <a:pt x="3027" y="27617"/>
                  </a:cubicBezTo>
                  <a:close/>
                  <a:moveTo>
                    <a:pt x="26660" y="28348"/>
                  </a:moveTo>
                  <a:cubicBezTo>
                    <a:pt x="26282" y="28348"/>
                    <a:pt x="25928" y="28581"/>
                    <a:pt x="25797" y="28947"/>
                  </a:cubicBezTo>
                  <a:lnTo>
                    <a:pt x="25797" y="28959"/>
                  </a:lnTo>
                  <a:cubicBezTo>
                    <a:pt x="25572" y="29584"/>
                    <a:pt x="26060" y="30169"/>
                    <a:pt x="26650" y="30169"/>
                  </a:cubicBezTo>
                  <a:cubicBezTo>
                    <a:pt x="26779" y="30169"/>
                    <a:pt x="26914" y="30141"/>
                    <a:pt x="27047" y="30078"/>
                  </a:cubicBezTo>
                  <a:cubicBezTo>
                    <a:pt x="27773" y="29733"/>
                    <a:pt x="27725" y="28673"/>
                    <a:pt x="26963" y="28400"/>
                  </a:cubicBezTo>
                  <a:cubicBezTo>
                    <a:pt x="26863" y="28364"/>
                    <a:pt x="26761" y="28348"/>
                    <a:pt x="26660" y="28348"/>
                  </a:cubicBezTo>
                  <a:close/>
                  <a:moveTo>
                    <a:pt x="22365" y="31395"/>
                  </a:moveTo>
                  <a:cubicBezTo>
                    <a:pt x="21726" y="31395"/>
                    <a:pt x="21129" y="31796"/>
                    <a:pt x="20903" y="32436"/>
                  </a:cubicBezTo>
                  <a:cubicBezTo>
                    <a:pt x="20522" y="33502"/>
                    <a:pt x="21362" y="34504"/>
                    <a:pt x="22367" y="34504"/>
                  </a:cubicBezTo>
                  <a:cubicBezTo>
                    <a:pt x="22585" y="34504"/>
                    <a:pt x="22811" y="34457"/>
                    <a:pt x="23034" y="34353"/>
                  </a:cubicBezTo>
                  <a:cubicBezTo>
                    <a:pt x="24273" y="33757"/>
                    <a:pt x="24189" y="31948"/>
                    <a:pt x="22880" y="31483"/>
                  </a:cubicBezTo>
                  <a:cubicBezTo>
                    <a:pt x="22709" y="31423"/>
                    <a:pt x="22536" y="31395"/>
                    <a:pt x="22365" y="31395"/>
                  </a:cubicBezTo>
                  <a:close/>
                  <a:moveTo>
                    <a:pt x="11859" y="34812"/>
                  </a:moveTo>
                  <a:cubicBezTo>
                    <a:pt x="11558" y="34812"/>
                    <a:pt x="11276" y="34993"/>
                    <a:pt x="11164" y="35293"/>
                  </a:cubicBezTo>
                  <a:cubicBezTo>
                    <a:pt x="10978" y="35811"/>
                    <a:pt x="11378" y="36297"/>
                    <a:pt x="11856" y="36297"/>
                  </a:cubicBezTo>
                  <a:cubicBezTo>
                    <a:pt x="11960" y="36297"/>
                    <a:pt x="12069" y="36273"/>
                    <a:pt x="12176" y="36222"/>
                  </a:cubicBezTo>
                  <a:cubicBezTo>
                    <a:pt x="12783" y="35936"/>
                    <a:pt x="12735" y="35067"/>
                    <a:pt x="12104" y="34853"/>
                  </a:cubicBezTo>
                  <a:cubicBezTo>
                    <a:pt x="12023" y="34825"/>
                    <a:pt x="11941" y="34812"/>
                    <a:pt x="11859" y="34812"/>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9" name="Google Shape;1669;p35"/>
            <p:cNvSpPr/>
            <p:nvPr/>
          </p:nvSpPr>
          <p:spPr>
            <a:xfrm rot="-5400000">
              <a:off x="-273962" y="4269463"/>
              <a:ext cx="1377398" cy="1250288"/>
            </a:xfrm>
            <a:custGeom>
              <a:avLst/>
              <a:gdLst/>
              <a:ahLst/>
              <a:cxnLst/>
              <a:rect l="l" t="t" r="r" b="b"/>
              <a:pathLst>
                <a:path w="37851" h="34358" extrusionOk="0">
                  <a:moveTo>
                    <a:pt x="19181" y="0"/>
                  </a:moveTo>
                  <a:cubicBezTo>
                    <a:pt x="18943" y="0"/>
                    <a:pt x="18824" y="298"/>
                    <a:pt x="18991" y="465"/>
                  </a:cubicBezTo>
                  <a:cubicBezTo>
                    <a:pt x="19046" y="513"/>
                    <a:pt x="19112" y="534"/>
                    <a:pt x="19176" y="534"/>
                  </a:cubicBezTo>
                  <a:cubicBezTo>
                    <a:pt x="19318" y="534"/>
                    <a:pt x="19452" y="427"/>
                    <a:pt x="19443" y="262"/>
                  </a:cubicBezTo>
                  <a:cubicBezTo>
                    <a:pt x="19443" y="108"/>
                    <a:pt x="19324" y="0"/>
                    <a:pt x="19181" y="0"/>
                  </a:cubicBezTo>
                  <a:close/>
                  <a:moveTo>
                    <a:pt x="16892" y="1035"/>
                  </a:moveTo>
                  <a:cubicBezTo>
                    <a:pt x="16886" y="1035"/>
                    <a:pt x="16879" y="1035"/>
                    <a:pt x="16872" y="1036"/>
                  </a:cubicBezTo>
                  <a:lnTo>
                    <a:pt x="16884" y="1036"/>
                  </a:lnTo>
                  <a:cubicBezTo>
                    <a:pt x="16800" y="1036"/>
                    <a:pt x="16741" y="1096"/>
                    <a:pt x="16741" y="1179"/>
                  </a:cubicBezTo>
                  <a:cubicBezTo>
                    <a:pt x="16741" y="1262"/>
                    <a:pt x="16800" y="1334"/>
                    <a:pt x="16884" y="1334"/>
                  </a:cubicBezTo>
                  <a:cubicBezTo>
                    <a:pt x="16967" y="1334"/>
                    <a:pt x="17038" y="1262"/>
                    <a:pt x="17038" y="1179"/>
                  </a:cubicBezTo>
                  <a:cubicBezTo>
                    <a:pt x="17038" y="1102"/>
                    <a:pt x="16977" y="1035"/>
                    <a:pt x="16892" y="1035"/>
                  </a:cubicBezTo>
                  <a:close/>
                  <a:moveTo>
                    <a:pt x="30957" y="1036"/>
                  </a:moveTo>
                  <a:cubicBezTo>
                    <a:pt x="30873" y="1036"/>
                    <a:pt x="30814" y="1108"/>
                    <a:pt x="30814" y="1191"/>
                  </a:cubicBezTo>
                  <a:cubicBezTo>
                    <a:pt x="30814" y="1274"/>
                    <a:pt x="30873" y="1334"/>
                    <a:pt x="30957" y="1334"/>
                  </a:cubicBezTo>
                  <a:cubicBezTo>
                    <a:pt x="31159" y="1334"/>
                    <a:pt x="31147" y="1036"/>
                    <a:pt x="30957" y="1036"/>
                  </a:cubicBezTo>
                  <a:close/>
                  <a:moveTo>
                    <a:pt x="21206" y="1167"/>
                  </a:moveTo>
                  <a:cubicBezTo>
                    <a:pt x="21075" y="1167"/>
                    <a:pt x="21003" y="1322"/>
                    <a:pt x="21098" y="1417"/>
                  </a:cubicBezTo>
                  <a:cubicBezTo>
                    <a:pt x="21130" y="1449"/>
                    <a:pt x="21168" y="1464"/>
                    <a:pt x="21206" y="1464"/>
                  </a:cubicBezTo>
                  <a:cubicBezTo>
                    <a:pt x="21280" y="1464"/>
                    <a:pt x="21348" y="1405"/>
                    <a:pt x="21348" y="1310"/>
                  </a:cubicBezTo>
                  <a:cubicBezTo>
                    <a:pt x="21348" y="1227"/>
                    <a:pt x="21289" y="1167"/>
                    <a:pt x="21206" y="1167"/>
                  </a:cubicBezTo>
                  <a:close/>
                  <a:moveTo>
                    <a:pt x="30536" y="2190"/>
                  </a:moveTo>
                  <a:cubicBezTo>
                    <a:pt x="30529" y="2190"/>
                    <a:pt x="30523" y="2191"/>
                    <a:pt x="30516" y="2191"/>
                  </a:cubicBezTo>
                  <a:lnTo>
                    <a:pt x="30528" y="2191"/>
                  </a:lnTo>
                  <a:cubicBezTo>
                    <a:pt x="30290" y="2203"/>
                    <a:pt x="30171" y="2489"/>
                    <a:pt x="30350" y="2656"/>
                  </a:cubicBezTo>
                  <a:cubicBezTo>
                    <a:pt x="30401" y="2703"/>
                    <a:pt x="30464" y="2725"/>
                    <a:pt x="30526" y="2725"/>
                  </a:cubicBezTo>
                  <a:cubicBezTo>
                    <a:pt x="30665" y="2725"/>
                    <a:pt x="30798" y="2617"/>
                    <a:pt x="30790" y="2453"/>
                  </a:cubicBezTo>
                  <a:cubicBezTo>
                    <a:pt x="30790" y="2305"/>
                    <a:pt x="30671" y="2190"/>
                    <a:pt x="30536" y="2190"/>
                  </a:cubicBezTo>
                  <a:close/>
                  <a:moveTo>
                    <a:pt x="32600" y="3513"/>
                  </a:moveTo>
                  <a:cubicBezTo>
                    <a:pt x="32397" y="3513"/>
                    <a:pt x="32397" y="3810"/>
                    <a:pt x="32600" y="3810"/>
                  </a:cubicBezTo>
                  <a:cubicBezTo>
                    <a:pt x="32790" y="3810"/>
                    <a:pt x="32790" y="3513"/>
                    <a:pt x="32600" y="3513"/>
                  </a:cubicBezTo>
                  <a:close/>
                  <a:moveTo>
                    <a:pt x="17725" y="3345"/>
                  </a:moveTo>
                  <a:cubicBezTo>
                    <a:pt x="17718" y="3345"/>
                    <a:pt x="17712" y="3346"/>
                    <a:pt x="17705" y="3346"/>
                  </a:cubicBezTo>
                  <a:cubicBezTo>
                    <a:pt x="17467" y="3346"/>
                    <a:pt x="17348" y="3632"/>
                    <a:pt x="17526" y="3799"/>
                  </a:cubicBezTo>
                  <a:cubicBezTo>
                    <a:pt x="17578" y="3850"/>
                    <a:pt x="17642" y="3873"/>
                    <a:pt x="17704" y="3873"/>
                  </a:cubicBezTo>
                  <a:cubicBezTo>
                    <a:pt x="17843" y="3873"/>
                    <a:pt x="17979" y="3760"/>
                    <a:pt x="17979" y="3596"/>
                  </a:cubicBezTo>
                  <a:cubicBezTo>
                    <a:pt x="17968" y="3460"/>
                    <a:pt x="17859" y="3345"/>
                    <a:pt x="17725" y="3345"/>
                  </a:cubicBezTo>
                  <a:close/>
                  <a:moveTo>
                    <a:pt x="32155" y="5488"/>
                  </a:moveTo>
                  <a:cubicBezTo>
                    <a:pt x="32149" y="5488"/>
                    <a:pt x="32142" y="5489"/>
                    <a:pt x="32135" y="5489"/>
                  </a:cubicBezTo>
                  <a:cubicBezTo>
                    <a:pt x="31897" y="5489"/>
                    <a:pt x="31790" y="5775"/>
                    <a:pt x="31957" y="5942"/>
                  </a:cubicBezTo>
                  <a:cubicBezTo>
                    <a:pt x="32013" y="5994"/>
                    <a:pt x="32079" y="6017"/>
                    <a:pt x="32144" y="6017"/>
                  </a:cubicBezTo>
                  <a:cubicBezTo>
                    <a:pt x="32285" y="6017"/>
                    <a:pt x="32417" y="5906"/>
                    <a:pt x="32409" y="5751"/>
                  </a:cubicBezTo>
                  <a:cubicBezTo>
                    <a:pt x="32409" y="5604"/>
                    <a:pt x="32290" y="5488"/>
                    <a:pt x="32155" y="5488"/>
                  </a:cubicBezTo>
                  <a:close/>
                  <a:moveTo>
                    <a:pt x="7557" y="5703"/>
                  </a:moveTo>
                  <a:cubicBezTo>
                    <a:pt x="7550" y="5703"/>
                    <a:pt x="7544" y="5703"/>
                    <a:pt x="7537" y="5704"/>
                  </a:cubicBezTo>
                  <a:cubicBezTo>
                    <a:pt x="7299" y="5704"/>
                    <a:pt x="7180" y="5989"/>
                    <a:pt x="7359" y="6156"/>
                  </a:cubicBezTo>
                  <a:cubicBezTo>
                    <a:pt x="7410" y="6208"/>
                    <a:pt x="7474" y="6231"/>
                    <a:pt x="7536" y="6231"/>
                  </a:cubicBezTo>
                  <a:cubicBezTo>
                    <a:pt x="7675" y="6231"/>
                    <a:pt x="7811" y="6118"/>
                    <a:pt x="7811" y="5954"/>
                  </a:cubicBezTo>
                  <a:cubicBezTo>
                    <a:pt x="7800" y="5817"/>
                    <a:pt x="7691" y="5703"/>
                    <a:pt x="7557" y="5703"/>
                  </a:cubicBezTo>
                  <a:close/>
                  <a:moveTo>
                    <a:pt x="17098" y="5870"/>
                  </a:moveTo>
                  <a:cubicBezTo>
                    <a:pt x="16681" y="5882"/>
                    <a:pt x="16479" y="6394"/>
                    <a:pt x="16788" y="6692"/>
                  </a:cubicBezTo>
                  <a:cubicBezTo>
                    <a:pt x="16882" y="6781"/>
                    <a:pt x="16996" y="6822"/>
                    <a:pt x="17109" y="6822"/>
                  </a:cubicBezTo>
                  <a:cubicBezTo>
                    <a:pt x="17356" y="6822"/>
                    <a:pt x="17594" y="6629"/>
                    <a:pt x="17586" y="6335"/>
                  </a:cubicBezTo>
                  <a:cubicBezTo>
                    <a:pt x="17574" y="6073"/>
                    <a:pt x="17360" y="5870"/>
                    <a:pt x="17098" y="5870"/>
                  </a:cubicBezTo>
                  <a:close/>
                  <a:moveTo>
                    <a:pt x="34106" y="6881"/>
                  </a:moveTo>
                  <a:cubicBezTo>
                    <a:pt x="34100" y="6881"/>
                    <a:pt x="34094" y="6881"/>
                    <a:pt x="34088" y="6882"/>
                  </a:cubicBezTo>
                  <a:lnTo>
                    <a:pt x="34100" y="6882"/>
                  </a:lnTo>
                  <a:cubicBezTo>
                    <a:pt x="33957" y="6882"/>
                    <a:pt x="33898" y="7037"/>
                    <a:pt x="33993" y="7132"/>
                  </a:cubicBezTo>
                  <a:cubicBezTo>
                    <a:pt x="34023" y="7163"/>
                    <a:pt x="34059" y="7176"/>
                    <a:pt x="34095" y="7176"/>
                  </a:cubicBezTo>
                  <a:cubicBezTo>
                    <a:pt x="34171" y="7176"/>
                    <a:pt x="34243" y="7114"/>
                    <a:pt x="34243" y="7025"/>
                  </a:cubicBezTo>
                  <a:cubicBezTo>
                    <a:pt x="34243" y="6948"/>
                    <a:pt x="34182" y="6881"/>
                    <a:pt x="34106" y="6881"/>
                  </a:cubicBezTo>
                  <a:close/>
                  <a:moveTo>
                    <a:pt x="5227" y="7228"/>
                  </a:moveTo>
                  <a:cubicBezTo>
                    <a:pt x="5073" y="7228"/>
                    <a:pt x="5001" y="7430"/>
                    <a:pt x="5108" y="7537"/>
                  </a:cubicBezTo>
                  <a:cubicBezTo>
                    <a:pt x="5145" y="7570"/>
                    <a:pt x="5189" y="7585"/>
                    <a:pt x="5232" y="7585"/>
                  </a:cubicBezTo>
                  <a:cubicBezTo>
                    <a:pt x="5326" y="7585"/>
                    <a:pt x="5414" y="7513"/>
                    <a:pt x="5406" y="7406"/>
                  </a:cubicBezTo>
                  <a:cubicBezTo>
                    <a:pt x="5406" y="7311"/>
                    <a:pt x="5334" y="7228"/>
                    <a:pt x="5239" y="7228"/>
                  </a:cubicBezTo>
                  <a:close/>
                  <a:moveTo>
                    <a:pt x="10883" y="11240"/>
                  </a:moveTo>
                  <a:cubicBezTo>
                    <a:pt x="10799" y="11240"/>
                    <a:pt x="10740" y="11299"/>
                    <a:pt x="10740" y="11383"/>
                  </a:cubicBezTo>
                  <a:cubicBezTo>
                    <a:pt x="10740" y="11478"/>
                    <a:pt x="10809" y="11536"/>
                    <a:pt x="10883" y="11536"/>
                  </a:cubicBezTo>
                  <a:cubicBezTo>
                    <a:pt x="10920" y="11536"/>
                    <a:pt x="10958" y="11522"/>
                    <a:pt x="10990" y="11490"/>
                  </a:cubicBezTo>
                  <a:cubicBezTo>
                    <a:pt x="11085" y="11395"/>
                    <a:pt x="11014" y="11240"/>
                    <a:pt x="10883" y="11240"/>
                  </a:cubicBezTo>
                  <a:close/>
                  <a:moveTo>
                    <a:pt x="36014" y="11549"/>
                  </a:moveTo>
                  <a:cubicBezTo>
                    <a:pt x="36007" y="11549"/>
                    <a:pt x="36000" y="11549"/>
                    <a:pt x="35993" y="11549"/>
                  </a:cubicBezTo>
                  <a:lnTo>
                    <a:pt x="36005" y="11549"/>
                  </a:lnTo>
                  <a:cubicBezTo>
                    <a:pt x="35767" y="11561"/>
                    <a:pt x="35660" y="11847"/>
                    <a:pt x="35826" y="12014"/>
                  </a:cubicBezTo>
                  <a:cubicBezTo>
                    <a:pt x="35882" y="12066"/>
                    <a:pt x="35948" y="12089"/>
                    <a:pt x="36012" y="12089"/>
                  </a:cubicBezTo>
                  <a:cubicBezTo>
                    <a:pt x="36154" y="12089"/>
                    <a:pt x="36287" y="11975"/>
                    <a:pt x="36279" y="11811"/>
                  </a:cubicBezTo>
                  <a:cubicBezTo>
                    <a:pt x="36279" y="11664"/>
                    <a:pt x="36160" y="11549"/>
                    <a:pt x="36014" y="11549"/>
                  </a:cubicBezTo>
                  <a:close/>
                  <a:moveTo>
                    <a:pt x="34529" y="12847"/>
                  </a:moveTo>
                  <a:cubicBezTo>
                    <a:pt x="34531" y="12847"/>
                    <a:pt x="34532" y="12847"/>
                    <a:pt x="34534" y="12847"/>
                  </a:cubicBezTo>
                  <a:lnTo>
                    <a:pt x="34534" y="12847"/>
                  </a:lnTo>
                  <a:cubicBezTo>
                    <a:pt x="34536" y="12847"/>
                    <a:pt x="34538" y="12847"/>
                    <a:pt x="34541" y="12847"/>
                  </a:cubicBezTo>
                  <a:close/>
                  <a:moveTo>
                    <a:pt x="34534" y="12847"/>
                  </a:moveTo>
                  <a:lnTo>
                    <a:pt x="34534" y="12847"/>
                  </a:lnTo>
                  <a:cubicBezTo>
                    <a:pt x="34396" y="12852"/>
                    <a:pt x="34339" y="13003"/>
                    <a:pt x="34433" y="13097"/>
                  </a:cubicBezTo>
                  <a:cubicBezTo>
                    <a:pt x="34464" y="13128"/>
                    <a:pt x="34500" y="13141"/>
                    <a:pt x="34535" y="13141"/>
                  </a:cubicBezTo>
                  <a:cubicBezTo>
                    <a:pt x="34611" y="13141"/>
                    <a:pt x="34683" y="13079"/>
                    <a:pt x="34683" y="12990"/>
                  </a:cubicBezTo>
                  <a:cubicBezTo>
                    <a:pt x="34683" y="12909"/>
                    <a:pt x="34615" y="12850"/>
                    <a:pt x="34534" y="12847"/>
                  </a:cubicBezTo>
                  <a:close/>
                  <a:moveTo>
                    <a:pt x="37231" y="13740"/>
                  </a:moveTo>
                  <a:cubicBezTo>
                    <a:pt x="37233" y="13740"/>
                    <a:pt x="37235" y="13740"/>
                    <a:pt x="37237" y="13740"/>
                  </a:cubicBezTo>
                  <a:lnTo>
                    <a:pt x="37237" y="13740"/>
                  </a:lnTo>
                  <a:cubicBezTo>
                    <a:pt x="37239" y="13740"/>
                    <a:pt x="37241" y="13740"/>
                    <a:pt x="37243" y="13740"/>
                  </a:cubicBezTo>
                  <a:close/>
                  <a:moveTo>
                    <a:pt x="393" y="13383"/>
                  </a:moveTo>
                  <a:cubicBezTo>
                    <a:pt x="131" y="13383"/>
                    <a:pt x="0" y="13693"/>
                    <a:pt x="179" y="13883"/>
                  </a:cubicBezTo>
                  <a:cubicBezTo>
                    <a:pt x="242" y="13946"/>
                    <a:pt x="318" y="13974"/>
                    <a:pt x="393" y="13974"/>
                  </a:cubicBezTo>
                  <a:cubicBezTo>
                    <a:pt x="546" y="13974"/>
                    <a:pt x="691" y="13857"/>
                    <a:pt x="691" y="13681"/>
                  </a:cubicBezTo>
                  <a:cubicBezTo>
                    <a:pt x="691" y="13514"/>
                    <a:pt x="560" y="13383"/>
                    <a:pt x="393" y="13383"/>
                  </a:cubicBezTo>
                  <a:close/>
                  <a:moveTo>
                    <a:pt x="37237" y="13740"/>
                  </a:moveTo>
                  <a:lnTo>
                    <a:pt x="37237" y="13740"/>
                  </a:lnTo>
                  <a:cubicBezTo>
                    <a:pt x="37099" y="13745"/>
                    <a:pt x="37042" y="13896"/>
                    <a:pt x="37136" y="13990"/>
                  </a:cubicBezTo>
                  <a:cubicBezTo>
                    <a:pt x="37166" y="14021"/>
                    <a:pt x="37203" y="14034"/>
                    <a:pt x="37238" y="14034"/>
                  </a:cubicBezTo>
                  <a:cubicBezTo>
                    <a:pt x="37314" y="14034"/>
                    <a:pt x="37386" y="13972"/>
                    <a:pt x="37386" y="13883"/>
                  </a:cubicBezTo>
                  <a:cubicBezTo>
                    <a:pt x="37386" y="13802"/>
                    <a:pt x="37318" y="13743"/>
                    <a:pt x="37237" y="13740"/>
                  </a:cubicBezTo>
                  <a:close/>
                  <a:moveTo>
                    <a:pt x="5573" y="13966"/>
                  </a:moveTo>
                  <a:cubicBezTo>
                    <a:pt x="5489" y="13966"/>
                    <a:pt x="5430" y="14026"/>
                    <a:pt x="5430" y="14109"/>
                  </a:cubicBezTo>
                  <a:cubicBezTo>
                    <a:pt x="5430" y="14199"/>
                    <a:pt x="5502" y="14260"/>
                    <a:pt x="5578" y="14260"/>
                  </a:cubicBezTo>
                  <a:cubicBezTo>
                    <a:pt x="5613" y="14260"/>
                    <a:pt x="5649" y="14247"/>
                    <a:pt x="5680" y="14216"/>
                  </a:cubicBezTo>
                  <a:cubicBezTo>
                    <a:pt x="5775" y="14121"/>
                    <a:pt x="5715" y="13966"/>
                    <a:pt x="5573" y="13966"/>
                  </a:cubicBezTo>
                  <a:close/>
                  <a:moveTo>
                    <a:pt x="36550" y="17966"/>
                  </a:moveTo>
                  <a:cubicBezTo>
                    <a:pt x="36543" y="17966"/>
                    <a:pt x="36536" y="17966"/>
                    <a:pt x="36529" y="17967"/>
                  </a:cubicBezTo>
                  <a:lnTo>
                    <a:pt x="36541" y="17967"/>
                  </a:lnTo>
                  <a:cubicBezTo>
                    <a:pt x="36303" y="17979"/>
                    <a:pt x="36195" y="18265"/>
                    <a:pt x="36362" y="18431"/>
                  </a:cubicBezTo>
                  <a:cubicBezTo>
                    <a:pt x="36417" y="18479"/>
                    <a:pt x="36483" y="18501"/>
                    <a:pt x="36547" y="18501"/>
                  </a:cubicBezTo>
                  <a:cubicBezTo>
                    <a:pt x="36689" y="18501"/>
                    <a:pt x="36823" y="18393"/>
                    <a:pt x="36815" y="18229"/>
                  </a:cubicBezTo>
                  <a:cubicBezTo>
                    <a:pt x="36815" y="18081"/>
                    <a:pt x="36695" y="17966"/>
                    <a:pt x="36550" y="17966"/>
                  </a:cubicBezTo>
                  <a:close/>
                  <a:moveTo>
                    <a:pt x="3251" y="19455"/>
                  </a:moveTo>
                  <a:cubicBezTo>
                    <a:pt x="3168" y="19455"/>
                    <a:pt x="3108" y="19527"/>
                    <a:pt x="3108" y="19598"/>
                  </a:cubicBezTo>
                  <a:cubicBezTo>
                    <a:pt x="3108" y="19693"/>
                    <a:pt x="3177" y="19752"/>
                    <a:pt x="3251" y="19752"/>
                  </a:cubicBezTo>
                  <a:cubicBezTo>
                    <a:pt x="3288" y="19752"/>
                    <a:pt x="3326" y="19737"/>
                    <a:pt x="3358" y="19705"/>
                  </a:cubicBezTo>
                  <a:cubicBezTo>
                    <a:pt x="3453" y="19610"/>
                    <a:pt x="3394" y="19455"/>
                    <a:pt x="3251" y="19455"/>
                  </a:cubicBezTo>
                  <a:close/>
                  <a:moveTo>
                    <a:pt x="37446" y="19562"/>
                  </a:moveTo>
                  <a:cubicBezTo>
                    <a:pt x="37315" y="19562"/>
                    <a:pt x="37243" y="19717"/>
                    <a:pt x="37338" y="19812"/>
                  </a:cubicBezTo>
                  <a:cubicBezTo>
                    <a:pt x="37370" y="19844"/>
                    <a:pt x="37409" y="19859"/>
                    <a:pt x="37446" y="19859"/>
                  </a:cubicBezTo>
                  <a:cubicBezTo>
                    <a:pt x="37520" y="19859"/>
                    <a:pt x="37589" y="19800"/>
                    <a:pt x="37589" y="19705"/>
                  </a:cubicBezTo>
                  <a:cubicBezTo>
                    <a:pt x="37600" y="19622"/>
                    <a:pt x="37529" y="19562"/>
                    <a:pt x="37446" y="19562"/>
                  </a:cubicBezTo>
                  <a:close/>
                  <a:moveTo>
                    <a:pt x="35648" y="23658"/>
                  </a:moveTo>
                  <a:cubicBezTo>
                    <a:pt x="35410" y="23658"/>
                    <a:pt x="35303" y="23956"/>
                    <a:pt x="35469" y="24111"/>
                  </a:cubicBezTo>
                  <a:cubicBezTo>
                    <a:pt x="35527" y="24164"/>
                    <a:pt x="35594" y="24188"/>
                    <a:pt x="35659" y="24188"/>
                  </a:cubicBezTo>
                  <a:cubicBezTo>
                    <a:pt x="35796" y="24188"/>
                    <a:pt x="35922" y="24082"/>
                    <a:pt x="35922" y="23920"/>
                  </a:cubicBezTo>
                  <a:cubicBezTo>
                    <a:pt x="35911" y="23779"/>
                    <a:pt x="35810" y="23667"/>
                    <a:pt x="35675" y="23667"/>
                  </a:cubicBezTo>
                  <a:cubicBezTo>
                    <a:pt x="35662" y="23667"/>
                    <a:pt x="35649" y="23668"/>
                    <a:pt x="35636" y="23670"/>
                  </a:cubicBezTo>
                  <a:lnTo>
                    <a:pt x="35648" y="23658"/>
                  </a:lnTo>
                  <a:close/>
                  <a:moveTo>
                    <a:pt x="37696" y="24122"/>
                  </a:moveTo>
                  <a:cubicBezTo>
                    <a:pt x="37497" y="24134"/>
                    <a:pt x="37505" y="24420"/>
                    <a:pt x="37696" y="24420"/>
                  </a:cubicBezTo>
                  <a:cubicBezTo>
                    <a:pt x="37700" y="24420"/>
                    <a:pt x="37704" y="24420"/>
                    <a:pt x="37708" y="24420"/>
                  </a:cubicBezTo>
                  <a:cubicBezTo>
                    <a:pt x="37791" y="24420"/>
                    <a:pt x="37850" y="24361"/>
                    <a:pt x="37850" y="24277"/>
                  </a:cubicBezTo>
                  <a:cubicBezTo>
                    <a:pt x="37850" y="24182"/>
                    <a:pt x="37779" y="24122"/>
                    <a:pt x="37696" y="24122"/>
                  </a:cubicBezTo>
                  <a:close/>
                  <a:moveTo>
                    <a:pt x="29369" y="24193"/>
                  </a:moveTo>
                  <a:cubicBezTo>
                    <a:pt x="29363" y="24193"/>
                    <a:pt x="29356" y="24193"/>
                    <a:pt x="29349" y="24194"/>
                  </a:cubicBezTo>
                  <a:lnTo>
                    <a:pt x="29361" y="24194"/>
                  </a:lnTo>
                  <a:cubicBezTo>
                    <a:pt x="29123" y="24194"/>
                    <a:pt x="29016" y="24492"/>
                    <a:pt x="29183" y="24646"/>
                  </a:cubicBezTo>
                  <a:cubicBezTo>
                    <a:pt x="29239" y="24699"/>
                    <a:pt x="29304" y="24722"/>
                    <a:pt x="29367" y="24722"/>
                  </a:cubicBezTo>
                  <a:cubicBezTo>
                    <a:pt x="29506" y="24722"/>
                    <a:pt x="29635" y="24611"/>
                    <a:pt x="29635" y="24456"/>
                  </a:cubicBezTo>
                  <a:cubicBezTo>
                    <a:pt x="29635" y="24308"/>
                    <a:pt x="29505" y="24193"/>
                    <a:pt x="29369" y="24193"/>
                  </a:cubicBezTo>
                  <a:close/>
                  <a:moveTo>
                    <a:pt x="18664" y="24538"/>
                  </a:moveTo>
                  <a:cubicBezTo>
                    <a:pt x="18658" y="24538"/>
                    <a:pt x="18652" y="24538"/>
                    <a:pt x="18646" y="24539"/>
                  </a:cubicBezTo>
                  <a:lnTo>
                    <a:pt x="18658" y="24539"/>
                  </a:lnTo>
                  <a:cubicBezTo>
                    <a:pt x="18455" y="24539"/>
                    <a:pt x="18467" y="24837"/>
                    <a:pt x="18658" y="24837"/>
                  </a:cubicBezTo>
                  <a:cubicBezTo>
                    <a:pt x="18741" y="24837"/>
                    <a:pt x="18812" y="24765"/>
                    <a:pt x="18812" y="24682"/>
                  </a:cubicBezTo>
                  <a:cubicBezTo>
                    <a:pt x="18812" y="24605"/>
                    <a:pt x="18741" y="24538"/>
                    <a:pt x="18664" y="24538"/>
                  </a:cubicBezTo>
                  <a:close/>
                  <a:moveTo>
                    <a:pt x="9918" y="25039"/>
                  </a:moveTo>
                  <a:cubicBezTo>
                    <a:pt x="9680" y="25051"/>
                    <a:pt x="9573" y="25337"/>
                    <a:pt x="9740" y="25504"/>
                  </a:cubicBezTo>
                  <a:cubicBezTo>
                    <a:pt x="9791" y="25552"/>
                    <a:pt x="9854" y="25573"/>
                    <a:pt x="9917" y="25573"/>
                  </a:cubicBezTo>
                  <a:cubicBezTo>
                    <a:pt x="10056" y="25573"/>
                    <a:pt x="10192" y="25466"/>
                    <a:pt x="10192" y="25301"/>
                  </a:cubicBezTo>
                  <a:cubicBezTo>
                    <a:pt x="10192" y="25158"/>
                    <a:pt x="10061" y="25039"/>
                    <a:pt x="9918" y="25039"/>
                  </a:cubicBezTo>
                  <a:close/>
                  <a:moveTo>
                    <a:pt x="31028" y="25527"/>
                  </a:moveTo>
                  <a:cubicBezTo>
                    <a:pt x="30945" y="25527"/>
                    <a:pt x="30873" y="25599"/>
                    <a:pt x="30873" y="25682"/>
                  </a:cubicBezTo>
                  <a:cubicBezTo>
                    <a:pt x="30873" y="25772"/>
                    <a:pt x="30951" y="25828"/>
                    <a:pt x="31031" y="25828"/>
                  </a:cubicBezTo>
                  <a:cubicBezTo>
                    <a:pt x="31068" y="25828"/>
                    <a:pt x="31105" y="25816"/>
                    <a:pt x="31135" y="25789"/>
                  </a:cubicBezTo>
                  <a:cubicBezTo>
                    <a:pt x="31219" y="25694"/>
                    <a:pt x="31159" y="25527"/>
                    <a:pt x="31028" y="25527"/>
                  </a:cubicBezTo>
                  <a:close/>
                  <a:moveTo>
                    <a:pt x="19539" y="26527"/>
                  </a:moveTo>
                  <a:cubicBezTo>
                    <a:pt x="19181" y="26527"/>
                    <a:pt x="19185" y="27065"/>
                    <a:pt x="19529" y="27065"/>
                  </a:cubicBezTo>
                  <a:cubicBezTo>
                    <a:pt x="19540" y="27065"/>
                    <a:pt x="19551" y="27064"/>
                    <a:pt x="19562" y="27063"/>
                  </a:cubicBezTo>
                  <a:cubicBezTo>
                    <a:pt x="19896" y="27028"/>
                    <a:pt x="19884" y="26551"/>
                    <a:pt x="19551" y="26528"/>
                  </a:cubicBezTo>
                  <a:cubicBezTo>
                    <a:pt x="19547" y="26527"/>
                    <a:pt x="19543" y="26527"/>
                    <a:pt x="19539" y="26527"/>
                  </a:cubicBezTo>
                  <a:close/>
                  <a:moveTo>
                    <a:pt x="10359" y="26849"/>
                  </a:moveTo>
                  <a:cubicBezTo>
                    <a:pt x="10157" y="26849"/>
                    <a:pt x="10157" y="27147"/>
                    <a:pt x="10359" y="27147"/>
                  </a:cubicBezTo>
                  <a:cubicBezTo>
                    <a:pt x="10442" y="27147"/>
                    <a:pt x="10502" y="27087"/>
                    <a:pt x="10502" y="27004"/>
                  </a:cubicBezTo>
                  <a:cubicBezTo>
                    <a:pt x="10502" y="26920"/>
                    <a:pt x="10442" y="26849"/>
                    <a:pt x="10359" y="26849"/>
                  </a:cubicBezTo>
                  <a:close/>
                  <a:moveTo>
                    <a:pt x="22694" y="26682"/>
                  </a:moveTo>
                  <a:cubicBezTo>
                    <a:pt x="22456" y="26682"/>
                    <a:pt x="22337" y="26980"/>
                    <a:pt x="22515" y="27135"/>
                  </a:cubicBezTo>
                  <a:cubicBezTo>
                    <a:pt x="22569" y="27188"/>
                    <a:pt x="22635" y="27212"/>
                    <a:pt x="22700" y="27212"/>
                  </a:cubicBezTo>
                  <a:cubicBezTo>
                    <a:pt x="22836" y="27212"/>
                    <a:pt x="22968" y="27106"/>
                    <a:pt x="22968" y="26944"/>
                  </a:cubicBezTo>
                  <a:cubicBezTo>
                    <a:pt x="22956" y="26789"/>
                    <a:pt x="22837" y="26682"/>
                    <a:pt x="22694" y="26682"/>
                  </a:cubicBezTo>
                  <a:close/>
                  <a:moveTo>
                    <a:pt x="23396" y="28373"/>
                  </a:moveTo>
                  <a:cubicBezTo>
                    <a:pt x="23313" y="28373"/>
                    <a:pt x="23241" y="28444"/>
                    <a:pt x="23241" y="28528"/>
                  </a:cubicBezTo>
                  <a:cubicBezTo>
                    <a:pt x="23241" y="28617"/>
                    <a:pt x="23319" y="28673"/>
                    <a:pt x="23399" y="28673"/>
                  </a:cubicBezTo>
                  <a:cubicBezTo>
                    <a:pt x="23436" y="28673"/>
                    <a:pt x="23473" y="28661"/>
                    <a:pt x="23503" y="28635"/>
                  </a:cubicBezTo>
                  <a:cubicBezTo>
                    <a:pt x="23587" y="28540"/>
                    <a:pt x="23527" y="28373"/>
                    <a:pt x="23396" y="28373"/>
                  </a:cubicBezTo>
                  <a:close/>
                  <a:moveTo>
                    <a:pt x="27655" y="28563"/>
                  </a:moveTo>
                  <a:cubicBezTo>
                    <a:pt x="27648" y="28563"/>
                    <a:pt x="27641" y="28563"/>
                    <a:pt x="27635" y="28563"/>
                  </a:cubicBezTo>
                  <a:cubicBezTo>
                    <a:pt x="27397" y="28563"/>
                    <a:pt x="27278" y="28861"/>
                    <a:pt x="27456" y="29016"/>
                  </a:cubicBezTo>
                  <a:cubicBezTo>
                    <a:pt x="27509" y="29068"/>
                    <a:pt x="27572" y="29091"/>
                    <a:pt x="27635" y="29091"/>
                  </a:cubicBezTo>
                  <a:cubicBezTo>
                    <a:pt x="27773" y="29091"/>
                    <a:pt x="27905" y="28981"/>
                    <a:pt x="27897" y="28825"/>
                  </a:cubicBezTo>
                  <a:cubicBezTo>
                    <a:pt x="27897" y="28678"/>
                    <a:pt x="27789" y="28563"/>
                    <a:pt x="27655" y="28563"/>
                  </a:cubicBezTo>
                  <a:close/>
                  <a:moveTo>
                    <a:pt x="28302" y="30397"/>
                  </a:moveTo>
                  <a:cubicBezTo>
                    <a:pt x="28171" y="30397"/>
                    <a:pt x="28111" y="30552"/>
                    <a:pt x="28194" y="30647"/>
                  </a:cubicBezTo>
                  <a:cubicBezTo>
                    <a:pt x="28225" y="30677"/>
                    <a:pt x="28262" y="30691"/>
                    <a:pt x="28299" y="30691"/>
                  </a:cubicBezTo>
                  <a:cubicBezTo>
                    <a:pt x="28379" y="30691"/>
                    <a:pt x="28456" y="30629"/>
                    <a:pt x="28456" y="30540"/>
                  </a:cubicBezTo>
                  <a:cubicBezTo>
                    <a:pt x="28456" y="30457"/>
                    <a:pt x="28385" y="30397"/>
                    <a:pt x="28302" y="30397"/>
                  </a:cubicBezTo>
                  <a:close/>
                  <a:moveTo>
                    <a:pt x="15403" y="30170"/>
                  </a:moveTo>
                  <a:cubicBezTo>
                    <a:pt x="15397" y="30170"/>
                    <a:pt x="15390" y="30170"/>
                    <a:pt x="15383" y="30171"/>
                  </a:cubicBezTo>
                  <a:cubicBezTo>
                    <a:pt x="15145" y="30171"/>
                    <a:pt x="15038" y="30468"/>
                    <a:pt x="15205" y="30623"/>
                  </a:cubicBezTo>
                  <a:cubicBezTo>
                    <a:pt x="15262" y="30677"/>
                    <a:pt x="15330" y="30701"/>
                    <a:pt x="15395" y="30701"/>
                  </a:cubicBezTo>
                  <a:cubicBezTo>
                    <a:pt x="15531" y="30701"/>
                    <a:pt x="15657" y="30594"/>
                    <a:pt x="15657" y="30433"/>
                  </a:cubicBezTo>
                  <a:cubicBezTo>
                    <a:pt x="15657" y="30285"/>
                    <a:pt x="15538" y="30170"/>
                    <a:pt x="15403" y="30170"/>
                  </a:cubicBezTo>
                  <a:close/>
                  <a:moveTo>
                    <a:pt x="17914" y="33146"/>
                  </a:moveTo>
                  <a:cubicBezTo>
                    <a:pt x="17908" y="33146"/>
                    <a:pt x="17902" y="33146"/>
                    <a:pt x="17896" y="33147"/>
                  </a:cubicBezTo>
                  <a:lnTo>
                    <a:pt x="17907" y="33147"/>
                  </a:lnTo>
                  <a:cubicBezTo>
                    <a:pt x="17777" y="33147"/>
                    <a:pt x="17705" y="33302"/>
                    <a:pt x="17800" y="33397"/>
                  </a:cubicBezTo>
                  <a:cubicBezTo>
                    <a:pt x="17831" y="33428"/>
                    <a:pt x="17868" y="33441"/>
                    <a:pt x="17905" y="33441"/>
                  </a:cubicBezTo>
                  <a:cubicBezTo>
                    <a:pt x="17985" y="33441"/>
                    <a:pt x="18062" y="33380"/>
                    <a:pt x="18062" y="33290"/>
                  </a:cubicBezTo>
                  <a:cubicBezTo>
                    <a:pt x="18062" y="33213"/>
                    <a:pt x="17991" y="33146"/>
                    <a:pt x="17914" y="33146"/>
                  </a:cubicBezTo>
                  <a:close/>
                  <a:moveTo>
                    <a:pt x="15562" y="34064"/>
                  </a:moveTo>
                  <a:cubicBezTo>
                    <a:pt x="15479" y="34064"/>
                    <a:pt x="15407" y="34124"/>
                    <a:pt x="15407" y="34207"/>
                  </a:cubicBezTo>
                  <a:cubicBezTo>
                    <a:pt x="15407" y="34296"/>
                    <a:pt x="15485" y="34358"/>
                    <a:pt x="15564" y="34358"/>
                  </a:cubicBezTo>
                  <a:cubicBezTo>
                    <a:pt x="15601" y="34358"/>
                    <a:pt x="15639" y="34344"/>
                    <a:pt x="15669" y="34314"/>
                  </a:cubicBezTo>
                  <a:cubicBezTo>
                    <a:pt x="15752" y="34219"/>
                    <a:pt x="15693" y="34064"/>
                    <a:pt x="15562" y="34064"/>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0" name="Google Shape;1670;p35"/>
            <p:cNvSpPr/>
            <p:nvPr/>
          </p:nvSpPr>
          <p:spPr>
            <a:xfrm rot="5400000">
              <a:off x="-357063" y="4104625"/>
              <a:ext cx="1377398" cy="1250288"/>
            </a:xfrm>
            <a:custGeom>
              <a:avLst/>
              <a:gdLst/>
              <a:ahLst/>
              <a:cxnLst/>
              <a:rect l="l" t="t" r="r" b="b"/>
              <a:pathLst>
                <a:path w="37851" h="34358" extrusionOk="0">
                  <a:moveTo>
                    <a:pt x="19181" y="0"/>
                  </a:moveTo>
                  <a:cubicBezTo>
                    <a:pt x="18943" y="0"/>
                    <a:pt x="18824" y="298"/>
                    <a:pt x="18991" y="465"/>
                  </a:cubicBezTo>
                  <a:cubicBezTo>
                    <a:pt x="19046" y="513"/>
                    <a:pt x="19112" y="534"/>
                    <a:pt x="19176" y="534"/>
                  </a:cubicBezTo>
                  <a:cubicBezTo>
                    <a:pt x="19318" y="534"/>
                    <a:pt x="19452" y="427"/>
                    <a:pt x="19443" y="262"/>
                  </a:cubicBezTo>
                  <a:cubicBezTo>
                    <a:pt x="19443" y="108"/>
                    <a:pt x="19324" y="0"/>
                    <a:pt x="19181" y="0"/>
                  </a:cubicBezTo>
                  <a:close/>
                  <a:moveTo>
                    <a:pt x="16892" y="1035"/>
                  </a:moveTo>
                  <a:cubicBezTo>
                    <a:pt x="16886" y="1035"/>
                    <a:pt x="16879" y="1035"/>
                    <a:pt x="16872" y="1036"/>
                  </a:cubicBezTo>
                  <a:lnTo>
                    <a:pt x="16884" y="1036"/>
                  </a:lnTo>
                  <a:cubicBezTo>
                    <a:pt x="16800" y="1036"/>
                    <a:pt x="16741" y="1096"/>
                    <a:pt x="16741" y="1179"/>
                  </a:cubicBezTo>
                  <a:cubicBezTo>
                    <a:pt x="16741" y="1262"/>
                    <a:pt x="16800" y="1334"/>
                    <a:pt x="16884" y="1334"/>
                  </a:cubicBezTo>
                  <a:cubicBezTo>
                    <a:pt x="16967" y="1334"/>
                    <a:pt x="17038" y="1262"/>
                    <a:pt x="17038" y="1179"/>
                  </a:cubicBezTo>
                  <a:cubicBezTo>
                    <a:pt x="17038" y="1102"/>
                    <a:pt x="16977" y="1035"/>
                    <a:pt x="16892" y="1035"/>
                  </a:cubicBezTo>
                  <a:close/>
                  <a:moveTo>
                    <a:pt x="30957" y="1036"/>
                  </a:moveTo>
                  <a:cubicBezTo>
                    <a:pt x="30873" y="1036"/>
                    <a:pt x="30814" y="1108"/>
                    <a:pt x="30814" y="1191"/>
                  </a:cubicBezTo>
                  <a:cubicBezTo>
                    <a:pt x="30814" y="1274"/>
                    <a:pt x="30873" y="1334"/>
                    <a:pt x="30957" y="1334"/>
                  </a:cubicBezTo>
                  <a:cubicBezTo>
                    <a:pt x="31159" y="1334"/>
                    <a:pt x="31147" y="1036"/>
                    <a:pt x="30957" y="1036"/>
                  </a:cubicBezTo>
                  <a:close/>
                  <a:moveTo>
                    <a:pt x="21206" y="1167"/>
                  </a:moveTo>
                  <a:cubicBezTo>
                    <a:pt x="21075" y="1167"/>
                    <a:pt x="21003" y="1322"/>
                    <a:pt x="21098" y="1417"/>
                  </a:cubicBezTo>
                  <a:cubicBezTo>
                    <a:pt x="21130" y="1449"/>
                    <a:pt x="21168" y="1464"/>
                    <a:pt x="21206" y="1464"/>
                  </a:cubicBezTo>
                  <a:cubicBezTo>
                    <a:pt x="21280" y="1464"/>
                    <a:pt x="21348" y="1405"/>
                    <a:pt x="21348" y="1310"/>
                  </a:cubicBezTo>
                  <a:cubicBezTo>
                    <a:pt x="21348" y="1227"/>
                    <a:pt x="21289" y="1167"/>
                    <a:pt x="21206" y="1167"/>
                  </a:cubicBezTo>
                  <a:close/>
                  <a:moveTo>
                    <a:pt x="30536" y="2190"/>
                  </a:moveTo>
                  <a:cubicBezTo>
                    <a:pt x="30529" y="2190"/>
                    <a:pt x="30523" y="2191"/>
                    <a:pt x="30516" y="2191"/>
                  </a:cubicBezTo>
                  <a:lnTo>
                    <a:pt x="30528" y="2191"/>
                  </a:lnTo>
                  <a:cubicBezTo>
                    <a:pt x="30290" y="2203"/>
                    <a:pt x="30171" y="2489"/>
                    <a:pt x="30350" y="2656"/>
                  </a:cubicBezTo>
                  <a:cubicBezTo>
                    <a:pt x="30401" y="2703"/>
                    <a:pt x="30464" y="2725"/>
                    <a:pt x="30526" y="2725"/>
                  </a:cubicBezTo>
                  <a:cubicBezTo>
                    <a:pt x="30665" y="2725"/>
                    <a:pt x="30798" y="2617"/>
                    <a:pt x="30790" y="2453"/>
                  </a:cubicBezTo>
                  <a:cubicBezTo>
                    <a:pt x="30790" y="2305"/>
                    <a:pt x="30671" y="2190"/>
                    <a:pt x="30536" y="2190"/>
                  </a:cubicBezTo>
                  <a:close/>
                  <a:moveTo>
                    <a:pt x="32600" y="3513"/>
                  </a:moveTo>
                  <a:cubicBezTo>
                    <a:pt x="32397" y="3513"/>
                    <a:pt x="32397" y="3810"/>
                    <a:pt x="32600" y="3810"/>
                  </a:cubicBezTo>
                  <a:cubicBezTo>
                    <a:pt x="32790" y="3810"/>
                    <a:pt x="32790" y="3513"/>
                    <a:pt x="32600" y="3513"/>
                  </a:cubicBezTo>
                  <a:close/>
                  <a:moveTo>
                    <a:pt x="17725" y="3345"/>
                  </a:moveTo>
                  <a:cubicBezTo>
                    <a:pt x="17718" y="3345"/>
                    <a:pt x="17712" y="3346"/>
                    <a:pt x="17705" y="3346"/>
                  </a:cubicBezTo>
                  <a:cubicBezTo>
                    <a:pt x="17467" y="3346"/>
                    <a:pt x="17348" y="3632"/>
                    <a:pt x="17526" y="3799"/>
                  </a:cubicBezTo>
                  <a:cubicBezTo>
                    <a:pt x="17578" y="3850"/>
                    <a:pt x="17642" y="3873"/>
                    <a:pt x="17704" y="3873"/>
                  </a:cubicBezTo>
                  <a:cubicBezTo>
                    <a:pt x="17843" y="3873"/>
                    <a:pt x="17979" y="3760"/>
                    <a:pt x="17979" y="3596"/>
                  </a:cubicBezTo>
                  <a:cubicBezTo>
                    <a:pt x="17968" y="3460"/>
                    <a:pt x="17859" y="3345"/>
                    <a:pt x="17725" y="3345"/>
                  </a:cubicBezTo>
                  <a:close/>
                  <a:moveTo>
                    <a:pt x="32155" y="5488"/>
                  </a:moveTo>
                  <a:cubicBezTo>
                    <a:pt x="32149" y="5488"/>
                    <a:pt x="32142" y="5489"/>
                    <a:pt x="32135" y="5489"/>
                  </a:cubicBezTo>
                  <a:cubicBezTo>
                    <a:pt x="31897" y="5489"/>
                    <a:pt x="31790" y="5775"/>
                    <a:pt x="31957" y="5942"/>
                  </a:cubicBezTo>
                  <a:cubicBezTo>
                    <a:pt x="32013" y="5994"/>
                    <a:pt x="32079" y="6017"/>
                    <a:pt x="32144" y="6017"/>
                  </a:cubicBezTo>
                  <a:cubicBezTo>
                    <a:pt x="32285" y="6017"/>
                    <a:pt x="32417" y="5906"/>
                    <a:pt x="32409" y="5751"/>
                  </a:cubicBezTo>
                  <a:cubicBezTo>
                    <a:pt x="32409" y="5604"/>
                    <a:pt x="32290" y="5488"/>
                    <a:pt x="32155" y="5488"/>
                  </a:cubicBezTo>
                  <a:close/>
                  <a:moveTo>
                    <a:pt x="7557" y="5703"/>
                  </a:moveTo>
                  <a:cubicBezTo>
                    <a:pt x="7550" y="5703"/>
                    <a:pt x="7544" y="5703"/>
                    <a:pt x="7537" y="5704"/>
                  </a:cubicBezTo>
                  <a:cubicBezTo>
                    <a:pt x="7299" y="5704"/>
                    <a:pt x="7180" y="5989"/>
                    <a:pt x="7359" y="6156"/>
                  </a:cubicBezTo>
                  <a:cubicBezTo>
                    <a:pt x="7410" y="6208"/>
                    <a:pt x="7474" y="6231"/>
                    <a:pt x="7536" y="6231"/>
                  </a:cubicBezTo>
                  <a:cubicBezTo>
                    <a:pt x="7675" y="6231"/>
                    <a:pt x="7811" y="6118"/>
                    <a:pt x="7811" y="5954"/>
                  </a:cubicBezTo>
                  <a:cubicBezTo>
                    <a:pt x="7800" y="5817"/>
                    <a:pt x="7691" y="5703"/>
                    <a:pt x="7557" y="5703"/>
                  </a:cubicBezTo>
                  <a:close/>
                  <a:moveTo>
                    <a:pt x="17098" y="5870"/>
                  </a:moveTo>
                  <a:cubicBezTo>
                    <a:pt x="16681" y="5882"/>
                    <a:pt x="16479" y="6394"/>
                    <a:pt x="16788" y="6692"/>
                  </a:cubicBezTo>
                  <a:cubicBezTo>
                    <a:pt x="16882" y="6781"/>
                    <a:pt x="16996" y="6822"/>
                    <a:pt x="17109" y="6822"/>
                  </a:cubicBezTo>
                  <a:cubicBezTo>
                    <a:pt x="17356" y="6822"/>
                    <a:pt x="17594" y="6629"/>
                    <a:pt x="17586" y="6335"/>
                  </a:cubicBezTo>
                  <a:cubicBezTo>
                    <a:pt x="17574" y="6073"/>
                    <a:pt x="17360" y="5870"/>
                    <a:pt x="17098" y="5870"/>
                  </a:cubicBezTo>
                  <a:close/>
                  <a:moveTo>
                    <a:pt x="34106" y="6881"/>
                  </a:moveTo>
                  <a:cubicBezTo>
                    <a:pt x="34100" y="6881"/>
                    <a:pt x="34094" y="6881"/>
                    <a:pt x="34088" y="6882"/>
                  </a:cubicBezTo>
                  <a:lnTo>
                    <a:pt x="34100" y="6882"/>
                  </a:lnTo>
                  <a:cubicBezTo>
                    <a:pt x="33957" y="6882"/>
                    <a:pt x="33898" y="7037"/>
                    <a:pt x="33993" y="7132"/>
                  </a:cubicBezTo>
                  <a:cubicBezTo>
                    <a:pt x="34023" y="7163"/>
                    <a:pt x="34059" y="7176"/>
                    <a:pt x="34095" y="7176"/>
                  </a:cubicBezTo>
                  <a:cubicBezTo>
                    <a:pt x="34171" y="7176"/>
                    <a:pt x="34243" y="7114"/>
                    <a:pt x="34243" y="7025"/>
                  </a:cubicBezTo>
                  <a:cubicBezTo>
                    <a:pt x="34243" y="6948"/>
                    <a:pt x="34182" y="6881"/>
                    <a:pt x="34106" y="6881"/>
                  </a:cubicBezTo>
                  <a:close/>
                  <a:moveTo>
                    <a:pt x="5227" y="7228"/>
                  </a:moveTo>
                  <a:cubicBezTo>
                    <a:pt x="5073" y="7228"/>
                    <a:pt x="5001" y="7430"/>
                    <a:pt x="5108" y="7537"/>
                  </a:cubicBezTo>
                  <a:cubicBezTo>
                    <a:pt x="5145" y="7570"/>
                    <a:pt x="5189" y="7585"/>
                    <a:pt x="5232" y="7585"/>
                  </a:cubicBezTo>
                  <a:cubicBezTo>
                    <a:pt x="5326" y="7585"/>
                    <a:pt x="5414" y="7513"/>
                    <a:pt x="5406" y="7406"/>
                  </a:cubicBezTo>
                  <a:cubicBezTo>
                    <a:pt x="5406" y="7311"/>
                    <a:pt x="5334" y="7228"/>
                    <a:pt x="5239" y="7228"/>
                  </a:cubicBezTo>
                  <a:close/>
                  <a:moveTo>
                    <a:pt x="10883" y="11240"/>
                  </a:moveTo>
                  <a:cubicBezTo>
                    <a:pt x="10799" y="11240"/>
                    <a:pt x="10740" y="11299"/>
                    <a:pt x="10740" y="11383"/>
                  </a:cubicBezTo>
                  <a:cubicBezTo>
                    <a:pt x="10740" y="11478"/>
                    <a:pt x="10809" y="11536"/>
                    <a:pt x="10883" y="11536"/>
                  </a:cubicBezTo>
                  <a:cubicBezTo>
                    <a:pt x="10920" y="11536"/>
                    <a:pt x="10958" y="11522"/>
                    <a:pt x="10990" y="11490"/>
                  </a:cubicBezTo>
                  <a:cubicBezTo>
                    <a:pt x="11085" y="11395"/>
                    <a:pt x="11014" y="11240"/>
                    <a:pt x="10883" y="11240"/>
                  </a:cubicBezTo>
                  <a:close/>
                  <a:moveTo>
                    <a:pt x="36014" y="11549"/>
                  </a:moveTo>
                  <a:cubicBezTo>
                    <a:pt x="36007" y="11549"/>
                    <a:pt x="36000" y="11549"/>
                    <a:pt x="35993" y="11549"/>
                  </a:cubicBezTo>
                  <a:lnTo>
                    <a:pt x="36005" y="11549"/>
                  </a:lnTo>
                  <a:cubicBezTo>
                    <a:pt x="35767" y="11561"/>
                    <a:pt x="35660" y="11847"/>
                    <a:pt x="35826" y="12014"/>
                  </a:cubicBezTo>
                  <a:cubicBezTo>
                    <a:pt x="35882" y="12066"/>
                    <a:pt x="35948" y="12089"/>
                    <a:pt x="36012" y="12089"/>
                  </a:cubicBezTo>
                  <a:cubicBezTo>
                    <a:pt x="36154" y="12089"/>
                    <a:pt x="36287" y="11975"/>
                    <a:pt x="36279" y="11811"/>
                  </a:cubicBezTo>
                  <a:cubicBezTo>
                    <a:pt x="36279" y="11664"/>
                    <a:pt x="36160" y="11549"/>
                    <a:pt x="36014" y="11549"/>
                  </a:cubicBezTo>
                  <a:close/>
                  <a:moveTo>
                    <a:pt x="34529" y="12847"/>
                  </a:moveTo>
                  <a:cubicBezTo>
                    <a:pt x="34531" y="12847"/>
                    <a:pt x="34532" y="12847"/>
                    <a:pt x="34534" y="12847"/>
                  </a:cubicBezTo>
                  <a:lnTo>
                    <a:pt x="34534" y="12847"/>
                  </a:lnTo>
                  <a:cubicBezTo>
                    <a:pt x="34536" y="12847"/>
                    <a:pt x="34538" y="12847"/>
                    <a:pt x="34541" y="12847"/>
                  </a:cubicBezTo>
                  <a:close/>
                  <a:moveTo>
                    <a:pt x="34534" y="12847"/>
                  </a:moveTo>
                  <a:lnTo>
                    <a:pt x="34534" y="12847"/>
                  </a:lnTo>
                  <a:cubicBezTo>
                    <a:pt x="34396" y="12852"/>
                    <a:pt x="34339" y="13003"/>
                    <a:pt x="34433" y="13097"/>
                  </a:cubicBezTo>
                  <a:cubicBezTo>
                    <a:pt x="34464" y="13128"/>
                    <a:pt x="34500" y="13141"/>
                    <a:pt x="34535" y="13141"/>
                  </a:cubicBezTo>
                  <a:cubicBezTo>
                    <a:pt x="34611" y="13141"/>
                    <a:pt x="34683" y="13079"/>
                    <a:pt x="34683" y="12990"/>
                  </a:cubicBezTo>
                  <a:cubicBezTo>
                    <a:pt x="34683" y="12909"/>
                    <a:pt x="34615" y="12850"/>
                    <a:pt x="34534" y="12847"/>
                  </a:cubicBezTo>
                  <a:close/>
                  <a:moveTo>
                    <a:pt x="37231" y="13740"/>
                  </a:moveTo>
                  <a:cubicBezTo>
                    <a:pt x="37233" y="13740"/>
                    <a:pt x="37235" y="13740"/>
                    <a:pt x="37237" y="13740"/>
                  </a:cubicBezTo>
                  <a:lnTo>
                    <a:pt x="37237" y="13740"/>
                  </a:lnTo>
                  <a:cubicBezTo>
                    <a:pt x="37239" y="13740"/>
                    <a:pt x="37241" y="13740"/>
                    <a:pt x="37243" y="13740"/>
                  </a:cubicBezTo>
                  <a:close/>
                  <a:moveTo>
                    <a:pt x="393" y="13383"/>
                  </a:moveTo>
                  <a:cubicBezTo>
                    <a:pt x="131" y="13383"/>
                    <a:pt x="0" y="13693"/>
                    <a:pt x="179" y="13883"/>
                  </a:cubicBezTo>
                  <a:cubicBezTo>
                    <a:pt x="242" y="13946"/>
                    <a:pt x="318" y="13974"/>
                    <a:pt x="393" y="13974"/>
                  </a:cubicBezTo>
                  <a:cubicBezTo>
                    <a:pt x="546" y="13974"/>
                    <a:pt x="691" y="13857"/>
                    <a:pt x="691" y="13681"/>
                  </a:cubicBezTo>
                  <a:cubicBezTo>
                    <a:pt x="691" y="13514"/>
                    <a:pt x="560" y="13383"/>
                    <a:pt x="393" y="13383"/>
                  </a:cubicBezTo>
                  <a:close/>
                  <a:moveTo>
                    <a:pt x="37237" y="13740"/>
                  </a:moveTo>
                  <a:lnTo>
                    <a:pt x="37237" y="13740"/>
                  </a:lnTo>
                  <a:cubicBezTo>
                    <a:pt x="37099" y="13745"/>
                    <a:pt x="37042" y="13896"/>
                    <a:pt x="37136" y="13990"/>
                  </a:cubicBezTo>
                  <a:cubicBezTo>
                    <a:pt x="37166" y="14021"/>
                    <a:pt x="37203" y="14034"/>
                    <a:pt x="37238" y="14034"/>
                  </a:cubicBezTo>
                  <a:cubicBezTo>
                    <a:pt x="37314" y="14034"/>
                    <a:pt x="37386" y="13972"/>
                    <a:pt x="37386" y="13883"/>
                  </a:cubicBezTo>
                  <a:cubicBezTo>
                    <a:pt x="37386" y="13802"/>
                    <a:pt x="37318" y="13743"/>
                    <a:pt x="37237" y="13740"/>
                  </a:cubicBezTo>
                  <a:close/>
                  <a:moveTo>
                    <a:pt x="5573" y="13966"/>
                  </a:moveTo>
                  <a:cubicBezTo>
                    <a:pt x="5489" y="13966"/>
                    <a:pt x="5430" y="14026"/>
                    <a:pt x="5430" y="14109"/>
                  </a:cubicBezTo>
                  <a:cubicBezTo>
                    <a:pt x="5430" y="14199"/>
                    <a:pt x="5502" y="14260"/>
                    <a:pt x="5578" y="14260"/>
                  </a:cubicBezTo>
                  <a:cubicBezTo>
                    <a:pt x="5613" y="14260"/>
                    <a:pt x="5649" y="14247"/>
                    <a:pt x="5680" y="14216"/>
                  </a:cubicBezTo>
                  <a:cubicBezTo>
                    <a:pt x="5775" y="14121"/>
                    <a:pt x="5715" y="13966"/>
                    <a:pt x="5573" y="13966"/>
                  </a:cubicBezTo>
                  <a:close/>
                  <a:moveTo>
                    <a:pt x="36550" y="17966"/>
                  </a:moveTo>
                  <a:cubicBezTo>
                    <a:pt x="36543" y="17966"/>
                    <a:pt x="36536" y="17966"/>
                    <a:pt x="36529" y="17967"/>
                  </a:cubicBezTo>
                  <a:lnTo>
                    <a:pt x="36541" y="17967"/>
                  </a:lnTo>
                  <a:cubicBezTo>
                    <a:pt x="36303" y="17979"/>
                    <a:pt x="36195" y="18265"/>
                    <a:pt x="36362" y="18431"/>
                  </a:cubicBezTo>
                  <a:cubicBezTo>
                    <a:pt x="36417" y="18479"/>
                    <a:pt x="36483" y="18501"/>
                    <a:pt x="36547" y="18501"/>
                  </a:cubicBezTo>
                  <a:cubicBezTo>
                    <a:pt x="36689" y="18501"/>
                    <a:pt x="36823" y="18393"/>
                    <a:pt x="36815" y="18229"/>
                  </a:cubicBezTo>
                  <a:cubicBezTo>
                    <a:pt x="36815" y="18081"/>
                    <a:pt x="36695" y="17966"/>
                    <a:pt x="36550" y="17966"/>
                  </a:cubicBezTo>
                  <a:close/>
                  <a:moveTo>
                    <a:pt x="3251" y="19455"/>
                  </a:moveTo>
                  <a:cubicBezTo>
                    <a:pt x="3168" y="19455"/>
                    <a:pt x="3108" y="19527"/>
                    <a:pt x="3108" y="19598"/>
                  </a:cubicBezTo>
                  <a:cubicBezTo>
                    <a:pt x="3108" y="19693"/>
                    <a:pt x="3177" y="19752"/>
                    <a:pt x="3251" y="19752"/>
                  </a:cubicBezTo>
                  <a:cubicBezTo>
                    <a:pt x="3288" y="19752"/>
                    <a:pt x="3326" y="19737"/>
                    <a:pt x="3358" y="19705"/>
                  </a:cubicBezTo>
                  <a:cubicBezTo>
                    <a:pt x="3453" y="19610"/>
                    <a:pt x="3394" y="19455"/>
                    <a:pt x="3251" y="19455"/>
                  </a:cubicBezTo>
                  <a:close/>
                  <a:moveTo>
                    <a:pt x="37446" y="19562"/>
                  </a:moveTo>
                  <a:cubicBezTo>
                    <a:pt x="37315" y="19562"/>
                    <a:pt x="37243" y="19717"/>
                    <a:pt x="37338" y="19812"/>
                  </a:cubicBezTo>
                  <a:cubicBezTo>
                    <a:pt x="37370" y="19844"/>
                    <a:pt x="37409" y="19859"/>
                    <a:pt x="37446" y="19859"/>
                  </a:cubicBezTo>
                  <a:cubicBezTo>
                    <a:pt x="37520" y="19859"/>
                    <a:pt x="37589" y="19800"/>
                    <a:pt x="37589" y="19705"/>
                  </a:cubicBezTo>
                  <a:cubicBezTo>
                    <a:pt x="37600" y="19622"/>
                    <a:pt x="37529" y="19562"/>
                    <a:pt x="37446" y="19562"/>
                  </a:cubicBezTo>
                  <a:close/>
                  <a:moveTo>
                    <a:pt x="35648" y="23658"/>
                  </a:moveTo>
                  <a:cubicBezTo>
                    <a:pt x="35410" y="23658"/>
                    <a:pt x="35303" y="23956"/>
                    <a:pt x="35469" y="24111"/>
                  </a:cubicBezTo>
                  <a:cubicBezTo>
                    <a:pt x="35527" y="24164"/>
                    <a:pt x="35594" y="24188"/>
                    <a:pt x="35659" y="24188"/>
                  </a:cubicBezTo>
                  <a:cubicBezTo>
                    <a:pt x="35796" y="24188"/>
                    <a:pt x="35922" y="24082"/>
                    <a:pt x="35922" y="23920"/>
                  </a:cubicBezTo>
                  <a:cubicBezTo>
                    <a:pt x="35911" y="23779"/>
                    <a:pt x="35810" y="23667"/>
                    <a:pt x="35675" y="23667"/>
                  </a:cubicBezTo>
                  <a:cubicBezTo>
                    <a:pt x="35662" y="23667"/>
                    <a:pt x="35649" y="23668"/>
                    <a:pt x="35636" y="23670"/>
                  </a:cubicBezTo>
                  <a:lnTo>
                    <a:pt x="35648" y="23658"/>
                  </a:lnTo>
                  <a:close/>
                  <a:moveTo>
                    <a:pt x="37696" y="24122"/>
                  </a:moveTo>
                  <a:cubicBezTo>
                    <a:pt x="37497" y="24134"/>
                    <a:pt x="37505" y="24420"/>
                    <a:pt x="37696" y="24420"/>
                  </a:cubicBezTo>
                  <a:cubicBezTo>
                    <a:pt x="37700" y="24420"/>
                    <a:pt x="37704" y="24420"/>
                    <a:pt x="37708" y="24420"/>
                  </a:cubicBezTo>
                  <a:cubicBezTo>
                    <a:pt x="37791" y="24420"/>
                    <a:pt x="37850" y="24361"/>
                    <a:pt x="37850" y="24277"/>
                  </a:cubicBezTo>
                  <a:cubicBezTo>
                    <a:pt x="37850" y="24182"/>
                    <a:pt x="37779" y="24122"/>
                    <a:pt x="37696" y="24122"/>
                  </a:cubicBezTo>
                  <a:close/>
                  <a:moveTo>
                    <a:pt x="29369" y="24193"/>
                  </a:moveTo>
                  <a:cubicBezTo>
                    <a:pt x="29363" y="24193"/>
                    <a:pt x="29356" y="24193"/>
                    <a:pt x="29349" y="24194"/>
                  </a:cubicBezTo>
                  <a:lnTo>
                    <a:pt x="29361" y="24194"/>
                  </a:lnTo>
                  <a:cubicBezTo>
                    <a:pt x="29123" y="24194"/>
                    <a:pt x="29016" y="24492"/>
                    <a:pt x="29183" y="24646"/>
                  </a:cubicBezTo>
                  <a:cubicBezTo>
                    <a:pt x="29239" y="24699"/>
                    <a:pt x="29304" y="24722"/>
                    <a:pt x="29367" y="24722"/>
                  </a:cubicBezTo>
                  <a:cubicBezTo>
                    <a:pt x="29506" y="24722"/>
                    <a:pt x="29635" y="24611"/>
                    <a:pt x="29635" y="24456"/>
                  </a:cubicBezTo>
                  <a:cubicBezTo>
                    <a:pt x="29635" y="24308"/>
                    <a:pt x="29505" y="24193"/>
                    <a:pt x="29369" y="24193"/>
                  </a:cubicBezTo>
                  <a:close/>
                  <a:moveTo>
                    <a:pt x="18664" y="24538"/>
                  </a:moveTo>
                  <a:cubicBezTo>
                    <a:pt x="18658" y="24538"/>
                    <a:pt x="18652" y="24538"/>
                    <a:pt x="18646" y="24539"/>
                  </a:cubicBezTo>
                  <a:lnTo>
                    <a:pt x="18658" y="24539"/>
                  </a:lnTo>
                  <a:cubicBezTo>
                    <a:pt x="18455" y="24539"/>
                    <a:pt x="18467" y="24837"/>
                    <a:pt x="18658" y="24837"/>
                  </a:cubicBezTo>
                  <a:cubicBezTo>
                    <a:pt x="18741" y="24837"/>
                    <a:pt x="18812" y="24765"/>
                    <a:pt x="18812" y="24682"/>
                  </a:cubicBezTo>
                  <a:cubicBezTo>
                    <a:pt x="18812" y="24605"/>
                    <a:pt x="18741" y="24538"/>
                    <a:pt x="18664" y="24538"/>
                  </a:cubicBezTo>
                  <a:close/>
                  <a:moveTo>
                    <a:pt x="9918" y="25039"/>
                  </a:moveTo>
                  <a:cubicBezTo>
                    <a:pt x="9680" y="25051"/>
                    <a:pt x="9573" y="25337"/>
                    <a:pt x="9740" y="25504"/>
                  </a:cubicBezTo>
                  <a:cubicBezTo>
                    <a:pt x="9791" y="25552"/>
                    <a:pt x="9854" y="25573"/>
                    <a:pt x="9917" y="25573"/>
                  </a:cubicBezTo>
                  <a:cubicBezTo>
                    <a:pt x="10056" y="25573"/>
                    <a:pt x="10192" y="25466"/>
                    <a:pt x="10192" y="25301"/>
                  </a:cubicBezTo>
                  <a:cubicBezTo>
                    <a:pt x="10192" y="25158"/>
                    <a:pt x="10061" y="25039"/>
                    <a:pt x="9918" y="25039"/>
                  </a:cubicBezTo>
                  <a:close/>
                  <a:moveTo>
                    <a:pt x="31028" y="25527"/>
                  </a:moveTo>
                  <a:cubicBezTo>
                    <a:pt x="30945" y="25527"/>
                    <a:pt x="30873" y="25599"/>
                    <a:pt x="30873" y="25682"/>
                  </a:cubicBezTo>
                  <a:cubicBezTo>
                    <a:pt x="30873" y="25772"/>
                    <a:pt x="30951" y="25828"/>
                    <a:pt x="31031" y="25828"/>
                  </a:cubicBezTo>
                  <a:cubicBezTo>
                    <a:pt x="31068" y="25828"/>
                    <a:pt x="31105" y="25816"/>
                    <a:pt x="31135" y="25789"/>
                  </a:cubicBezTo>
                  <a:cubicBezTo>
                    <a:pt x="31219" y="25694"/>
                    <a:pt x="31159" y="25527"/>
                    <a:pt x="31028" y="25527"/>
                  </a:cubicBezTo>
                  <a:close/>
                  <a:moveTo>
                    <a:pt x="19539" y="26527"/>
                  </a:moveTo>
                  <a:cubicBezTo>
                    <a:pt x="19181" y="26527"/>
                    <a:pt x="19185" y="27065"/>
                    <a:pt x="19529" y="27065"/>
                  </a:cubicBezTo>
                  <a:cubicBezTo>
                    <a:pt x="19540" y="27065"/>
                    <a:pt x="19551" y="27064"/>
                    <a:pt x="19562" y="27063"/>
                  </a:cubicBezTo>
                  <a:cubicBezTo>
                    <a:pt x="19896" y="27028"/>
                    <a:pt x="19884" y="26551"/>
                    <a:pt x="19551" y="26528"/>
                  </a:cubicBezTo>
                  <a:cubicBezTo>
                    <a:pt x="19547" y="26527"/>
                    <a:pt x="19543" y="26527"/>
                    <a:pt x="19539" y="26527"/>
                  </a:cubicBezTo>
                  <a:close/>
                  <a:moveTo>
                    <a:pt x="10359" y="26849"/>
                  </a:moveTo>
                  <a:cubicBezTo>
                    <a:pt x="10157" y="26849"/>
                    <a:pt x="10157" y="27147"/>
                    <a:pt x="10359" y="27147"/>
                  </a:cubicBezTo>
                  <a:cubicBezTo>
                    <a:pt x="10442" y="27147"/>
                    <a:pt x="10502" y="27087"/>
                    <a:pt x="10502" y="27004"/>
                  </a:cubicBezTo>
                  <a:cubicBezTo>
                    <a:pt x="10502" y="26920"/>
                    <a:pt x="10442" y="26849"/>
                    <a:pt x="10359" y="26849"/>
                  </a:cubicBezTo>
                  <a:close/>
                  <a:moveTo>
                    <a:pt x="22694" y="26682"/>
                  </a:moveTo>
                  <a:cubicBezTo>
                    <a:pt x="22456" y="26682"/>
                    <a:pt x="22337" y="26980"/>
                    <a:pt x="22515" y="27135"/>
                  </a:cubicBezTo>
                  <a:cubicBezTo>
                    <a:pt x="22569" y="27188"/>
                    <a:pt x="22635" y="27212"/>
                    <a:pt x="22700" y="27212"/>
                  </a:cubicBezTo>
                  <a:cubicBezTo>
                    <a:pt x="22836" y="27212"/>
                    <a:pt x="22968" y="27106"/>
                    <a:pt x="22968" y="26944"/>
                  </a:cubicBezTo>
                  <a:cubicBezTo>
                    <a:pt x="22956" y="26789"/>
                    <a:pt x="22837" y="26682"/>
                    <a:pt x="22694" y="26682"/>
                  </a:cubicBezTo>
                  <a:close/>
                  <a:moveTo>
                    <a:pt x="23396" y="28373"/>
                  </a:moveTo>
                  <a:cubicBezTo>
                    <a:pt x="23313" y="28373"/>
                    <a:pt x="23241" y="28444"/>
                    <a:pt x="23241" y="28528"/>
                  </a:cubicBezTo>
                  <a:cubicBezTo>
                    <a:pt x="23241" y="28617"/>
                    <a:pt x="23319" y="28673"/>
                    <a:pt x="23399" y="28673"/>
                  </a:cubicBezTo>
                  <a:cubicBezTo>
                    <a:pt x="23436" y="28673"/>
                    <a:pt x="23473" y="28661"/>
                    <a:pt x="23503" y="28635"/>
                  </a:cubicBezTo>
                  <a:cubicBezTo>
                    <a:pt x="23587" y="28540"/>
                    <a:pt x="23527" y="28373"/>
                    <a:pt x="23396" y="28373"/>
                  </a:cubicBezTo>
                  <a:close/>
                  <a:moveTo>
                    <a:pt x="27655" y="28563"/>
                  </a:moveTo>
                  <a:cubicBezTo>
                    <a:pt x="27648" y="28563"/>
                    <a:pt x="27641" y="28563"/>
                    <a:pt x="27635" y="28563"/>
                  </a:cubicBezTo>
                  <a:cubicBezTo>
                    <a:pt x="27397" y="28563"/>
                    <a:pt x="27278" y="28861"/>
                    <a:pt x="27456" y="29016"/>
                  </a:cubicBezTo>
                  <a:cubicBezTo>
                    <a:pt x="27509" y="29068"/>
                    <a:pt x="27572" y="29091"/>
                    <a:pt x="27635" y="29091"/>
                  </a:cubicBezTo>
                  <a:cubicBezTo>
                    <a:pt x="27773" y="29091"/>
                    <a:pt x="27905" y="28981"/>
                    <a:pt x="27897" y="28825"/>
                  </a:cubicBezTo>
                  <a:cubicBezTo>
                    <a:pt x="27897" y="28678"/>
                    <a:pt x="27789" y="28563"/>
                    <a:pt x="27655" y="28563"/>
                  </a:cubicBezTo>
                  <a:close/>
                  <a:moveTo>
                    <a:pt x="28302" y="30397"/>
                  </a:moveTo>
                  <a:cubicBezTo>
                    <a:pt x="28171" y="30397"/>
                    <a:pt x="28111" y="30552"/>
                    <a:pt x="28194" y="30647"/>
                  </a:cubicBezTo>
                  <a:cubicBezTo>
                    <a:pt x="28225" y="30677"/>
                    <a:pt x="28262" y="30691"/>
                    <a:pt x="28299" y="30691"/>
                  </a:cubicBezTo>
                  <a:cubicBezTo>
                    <a:pt x="28379" y="30691"/>
                    <a:pt x="28456" y="30629"/>
                    <a:pt x="28456" y="30540"/>
                  </a:cubicBezTo>
                  <a:cubicBezTo>
                    <a:pt x="28456" y="30457"/>
                    <a:pt x="28385" y="30397"/>
                    <a:pt x="28302" y="30397"/>
                  </a:cubicBezTo>
                  <a:close/>
                  <a:moveTo>
                    <a:pt x="15403" y="30170"/>
                  </a:moveTo>
                  <a:cubicBezTo>
                    <a:pt x="15397" y="30170"/>
                    <a:pt x="15390" y="30170"/>
                    <a:pt x="15383" y="30171"/>
                  </a:cubicBezTo>
                  <a:cubicBezTo>
                    <a:pt x="15145" y="30171"/>
                    <a:pt x="15038" y="30468"/>
                    <a:pt x="15205" y="30623"/>
                  </a:cubicBezTo>
                  <a:cubicBezTo>
                    <a:pt x="15262" y="30677"/>
                    <a:pt x="15330" y="30701"/>
                    <a:pt x="15395" y="30701"/>
                  </a:cubicBezTo>
                  <a:cubicBezTo>
                    <a:pt x="15531" y="30701"/>
                    <a:pt x="15657" y="30594"/>
                    <a:pt x="15657" y="30433"/>
                  </a:cubicBezTo>
                  <a:cubicBezTo>
                    <a:pt x="15657" y="30285"/>
                    <a:pt x="15538" y="30170"/>
                    <a:pt x="15403" y="30170"/>
                  </a:cubicBezTo>
                  <a:close/>
                  <a:moveTo>
                    <a:pt x="17914" y="33146"/>
                  </a:moveTo>
                  <a:cubicBezTo>
                    <a:pt x="17908" y="33146"/>
                    <a:pt x="17902" y="33146"/>
                    <a:pt x="17896" y="33147"/>
                  </a:cubicBezTo>
                  <a:lnTo>
                    <a:pt x="17907" y="33147"/>
                  </a:lnTo>
                  <a:cubicBezTo>
                    <a:pt x="17777" y="33147"/>
                    <a:pt x="17705" y="33302"/>
                    <a:pt x="17800" y="33397"/>
                  </a:cubicBezTo>
                  <a:cubicBezTo>
                    <a:pt x="17831" y="33428"/>
                    <a:pt x="17868" y="33441"/>
                    <a:pt x="17905" y="33441"/>
                  </a:cubicBezTo>
                  <a:cubicBezTo>
                    <a:pt x="17985" y="33441"/>
                    <a:pt x="18062" y="33380"/>
                    <a:pt x="18062" y="33290"/>
                  </a:cubicBezTo>
                  <a:cubicBezTo>
                    <a:pt x="18062" y="33213"/>
                    <a:pt x="17991" y="33146"/>
                    <a:pt x="17914" y="33146"/>
                  </a:cubicBezTo>
                  <a:close/>
                  <a:moveTo>
                    <a:pt x="15562" y="34064"/>
                  </a:moveTo>
                  <a:cubicBezTo>
                    <a:pt x="15479" y="34064"/>
                    <a:pt x="15407" y="34124"/>
                    <a:pt x="15407" y="34207"/>
                  </a:cubicBezTo>
                  <a:cubicBezTo>
                    <a:pt x="15407" y="34296"/>
                    <a:pt x="15485" y="34358"/>
                    <a:pt x="15564" y="34358"/>
                  </a:cubicBezTo>
                  <a:cubicBezTo>
                    <a:pt x="15601" y="34358"/>
                    <a:pt x="15639" y="34344"/>
                    <a:pt x="15669" y="34314"/>
                  </a:cubicBezTo>
                  <a:cubicBezTo>
                    <a:pt x="15752" y="34219"/>
                    <a:pt x="15693" y="34064"/>
                    <a:pt x="15562" y="34064"/>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1" name="Google Shape;1671;p35"/>
            <p:cNvSpPr/>
            <p:nvPr/>
          </p:nvSpPr>
          <p:spPr>
            <a:xfrm>
              <a:off x="7520900" y="-401301"/>
              <a:ext cx="1870655" cy="1667911"/>
            </a:xfrm>
            <a:custGeom>
              <a:avLst/>
              <a:gdLst/>
              <a:ahLst/>
              <a:cxnLst/>
              <a:rect l="l" t="t" r="r" b="b"/>
              <a:pathLst>
                <a:path w="40911" h="36475" extrusionOk="0">
                  <a:moveTo>
                    <a:pt x="24266" y="584"/>
                  </a:moveTo>
                  <a:cubicBezTo>
                    <a:pt x="24263" y="592"/>
                    <a:pt x="24260" y="599"/>
                    <a:pt x="24258" y="607"/>
                  </a:cubicBezTo>
                  <a:lnTo>
                    <a:pt x="24258" y="607"/>
                  </a:lnTo>
                  <a:cubicBezTo>
                    <a:pt x="24264" y="599"/>
                    <a:pt x="24271" y="592"/>
                    <a:pt x="24278" y="584"/>
                  </a:cubicBezTo>
                  <a:close/>
                  <a:moveTo>
                    <a:pt x="12967" y="1215"/>
                  </a:moveTo>
                  <a:cubicBezTo>
                    <a:pt x="12633" y="1215"/>
                    <a:pt x="12467" y="1620"/>
                    <a:pt x="12705" y="1858"/>
                  </a:cubicBezTo>
                  <a:cubicBezTo>
                    <a:pt x="12780" y="1930"/>
                    <a:pt x="12872" y="1962"/>
                    <a:pt x="12963" y="1962"/>
                  </a:cubicBezTo>
                  <a:cubicBezTo>
                    <a:pt x="13159" y="1962"/>
                    <a:pt x="13348" y="1812"/>
                    <a:pt x="13348" y="1584"/>
                  </a:cubicBezTo>
                  <a:lnTo>
                    <a:pt x="13336" y="1584"/>
                  </a:lnTo>
                  <a:cubicBezTo>
                    <a:pt x="13336" y="1370"/>
                    <a:pt x="13169" y="1215"/>
                    <a:pt x="12967" y="1215"/>
                  </a:cubicBezTo>
                  <a:close/>
                  <a:moveTo>
                    <a:pt x="20301" y="2001"/>
                  </a:moveTo>
                  <a:cubicBezTo>
                    <a:pt x="20206" y="2001"/>
                    <a:pt x="20134" y="2072"/>
                    <a:pt x="20134" y="2156"/>
                  </a:cubicBezTo>
                  <a:cubicBezTo>
                    <a:pt x="20134" y="2254"/>
                    <a:pt x="20218" y="2318"/>
                    <a:pt x="20302" y="2318"/>
                  </a:cubicBezTo>
                  <a:cubicBezTo>
                    <a:pt x="20340" y="2318"/>
                    <a:pt x="20378" y="2304"/>
                    <a:pt x="20408" y="2275"/>
                  </a:cubicBezTo>
                  <a:cubicBezTo>
                    <a:pt x="20503" y="2167"/>
                    <a:pt x="20432" y="2001"/>
                    <a:pt x="20301" y="2001"/>
                  </a:cubicBezTo>
                  <a:close/>
                  <a:moveTo>
                    <a:pt x="29183" y="3811"/>
                  </a:moveTo>
                  <a:lnTo>
                    <a:pt x="29183" y="3814"/>
                  </a:lnTo>
                  <a:lnTo>
                    <a:pt x="29183" y="3814"/>
                  </a:lnTo>
                  <a:cubicBezTo>
                    <a:pt x="29183" y="3812"/>
                    <a:pt x="29183" y="3811"/>
                    <a:pt x="29183" y="3811"/>
                  </a:cubicBezTo>
                  <a:close/>
                  <a:moveTo>
                    <a:pt x="29183" y="3814"/>
                  </a:moveTo>
                  <a:cubicBezTo>
                    <a:pt x="29182" y="3816"/>
                    <a:pt x="29181" y="3819"/>
                    <a:pt x="29179" y="3823"/>
                  </a:cubicBezTo>
                  <a:lnTo>
                    <a:pt x="29179" y="3823"/>
                  </a:lnTo>
                  <a:cubicBezTo>
                    <a:pt x="29180" y="3822"/>
                    <a:pt x="29181" y="3822"/>
                    <a:pt x="29181" y="3822"/>
                  </a:cubicBezTo>
                  <a:cubicBezTo>
                    <a:pt x="29182" y="3822"/>
                    <a:pt x="29183" y="3822"/>
                    <a:pt x="29183" y="3822"/>
                  </a:cubicBezTo>
                  <a:lnTo>
                    <a:pt x="29183" y="3814"/>
                  </a:lnTo>
                  <a:close/>
                  <a:moveTo>
                    <a:pt x="33517" y="5049"/>
                  </a:moveTo>
                  <a:cubicBezTo>
                    <a:pt x="33504" y="5059"/>
                    <a:pt x="33491" y="5069"/>
                    <a:pt x="33479" y="5078"/>
                  </a:cubicBezTo>
                  <a:lnTo>
                    <a:pt x="33479" y="5078"/>
                  </a:lnTo>
                  <a:cubicBezTo>
                    <a:pt x="33495" y="5072"/>
                    <a:pt x="33512" y="5066"/>
                    <a:pt x="33529" y="5061"/>
                  </a:cubicBezTo>
                  <a:lnTo>
                    <a:pt x="33517" y="5049"/>
                  </a:lnTo>
                  <a:close/>
                  <a:moveTo>
                    <a:pt x="8168" y="4834"/>
                  </a:moveTo>
                  <a:cubicBezTo>
                    <a:pt x="8073" y="4834"/>
                    <a:pt x="8002" y="4894"/>
                    <a:pt x="8014" y="4977"/>
                  </a:cubicBezTo>
                  <a:cubicBezTo>
                    <a:pt x="8014" y="5067"/>
                    <a:pt x="8086" y="5128"/>
                    <a:pt x="8162" y="5128"/>
                  </a:cubicBezTo>
                  <a:cubicBezTo>
                    <a:pt x="8197" y="5128"/>
                    <a:pt x="8233" y="5115"/>
                    <a:pt x="8264" y="5084"/>
                  </a:cubicBezTo>
                  <a:cubicBezTo>
                    <a:pt x="8359" y="5001"/>
                    <a:pt x="8299" y="4834"/>
                    <a:pt x="8168" y="4834"/>
                  </a:cubicBezTo>
                  <a:close/>
                  <a:moveTo>
                    <a:pt x="24258" y="607"/>
                  </a:moveTo>
                  <a:cubicBezTo>
                    <a:pt x="24183" y="695"/>
                    <a:pt x="24118" y="782"/>
                    <a:pt x="24063" y="870"/>
                  </a:cubicBezTo>
                  <a:cubicBezTo>
                    <a:pt x="23932" y="1060"/>
                    <a:pt x="23766" y="1358"/>
                    <a:pt x="23575" y="1715"/>
                  </a:cubicBezTo>
                  <a:cubicBezTo>
                    <a:pt x="23063" y="2656"/>
                    <a:pt x="22634" y="3632"/>
                    <a:pt x="22289" y="4644"/>
                  </a:cubicBezTo>
                  <a:cubicBezTo>
                    <a:pt x="21944" y="5656"/>
                    <a:pt x="21682" y="6704"/>
                    <a:pt x="21515" y="7751"/>
                  </a:cubicBezTo>
                  <a:cubicBezTo>
                    <a:pt x="21444" y="8156"/>
                    <a:pt x="21408" y="8490"/>
                    <a:pt x="21384" y="8716"/>
                  </a:cubicBezTo>
                  <a:cubicBezTo>
                    <a:pt x="21372" y="8835"/>
                    <a:pt x="21361" y="8954"/>
                    <a:pt x="21372" y="9073"/>
                  </a:cubicBezTo>
                  <a:cubicBezTo>
                    <a:pt x="21408" y="8954"/>
                    <a:pt x="21432" y="8847"/>
                    <a:pt x="21444" y="8728"/>
                  </a:cubicBezTo>
                  <a:cubicBezTo>
                    <a:pt x="21480" y="8502"/>
                    <a:pt x="21539" y="8168"/>
                    <a:pt x="21611" y="7775"/>
                  </a:cubicBezTo>
                  <a:cubicBezTo>
                    <a:pt x="22015" y="5680"/>
                    <a:pt x="22694" y="3656"/>
                    <a:pt x="23658" y="1763"/>
                  </a:cubicBezTo>
                  <a:cubicBezTo>
                    <a:pt x="23849" y="1394"/>
                    <a:pt x="24004" y="1096"/>
                    <a:pt x="24111" y="905"/>
                  </a:cubicBezTo>
                  <a:cubicBezTo>
                    <a:pt x="24166" y="806"/>
                    <a:pt x="24221" y="706"/>
                    <a:pt x="24258" y="607"/>
                  </a:cubicBezTo>
                  <a:close/>
                  <a:moveTo>
                    <a:pt x="11788" y="4858"/>
                  </a:moveTo>
                  <a:lnTo>
                    <a:pt x="11788" y="4858"/>
                  </a:lnTo>
                  <a:cubicBezTo>
                    <a:pt x="12002" y="5096"/>
                    <a:pt x="12228" y="5311"/>
                    <a:pt x="12467" y="5513"/>
                  </a:cubicBezTo>
                  <a:cubicBezTo>
                    <a:pt x="12895" y="5906"/>
                    <a:pt x="13490" y="6454"/>
                    <a:pt x="14086" y="7085"/>
                  </a:cubicBezTo>
                  <a:cubicBezTo>
                    <a:pt x="14693" y="7716"/>
                    <a:pt x="15217" y="8311"/>
                    <a:pt x="15586" y="8752"/>
                  </a:cubicBezTo>
                  <a:cubicBezTo>
                    <a:pt x="15776" y="9002"/>
                    <a:pt x="15979" y="9240"/>
                    <a:pt x="16205" y="9454"/>
                  </a:cubicBezTo>
                  <a:cubicBezTo>
                    <a:pt x="16169" y="9383"/>
                    <a:pt x="16122" y="9299"/>
                    <a:pt x="16074" y="9240"/>
                  </a:cubicBezTo>
                  <a:cubicBezTo>
                    <a:pt x="15979" y="9109"/>
                    <a:pt x="15848" y="8906"/>
                    <a:pt x="15669" y="8680"/>
                  </a:cubicBezTo>
                  <a:cubicBezTo>
                    <a:pt x="14753" y="7478"/>
                    <a:pt x="13705" y="6382"/>
                    <a:pt x="12550" y="5418"/>
                  </a:cubicBezTo>
                  <a:cubicBezTo>
                    <a:pt x="12324" y="5239"/>
                    <a:pt x="12133" y="5084"/>
                    <a:pt x="12002" y="4989"/>
                  </a:cubicBezTo>
                  <a:cubicBezTo>
                    <a:pt x="11943" y="4942"/>
                    <a:pt x="11871" y="4894"/>
                    <a:pt x="11788" y="4858"/>
                  </a:cubicBezTo>
                  <a:close/>
                  <a:moveTo>
                    <a:pt x="29179" y="3823"/>
                  </a:moveTo>
                  <a:lnTo>
                    <a:pt x="29179" y="3823"/>
                  </a:lnTo>
                  <a:cubicBezTo>
                    <a:pt x="29095" y="3860"/>
                    <a:pt x="27870" y="5261"/>
                    <a:pt x="26397" y="7001"/>
                  </a:cubicBezTo>
                  <a:cubicBezTo>
                    <a:pt x="24885" y="8799"/>
                    <a:pt x="23694" y="10276"/>
                    <a:pt x="23718" y="10299"/>
                  </a:cubicBezTo>
                  <a:cubicBezTo>
                    <a:pt x="23718" y="10300"/>
                    <a:pt x="23718" y="10300"/>
                    <a:pt x="23719" y="10300"/>
                  </a:cubicBezTo>
                  <a:cubicBezTo>
                    <a:pt x="23762" y="10300"/>
                    <a:pt x="25004" y="8880"/>
                    <a:pt x="26504" y="7097"/>
                  </a:cubicBezTo>
                  <a:cubicBezTo>
                    <a:pt x="27936" y="5391"/>
                    <a:pt x="29097" y="3968"/>
                    <a:pt x="29179" y="3823"/>
                  </a:cubicBezTo>
                  <a:close/>
                  <a:moveTo>
                    <a:pt x="10691" y="6676"/>
                  </a:moveTo>
                  <a:cubicBezTo>
                    <a:pt x="10666" y="6676"/>
                    <a:pt x="10650" y="6681"/>
                    <a:pt x="10645" y="6692"/>
                  </a:cubicBezTo>
                  <a:cubicBezTo>
                    <a:pt x="10585" y="6811"/>
                    <a:pt x="11895" y="7537"/>
                    <a:pt x="13395" y="8573"/>
                  </a:cubicBezTo>
                  <a:cubicBezTo>
                    <a:pt x="14837" y="9568"/>
                    <a:pt x="15915" y="10530"/>
                    <a:pt x="16072" y="10530"/>
                  </a:cubicBezTo>
                  <a:cubicBezTo>
                    <a:pt x="16078" y="10530"/>
                    <a:pt x="16083" y="10529"/>
                    <a:pt x="16086" y="10526"/>
                  </a:cubicBezTo>
                  <a:lnTo>
                    <a:pt x="16074" y="10526"/>
                  </a:lnTo>
                  <a:cubicBezTo>
                    <a:pt x="16157" y="10454"/>
                    <a:pt x="15169" y="9311"/>
                    <a:pt x="13645" y="8228"/>
                  </a:cubicBezTo>
                  <a:cubicBezTo>
                    <a:pt x="12254" y="7239"/>
                    <a:pt x="10952" y="6676"/>
                    <a:pt x="10691" y="6676"/>
                  </a:cubicBezTo>
                  <a:close/>
                  <a:moveTo>
                    <a:pt x="17241" y="2025"/>
                  </a:moveTo>
                  <a:lnTo>
                    <a:pt x="17241" y="2025"/>
                  </a:lnTo>
                  <a:cubicBezTo>
                    <a:pt x="17277" y="2144"/>
                    <a:pt x="17312" y="2263"/>
                    <a:pt x="17372" y="2358"/>
                  </a:cubicBezTo>
                  <a:cubicBezTo>
                    <a:pt x="17467" y="2572"/>
                    <a:pt x="17598" y="2882"/>
                    <a:pt x="17753" y="3251"/>
                  </a:cubicBezTo>
                  <a:cubicBezTo>
                    <a:pt x="18563" y="5227"/>
                    <a:pt x="19158" y="7287"/>
                    <a:pt x="19527" y="9395"/>
                  </a:cubicBezTo>
                  <a:cubicBezTo>
                    <a:pt x="19598" y="9799"/>
                    <a:pt x="19646" y="10121"/>
                    <a:pt x="19682" y="10347"/>
                  </a:cubicBezTo>
                  <a:cubicBezTo>
                    <a:pt x="19706" y="10466"/>
                    <a:pt x="19717" y="10585"/>
                    <a:pt x="19753" y="10704"/>
                  </a:cubicBezTo>
                  <a:lnTo>
                    <a:pt x="19765" y="10704"/>
                  </a:lnTo>
                  <a:cubicBezTo>
                    <a:pt x="19765" y="10585"/>
                    <a:pt x="19765" y="10466"/>
                    <a:pt x="19741" y="10347"/>
                  </a:cubicBezTo>
                  <a:cubicBezTo>
                    <a:pt x="19729" y="10121"/>
                    <a:pt x="19682" y="9787"/>
                    <a:pt x="19634" y="9371"/>
                  </a:cubicBezTo>
                  <a:cubicBezTo>
                    <a:pt x="19313" y="7251"/>
                    <a:pt x="18717" y="5180"/>
                    <a:pt x="17848" y="3215"/>
                  </a:cubicBezTo>
                  <a:cubicBezTo>
                    <a:pt x="17681" y="2846"/>
                    <a:pt x="17527" y="2537"/>
                    <a:pt x="17420" y="2334"/>
                  </a:cubicBezTo>
                  <a:cubicBezTo>
                    <a:pt x="17372" y="2227"/>
                    <a:pt x="17312" y="2132"/>
                    <a:pt x="17241" y="2025"/>
                  </a:cubicBezTo>
                  <a:close/>
                  <a:moveTo>
                    <a:pt x="13871" y="11169"/>
                  </a:moveTo>
                  <a:lnTo>
                    <a:pt x="13866" y="11174"/>
                  </a:lnTo>
                  <a:lnTo>
                    <a:pt x="13866" y="11174"/>
                  </a:lnTo>
                  <a:cubicBezTo>
                    <a:pt x="13868" y="11173"/>
                    <a:pt x="13870" y="11171"/>
                    <a:pt x="13871" y="11169"/>
                  </a:cubicBezTo>
                  <a:close/>
                  <a:moveTo>
                    <a:pt x="4506" y="7987"/>
                  </a:moveTo>
                  <a:cubicBezTo>
                    <a:pt x="4353" y="7987"/>
                    <a:pt x="4268" y="8001"/>
                    <a:pt x="4263" y="8025"/>
                  </a:cubicBezTo>
                  <a:cubicBezTo>
                    <a:pt x="4251" y="8156"/>
                    <a:pt x="6502" y="8513"/>
                    <a:pt x="9145" y="9383"/>
                  </a:cubicBezTo>
                  <a:cubicBezTo>
                    <a:pt x="11649" y="10195"/>
                    <a:pt x="13597" y="11178"/>
                    <a:pt x="13846" y="11178"/>
                  </a:cubicBezTo>
                  <a:cubicBezTo>
                    <a:pt x="13852" y="11178"/>
                    <a:pt x="13857" y="11177"/>
                    <a:pt x="13861" y="11176"/>
                  </a:cubicBezTo>
                  <a:lnTo>
                    <a:pt x="13861" y="11176"/>
                  </a:lnTo>
                  <a:cubicBezTo>
                    <a:pt x="13868" y="11053"/>
                    <a:pt x="11920" y="9835"/>
                    <a:pt x="9276" y="8966"/>
                  </a:cubicBezTo>
                  <a:cubicBezTo>
                    <a:pt x="7092" y="8241"/>
                    <a:pt x="5166" y="7987"/>
                    <a:pt x="4506" y="7987"/>
                  </a:cubicBezTo>
                  <a:close/>
                  <a:moveTo>
                    <a:pt x="13866" y="11174"/>
                  </a:moveTo>
                  <a:lnTo>
                    <a:pt x="13866" y="11174"/>
                  </a:lnTo>
                  <a:cubicBezTo>
                    <a:pt x="13864" y="11175"/>
                    <a:pt x="13863" y="11176"/>
                    <a:pt x="13861" y="11176"/>
                  </a:cubicBezTo>
                  <a:lnTo>
                    <a:pt x="13861" y="11176"/>
                  </a:lnTo>
                  <a:cubicBezTo>
                    <a:pt x="13861" y="11178"/>
                    <a:pt x="13860" y="11179"/>
                    <a:pt x="13860" y="11180"/>
                  </a:cubicBezTo>
                  <a:lnTo>
                    <a:pt x="13866" y="11174"/>
                  </a:lnTo>
                  <a:close/>
                  <a:moveTo>
                    <a:pt x="33479" y="5078"/>
                  </a:moveTo>
                  <a:cubicBezTo>
                    <a:pt x="33355" y="5125"/>
                    <a:pt x="33241" y="5188"/>
                    <a:pt x="33136" y="5251"/>
                  </a:cubicBezTo>
                  <a:cubicBezTo>
                    <a:pt x="32886" y="5370"/>
                    <a:pt x="32540" y="5573"/>
                    <a:pt x="32112" y="5811"/>
                  </a:cubicBezTo>
                  <a:cubicBezTo>
                    <a:pt x="31255" y="6311"/>
                    <a:pt x="30088" y="7025"/>
                    <a:pt x="28861" y="7894"/>
                  </a:cubicBezTo>
                  <a:cubicBezTo>
                    <a:pt x="27623" y="8763"/>
                    <a:pt x="26552" y="9609"/>
                    <a:pt x="25802" y="10252"/>
                  </a:cubicBezTo>
                  <a:cubicBezTo>
                    <a:pt x="25421" y="10573"/>
                    <a:pt x="25123" y="10835"/>
                    <a:pt x="24920" y="11026"/>
                  </a:cubicBezTo>
                  <a:cubicBezTo>
                    <a:pt x="24813" y="11109"/>
                    <a:pt x="24706" y="11216"/>
                    <a:pt x="24611" y="11323"/>
                  </a:cubicBezTo>
                  <a:cubicBezTo>
                    <a:pt x="24742" y="11240"/>
                    <a:pt x="24849" y="11157"/>
                    <a:pt x="24956" y="11061"/>
                  </a:cubicBezTo>
                  <a:lnTo>
                    <a:pt x="25861" y="10323"/>
                  </a:lnTo>
                  <a:cubicBezTo>
                    <a:pt x="26635" y="9704"/>
                    <a:pt x="27707" y="8871"/>
                    <a:pt x="28945" y="8001"/>
                  </a:cubicBezTo>
                  <a:cubicBezTo>
                    <a:pt x="30171" y="7144"/>
                    <a:pt x="31326" y="6418"/>
                    <a:pt x="32159" y="5906"/>
                  </a:cubicBezTo>
                  <a:lnTo>
                    <a:pt x="33148" y="5287"/>
                  </a:lnTo>
                  <a:cubicBezTo>
                    <a:pt x="33265" y="5223"/>
                    <a:pt x="33372" y="5159"/>
                    <a:pt x="33479" y="5078"/>
                  </a:cubicBezTo>
                  <a:close/>
                  <a:moveTo>
                    <a:pt x="35836" y="11176"/>
                  </a:moveTo>
                  <a:cubicBezTo>
                    <a:pt x="35801" y="11176"/>
                    <a:pt x="35766" y="11177"/>
                    <a:pt x="35731" y="11180"/>
                  </a:cubicBezTo>
                  <a:cubicBezTo>
                    <a:pt x="35493" y="11180"/>
                    <a:pt x="35148" y="11204"/>
                    <a:pt x="34731" y="11240"/>
                  </a:cubicBezTo>
                  <a:cubicBezTo>
                    <a:pt x="33624" y="11335"/>
                    <a:pt x="32540" y="11526"/>
                    <a:pt x="31469" y="11800"/>
                  </a:cubicBezTo>
                  <a:cubicBezTo>
                    <a:pt x="30397" y="12062"/>
                    <a:pt x="29350" y="12419"/>
                    <a:pt x="28349" y="12859"/>
                  </a:cubicBezTo>
                  <a:cubicBezTo>
                    <a:pt x="27957" y="13026"/>
                    <a:pt x="27647" y="13181"/>
                    <a:pt x="27433" y="13288"/>
                  </a:cubicBezTo>
                  <a:cubicBezTo>
                    <a:pt x="27326" y="13335"/>
                    <a:pt x="27218" y="13407"/>
                    <a:pt x="27123" y="13478"/>
                  </a:cubicBezTo>
                  <a:cubicBezTo>
                    <a:pt x="27242" y="13443"/>
                    <a:pt x="27349" y="13395"/>
                    <a:pt x="27468" y="13347"/>
                  </a:cubicBezTo>
                  <a:cubicBezTo>
                    <a:pt x="27671" y="13240"/>
                    <a:pt x="27992" y="13109"/>
                    <a:pt x="28385" y="12954"/>
                  </a:cubicBezTo>
                  <a:cubicBezTo>
                    <a:pt x="30421" y="12133"/>
                    <a:pt x="32552" y="11597"/>
                    <a:pt x="34743" y="11347"/>
                  </a:cubicBezTo>
                  <a:cubicBezTo>
                    <a:pt x="35160" y="11300"/>
                    <a:pt x="35493" y="11264"/>
                    <a:pt x="35731" y="11240"/>
                  </a:cubicBezTo>
                  <a:cubicBezTo>
                    <a:pt x="35850" y="11240"/>
                    <a:pt x="35969" y="11216"/>
                    <a:pt x="36100" y="11192"/>
                  </a:cubicBezTo>
                  <a:cubicBezTo>
                    <a:pt x="36008" y="11184"/>
                    <a:pt x="35921" y="11176"/>
                    <a:pt x="35836" y="11176"/>
                  </a:cubicBezTo>
                  <a:close/>
                  <a:moveTo>
                    <a:pt x="7635" y="13222"/>
                  </a:moveTo>
                  <a:cubicBezTo>
                    <a:pt x="6214" y="13222"/>
                    <a:pt x="4799" y="13375"/>
                    <a:pt x="3418" y="13693"/>
                  </a:cubicBezTo>
                  <a:cubicBezTo>
                    <a:pt x="2144" y="13990"/>
                    <a:pt x="1406" y="14312"/>
                    <a:pt x="1429" y="14383"/>
                  </a:cubicBezTo>
                  <a:cubicBezTo>
                    <a:pt x="1432" y="14392"/>
                    <a:pt x="1447" y="14396"/>
                    <a:pt x="1471" y="14396"/>
                  </a:cubicBezTo>
                  <a:cubicBezTo>
                    <a:pt x="1649" y="14396"/>
                    <a:pt x="2371" y="14189"/>
                    <a:pt x="3477" y="13990"/>
                  </a:cubicBezTo>
                  <a:cubicBezTo>
                    <a:pt x="4774" y="13765"/>
                    <a:pt x="6092" y="13658"/>
                    <a:pt x="7409" y="13658"/>
                  </a:cubicBezTo>
                  <a:cubicBezTo>
                    <a:pt x="7762" y="13658"/>
                    <a:pt x="8114" y="13666"/>
                    <a:pt x="8466" y="13681"/>
                  </a:cubicBezTo>
                  <a:cubicBezTo>
                    <a:pt x="10133" y="13740"/>
                    <a:pt x="11800" y="13967"/>
                    <a:pt x="13419" y="14359"/>
                  </a:cubicBezTo>
                  <a:cubicBezTo>
                    <a:pt x="14564" y="14643"/>
                    <a:pt x="15269" y="14926"/>
                    <a:pt x="15408" y="14926"/>
                  </a:cubicBezTo>
                  <a:cubicBezTo>
                    <a:pt x="15420" y="14926"/>
                    <a:pt x="15428" y="14924"/>
                    <a:pt x="15431" y="14919"/>
                  </a:cubicBezTo>
                  <a:cubicBezTo>
                    <a:pt x="15455" y="14871"/>
                    <a:pt x="14753" y="14455"/>
                    <a:pt x="13490" y="14074"/>
                  </a:cubicBezTo>
                  <a:cubicBezTo>
                    <a:pt x="11859" y="13586"/>
                    <a:pt x="10181" y="13300"/>
                    <a:pt x="8478" y="13240"/>
                  </a:cubicBezTo>
                  <a:cubicBezTo>
                    <a:pt x="8197" y="13228"/>
                    <a:pt x="7916" y="13222"/>
                    <a:pt x="7635" y="13222"/>
                  </a:cubicBezTo>
                  <a:close/>
                  <a:moveTo>
                    <a:pt x="30028" y="1"/>
                  </a:moveTo>
                  <a:lnTo>
                    <a:pt x="30028" y="12"/>
                  </a:lnTo>
                  <a:cubicBezTo>
                    <a:pt x="29802" y="72"/>
                    <a:pt x="29588" y="179"/>
                    <a:pt x="29397" y="322"/>
                  </a:cubicBezTo>
                  <a:cubicBezTo>
                    <a:pt x="28838" y="667"/>
                    <a:pt x="28314" y="1072"/>
                    <a:pt x="27826" y="1513"/>
                  </a:cubicBezTo>
                  <a:cubicBezTo>
                    <a:pt x="26218" y="2965"/>
                    <a:pt x="24861" y="4680"/>
                    <a:pt x="23825" y="6585"/>
                  </a:cubicBezTo>
                  <a:cubicBezTo>
                    <a:pt x="22801" y="8478"/>
                    <a:pt x="21932" y="10454"/>
                    <a:pt x="21241" y="12490"/>
                  </a:cubicBezTo>
                  <a:cubicBezTo>
                    <a:pt x="20694" y="14050"/>
                    <a:pt x="20396" y="15026"/>
                    <a:pt x="20456" y="15050"/>
                  </a:cubicBezTo>
                  <a:cubicBezTo>
                    <a:pt x="20456" y="15050"/>
                    <a:pt x="20457" y="15050"/>
                    <a:pt x="20458" y="15050"/>
                  </a:cubicBezTo>
                  <a:cubicBezTo>
                    <a:pt x="20525" y="15050"/>
                    <a:pt x="20916" y="14114"/>
                    <a:pt x="21527" y="12609"/>
                  </a:cubicBezTo>
                  <a:cubicBezTo>
                    <a:pt x="22289" y="10609"/>
                    <a:pt x="23182" y="8680"/>
                    <a:pt x="24206" y="6799"/>
                  </a:cubicBezTo>
                  <a:cubicBezTo>
                    <a:pt x="25218" y="4930"/>
                    <a:pt x="26516" y="3227"/>
                    <a:pt x="28028" y="1739"/>
                  </a:cubicBezTo>
                  <a:cubicBezTo>
                    <a:pt x="29195" y="608"/>
                    <a:pt x="30076" y="72"/>
                    <a:pt x="30028" y="1"/>
                  </a:cubicBezTo>
                  <a:close/>
                  <a:moveTo>
                    <a:pt x="14376" y="2606"/>
                  </a:moveTo>
                  <a:cubicBezTo>
                    <a:pt x="14374" y="2606"/>
                    <a:pt x="14373" y="2607"/>
                    <a:pt x="14372" y="2608"/>
                  </a:cubicBezTo>
                  <a:cubicBezTo>
                    <a:pt x="14252" y="2679"/>
                    <a:pt x="15955" y="5239"/>
                    <a:pt x="17443" y="8656"/>
                  </a:cubicBezTo>
                  <a:cubicBezTo>
                    <a:pt x="18926" y="12072"/>
                    <a:pt x="19534" y="15062"/>
                    <a:pt x="19668" y="15062"/>
                  </a:cubicBezTo>
                  <a:cubicBezTo>
                    <a:pt x="19669" y="15062"/>
                    <a:pt x="19669" y="15062"/>
                    <a:pt x="19670" y="15062"/>
                  </a:cubicBezTo>
                  <a:cubicBezTo>
                    <a:pt x="19729" y="15050"/>
                    <a:pt x="19646" y="14288"/>
                    <a:pt x="19372" y="13074"/>
                  </a:cubicBezTo>
                  <a:cubicBezTo>
                    <a:pt x="18622" y="9918"/>
                    <a:pt x="17348" y="6918"/>
                    <a:pt x="15586" y="4203"/>
                  </a:cubicBezTo>
                  <a:cubicBezTo>
                    <a:pt x="14927" y="3197"/>
                    <a:pt x="14436" y="2606"/>
                    <a:pt x="14376" y="2606"/>
                  </a:cubicBezTo>
                  <a:close/>
                  <a:moveTo>
                    <a:pt x="14383" y="10752"/>
                  </a:moveTo>
                  <a:cubicBezTo>
                    <a:pt x="14372" y="10788"/>
                    <a:pt x="14669" y="10978"/>
                    <a:pt x="15145" y="11311"/>
                  </a:cubicBezTo>
                  <a:cubicBezTo>
                    <a:pt x="16384" y="12181"/>
                    <a:pt x="17491" y="13216"/>
                    <a:pt x="18432" y="14395"/>
                  </a:cubicBezTo>
                  <a:cubicBezTo>
                    <a:pt x="18622" y="14645"/>
                    <a:pt x="18813" y="14895"/>
                    <a:pt x="19027" y="15133"/>
                  </a:cubicBezTo>
                  <a:cubicBezTo>
                    <a:pt x="19003" y="15038"/>
                    <a:pt x="18955" y="14955"/>
                    <a:pt x="18908" y="14883"/>
                  </a:cubicBezTo>
                  <a:cubicBezTo>
                    <a:pt x="18813" y="14752"/>
                    <a:pt x="18682" y="14562"/>
                    <a:pt x="18515" y="14324"/>
                  </a:cubicBezTo>
                  <a:cubicBezTo>
                    <a:pt x="17610" y="13097"/>
                    <a:pt x="16479" y="12050"/>
                    <a:pt x="15205" y="11216"/>
                  </a:cubicBezTo>
                  <a:cubicBezTo>
                    <a:pt x="14955" y="11061"/>
                    <a:pt x="14753" y="10942"/>
                    <a:pt x="14610" y="10859"/>
                  </a:cubicBezTo>
                  <a:cubicBezTo>
                    <a:pt x="14538" y="10811"/>
                    <a:pt x="14455" y="10776"/>
                    <a:pt x="14383" y="10752"/>
                  </a:cubicBezTo>
                  <a:close/>
                  <a:moveTo>
                    <a:pt x="6238" y="11077"/>
                  </a:moveTo>
                  <a:cubicBezTo>
                    <a:pt x="5223" y="11077"/>
                    <a:pt x="4620" y="11155"/>
                    <a:pt x="4620" y="11216"/>
                  </a:cubicBezTo>
                  <a:cubicBezTo>
                    <a:pt x="4632" y="11288"/>
                    <a:pt x="5454" y="11276"/>
                    <a:pt x="6799" y="11395"/>
                  </a:cubicBezTo>
                  <a:cubicBezTo>
                    <a:pt x="7466" y="11442"/>
                    <a:pt x="8264" y="11538"/>
                    <a:pt x="9133" y="11692"/>
                  </a:cubicBezTo>
                  <a:cubicBezTo>
                    <a:pt x="11026" y="12014"/>
                    <a:pt x="12871" y="12562"/>
                    <a:pt x="14633" y="13300"/>
                  </a:cubicBezTo>
                  <a:cubicBezTo>
                    <a:pt x="15455" y="13645"/>
                    <a:pt x="16169" y="13990"/>
                    <a:pt x="16765" y="14312"/>
                  </a:cubicBezTo>
                  <a:cubicBezTo>
                    <a:pt x="17886" y="14895"/>
                    <a:pt x="18575" y="15341"/>
                    <a:pt x="18681" y="15341"/>
                  </a:cubicBezTo>
                  <a:cubicBezTo>
                    <a:pt x="18687" y="15341"/>
                    <a:pt x="18691" y="15339"/>
                    <a:pt x="18694" y="15336"/>
                  </a:cubicBezTo>
                  <a:cubicBezTo>
                    <a:pt x="18717" y="15288"/>
                    <a:pt x="18074" y="14740"/>
                    <a:pt x="16919" y="14038"/>
                  </a:cubicBezTo>
                  <a:cubicBezTo>
                    <a:pt x="16241" y="13633"/>
                    <a:pt x="15526" y="13252"/>
                    <a:pt x="14800" y="12931"/>
                  </a:cubicBezTo>
                  <a:cubicBezTo>
                    <a:pt x="13907" y="12538"/>
                    <a:pt x="12990" y="12204"/>
                    <a:pt x="12062" y="11919"/>
                  </a:cubicBezTo>
                  <a:cubicBezTo>
                    <a:pt x="11121" y="11657"/>
                    <a:pt x="10157" y="11442"/>
                    <a:pt x="9192" y="11300"/>
                  </a:cubicBezTo>
                  <a:cubicBezTo>
                    <a:pt x="8407" y="11180"/>
                    <a:pt x="7609" y="11109"/>
                    <a:pt x="6811" y="11085"/>
                  </a:cubicBezTo>
                  <a:cubicBezTo>
                    <a:pt x="6608" y="11080"/>
                    <a:pt x="6417" y="11077"/>
                    <a:pt x="6238" y="11077"/>
                  </a:cubicBezTo>
                  <a:close/>
                  <a:moveTo>
                    <a:pt x="34912" y="7999"/>
                  </a:moveTo>
                  <a:cubicBezTo>
                    <a:pt x="34681" y="7999"/>
                    <a:pt x="33894" y="8134"/>
                    <a:pt x="32755" y="8454"/>
                  </a:cubicBezTo>
                  <a:cubicBezTo>
                    <a:pt x="31969" y="8692"/>
                    <a:pt x="31195" y="8954"/>
                    <a:pt x="30445" y="9275"/>
                  </a:cubicBezTo>
                  <a:cubicBezTo>
                    <a:pt x="28588" y="10037"/>
                    <a:pt x="26837" y="11026"/>
                    <a:pt x="25230" y="12228"/>
                  </a:cubicBezTo>
                  <a:cubicBezTo>
                    <a:pt x="24575" y="12716"/>
                    <a:pt x="23956" y="13252"/>
                    <a:pt x="23361" y="13800"/>
                  </a:cubicBezTo>
                  <a:cubicBezTo>
                    <a:pt x="22337" y="14764"/>
                    <a:pt x="21777" y="15431"/>
                    <a:pt x="21837" y="15479"/>
                  </a:cubicBezTo>
                  <a:cubicBezTo>
                    <a:pt x="21839" y="15480"/>
                    <a:pt x="21842" y="15481"/>
                    <a:pt x="21846" y="15481"/>
                  </a:cubicBezTo>
                  <a:cubicBezTo>
                    <a:pt x="21942" y="15481"/>
                    <a:pt x="22542" y="14887"/>
                    <a:pt x="23563" y="14038"/>
                  </a:cubicBezTo>
                  <a:cubicBezTo>
                    <a:pt x="24087" y="13597"/>
                    <a:pt x="24718" y="13085"/>
                    <a:pt x="25480" y="12562"/>
                  </a:cubicBezTo>
                  <a:cubicBezTo>
                    <a:pt x="26230" y="12038"/>
                    <a:pt x="27064" y="11490"/>
                    <a:pt x="27980" y="10966"/>
                  </a:cubicBezTo>
                  <a:cubicBezTo>
                    <a:pt x="28838" y="10478"/>
                    <a:pt x="29719" y="10037"/>
                    <a:pt x="30624" y="9645"/>
                  </a:cubicBezTo>
                  <a:cubicBezTo>
                    <a:pt x="31457" y="9275"/>
                    <a:pt x="32219" y="8978"/>
                    <a:pt x="32874" y="8752"/>
                  </a:cubicBezTo>
                  <a:cubicBezTo>
                    <a:pt x="34172" y="8287"/>
                    <a:pt x="35005" y="8073"/>
                    <a:pt x="34993" y="8001"/>
                  </a:cubicBezTo>
                  <a:lnTo>
                    <a:pt x="34993" y="8001"/>
                  </a:lnTo>
                  <a:lnTo>
                    <a:pt x="34981" y="8013"/>
                  </a:lnTo>
                  <a:cubicBezTo>
                    <a:pt x="34979" y="8004"/>
                    <a:pt x="34956" y="7999"/>
                    <a:pt x="34912" y="7999"/>
                  </a:cubicBezTo>
                  <a:close/>
                  <a:moveTo>
                    <a:pt x="4989" y="15098"/>
                  </a:moveTo>
                  <a:cubicBezTo>
                    <a:pt x="4656" y="15098"/>
                    <a:pt x="4489" y="15502"/>
                    <a:pt x="4727" y="15741"/>
                  </a:cubicBezTo>
                  <a:cubicBezTo>
                    <a:pt x="4805" y="15818"/>
                    <a:pt x="4900" y="15853"/>
                    <a:pt x="4993" y="15853"/>
                  </a:cubicBezTo>
                  <a:cubicBezTo>
                    <a:pt x="5186" y="15853"/>
                    <a:pt x="5370" y="15704"/>
                    <a:pt x="5370" y="15479"/>
                  </a:cubicBezTo>
                  <a:cubicBezTo>
                    <a:pt x="5370" y="15264"/>
                    <a:pt x="5192" y="15098"/>
                    <a:pt x="4989" y="15098"/>
                  </a:cubicBezTo>
                  <a:close/>
                  <a:moveTo>
                    <a:pt x="40027" y="15205"/>
                  </a:moveTo>
                  <a:cubicBezTo>
                    <a:pt x="39692" y="15205"/>
                    <a:pt x="39533" y="15613"/>
                    <a:pt x="39768" y="15836"/>
                  </a:cubicBezTo>
                  <a:cubicBezTo>
                    <a:pt x="39845" y="15913"/>
                    <a:pt x="39940" y="15948"/>
                    <a:pt x="40033" y="15948"/>
                  </a:cubicBezTo>
                  <a:cubicBezTo>
                    <a:pt x="40226" y="15948"/>
                    <a:pt x="40411" y="15799"/>
                    <a:pt x="40411" y="15574"/>
                  </a:cubicBezTo>
                  <a:cubicBezTo>
                    <a:pt x="40411" y="15371"/>
                    <a:pt x="40244" y="15205"/>
                    <a:pt x="40041" y="15205"/>
                  </a:cubicBezTo>
                  <a:cubicBezTo>
                    <a:pt x="40037" y="15205"/>
                    <a:pt x="40032" y="15205"/>
                    <a:pt x="40027" y="15205"/>
                  </a:cubicBezTo>
                  <a:close/>
                  <a:moveTo>
                    <a:pt x="11533" y="15558"/>
                  </a:moveTo>
                  <a:cubicBezTo>
                    <a:pt x="10785" y="15558"/>
                    <a:pt x="10035" y="15643"/>
                    <a:pt x="9299" y="15812"/>
                  </a:cubicBezTo>
                  <a:cubicBezTo>
                    <a:pt x="8668" y="15955"/>
                    <a:pt x="8311" y="16122"/>
                    <a:pt x="8311" y="16169"/>
                  </a:cubicBezTo>
                  <a:cubicBezTo>
                    <a:pt x="8317" y="16190"/>
                    <a:pt x="8362" y="16199"/>
                    <a:pt x="8441" y="16199"/>
                  </a:cubicBezTo>
                  <a:cubicBezTo>
                    <a:pt x="8820" y="16199"/>
                    <a:pt x="9987" y="15998"/>
                    <a:pt x="11420" y="15998"/>
                  </a:cubicBezTo>
                  <a:cubicBezTo>
                    <a:pt x="11541" y="15998"/>
                    <a:pt x="11663" y="15999"/>
                    <a:pt x="11788" y="16002"/>
                  </a:cubicBezTo>
                  <a:cubicBezTo>
                    <a:pt x="13483" y="16034"/>
                    <a:pt x="14861" y="16391"/>
                    <a:pt x="15183" y="16391"/>
                  </a:cubicBezTo>
                  <a:cubicBezTo>
                    <a:pt x="15225" y="16391"/>
                    <a:pt x="15248" y="16385"/>
                    <a:pt x="15253" y="16372"/>
                  </a:cubicBezTo>
                  <a:lnTo>
                    <a:pt x="15265" y="16372"/>
                  </a:lnTo>
                  <a:cubicBezTo>
                    <a:pt x="15276" y="16324"/>
                    <a:pt x="14919" y="16133"/>
                    <a:pt x="14300" y="15955"/>
                  </a:cubicBezTo>
                  <a:cubicBezTo>
                    <a:pt x="13401" y="15690"/>
                    <a:pt x="12468" y="15558"/>
                    <a:pt x="11533" y="15558"/>
                  </a:cubicBezTo>
                  <a:close/>
                  <a:moveTo>
                    <a:pt x="32054" y="13285"/>
                  </a:moveTo>
                  <a:cubicBezTo>
                    <a:pt x="31958" y="13285"/>
                    <a:pt x="31858" y="13286"/>
                    <a:pt x="31755" y="13288"/>
                  </a:cubicBezTo>
                  <a:cubicBezTo>
                    <a:pt x="31052" y="13288"/>
                    <a:pt x="30362" y="13347"/>
                    <a:pt x="29671" y="13443"/>
                  </a:cubicBezTo>
                  <a:cubicBezTo>
                    <a:pt x="28826" y="13562"/>
                    <a:pt x="27992" y="13740"/>
                    <a:pt x="27171" y="13978"/>
                  </a:cubicBezTo>
                  <a:cubicBezTo>
                    <a:pt x="26349" y="14217"/>
                    <a:pt x="25552" y="14514"/>
                    <a:pt x="24766" y="14859"/>
                  </a:cubicBezTo>
                  <a:cubicBezTo>
                    <a:pt x="24135" y="15145"/>
                    <a:pt x="23516" y="15467"/>
                    <a:pt x="22932" y="15824"/>
                  </a:cubicBezTo>
                  <a:cubicBezTo>
                    <a:pt x="21920" y="16455"/>
                    <a:pt x="21372" y="16919"/>
                    <a:pt x="21396" y="16979"/>
                  </a:cubicBezTo>
                  <a:cubicBezTo>
                    <a:pt x="21399" y="16983"/>
                    <a:pt x="21404" y="16985"/>
                    <a:pt x="21412" y="16985"/>
                  </a:cubicBezTo>
                  <a:cubicBezTo>
                    <a:pt x="21518" y="16985"/>
                    <a:pt x="22111" y="16619"/>
                    <a:pt x="23075" y="16098"/>
                  </a:cubicBezTo>
                  <a:cubicBezTo>
                    <a:pt x="23575" y="15812"/>
                    <a:pt x="24206" y="15514"/>
                    <a:pt x="24920" y="15217"/>
                  </a:cubicBezTo>
                  <a:cubicBezTo>
                    <a:pt x="25682" y="14907"/>
                    <a:pt x="26468" y="14621"/>
                    <a:pt x="27278" y="14383"/>
                  </a:cubicBezTo>
                  <a:cubicBezTo>
                    <a:pt x="28076" y="14157"/>
                    <a:pt x="28885" y="13978"/>
                    <a:pt x="29707" y="13836"/>
                  </a:cubicBezTo>
                  <a:cubicBezTo>
                    <a:pt x="30469" y="13705"/>
                    <a:pt x="31147" y="13621"/>
                    <a:pt x="31731" y="13586"/>
                  </a:cubicBezTo>
                  <a:cubicBezTo>
                    <a:pt x="32898" y="13502"/>
                    <a:pt x="33624" y="13502"/>
                    <a:pt x="33624" y="13431"/>
                  </a:cubicBezTo>
                  <a:cubicBezTo>
                    <a:pt x="33635" y="13387"/>
                    <a:pt x="33033" y="13285"/>
                    <a:pt x="32054" y="13285"/>
                  </a:cubicBezTo>
                  <a:close/>
                  <a:moveTo>
                    <a:pt x="30579" y="15180"/>
                  </a:moveTo>
                  <a:cubicBezTo>
                    <a:pt x="30315" y="15180"/>
                    <a:pt x="30052" y="15188"/>
                    <a:pt x="29790" y="15205"/>
                  </a:cubicBezTo>
                  <a:cubicBezTo>
                    <a:pt x="29171" y="15240"/>
                    <a:pt x="28564" y="15312"/>
                    <a:pt x="27968" y="15431"/>
                  </a:cubicBezTo>
                  <a:cubicBezTo>
                    <a:pt x="27718" y="15467"/>
                    <a:pt x="27492" y="15526"/>
                    <a:pt x="27290" y="15586"/>
                  </a:cubicBezTo>
                  <a:cubicBezTo>
                    <a:pt x="27076" y="15633"/>
                    <a:pt x="26909" y="15681"/>
                    <a:pt x="26778" y="15729"/>
                  </a:cubicBezTo>
                  <a:cubicBezTo>
                    <a:pt x="26623" y="15764"/>
                    <a:pt x="26480" y="15812"/>
                    <a:pt x="26349" y="15883"/>
                  </a:cubicBezTo>
                  <a:cubicBezTo>
                    <a:pt x="26492" y="15860"/>
                    <a:pt x="26647" y="15824"/>
                    <a:pt x="26790" y="15788"/>
                  </a:cubicBezTo>
                  <a:cubicBezTo>
                    <a:pt x="26933" y="15752"/>
                    <a:pt x="27099" y="15705"/>
                    <a:pt x="27302" y="15669"/>
                  </a:cubicBezTo>
                  <a:cubicBezTo>
                    <a:pt x="27504" y="15621"/>
                    <a:pt x="27730" y="15574"/>
                    <a:pt x="27992" y="15538"/>
                  </a:cubicBezTo>
                  <a:cubicBezTo>
                    <a:pt x="28588" y="15431"/>
                    <a:pt x="29195" y="15371"/>
                    <a:pt x="29790" y="15336"/>
                  </a:cubicBezTo>
                  <a:cubicBezTo>
                    <a:pt x="30017" y="15329"/>
                    <a:pt x="30244" y="15325"/>
                    <a:pt x="30471" y="15325"/>
                  </a:cubicBezTo>
                  <a:cubicBezTo>
                    <a:pt x="30993" y="15325"/>
                    <a:pt x="31514" y="15345"/>
                    <a:pt x="32029" y="15395"/>
                  </a:cubicBezTo>
                  <a:cubicBezTo>
                    <a:pt x="32767" y="15479"/>
                    <a:pt x="33493" y="15610"/>
                    <a:pt x="34219" y="15776"/>
                  </a:cubicBezTo>
                  <a:cubicBezTo>
                    <a:pt x="34803" y="15931"/>
                    <a:pt x="35374" y="16122"/>
                    <a:pt x="35946" y="16336"/>
                  </a:cubicBezTo>
                  <a:cubicBezTo>
                    <a:pt x="36184" y="16431"/>
                    <a:pt x="36410" y="16538"/>
                    <a:pt x="36589" y="16610"/>
                  </a:cubicBezTo>
                  <a:cubicBezTo>
                    <a:pt x="36779" y="16693"/>
                    <a:pt x="36946" y="16764"/>
                    <a:pt x="37077" y="16836"/>
                  </a:cubicBezTo>
                  <a:cubicBezTo>
                    <a:pt x="37208" y="16907"/>
                    <a:pt x="37339" y="16967"/>
                    <a:pt x="37482" y="17015"/>
                  </a:cubicBezTo>
                  <a:cubicBezTo>
                    <a:pt x="37363" y="16907"/>
                    <a:pt x="37220" y="16824"/>
                    <a:pt x="37089" y="16753"/>
                  </a:cubicBezTo>
                  <a:cubicBezTo>
                    <a:pt x="36934" y="16657"/>
                    <a:pt x="36767" y="16586"/>
                    <a:pt x="36612" y="16514"/>
                  </a:cubicBezTo>
                  <a:cubicBezTo>
                    <a:pt x="36410" y="16431"/>
                    <a:pt x="36208" y="16324"/>
                    <a:pt x="35969" y="16229"/>
                  </a:cubicBezTo>
                  <a:cubicBezTo>
                    <a:pt x="35398" y="16002"/>
                    <a:pt x="34826" y="15800"/>
                    <a:pt x="34231" y="15645"/>
                  </a:cubicBezTo>
                  <a:cubicBezTo>
                    <a:pt x="33505" y="15467"/>
                    <a:pt x="32767" y="15324"/>
                    <a:pt x="32029" y="15252"/>
                  </a:cubicBezTo>
                  <a:cubicBezTo>
                    <a:pt x="31544" y="15206"/>
                    <a:pt x="31060" y="15180"/>
                    <a:pt x="30579" y="15180"/>
                  </a:cubicBezTo>
                  <a:close/>
                  <a:moveTo>
                    <a:pt x="35353" y="17752"/>
                  </a:moveTo>
                  <a:cubicBezTo>
                    <a:pt x="35348" y="17752"/>
                    <a:pt x="35343" y="17752"/>
                    <a:pt x="35338" y="17753"/>
                  </a:cubicBezTo>
                  <a:cubicBezTo>
                    <a:pt x="35255" y="17753"/>
                    <a:pt x="35184" y="17824"/>
                    <a:pt x="35184" y="17907"/>
                  </a:cubicBezTo>
                  <a:cubicBezTo>
                    <a:pt x="35184" y="18003"/>
                    <a:pt x="35263" y="18061"/>
                    <a:pt x="35344" y="18061"/>
                  </a:cubicBezTo>
                  <a:cubicBezTo>
                    <a:pt x="35385" y="18061"/>
                    <a:pt x="35426" y="18046"/>
                    <a:pt x="35458" y="18015"/>
                  </a:cubicBezTo>
                  <a:cubicBezTo>
                    <a:pt x="35550" y="17911"/>
                    <a:pt x="35486" y="17752"/>
                    <a:pt x="35353" y="17752"/>
                  </a:cubicBezTo>
                  <a:close/>
                  <a:moveTo>
                    <a:pt x="26103" y="16964"/>
                  </a:moveTo>
                  <a:cubicBezTo>
                    <a:pt x="24994" y="16964"/>
                    <a:pt x="23883" y="17080"/>
                    <a:pt x="22789" y="17312"/>
                  </a:cubicBezTo>
                  <a:cubicBezTo>
                    <a:pt x="21849" y="17515"/>
                    <a:pt x="21301" y="17741"/>
                    <a:pt x="21313" y="17788"/>
                  </a:cubicBezTo>
                  <a:cubicBezTo>
                    <a:pt x="21317" y="17802"/>
                    <a:pt x="21345" y="17808"/>
                    <a:pt x="21397" y="17808"/>
                  </a:cubicBezTo>
                  <a:cubicBezTo>
                    <a:pt x="21816" y="17808"/>
                    <a:pt x="23747" y="17405"/>
                    <a:pt x="26154" y="17405"/>
                  </a:cubicBezTo>
                  <a:cubicBezTo>
                    <a:pt x="26270" y="17405"/>
                    <a:pt x="26386" y="17405"/>
                    <a:pt x="26504" y="17407"/>
                  </a:cubicBezTo>
                  <a:cubicBezTo>
                    <a:pt x="29148" y="17462"/>
                    <a:pt x="31260" y="18078"/>
                    <a:pt x="31627" y="18078"/>
                  </a:cubicBezTo>
                  <a:cubicBezTo>
                    <a:pt x="31660" y="18078"/>
                    <a:pt x="31679" y="18073"/>
                    <a:pt x="31683" y="18062"/>
                  </a:cubicBezTo>
                  <a:lnTo>
                    <a:pt x="31671" y="18062"/>
                  </a:lnTo>
                  <a:cubicBezTo>
                    <a:pt x="31695" y="18003"/>
                    <a:pt x="31147" y="17765"/>
                    <a:pt x="30231" y="17503"/>
                  </a:cubicBezTo>
                  <a:cubicBezTo>
                    <a:pt x="28880" y="17145"/>
                    <a:pt x="27493" y="16964"/>
                    <a:pt x="26103" y="16964"/>
                  </a:cubicBezTo>
                  <a:close/>
                  <a:moveTo>
                    <a:pt x="32421" y="18943"/>
                  </a:moveTo>
                  <a:lnTo>
                    <a:pt x="32421" y="18943"/>
                  </a:lnTo>
                  <a:cubicBezTo>
                    <a:pt x="32981" y="19289"/>
                    <a:pt x="33564" y="19586"/>
                    <a:pt x="34160" y="19836"/>
                  </a:cubicBezTo>
                  <a:cubicBezTo>
                    <a:pt x="34743" y="20134"/>
                    <a:pt x="35350" y="20384"/>
                    <a:pt x="35969" y="20598"/>
                  </a:cubicBezTo>
                  <a:lnTo>
                    <a:pt x="35969" y="20586"/>
                  </a:lnTo>
                  <a:cubicBezTo>
                    <a:pt x="34826" y="19955"/>
                    <a:pt x="33648" y="19408"/>
                    <a:pt x="32421" y="18943"/>
                  </a:cubicBezTo>
                  <a:close/>
                  <a:moveTo>
                    <a:pt x="12952" y="17152"/>
                  </a:moveTo>
                  <a:cubicBezTo>
                    <a:pt x="11534" y="17152"/>
                    <a:pt x="10118" y="17263"/>
                    <a:pt x="8716" y="17479"/>
                  </a:cubicBezTo>
                  <a:cubicBezTo>
                    <a:pt x="6537" y="17800"/>
                    <a:pt x="4418" y="18419"/>
                    <a:pt x="2418" y="19324"/>
                  </a:cubicBezTo>
                  <a:lnTo>
                    <a:pt x="1858" y="19574"/>
                  </a:lnTo>
                  <a:lnTo>
                    <a:pt x="1382" y="19824"/>
                  </a:lnTo>
                  <a:cubicBezTo>
                    <a:pt x="1120" y="19943"/>
                    <a:pt x="870" y="20086"/>
                    <a:pt x="632" y="20241"/>
                  </a:cubicBezTo>
                  <a:cubicBezTo>
                    <a:pt x="239" y="20479"/>
                    <a:pt x="1" y="20598"/>
                    <a:pt x="36" y="20658"/>
                  </a:cubicBezTo>
                  <a:cubicBezTo>
                    <a:pt x="38" y="20661"/>
                    <a:pt x="43" y="20663"/>
                    <a:pt x="50" y="20663"/>
                  </a:cubicBezTo>
                  <a:cubicBezTo>
                    <a:pt x="174" y="20663"/>
                    <a:pt x="1072" y="20184"/>
                    <a:pt x="2525" y="19610"/>
                  </a:cubicBezTo>
                  <a:cubicBezTo>
                    <a:pt x="4537" y="18800"/>
                    <a:pt x="6632" y="18229"/>
                    <a:pt x="8776" y="17907"/>
                  </a:cubicBezTo>
                  <a:cubicBezTo>
                    <a:pt x="10439" y="17658"/>
                    <a:pt x="12118" y="17530"/>
                    <a:pt x="13799" y="17530"/>
                  </a:cubicBezTo>
                  <a:cubicBezTo>
                    <a:pt x="14283" y="17530"/>
                    <a:pt x="14768" y="17541"/>
                    <a:pt x="15253" y="17562"/>
                  </a:cubicBezTo>
                  <a:cubicBezTo>
                    <a:pt x="16571" y="17619"/>
                    <a:pt x="17504" y="17714"/>
                    <a:pt x="17829" y="17714"/>
                  </a:cubicBezTo>
                  <a:cubicBezTo>
                    <a:pt x="17912" y="17714"/>
                    <a:pt x="17955" y="17708"/>
                    <a:pt x="17955" y="17693"/>
                  </a:cubicBezTo>
                  <a:cubicBezTo>
                    <a:pt x="17729" y="17586"/>
                    <a:pt x="17491" y="17526"/>
                    <a:pt x="17241" y="17515"/>
                  </a:cubicBezTo>
                  <a:cubicBezTo>
                    <a:pt x="16777" y="17419"/>
                    <a:pt x="16110" y="17336"/>
                    <a:pt x="15276" y="17253"/>
                  </a:cubicBezTo>
                  <a:cubicBezTo>
                    <a:pt x="14503" y="17185"/>
                    <a:pt x="13727" y="17152"/>
                    <a:pt x="12952" y="17152"/>
                  </a:cubicBezTo>
                  <a:close/>
                  <a:moveTo>
                    <a:pt x="11722" y="18985"/>
                  </a:moveTo>
                  <a:cubicBezTo>
                    <a:pt x="11636" y="18985"/>
                    <a:pt x="11550" y="18991"/>
                    <a:pt x="11466" y="19003"/>
                  </a:cubicBezTo>
                  <a:lnTo>
                    <a:pt x="10907" y="19003"/>
                  </a:lnTo>
                  <a:lnTo>
                    <a:pt x="10169" y="19050"/>
                  </a:lnTo>
                  <a:cubicBezTo>
                    <a:pt x="8728" y="19158"/>
                    <a:pt x="7311" y="19443"/>
                    <a:pt x="5954" y="19908"/>
                  </a:cubicBezTo>
                  <a:cubicBezTo>
                    <a:pt x="4597" y="20384"/>
                    <a:pt x="3287" y="21015"/>
                    <a:pt x="2060" y="21777"/>
                  </a:cubicBezTo>
                  <a:cubicBezTo>
                    <a:pt x="1584" y="22063"/>
                    <a:pt x="1203" y="22313"/>
                    <a:pt x="941" y="22479"/>
                  </a:cubicBezTo>
                  <a:cubicBezTo>
                    <a:pt x="810" y="22563"/>
                    <a:pt x="679" y="22658"/>
                    <a:pt x="548" y="22753"/>
                  </a:cubicBezTo>
                  <a:cubicBezTo>
                    <a:pt x="691" y="22694"/>
                    <a:pt x="834" y="22622"/>
                    <a:pt x="977" y="22527"/>
                  </a:cubicBezTo>
                  <a:lnTo>
                    <a:pt x="2108" y="21872"/>
                  </a:lnTo>
                  <a:cubicBezTo>
                    <a:pt x="3346" y="21146"/>
                    <a:pt x="4656" y="20539"/>
                    <a:pt x="6001" y="20051"/>
                  </a:cubicBezTo>
                  <a:cubicBezTo>
                    <a:pt x="7359" y="19586"/>
                    <a:pt x="8764" y="19277"/>
                    <a:pt x="10192" y="19134"/>
                  </a:cubicBezTo>
                  <a:lnTo>
                    <a:pt x="10943" y="19062"/>
                  </a:lnTo>
                  <a:lnTo>
                    <a:pt x="11502" y="19039"/>
                  </a:lnTo>
                  <a:cubicBezTo>
                    <a:pt x="11657" y="19039"/>
                    <a:pt x="11812" y="19027"/>
                    <a:pt x="11978" y="19003"/>
                  </a:cubicBezTo>
                  <a:cubicBezTo>
                    <a:pt x="11895" y="18991"/>
                    <a:pt x="11809" y="18985"/>
                    <a:pt x="11722" y="18985"/>
                  </a:cubicBezTo>
                  <a:close/>
                  <a:moveTo>
                    <a:pt x="23657" y="20601"/>
                  </a:moveTo>
                  <a:cubicBezTo>
                    <a:pt x="23608" y="20601"/>
                    <a:pt x="23557" y="20604"/>
                    <a:pt x="23504" y="20610"/>
                  </a:cubicBezTo>
                  <a:cubicBezTo>
                    <a:pt x="23504" y="20634"/>
                    <a:pt x="23932" y="20670"/>
                    <a:pt x="24623" y="20789"/>
                  </a:cubicBezTo>
                  <a:cubicBezTo>
                    <a:pt x="25504" y="20932"/>
                    <a:pt x="26385" y="21158"/>
                    <a:pt x="27230" y="21456"/>
                  </a:cubicBezTo>
                  <a:cubicBezTo>
                    <a:pt x="28088" y="21753"/>
                    <a:pt x="28909" y="22134"/>
                    <a:pt x="29695" y="22575"/>
                  </a:cubicBezTo>
                  <a:cubicBezTo>
                    <a:pt x="30274" y="22893"/>
                    <a:pt x="30626" y="23124"/>
                    <a:pt x="30678" y="23124"/>
                  </a:cubicBezTo>
                  <a:cubicBezTo>
                    <a:pt x="30680" y="23124"/>
                    <a:pt x="30682" y="23124"/>
                    <a:pt x="30683" y="23122"/>
                  </a:cubicBezTo>
                  <a:cubicBezTo>
                    <a:pt x="30612" y="23051"/>
                    <a:pt x="30528" y="22991"/>
                    <a:pt x="30445" y="22932"/>
                  </a:cubicBezTo>
                  <a:cubicBezTo>
                    <a:pt x="30290" y="22825"/>
                    <a:pt x="30052" y="22658"/>
                    <a:pt x="29754" y="22479"/>
                  </a:cubicBezTo>
                  <a:cubicBezTo>
                    <a:pt x="28981" y="22015"/>
                    <a:pt x="28147" y="21622"/>
                    <a:pt x="27290" y="21325"/>
                  </a:cubicBezTo>
                  <a:cubicBezTo>
                    <a:pt x="26433" y="21027"/>
                    <a:pt x="25540" y="20813"/>
                    <a:pt x="24635" y="20682"/>
                  </a:cubicBezTo>
                  <a:cubicBezTo>
                    <a:pt x="24361" y="20646"/>
                    <a:pt x="24087" y="20622"/>
                    <a:pt x="23801" y="20610"/>
                  </a:cubicBezTo>
                  <a:cubicBezTo>
                    <a:pt x="23754" y="20604"/>
                    <a:pt x="23706" y="20601"/>
                    <a:pt x="23657" y="20601"/>
                  </a:cubicBezTo>
                  <a:close/>
                  <a:moveTo>
                    <a:pt x="15095" y="19375"/>
                  </a:moveTo>
                  <a:cubicBezTo>
                    <a:pt x="14800" y="19375"/>
                    <a:pt x="14250" y="19418"/>
                    <a:pt x="13526" y="19527"/>
                  </a:cubicBezTo>
                  <a:cubicBezTo>
                    <a:pt x="12074" y="19777"/>
                    <a:pt x="10657" y="20205"/>
                    <a:pt x="9299" y="20789"/>
                  </a:cubicBezTo>
                  <a:cubicBezTo>
                    <a:pt x="7954" y="21384"/>
                    <a:pt x="6668" y="22110"/>
                    <a:pt x="5466" y="22956"/>
                  </a:cubicBezTo>
                  <a:cubicBezTo>
                    <a:pt x="4549" y="23611"/>
                    <a:pt x="4025" y="24075"/>
                    <a:pt x="4061" y="24123"/>
                  </a:cubicBezTo>
                  <a:cubicBezTo>
                    <a:pt x="4063" y="24127"/>
                    <a:pt x="4068" y="24129"/>
                    <a:pt x="4076" y="24129"/>
                  </a:cubicBezTo>
                  <a:cubicBezTo>
                    <a:pt x="4179" y="24129"/>
                    <a:pt x="4745" y="23761"/>
                    <a:pt x="5632" y="23218"/>
                  </a:cubicBezTo>
                  <a:cubicBezTo>
                    <a:pt x="6859" y="22456"/>
                    <a:pt x="8145" y="21777"/>
                    <a:pt x="9478" y="21194"/>
                  </a:cubicBezTo>
                  <a:cubicBezTo>
                    <a:pt x="12586" y="19824"/>
                    <a:pt x="15372" y="19539"/>
                    <a:pt x="15348" y="19396"/>
                  </a:cubicBezTo>
                  <a:lnTo>
                    <a:pt x="15348" y="19396"/>
                  </a:lnTo>
                  <a:lnTo>
                    <a:pt x="15336" y="19408"/>
                  </a:lnTo>
                  <a:cubicBezTo>
                    <a:pt x="15336" y="19387"/>
                    <a:pt x="15252" y="19375"/>
                    <a:pt x="15095" y="19375"/>
                  </a:cubicBezTo>
                  <a:close/>
                  <a:moveTo>
                    <a:pt x="19149" y="19905"/>
                  </a:moveTo>
                  <a:cubicBezTo>
                    <a:pt x="19024" y="19905"/>
                    <a:pt x="18336" y="20924"/>
                    <a:pt x="17920" y="22348"/>
                  </a:cubicBezTo>
                  <a:cubicBezTo>
                    <a:pt x="17491" y="23813"/>
                    <a:pt x="17527" y="25063"/>
                    <a:pt x="17646" y="25063"/>
                  </a:cubicBezTo>
                  <a:cubicBezTo>
                    <a:pt x="17646" y="25063"/>
                    <a:pt x="17647" y="25063"/>
                    <a:pt x="17648" y="25063"/>
                  </a:cubicBezTo>
                  <a:cubicBezTo>
                    <a:pt x="17766" y="25063"/>
                    <a:pt x="17922" y="23877"/>
                    <a:pt x="18336" y="22468"/>
                  </a:cubicBezTo>
                  <a:cubicBezTo>
                    <a:pt x="18753" y="21063"/>
                    <a:pt x="19253" y="19979"/>
                    <a:pt x="19158" y="19908"/>
                  </a:cubicBezTo>
                  <a:cubicBezTo>
                    <a:pt x="19155" y="19906"/>
                    <a:pt x="19152" y="19905"/>
                    <a:pt x="19149" y="19905"/>
                  </a:cubicBezTo>
                  <a:close/>
                  <a:moveTo>
                    <a:pt x="22111" y="21801"/>
                  </a:moveTo>
                  <a:lnTo>
                    <a:pt x="22111" y="21801"/>
                  </a:lnTo>
                  <a:cubicBezTo>
                    <a:pt x="22730" y="22456"/>
                    <a:pt x="23385" y="23087"/>
                    <a:pt x="24075" y="23682"/>
                  </a:cubicBezTo>
                  <a:cubicBezTo>
                    <a:pt x="24730" y="24301"/>
                    <a:pt x="25421" y="24896"/>
                    <a:pt x="26135" y="25456"/>
                  </a:cubicBezTo>
                  <a:lnTo>
                    <a:pt x="26147" y="25444"/>
                  </a:lnTo>
                  <a:cubicBezTo>
                    <a:pt x="25516" y="24789"/>
                    <a:pt x="24861" y="24158"/>
                    <a:pt x="24170" y="23575"/>
                  </a:cubicBezTo>
                  <a:cubicBezTo>
                    <a:pt x="23516" y="22944"/>
                    <a:pt x="22825" y="22348"/>
                    <a:pt x="22111" y="21801"/>
                  </a:cubicBezTo>
                  <a:close/>
                  <a:moveTo>
                    <a:pt x="22678" y="18844"/>
                  </a:moveTo>
                  <a:cubicBezTo>
                    <a:pt x="22469" y="18844"/>
                    <a:pt x="22263" y="18861"/>
                    <a:pt x="22051" y="18908"/>
                  </a:cubicBezTo>
                  <a:cubicBezTo>
                    <a:pt x="22051" y="18979"/>
                    <a:pt x="23194" y="19015"/>
                    <a:pt x="25016" y="19241"/>
                  </a:cubicBezTo>
                  <a:lnTo>
                    <a:pt x="25730" y="19336"/>
                  </a:lnTo>
                  <a:cubicBezTo>
                    <a:pt x="25980" y="19372"/>
                    <a:pt x="26218" y="19420"/>
                    <a:pt x="26492" y="19467"/>
                  </a:cubicBezTo>
                  <a:cubicBezTo>
                    <a:pt x="27028" y="19551"/>
                    <a:pt x="27587" y="19682"/>
                    <a:pt x="28183" y="19801"/>
                  </a:cubicBezTo>
                  <a:cubicBezTo>
                    <a:pt x="30755" y="20384"/>
                    <a:pt x="33231" y="21277"/>
                    <a:pt x="35588" y="22456"/>
                  </a:cubicBezTo>
                  <a:cubicBezTo>
                    <a:pt x="36124" y="22741"/>
                    <a:pt x="36636" y="22991"/>
                    <a:pt x="37101" y="23265"/>
                  </a:cubicBezTo>
                  <a:cubicBezTo>
                    <a:pt x="37327" y="23396"/>
                    <a:pt x="37565" y="23515"/>
                    <a:pt x="37779" y="23658"/>
                  </a:cubicBezTo>
                  <a:cubicBezTo>
                    <a:pt x="37982" y="23789"/>
                    <a:pt x="38196" y="23908"/>
                    <a:pt x="38386" y="24027"/>
                  </a:cubicBezTo>
                  <a:cubicBezTo>
                    <a:pt x="39885" y="24966"/>
                    <a:pt x="40780" y="25662"/>
                    <a:pt x="40879" y="25662"/>
                  </a:cubicBezTo>
                  <a:cubicBezTo>
                    <a:pt x="40883" y="25662"/>
                    <a:pt x="40885" y="25661"/>
                    <a:pt x="40887" y="25658"/>
                  </a:cubicBezTo>
                  <a:cubicBezTo>
                    <a:pt x="40911" y="25635"/>
                    <a:pt x="40696" y="25444"/>
                    <a:pt x="40315" y="25111"/>
                  </a:cubicBezTo>
                  <a:cubicBezTo>
                    <a:pt x="40113" y="24932"/>
                    <a:pt x="39875" y="24742"/>
                    <a:pt x="39577" y="24515"/>
                  </a:cubicBezTo>
                  <a:cubicBezTo>
                    <a:pt x="39279" y="24301"/>
                    <a:pt x="38946" y="24039"/>
                    <a:pt x="38565" y="23789"/>
                  </a:cubicBezTo>
                  <a:lnTo>
                    <a:pt x="37958" y="23384"/>
                  </a:lnTo>
                  <a:cubicBezTo>
                    <a:pt x="37744" y="23241"/>
                    <a:pt x="37517" y="23110"/>
                    <a:pt x="37291" y="22968"/>
                  </a:cubicBezTo>
                  <a:cubicBezTo>
                    <a:pt x="36791" y="22658"/>
                    <a:pt x="36291" y="22372"/>
                    <a:pt x="35767" y="22110"/>
                  </a:cubicBezTo>
                  <a:cubicBezTo>
                    <a:pt x="34588" y="21491"/>
                    <a:pt x="33362" y="20944"/>
                    <a:pt x="32112" y="20491"/>
                  </a:cubicBezTo>
                  <a:cubicBezTo>
                    <a:pt x="30850" y="20039"/>
                    <a:pt x="29576" y="19682"/>
                    <a:pt x="28266" y="19396"/>
                  </a:cubicBezTo>
                  <a:cubicBezTo>
                    <a:pt x="27671" y="19289"/>
                    <a:pt x="27099" y="19170"/>
                    <a:pt x="26552" y="19098"/>
                  </a:cubicBezTo>
                  <a:cubicBezTo>
                    <a:pt x="26290" y="19062"/>
                    <a:pt x="26028" y="19027"/>
                    <a:pt x="25778" y="19003"/>
                  </a:cubicBezTo>
                  <a:lnTo>
                    <a:pt x="25051" y="18920"/>
                  </a:lnTo>
                  <a:cubicBezTo>
                    <a:pt x="24635" y="18872"/>
                    <a:pt x="24218" y="18848"/>
                    <a:pt x="23801" y="18848"/>
                  </a:cubicBezTo>
                  <a:lnTo>
                    <a:pt x="22861" y="18848"/>
                  </a:lnTo>
                  <a:cubicBezTo>
                    <a:pt x="22799" y="18845"/>
                    <a:pt x="22738" y="18844"/>
                    <a:pt x="22678" y="18844"/>
                  </a:cubicBezTo>
                  <a:close/>
                  <a:moveTo>
                    <a:pt x="30362" y="21420"/>
                  </a:moveTo>
                  <a:lnTo>
                    <a:pt x="30362" y="21420"/>
                  </a:lnTo>
                  <a:cubicBezTo>
                    <a:pt x="30362" y="21432"/>
                    <a:pt x="30695" y="21622"/>
                    <a:pt x="31195" y="21956"/>
                  </a:cubicBezTo>
                  <a:cubicBezTo>
                    <a:pt x="31862" y="22384"/>
                    <a:pt x="32481" y="22860"/>
                    <a:pt x="33076" y="23384"/>
                  </a:cubicBezTo>
                  <a:cubicBezTo>
                    <a:pt x="33660" y="23908"/>
                    <a:pt x="34207" y="24468"/>
                    <a:pt x="34707" y="25075"/>
                  </a:cubicBezTo>
                  <a:cubicBezTo>
                    <a:pt x="35100" y="25551"/>
                    <a:pt x="35315" y="25837"/>
                    <a:pt x="35338" y="25837"/>
                  </a:cubicBezTo>
                  <a:lnTo>
                    <a:pt x="35338" y="25825"/>
                  </a:lnTo>
                  <a:cubicBezTo>
                    <a:pt x="35303" y="25742"/>
                    <a:pt x="35255" y="25670"/>
                    <a:pt x="35196" y="25599"/>
                  </a:cubicBezTo>
                  <a:cubicBezTo>
                    <a:pt x="35112" y="25456"/>
                    <a:pt x="34969" y="25254"/>
                    <a:pt x="34779" y="25015"/>
                  </a:cubicBezTo>
                  <a:cubicBezTo>
                    <a:pt x="34291" y="24384"/>
                    <a:pt x="33755" y="23801"/>
                    <a:pt x="33160" y="23277"/>
                  </a:cubicBezTo>
                  <a:cubicBezTo>
                    <a:pt x="32564" y="22741"/>
                    <a:pt x="31921" y="22277"/>
                    <a:pt x="31243" y="21860"/>
                  </a:cubicBezTo>
                  <a:cubicBezTo>
                    <a:pt x="30981" y="21706"/>
                    <a:pt x="30755" y="21598"/>
                    <a:pt x="30612" y="21515"/>
                  </a:cubicBezTo>
                  <a:cubicBezTo>
                    <a:pt x="30528" y="21479"/>
                    <a:pt x="30445" y="21444"/>
                    <a:pt x="30362" y="21420"/>
                  </a:cubicBezTo>
                  <a:close/>
                  <a:moveTo>
                    <a:pt x="8454" y="23170"/>
                  </a:moveTo>
                  <a:lnTo>
                    <a:pt x="8454" y="23170"/>
                  </a:lnTo>
                  <a:cubicBezTo>
                    <a:pt x="8371" y="23182"/>
                    <a:pt x="8299" y="23218"/>
                    <a:pt x="8228" y="23253"/>
                  </a:cubicBezTo>
                  <a:cubicBezTo>
                    <a:pt x="8061" y="23325"/>
                    <a:pt x="7847" y="23420"/>
                    <a:pt x="7573" y="23575"/>
                  </a:cubicBezTo>
                  <a:cubicBezTo>
                    <a:pt x="6871" y="23956"/>
                    <a:pt x="6204" y="24396"/>
                    <a:pt x="5585" y="24885"/>
                  </a:cubicBezTo>
                  <a:cubicBezTo>
                    <a:pt x="4954" y="25385"/>
                    <a:pt x="4370" y="25944"/>
                    <a:pt x="3835" y="26551"/>
                  </a:cubicBezTo>
                  <a:cubicBezTo>
                    <a:pt x="3632" y="26778"/>
                    <a:pt x="3477" y="26968"/>
                    <a:pt x="3382" y="27111"/>
                  </a:cubicBezTo>
                  <a:cubicBezTo>
                    <a:pt x="3323" y="27171"/>
                    <a:pt x="3275" y="27242"/>
                    <a:pt x="3227" y="27325"/>
                  </a:cubicBezTo>
                  <a:cubicBezTo>
                    <a:pt x="3228" y="27326"/>
                    <a:pt x="3228" y="27326"/>
                    <a:pt x="3229" y="27326"/>
                  </a:cubicBezTo>
                  <a:cubicBezTo>
                    <a:pt x="3261" y="27326"/>
                    <a:pt x="3498" y="27054"/>
                    <a:pt x="3906" y="26611"/>
                  </a:cubicBezTo>
                  <a:cubicBezTo>
                    <a:pt x="5001" y="25456"/>
                    <a:pt x="6240" y="24468"/>
                    <a:pt x="7621" y="23670"/>
                  </a:cubicBezTo>
                  <a:cubicBezTo>
                    <a:pt x="8121" y="23361"/>
                    <a:pt x="8454" y="23182"/>
                    <a:pt x="8454" y="23170"/>
                  </a:cubicBezTo>
                  <a:close/>
                  <a:moveTo>
                    <a:pt x="20765" y="23063"/>
                  </a:moveTo>
                  <a:cubicBezTo>
                    <a:pt x="20765" y="23313"/>
                    <a:pt x="20801" y="23563"/>
                    <a:pt x="20872" y="23801"/>
                  </a:cubicBezTo>
                  <a:cubicBezTo>
                    <a:pt x="21122" y="24956"/>
                    <a:pt x="21551" y="26075"/>
                    <a:pt x="22158" y="27099"/>
                  </a:cubicBezTo>
                  <a:cubicBezTo>
                    <a:pt x="22265" y="27325"/>
                    <a:pt x="22408" y="27528"/>
                    <a:pt x="22563" y="27718"/>
                  </a:cubicBezTo>
                  <a:lnTo>
                    <a:pt x="22575" y="27706"/>
                  </a:lnTo>
                  <a:cubicBezTo>
                    <a:pt x="22480" y="27480"/>
                    <a:pt x="22373" y="27254"/>
                    <a:pt x="22253" y="27040"/>
                  </a:cubicBezTo>
                  <a:cubicBezTo>
                    <a:pt x="21980" y="26516"/>
                    <a:pt x="21742" y="25980"/>
                    <a:pt x="21527" y="25444"/>
                  </a:cubicBezTo>
                  <a:cubicBezTo>
                    <a:pt x="21301" y="24896"/>
                    <a:pt x="21122" y="24337"/>
                    <a:pt x="20968" y="23765"/>
                  </a:cubicBezTo>
                  <a:cubicBezTo>
                    <a:pt x="20920" y="23527"/>
                    <a:pt x="20849" y="23289"/>
                    <a:pt x="20765" y="23063"/>
                  </a:cubicBezTo>
                  <a:close/>
                  <a:moveTo>
                    <a:pt x="22845" y="21602"/>
                  </a:moveTo>
                  <a:cubicBezTo>
                    <a:pt x="22825" y="21602"/>
                    <a:pt x="22814" y="21605"/>
                    <a:pt x="22813" y="21610"/>
                  </a:cubicBezTo>
                  <a:cubicBezTo>
                    <a:pt x="22777" y="21741"/>
                    <a:pt x="25575" y="22670"/>
                    <a:pt x="28647" y="24563"/>
                  </a:cubicBezTo>
                  <a:cubicBezTo>
                    <a:pt x="31664" y="26415"/>
                    <a:pt x="33712" y="28483"/>
                    <a:pt x="33889" y="28483"/>
                  </a:cubicBezTo>
                  <a:cubicBezTo>
                    <a:pt x="33893" y="28483"/>
                    <a:pt x="33896" y="28482"/>
                    <a:pt x="33898" y="28480"/>
                  </a:cubicBezTo>
                  <a:lnTo>
                    <a:pt x="33886" y="28480"/>
                  </a:lnTo>
                  <a:cubicBezTo>
                    <a:pt x="33922" y="28444"/>
                    <a:pt x="33457" y="27861"/>
                    <a:pt x="32576" y="27040"/>
                  </a:cubicBezTo>
                  <a:cubicBezTo>
                    <a:pt x="30290" y="24896"/>
                    <a:pt x="27599" y="23230"/>
                    <a:pt x="24670" y="22134"/>
                  </a:cubicBezTo>
                  <a:cubicBezTo>
                    <a:pt x="23681" y="21766"/>
                    <a:pt x="22998" y="21602"/>
                    <a:pt x="22845" y="21602"/>
                  </a:cubicBezTo>
                  <a:close/>
                  <a:moveTo>
                    <a:pt x="29671" y="28218"/>
                  </a:moveTo>
                  <a:cubicBezTo>
                    <a:pt x="29385" y="28218"/>
                    <a:pt x="29254" y="28552"/>
                    <a:pt x="29457" y="28754"/>
                  </a:cubicBezTo>
                  <a:cubicBezTo>
                    <a:pt x="29517" y="28814"/>
                    <a:pt x="29593" y="28841"/>
                    <a:pt x="29668" y="28841"/>
                  </a:cubicBezTo>
                  <a:cubicBezTo>
                    <a:pt x="29830" y="28841"/>
                    <a:pt x="29989" y="28715"/>
                    <a:pt x="29981" y="28528"/>
                  </a:cubicBezTo>
                  <a:cubicBezTo>
                    <a:pt x="29981" y="28349"/>
                    <a:pt x="29838" y="28218"/>
                    <a:pt x="29671" y="28218"/>
                  </a:cubicBezTo>
                  <a:close/>
                  <a:moveTo>
                    <a:pt x="3424" y="29467"/>
                  </a:moveTo>
                  <a:cubicBezTo>
                    <a:pt x="3418" y="29467"/>
                    <a:pt x="3412" y="29468"/>
                    <a:pt x="3406" y="29468"/>
                  </a:cubicBezTo>
                  <a:cubicBezTo>
                    <a:pt x="3275" y="29468"/>
                    <a:pt x="3203" y="29623"/>
                    <a:pt x="3299" y="29718"/>
                  </a:cubicBezTo>
                  <a:cubicBezTo>
                    <a:pt x="3327" y="29751"/>
                    <a:pt x="3365" y="29765"/>
                    <a:pt x="3402" y="29765"/>
                  </a:cubicBezTo>
                  <a:cubicBezTo>
                    <a:pt x="3476" y="29765"/>
                    <a:pt x="3549" y="29710"/>
                    <a:pt x="3549" y="29623"/>
                  </a:cubicBezTo>
                  <a:cubicBezTo>
                    <a:pt x="3560" y="29535"/>
                    <a:pt x="3499" y="29467"/>
                    <a:pt x="3424" y="29467"/>
                  </a:cubicBezTo>
                  <a:close/>
                  <a:moveTo>
                    <a:pt x="16171" y="22345"/>
                  </a:moveTo>
                  <a:cubicBezTo>
                    <a:pt x="16020" y="22345"/>
                    <a:pt x="14496" y="23707"/>
                    <a:pt x="13050" y="25766"/>
                  </a:cubicBezTo>
                  <a:cubicBezTo>
                    <a:pt x="11562" y="27873"/>
                    <a:pt x="10776" y="29814"/>
                    <a:pt x="10895" y="29873"/>
                  </a:cubicBezTo>
                  <a:cubicBezTo>
                    <a:pt x="10897" y="29874"/>
                    <a:pt x="10899" y="29875"/>
                    <a:pt x="10902" y="29875"/>
                  </a:cubicBezTo>
                  <a:cubicBezTo>
                    <a:pt x="11056" y="29875"/>
                    <a:pt x="11989" y="28055"/>
                    <a:pt x="13407" y="26016"/>
                  </a:cubicBezTo>
                  <a:cubicBezTo>
                    <a:pt x="14848" y="23932"/>
                    <a:pt x="16277" y="22432"/>
                    <a:pt x="16181" y="22348"/>
                  </a:cubicBezTo>
                  <a:cubicBezTo>
                    <a:pt x="16179" y="22346"/>
                    <a:pt x="16176" y="22345"/>
                    <a:pt x="16171" y="22345"/>
                  </a:cubicBezTo>
                  <a:close/>
                  <a:moveTo>
                    <a:pt x="16993" y="19771"/>
                  </a:moveTo>
                  <a:cubicBezTo>
                    <a:pt x="16849" y="19771"/>
                    <a:pt x="16007" y="20008"/>
                    <a:pt x="14776" y="20574"/>
                  </a:cubicBezTo>
                  <a:cubicBezTo>
                    <a:pt x="14002" y="20920"/>
                    <a:pt x="13240" y="21325"/>
                    <a:pt x="12502" y="21765"/>
                  </a:cubicBezTo>
                  <a:cubicBezTo>
                    <a:pt x="11609" y="22313"/>
                    <a:pt x="10740" y="22920"/>
                    <a:pt x="9931" y="23575"/>
                  </a:cubicBezTo>
                  <a:cubicBezTo>
                    <a:pt x="9109" y="24242"/>
                    <a:pt x="8347" y="24968"/>
                    <a:pt x="7633" y="25742"/>
                  </a:cubicBezTo>
                  <a:cubicBezTo>
                    <a:pt x="7311" y="26111"/>
                    <a:pt x="7025" y="26468"/>
                    <a:pt x="6763" y="26813"/>
                  </a:cubicBezTo>
                  <a:cubicBezTo>
                    <a:pt x="6490" y="27147"/>
                    <a:pt x="6275" y="27504"/>
                    <a:pt x="6061" y="27790"/>
                  </a:cubicBezTo>
                  <a:cubicBezTo>
                    <a:pt x="5870" y="28052"/>
                    <a:pt x="5704" y="28337"/>
                    <a:pt x="5549" y="28623"/>
                  </a:cubicBezTo>
                  <a:cubicBezTo>
                    <a:pt x="5418" y="28837"/>
                    <a:pt x="5311" y="29064"/>
                    <a:pt x="5204" y="29290"/>
                  </a:cubicBezTo>
                  <a:cubicBezTo>
                    <a:pt x="5037" y="29659"/>
                    <a:pt x="4954" y="29873"/>
                    <a:pt x="4989" y="29885"/>
                  </a:cubicBezTo>
                  <a:cubicBezTo>
                    <a:pt x="4991" y="29886"/>
                    <a:pt x="4993" y="29886"/>
                    <a:pt x="4994" y="29886"/>
                  </a:cubicBezTo>
                  <a:cubicBezTo>
                    <a:pt x="5079" y="29886"/>
                    <a:pt x="5495" y="29086"/>
                    <a:pt x="6311" y="27944"/>
                  </a:cubicBezTo>
                  <a:cubicBezTo>
                    <a:pt x="6525" y="27659"/>
                    <a:pt x="6775" y="27349"/>
                    <a:pt x="7037" y="27016"/>
                  </a:cubicBezTo>
                  <a:cubicBezTo>
                    <a:pt x="7299" y="26682"/>
                    <a:pt x="7609" y="26349"/>
                    <a:pt x="7930" y="26004"/>
                  </a:cubicBezTo>
                  <a:cubicBezTo>
                    <a:pt x="8645" y="25254"/>
                    <a:pt x="9395" y="24551"/>
                    <a:pt x="10204" y="23896"/>
                  </a:cubicBezTo>
                  <a:cubicBezTo>
                    <a:pt x="11002" y="23253"/>
                    <a:pt x="11847" y="22646"/>
                    <a:pt x="12717" y="22087"/>
                  </a:cubicBezTo>
                  <a:cubicBezTo>
                    <a:pt x="13526" y="21586"/>
                    <a:pt x="14276" y="21158"/>
                    <a:pt x="14919" y="20825"/>
                  </a:cubicBezTo>
                  <a:cubicBezTo>
                    <a:pt x="16205" y="20170"/>
                    <a:pt x="17039" y="19836"/>
                    <a:pt x="17015" y="19777"/>
                  </a:cubicBezTo>
                  <a:cubicBezTo>
                    <a:pt x="17014" y="19773"/>
                    <a:pt x="17006" y="19771"/>
                    <a:pt x="16993" y="19771"/>
                  </a:cubicBezTo>
                  <a:close/>
                  <a:moveTo>
                    <a:pt x="23158" y="25516"/>
                  </a:moveTo>
                  <a:lnTo>
                    <a:pt x="23158" y="25516"/>
                  </a:lnTo>
                  <a:cubicBezTo>
                    <a:pt x="23289" y="25801"/>
                    <a:pt x="23432" y="26087"/>
                    <a:pt x="23611" y="26349"/>
                  </a:cubicBezTo>
                  <a:cubicBezTo>
                    <a:pt x="23897" y="26861"/>
                    <a:pt x="24325" y="27552"/>
                    <a:pt x="24813" y="28302"/>
                  </a:cubicBezTo>
                  <a:cubicBezTo>
                    <a:pt x="25301" y="29040"/>
                    <a:pt x="25778" y="29707"/>
                    <a:pt x="26123" y="30171"/>
                  </a:cubicBezTo>
                  <a:cubicBezTo>
                    <a:pt x="26302" y="30433"/>
                    <a:pt x="26504" y="30683"/>
                    <a:pt x="26718" y="30921"/>
                  </a:cubicBezTo>
                  <a:cubicBezTo>
                    <a:pt x="26564" y="30635"/>
                    <a:pt x="26397" y="30373"/>
                    <a:pt x="26206" y="30111"/>
                  </a:cubicBezTo>
                  <a:cubicBezTo>
                    <a:pt x="25873" y="29635"/>
                    <a:pt x="25432" y="28968"/>
                    <a:pt x="24932" y="28218"/>
                  </a:cubicBezTo>
                  <a:cubicBezTo>
                    <a:pt x="24432" y="27480"/>
                    <a:pt x="24004" y="26790"/>
                    <a:pt x="23694" y="26301"/>
                  </a:cubicBezTo>
                  <a:cubicBezTo>
                    <a:pt x="23539" y="26028"/>
                    <a:pt x="23361" y="25766"/>
                    <a:pt x="23158" y="25516"/>
                  </a:cubicBezTo>
                  <a:close/>
                  <a:moveTo>
                    <a:pt x="16991" y="26551"/>
                  </a:moveTo>
                  <a:lnTo>
                    <a:pt x="16991" y="26551"/>
                  </a:lnTo>
                  <a:cubicBezTo>
                    <a:pt x="16848" y="26801"/>
                    <a:pt x="16729" y="27063"/>
                    <a:pt x="16658" y="27337"/>
                  </a:cubicBezTo>
                  <a:cubicBezTo>
                    <a:pt x="16205" y="28623"/>
                    <a:pt x="16003" y="29980"/>
                    <a:pt x="16062" y="31350"/>
                  </a:cubicBezTo>
                  <a:cubicBezTo>
                    <a:pt x="16062" y="31635"/>
                    <a:pt x="16086" y="31909"/>
                    <a:pt x="16157" y="32183"/>
                  </a:cubicBezTo>
                  <a:cubicBezTo>
                    <a:pt x="16169" y="31909"/>
                    <a:pt x="16169" y="31623"/>
                    <a:pt x="16157" y="31350"/>
                  </a:cubicBezTo>
                  <a:cubicBezTo>
                    <a:pt x="16157" y="29992"/>
                    <a:pt x="16360" y="28647"/>
                    <a:pt x="16753" y="27361"/>
                  </a:cubicBezTo>
                  <a:cubicBezTo>
                    <a:pt x="16848" y="27099"/>
                    <a:pt x="16919" y="26825"/>
                    <a:pt x="16991" y="26551"/>
                  </a:cubicBezTo>
                  <a:close/>
                  <a:moveTo>
                    <a:pt x="27028" y="28909"/>
                  </a:moveTo>
                  <a:lnTo>
                    <a:pt x="27028" y="28909"/>
                  </a:lnTo>
                  <a:cubicBezTo>
                    <a:pt x="27147" y="29111"/>
                    <a:pt x="27278" y="29314"/>
                    <a:pt x="27433" y="29492"/>
                  </a:cubicBezTo>
                  <a:cubicBezTo>
                    <a:pt x="27683" y="29838"/>
                    <a:pt x="28040" y="30338"/>
                    <a:pt x="28433" y="30885"/>
                  </a:cubicBezTo>
                  <a:cubicBezTo>
                    <a:pt x="28814" y="31433"/>
                    <a:pt x="29147" y="31933"/>
                    <a:pt x="29385" y="32302"/>
                  </a:cubicBezTo>
                  <a:cubicBezTo>
                    <a:pt x="29504" y="32505"/>
                    <a:pt x="29647" y="32695"/>
                    <a:pt x="29802" y="32874"/>
                  </a:cubicBezTo>
                  <a:cubicBezTo>
                    <a:pt x="29719" y="32659"/>
                    <a:pt x="29612" y="32445"/>
                    <a:pt x="29481" y="32243"/>
                  </a:cubicBezTo>
                  <a:cubicBezTo>
                    <a:pt x="29254" y="31862"/>
                    <a:pt x="28933" y="31350"/>
                    <a:pt x="28552" y="30802"/>
                  </a:cubicBezTo>
                  <a:cubicBezTo>
                    <a:pt x="28159" y="30254"/>
                    <a:pt x="27790" y="29766"/>
                    <a:pt x="27516" y="29433"/>
                  </a:cubicBezTo>
                  <a:cubicBezTo>
                    <a:pt x="27373" y="29242"/>
                    <a:pt x="27218" y="29064"/>
                    <a:pt x="27028" y="28909"/>
                  </a:cubicBezTo>
                  <a:close/>
                  <a:moveTo>
                    <a:pt x="19652" y="33003"/>
                  </a:moveTo>
                  <a:cubicBezTo>
                    <a:pt x="19576" y="33003"/>
                    <a:pt x="19516" y="33071"/>
                    <a:pt x="19527" y="33159"/>
                  </a:cubicBezTo>
                  <a:cubicBezTo>
                    <a:pt x="19527" y="33246"/>
                    <a:pt x="19600" y="33301"/>
                    <a:pt x="19673" y="33301"/>
                  </a:cubicBezTo>
                  <a:cubicBezTo>
                    <a:pt x="19711" y="33301"/>
                    <a:pt x="19749" y="33287"/>
                    <a:pt x="19777" y="33255"/>
                  </a:cubicBezTo>
                  <a:cubicBezTo>
                    <a:pt x="19872" y="33159"/>
                    <a:pt x="19801" y="33005"/>
                    <a:pt x="19670" y="33005"/>
                  </a:cubicBezTo>
                  <a:cubicBezTo>
                    <a:pt x="19664" y="33004"/>
                    <a:pt x="19658" y="33003"/>
                    <a:pt x="19652" y="33003"/>
                  </a:cubicBezTo>
                  <a:close/>
                  <a:moveTo>
                    <a:pt x="18253" y="26016"/>
                  </a:moveTo>
                  <a:lnTo>
                    <a:pt x="18253" y="26016"/>
                  </a:lnTo>
                  <a:cubicBezTo>
                    <a:pt x="18205" y="26099"/>
                    <a:pt x="18182" y="26194"/>
                    <a:pt x="18158" y="26289"/>
                  </a:cubicBezTo>
                  <a:cubicBezTo>
                    <a:pt x="18110" y="26480"/>
                    <a:pt x="18051" y="26754"/>
                    <a:pt x="17991" y="27087"/>
                  </a:cubicBezTo>
                  <a:cubicBezTo>
                    <a:pt x="17848" y="27956"/>
                    <a:pt x="17765" y="28837"/>
                    <a:pt x="17753" y="29730"/>
                  </a:cubicBezTo>
                  <a:cubicBezTo>
                    <a:pt x="17741" y="30611"/>
                    <a:pt x="17801" y="31492"/>
                    <a:pt x="17932" y="32374"/>
                  </a:cubicBezTo>
                  <a:cubicBezTo>
                    <a:pt x="17991" y="32707"/>
                    <a:pt x="18039" y="32981"/>
                    <a:pt x="18086" y="33159"/>
                  </a:cubicBezTo>
                  <a:cubicBezTo>
                    <a:pt x="18098" y="33249"/>
                    <a:pt x="18119" y="33340"/>
                    <a:pt x="18162" y="33430"/>
                  </a:cubicBezTo>
                  <a:lnTo>
                    <a:pt x="18162" y="33430"/>
                  </a:lnTo>
                  <a:cubicBezTo>
                    <a:pt x="18167" y="33349"/>
                    <a:pt x="18104" y="32961"/>
                    <a:pt x="18051" y="32362"/>
                  </a:cubicBezTo>
                  <a:cubicBezTo>
                    <a:pt x="17943" y="31492"/>
                    <a:pt x="17884" y="30611"/>
                    <a:pt x="17896" y="29730"/>
                  </a:cubicBezTo>
                  <a:cubicBezTo>
                    <a:pt x="17908" y="28849"/>
                    <a:pt x="17979" y="27968"/>
                    <a:pt x="18098" y="27099"/>
                  </a:cubicBezTo>
                  <a:cubicBezTo>
                    <a:pt x="18193" y="26432"/>
                    <a:pt x="18277" y="26016"/>
                    <a:pt x="18253" y="26016"/>
                  </a:cubicBezTo>
                  <a:close/>
                  <a:moveTo>
                    <a:pt x="18162" y="33430"/>
                  </a:moveTo>
                  <a:cubicBezTo>
                    <a:pt x="18162" y="33439"/>
                    <a:pt x="18160" y="33444"/>
                    <a:pt x="18158" y="33445"/>
                  </a:cubicBezTo>
                  <a:lnTo>
                    <a:pt x="18170" y="33445"/>
                  </a:lnTo>
                  <a:cubicBezTo>
                    <a:pt x="18167" y="33440"/>
                    <a:pt x="18165" y="33435"/>
                    <a:pt x="18162" y="33430"/>
                  </a:cubicBezTo>
                  <a:close/>
                  <a:moveTo>
                    <a:pt x="15419" y="25206"/>
                  </a:moveTo>
                  <a:cubicBezTo>
                    <a:pt x="15348" y="25301"/>
                    <a:pt x="15288" y="25396"/>
                    <a:pt x="15241" y="25504"/>
                  </a:cubicBezTo>
                  <a:cubicBezTo>
                    <a:pt x="15134" y="25706"/>
                    <a:pt x="14991" y="25992"/>
                    <a:pt x="14812" y="26361"/>
                  </a:cubicBezTo>
                  <a:cubicBezTo>
                    <a:pt x="14372" y="27313"/>
                    <a:pt x="13991" y="28302"/>
                    <a:pt x="13705" y="29314"/>
                  </a:cubicBezTo>
                  <a:cubicBezTo>
                    <a:pt x="13407" y="30314"/>
                    <a:pt x="13193" y="31350"/>
                    <a:pt x="13062" y="32397"/>
                  </a:cubicBezTo>
                  <a:cubicBezTo>
                    <a:pt x="13014" y="32790"/>
                    <a:pt x="12979" y="33112"/>
                    <a:pt x="12967" y="33338"/>
                  </a:cubicBezTo>
                  <a:cubicBezTo>
                    <a:pt x="12955" y="33457"/>
                    <a:pt x="12955" y="33576"/>
                    <a:pt x="12967" y="33695"/>
                  </a:cubicBezTo>
                  <a:cubicBezTo>
                    <a:pt x="13002" y="33576"/>
                    <a:pt x="13026" y="33457"/>
                    <a:pt x="13038" y="33338"/>
                  </a:cubicBezTo>
                  <a:cubicBezTo>
                    <a:pt x="13062" y="33124"/>
                    <a:pt x="13109" y="32790"/>
                    <a:pt x="13169" y="32397"/>
                  </a:cubicBezTo>
                  <a:cubicBezTo>
                    <a:pt x="13336" y="31373"/>
                    <a:pt x="13562" y="30349"/>
                    <a:pt x="13848" y="29337"/>
                  </a:cubicBezTo>
                  <a:cubicBezTo>
                    <a:pt x="14133" y="28337"/>
                    <a:pt x="14491" y="27361"/>
                    <a:pt x="14907" y="26397"/>
                  </a:cubicBezTo>
                  <a:cubicBezTo>
                    <a:pt x="15062" y="26039"/>
                    <a:pt x="15193" y="25742"/>
                    <a:pt x="15288" y="25527"/>
                  </a:cubicBezTo>
                  <a:cubicBezTo>
                    <a:pt x="15348" y="25432"/>
                    <a:pt x="15384" y="25325"/>
                    <a:pt x="15419" y="25206"/>
                  </a:cubicBezTo>
                  <a:close/>
                  <a:moveTo>
                    <a:pt x="20158" y="20277"/>
                  </a:moveTo>
                  <a:cubicBezTo>
                    <a:pt x="20087" y="20277"/>
                    <a:pt x="19932" y="21051"/>
                    <a:pt x="19813" y="22325"/>
                  </a:cubicBezTo>
                  <a:cubicBezTo>
                    <a:pt x="19515" y="25670"/>
                    <a:pt x="19801" y="29040"/>
                    <a:pt x="20646" y="32290"/>
                  </a:cubicBezTo>
                  <a:cubicBezTo>
                    <a:pt x="20965" y="33475"/>
                    <a:pt x="21251" y="34202"/>
                    <a:pt x="21317" y="34252"/>
                  </a:cubicBezTo>
                  <a:lnTo>
                    <a:pt x="21317" y="34252"/>
                  </a:lnTo>
                  <a:cubicBezTo>
                    <a:pt x="21363" y="34200"/>
                    <a:pt x="21187" y="33435"/>
                    <a:pt x="20932" y="32219"/>
                  </a:cubicBezTo>
                  <a:cubicBezTo>
                    <a:pt x="20610" y="30600"/>
                    <a:pt x="20372" y="28956"/>
                    <a:pt x="20229" y="27313"/>
                  </a:cubicBezTo>
                  <a:cubicBezTo>
                    <a:pt x="20098" y="25658"/>
                    <a:pt x="20063" y="24003"/>
                    <a:pt x="20122" y="22348"/>
                  </a:cubicBezTo>
                  <a:cubicBezTo>
                    <a:pt x="20158" y="21075"/>
                    <a:pt x="20218" y="20289"/>
                    <a:pt x="20158" y="20277"/>
                  </a:cubicBezTo>
                  <a:close/>
                  <a:moveTo>
                    <a:pt x="21317" y="34252"/>
                  </a:moveTo>
                  <a:cubicBezTo>
                    <a:pt x="21316" y="34254"/>
                    <a:pt x="21314" y="34254"/>
                    <a:pt x="21313" y="34255"/>
                  </a:cubicBezTo>
                  <a:lnTo>
                    <a:pt x="21322" y="34255"/>
                  </a:lnTo>
                  <a:cubicBezTo>
                    <a:pt x="21321" y="34254"/>
                    <a:pt x="21319" y="34254"/>
                    <a:pt x="21317" y="34252"/>
                  </a:cubicBezTo>
                  <a:close/>
                  <a:moveTo>
                    <a:pt x="21322" y="34255"/>
                  </a:moveTo>
                  <a:cubicBezTo>
                    <a:pt x="21323" y="34255"/>
                    <a:pt x="21323" y="34255"/>
                    <a:pt x="21324" y="34255"/>
                  </a:cubicBezTo>
                  <a:cubicBezTo>
                    <a:pt x="21324" y="34255"/>
                    <a:pt x="21324" y="34255"/>
                    <a:pt x="21325" y="34255"/>
                  </a:cubicBezTo>
                  <a:close/>
                  <a:moveTo>
                    <a:pt x="17955" y="20003"/>
                  </a:moveTo>
                  <a:cubicBezTo>
                    <a:pt x="17896" y="20015"/>
                    <a:pt x="17836" y="20039"/>
                    <a:pt x="17789" y="20063"/>
                  </a:cubicBezTo>
                  <a:lnTo>
                    <a:pt x="17289" y="20324"/>
                  </a:lnTo>
                  <a:cubicBezTo>
                    <a:pt x="17062" y="20432"/>
                    <a:pt x="16800" y="20586"/>
                    <a:pt x="16503" y="20765"/>
                  </a:cubicBezTo>
                  <a:cubicBezTo>
                    <a:pt x="16205" y="20944"/>
                    <a:pt x="15860" y="21146"/>
                    <a:pt x="15503" y="21408"/>
                  </a:cubicBezTo>
                  <a:lnTo>
                    <a:pt x="14919" y="21789"/>
                  </a:lnTo>
                  <a:cubicBezTo>
                    <a:pt x="14729" y="21920"/>
                    <a:pt x="14538" y="22087"/>
                    <a:pt x="14324" y="22241"/>
                  </a:cubicBezTo>
                  <a:cubicBezTo>
                    <a:pt x="13907" y="22539"/>
                    <a:pt x="13490" y="22908"/>
                    <a:pt x="13050" y="23289"/>
                  </a:cubicBezTo>
                  <a:cubicBezTo>
                    <a:pt x="11133" y="24968"/>
                    <a:pt x="9502" y="26932"/>
                    <a:pt x="8204" y="29111"/>
                  </a:cubicBezTo>
                  <a:cubicBezTo>
                    <a:pt x="7918" y="29611"/>
                    <a:pt x="7633" y="30088"/>
                    <a:pt x="7406" y="30564"/>
                  </a:cubicBezTo>
                  <a:cubicBezTo>
                    <a:pt x="7299" y="30790"/>
                    <a:pt x="7168" y="31016"/>
                    <a:pt x="7073" y="31231"/>
                  </a:cubicBezTo>
                  <a:lnTo>
                    <a:pt x="6799" y="31862"/>
                  </a:lnTo>
                  <a:cubicBezTo>
                    <a:pt x="6609" y="32278"/>
                    <a:pt x="6478" y="32671"/>
                    <a:pt x="6347" y="32981"/>
                  </a:cubicBezTo>
                  <a:cubicBezTo>
                    <a:pt x="6228" y="33255"/>
                    <a:pt x="6132" y="33528"/>
                    <a:pt x="6049" y="33814"/>
                  </a:cubicBezTo>
                  <a:cubicBezTo>
                    <a:pt x="5978" y="34052"/>
                    <a:pt x="5930" y="34231"/>
                    <a:pt x="5882" y="34374"/>
                  </a:cubicBezTo>
                  <a:cubicBezTo>
                    <a:pt x="5859" y="34433"/>
                    <a:pt x="5847" y="34493"/>
                    <a:pt x="5835" y="34564"/>
                  </a:cubicBezTo>
                  <a:cubicBezTo>
                    <a:pt x="5870" y="34505"/>
                    <a:pt x="5894" y="34433"/>
                    <a:pt x="5918" y="34374"/>
                  </a:cubicBezTo>
                  <a:cubicBezTo>
                    <a:pt x="5954" y="34243"/>
                    <a:pt x="6025" y="34076"/>
                    <a:pt x="6109" y="33838"/>
                  </a:cubicBezTo>
                  <a:cubicBezTo>
                    <a:pt x="6180" y="33612"/>
                    <a:pt x="6287" y="33326"/>
                    <a:pt x="6418" y="33005"/>
                  </a:cubicBezTo>
                  <a:cubicBezTo>
                    <a:pt x="6549" y="32683"/>
                    <a:pt x="6692" y="32314"/>
                    <a:pt x="6883" y="31909"/>
                  </a:cubicBezTo>
                  <a:lnTo>
                    <a:pt x="7156" y="31290"/>
                  </a:lnTo>
                  <a:cubicBezTo>
                    <a:pt x="7264" y="31064"/>
                    <a:pt x="7383" y="30850"/>
                    <a:pt x="7502" y="30623"/>
                  </a:cubicBezTo>
                  <a:cubicBezTo>
                    <a:pt x="7728" y="30159"/>
                    <a:pt x="8014" y="29683"/>
                    <a:pt x="8311" y="29183"/>
                  </a:cubicBezTo>
                  <a:cubicBezTo>
                    <a:pt x="8966" y="28111"/>
                    <a:pt x="9692" y="27087"/>
                    <a:pt x="10502" y="26123"/>
                  </a:cubicBezTo>
                  <a:cubicBezTo>
                    <a:pt x="11312" y="25158"/>
                    <a:pt x="12181" y="24253"/>
                    <a:pt x="13121" y="23408"/>
                  </a:cubicBezTo>
                  <a:cubicBezTo>
                    <a:pt x="13550" y="23027"/>
                    <a:pt x="13979" y="22670"/>
                    <a:pt x="14395" y="22360"/>
                  </a:cubicBezTo>
                  <a:cubicBezTo>
                    <a:pt x="14598" y="22206"/>
                    <a:pt x="14788" y="22039"/>
                    <a:pt x="14991" y="21908"/>
                  </a:cubicBezTo>
                  <a:lnTo>
                    <a:pt x="15538" y="21503"/>
                  </a:lnTo>
                  <a:cubicBezTo>
                    <a:pt x="15896" y="21241"/>
                    <a:pt x="16241" y="21039"/>
                    <a:pt x="16527" y="20848"/>
                  </a:cubicBezTo>
                  <a:cubicBezTo>
                    <a:pt x="16824" y="20670"/>
                    <a:pt x="17086" y="20515"/>
                    <a:pt x="17300" y="20384"/>
                  </a:cubicBezTo>
                  <a:lnTo>
                    <a:pt x="17789" y="20110"/>
                  </a:lnTo>
                  <a:cubicBezTo>
                    <a:pt x="17848" y="20086"/>
                    <a:pt x="17896" y="20039"/>
                    <a:pt x="17955" y="20003"/>
                  </a:cubicBezTo>
                  <a:close/>
                  <a:moveTo>
                    <a:pt x="11955" y="30838"/>
                  </a:moveTo>
                  <a:lnTo>
                    <a:pt x="11955" y="30838"/>
                  </a:lnTo>
                  <a:cubicBezTo>
                    <a:pt x="11812" y="31040"/>
                    <a:pt x="11681" y="31266"/>
                    <a:pt x="11585" y="31504"/>
                  </a:cubicBezTo>
                  <a:cubicBezTo>
                    <a:pt x="11050" y="32600"/>
                    <a:pt x="10704" y="33790"/>
                    <a:pt x="10573" y="35017"/>
                  </a:cubicBezTo>
                  <a:cubicBezTo>
                    <a:pt x="10538" y="35267"/>
                    <a:pt x="10526" y="35517"/>
                    <a:pt x="10550" y="35767"/>
                  </a:cubicBezTo>
                  <a:cubicBezTo>
                    <a:pt x="10609" y="35529"/>
                    <a:pt x="10657" y="35279"/>
                    <a:pt x="10681" y="35017"/>
                  </a:cubicBezTo>
                  <a:cubicBezTo>
                    <a:pt x="10776" y="34421"/>
                    <a:pt x="10907" y="33838"/>
                    <a:pt x="11074" y="33255"/>
                  </a:cubicBezTo>
                  <a:cubicBezTo>
                    <a:pt x="11240" y="32671"/>
                    <a:pt x="11443" y="32100"/>
                    <a:pt x="11681" y="31540"/>
                  </a:cubicBezTo>
                  <a:cubicBezTo>
                    <a:pt x="11788" y="31314"/>
                    <a:pt x="11883" y="31076"/>
                    <a:pt x="11955" y="30838"/>
                  </a:cubicBezTo>
                  <a:close/>
                  <a:moveTo>
                    <a:pt x="14904" y="35730"/>
                  </a:moveTo>
                  <a:cubicBezTo>
                    <a:pt x="14897" y="35730"/>
                    <a:pt x="14890" y="35731"/>
                    <a:pt x="14884" y="35731"/>
                  </a:cubicBezTo>
                  <a:cubicBezTo>
                    <a:pt x="14550" y="35731"/>
                    <a:pt x="14383" y="36136"/>
                    <a:pt x="14622" y="36362"/>
                  </a:cubicBezTo>
                  <a:cubicBezTo>
                    <a:pt x="14699" y="36440"/>
                    <a:pt x="14794" y="36474"/>
                    <a:pt x="14887" y="36474"/>
                  </a:cubicBezTo>
                  <a:cubicBezTo>
                    <a:pt x="15080" y="36474"/>
                    <a:pt x="15265" y="36325"/>
                    <a:pt x="15265" y="36100"/>
                  </a:cubicBezTo>
                  <a:lnTo>
                    <a:pt x="15253" y="36100"/>
                  </a:lnTo>
                  <a:cubicBezTo>
                    <a:pt x="15253" y="35893"/>
                    <a:pt x="15097" y="35730"/>
                    <a:pt x="14904" y="3573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2" name="Google Shape;1672;p35"/>
            <p:cNvSpPr/>
            <p:nvPr/>
          </p:nvSpPr>
          <p:spPr>
            <a:xfrm>
              <a:off x="8289135" y="539695"/>
              <a:ext cx="771011" cy="726901"/>
            </a:xfrm>
            <a:custGeom>
              <a:avLst/>
              <a:gdLst/>
              <a:ahLst/>
              <a:cxnLst/>
              <a:rect l="l" t="t" r="r" b="b"/>
              <a:pathLst>
                <a:path w="12288" h="11585" extrusionOk="0">
                  <a:moveTo>
                    <a:pt x="6013" y="0"/>
                  </a:moveTo>
                  <a:cubicBezTo>
                    <a:pt x="5941" y="0"/>
                    <a:pt x="5894" y="48"/>
                    <a:pt x="5894" y="119"/>
                  </a:cubicBezTo>
                  <a:cubicBezTo>
                    <a:pt x="5894" y="179"/>
                    <a:pt x="5941" y="226"/>
                    <a:pt x="6013" y="226"/>
                  </a:cubicBezTo>
                  <a:cubicBezTo>
                    <a:pt x="6072" y="226"/>
                    <a:pt x="6120" y="179"/>
                    <a:pt x="6120" y="119"/>
                  </a:cubicBezTo>
                  <a:cubicBezTo>
                    <a:pt x="6120" y="48"/>
                    <a:pt x="6072" y="0"/>
                    <a:pt x="6013" y="0"/>
                  </a:cubicBezTo>
                  <a:close/>
                  <a:moveTo>
                    <a:pt x="4941" y="1667"/>
                  </a:moveTo>
                  <a:cubicBezTo>
                    <a:pt x="4917" y="1679"/>
                    <a:pt x="4893" y="1691"/>
                    <a:pt x="4893" y="1715"/>
                  </a:cubicBezTo>
                  <a:cubicBezTo>
                    <a:pt x="4893" y="1744"/>
                    <a:pt x="4910" y="1765"/>
                    <a:pt x="4929" y="1765"/>
                  </a:cubicBezTo>
                  <a:cubicBezTo>
                    <a:pt x="4933" y="1765"/>
                    <a:pt x="4937" y="1764"/>
                    <a:pt x="4941" y="1762"/>
                  </a:cubicBezTo>
                  <a:cubicBezTo>
                    <a:pt x="4965" y="1762"/>
                    <a:pt x="4977" y="1750"/>
                    <a:pt x="4977" y="1715"/>
                  </a:cubicBezTo>
                  <a:cubicBezTo>
                    <a:pt x="4977" y="1691"/>
                    <a:pt x="4965" y="1679"/>
                    <a:pt x="4941" y="1667"/>
                  </a:cubicBezTo>
                  <a:close/>
                  <a:moveTo>
                    <a:pt x="2310" y="1715"/>
                  </a:moveTo>
                  <a:cubicBezTo>
                    <a:pt x="2250" y="1715"/>
                    <a:pt x="2203" y="1774"/>
                    <a:pt x="2203" y="1834"/>
                  </a:cubicBezTo>
                  <a:cubicBezTo>
                    <a:pt x="2203" y="1905"/>
                    <a:pt x="2250" y="1953"/>
                    <a:pt x="2310" y="1953"/>
                  </a:cubicBezTo>
                  <a:cubicBezTo>
                    <a:pt x="2381" y="1953"/>
                    <a:pt x="2429" y="1893"/>
                    <a:pt x="2429" y="1834"/>
                  </a:cubicBezTo>
                  <a:cubicBezTo>
                    <a:pt x="2429" y="1774"/>
                    <a:pt x="2381" y="1715"/>
                    <a:pt x="2310" y="1715"/>
                  </a:cubicBezTo>
                  <a:close/>
                  <a:moveTo>
                    <a:pt x="8656" y="1715"/>
                  </a:moveTo>
                  <a:cubicBezTo>
                    <a:pt x="8596" y="1715"/>
                    <a:pt x="8537" y="1774"/>
                    <a:pt x="8537" y="1834"/>
                  </a:cubicBezTo>
                  <a:cubicBezTo>
                    <a:pt x="8549" y="1905"/>
                    <a:pt x="8596" y="1953"/>
                    <a:pt x="8656" y="1953"/>
                  </a:cubicBezTo>
                  <a:cubicBezTo>
                    <a:pt x="8715" y="1953"/>
                    <a:pt x="8775" y="1893"/>
                    <a:pt x="8775" y="1834"/>
                  </a:cubicBezTo>
                  <a:cubicBezTo>
                    <a:pt x="8775" y="1774"/>
                    <a:pt x="8715" y="1715"/>
                    <a:pt x="8656" y="1715"/>
                  </a:cubicBezTo>
                  <a:close/>
                  <a:moveTo>
                    <a:pt x="10549" y="2357"/>
                  </a:moveTo>
                  <a:cubicBezTo>
                    <a:pt x="10525" y="2357"/>
                    <a:pt x="10501" y="2381"/>
                    <a:pt x="10513" y="2405"/>
                  </a:cubicBezTo>
                  <a:cubicBezTo>
                    <a:pt x="10507" y="2435"/>
                    <a:pt x="10531" y="2450"/>
                    <a:pt x="10555" y="2450"/>
                  </a:cubicBezTo>
                  <a:cubicBezTo>
                    <a:pt x="10579" y="2450"/>
                    <a:pt x="10603" y="2435"/>
                    <a:pt x="10597" y="2405"/>
                  </a:cubicBezTo>
                  <a:cubicBezTo>
                    <a:pt x="10597" y="2381"/>
                    <a:pt x="10585" y="2357"/>
                    <a:pt x="10549" y="2357"/>
                  </a:cubicBezTo>
                  <a:close/>
                  <a:moveTo>
                    <a:pt x="2250" y="3751"/>
                  </a:moveTo>
                  <a:cubicBezTo>
                    <a:pt x="2226" y="3751"/>
                    <a:pt x="2203" y="3774"/>
                    <a:pt x="2203" y="3798"/>
                  </a:cubicBezTo>
                  <a:cubicBezTo>
                    <a:pt x="2203" y="3822"/>
                    <a:pt x="2226" y="3846"/>
                    <a:pt x="2250" y="3846"/>
                  </a:cubicBezTo>
                  <a:cubicBezTo>
                    <a:pt x="2274" y="3846"/>
                    <a:pt x="2298" y="3822"/>
                    <a:pt x="2298" y="3798"/>
                  </a:cubicBezTo>
                  <a:cubicBezTo>
                    <a:pt x="2298" y="3774"/>
                    <a:pt x="2274" y="3751"/>
                    <a:pt x="2250" y="3751"/>
                  </a:cubicBezTo>
                  <a:close/>
                  <a:moveTo>
                    <a:pt x="6287" y="1417"/>
                  </a:moveTo>
                  <a:cubicBezTo>
                    <a:pt x="6215" y="1834"/>
                    <a:pt x="6203" y="2262"/>
                    <a:pt x="6239" y="2679"/>
                  </a:cubicBezTo>
                  <a:cubicBezTo>
                    <a:pt x="6215" y="3096"/>
                    <a:pt x="6251" y="3524"/>
                    <a:pt x="6334" y="3941"/>
                  </a:cubicBezTo>
                  <a:lnTo>
                    <a:pt x="6334" y="3929"/>
                  </a:lnTo>
                  <a:cubicBezTo>
                    <a:pt x="6406" y="3512"/>
                    <a:pt x="6417" y="3096"/>
                    <a:pt x="6382" y="2679"/>
                  </a:cubicBezTo>
                  <a:cubicBezTo>
                    <a:pt x="6406" y="2250"/>
                    <a:pt x="6370" y="1834"/>
                    <a:pt x="6287" y="1417"/>
                  </a:cubicBezTo>
                  <a:close/>
                  <a:moveTo>
                    <a:pt x="7751" y="1536"/>
                  </a:moveTo>
                  <a:cubicBezTo>
                    <a:pt x="7560" y="1917"/>
                    <a:pt x="7430" y="2322"/>
                    <a:pt x="7346" y="2727"/>
                  </a:cubicBezTo>
                  <a:cubicBezTo>
                    <a:pt x="7203" y="3131"/>
                    <a:pt x="7120" y="3548"/>
                    <a:pt x="7084" y="3965"/>
                  </a:cubicBezTo>
                  <a:cubicBezTo>
                    <a:pt x="7263" y="3584"/>
                    <a:pt x="7406" y="3179"/>
                    <a:pt x="7489" y="2774"/>
                  </a:cubicBezTo>
                  <a:cubicBezTo>
                    <a:pt x="7620" y="2369"/>
                    <a:pt x="7715" y="1953"/>
                    <a:pt x="7751" y="1536"/>
                  </a:cubicBezTo>
                  <a:close/>
                  <a:moveTo>
                    <a:pt x="3584" y="976"/>
                  </a:moveTo>
                  <a:lnTo>
                    <a:pt x="3584" y="976"/>
                  </a:lnTo>
                  <a:cubicBezTo>
                    <a:pt x="3786" y="1536"/>
                    <a:pt x="4048" y="2060"/>
                    <a:pt x="4346" y="2572"/>
                  </a:cubicBezTo>
                  <a:cubicBezTo>
                    <a:pt x="4596" y="3096"/>
                    <a:pt x="4893" y="3596"/>
                    <a:pt x="5239" y="4072"/>
                  </a:cubicBezTo>
                  <a:cubicBezTo>
                    <a:pt x="5024" y="3524"/>
                    <a:pt x="4774" y="2989"/>
                    <a:pt x="4477" y="2488"/>
                  </a:cubicBezTo>
                  <a:cubicBezTo>
                    <a:pt x="4215" y="1953"/>
                    <a:pt x="3917" y="1453"/>
                    <a:pt x="3584" y="976"/>
                  </a:cubicBezTo>
                  <a:close/>
                  <a:moveTo>
                    <a:pt x="119" y="4417"/>
                  </a:moveTo>
                  <a:cubicBezTo>
                    <a:pt x="48" y="4417"/>
                    <a:pt x="0" y="4465"/>
                    <a:pt x="0" y="4536"/>
                  </a:cubicBezTo>
                  <a:cubicBezTo>
                    <a:pt x="0" y="4596"/>
                    <a:pt x="48" y="4643"/>
                    <a:pt x="119" y="4643"/>
                  </a:cubicBezTo>
                  <a:cubicBezTo>
                    <a:pt x="179" y="4643"/>
                    <a:pt x="226" y="4596"/>
                    <a:pt x="226" y="4536"/>
                  </a:cubicBezTo>
                  <a:cubicBezTo>
                    <a:pt x="226" y="4465"/>
                    <a:pt x="179" y="4417"/>
                    <a:pt x="119" y="4417"/>
                  </a:cubicBezTo>
                  <a:close/>
                  <a:moveTo>
                    <a:pt x="2774" y="2834"/>
                  </a:moveTo>
                  <a:lnTo>
                    <a:pt x="2774" y="2834"/>
                  </a:lnTo>
                  <a:cubicBezTo>
                    <a:pt x="3072" y="3191"/>
                    <a:pt x="3405" y="3512"/>
                    <a:pt x="3762" y="3810"/>
                  </a:cubicBezTo>
                  <a:cubicBezTo>
                    <a:pt x="4084" y="4132"/>
                    <a:pt x="4441" y="4429"/>
                    <a:pt x="4822" y="4691"/>
                  </a:cubicBezTo>
                  <a:cubicBezTo>
                    <a:pt x="4548" y="4322"/>
                    <a:pt x="4227" y="3977"/>
                    <a:pt x="3870" y="3691"/>
                  </a:cubicBezTo>
                  <a:cubicBezTo>
                    <a:pt x="3536" y="3358"/>
                    <a:pt x="3179" y="3072"/>
                    <a:pt x="2774" y="2834"/>
                  </a:cubicBezTo>
                  <a:close/>
                  <a:moveTo>
                    <a:pt x="9716" y="2905"/>
                  </a:moveTo>
                  <a:cubicBezTo>
                    <a:pt x="9358" y="3143"/>
                    <a:pt x="9049" y="3429"/>
                    <a:pt x="8775" y="3762"/>
                  </a:cubicBezTo>
                  <a:cubicBezTo>
                    <a:pt x="8465" y="4060"/>
                    <a:pt x="8203" y="4393"/>
                    <a:pt x="8001" y="4774"/>
                  </a:cubicBezTo>
                  <a:cubicBezTo>
                    <a:pt x="8322" y="4501"/>
                    <a:pt x="8620" y="4191"/>
                    <a:pt x="8894" y="3858"/>
                  </a:cubicBezTo>
                  <a:cubicBezTo>
                    <a:pt x="9192" y="3572"/>
                    <a:pt x="9477" y="3250"/>
                    <a:pt x="9727" y="2905"/>
                  </a:cubicBezTo>
                  <a:close/>
                  <a:moveTo>
                    <a:pt x="5286" y="2810"/>
                  </a:moveTo>
                  <a:lnTo>
                    <a:pt x="5286" y="2810"/>
                  </a:lnTo>
                  <a:cubicBezTo>
                    <a:pt x="5322" y="3191"/>
                    <a:pt x="5417" y="3572"/>
                    <a:pt x="5560" y="3929"/>
                  </a:cubicBezTo>
                  <a:cubicBezTo>
                    <a:pt x="5655" y="4298"/>
                    <a:pt x="5798" y="4643"/>
                    <a:pt x="5989" y="4977"/>
                  </a:cubicBezTo>
                  <a:cubicBezTo>
                    <a:pt x="5941" y="4596"/>
                    <a:pt x="5846" y="4227"/>
                    <a:pt x="5703" y="3870"/>
                  </a:cubicBezTo>
                  <a:cubicBezTo>
                    <a:pt x="5608" y="3500"/>
                    <a:pt x="5465" y="3143"/>
                    <a:pt x="5286" y="2810"/>
                  </a:cubicBezTo>
                  <a:close/>
                  <a:moveTo>
                    <a:pt x="11680" y="3620"/>
                  </a:moveTo>
                  <a:cubicBezTo>
                    <a:pt x="10632" y="3893"/>
                    <a:pt x="9656" y="4358"/>
                    <a:pt x="8787" y="5001"/>
                  </a:cubicBezTo>
                  <a:cubicBezTo>
                    <a:pt x="9287" y="4798"/>
                    <a:pt x="9763" y="4572"/>
                    <a:pt x="10239" y="4322"/>
                  </a:cubicBezTo>
                  <a:cubicBezTo>
                    <a:pt x="10728" y="4108"/>
                    <a:pt x="11216" y="3870"/>
                    <a:pt x="11680" y="3620"/>
                  </a:cubicBezTo>
                  <a:close/>
                  <a:moveTo>
                    <a:pt x="8084" y="3084"/>
                  </a:moveTo>
                  <a:lnTo>
                    <a:pt x="8084" y="3084"/>
                  </a:lnTo>
                  <a:cubicBezTo>
                    <a:pt x="7858" y="3393"/>
                    <a:pt x="7668" y="3727"/>
                    <a:pt x="7537" y="4084"/>
                  </a:cubicBezTo>
                  <a:cubicBezTo>
                    <a:pt x="7346" y="4429"/>
                    <a:pt x="7203" y="4786"/>
                    <a:pt x="7108" y="5155"/>
                  </a:cubicBezTo>
                  <a:cubicBezTo>
                    <a:pt x="7334" y="4846"/>
                    <a:pt x="7525" y="4513"/>
                    <a:pt x="7656" y="4155"/>
                  </a:cubicBezTo>
                  <a:cubicBezTo>
                    <a:pt x="7846" y="3822"/>
                    <a:pt x="7989" y="3453"/>
                    <a:pt x="8084" y="3084"/>
                  </a:cubicBezTo>
                  <a:close/>
                  <a:moveTo>
                    <a:pt x="10870" y="5286"/>
                  </a:moveTo>
                  <a:cubicBezTo>
                    <a:pt x="10835" y="5298"/>
                    <a:pt x="10823" y="5310"/>
                    <a:pt x="10823" y="5346"/>
                  </a:cubicBezTo>
                  <a:cubicBezTo>
                    <a:pt x="10823" y="5370"/>
                    <a:pt x="10835" y="5394"/>
                    <a:pt x="10870" y="5394"/>
                  </a:cubicBezTo>
                  <a:cubicBezTo>
                    <a:pt x="10894" y="5394"/>
                    <a:pt x="10918" y="5370"/>
                    <a:pt x="10918" y="5346"/>
                  </a:cubicBezTo>
                  <a:lnTo>
                    <a:pt x="10918" y="5334"/>
                  </a:lnTo>
                  <a:cubicBezTo>
                    <a:pt x="10918" y="5310"/>
                    <a:pt x="10894" y="5286"/>
                    <a:pt x="10870" y="5286"/>
                  </a:cubicBezTo>
                  <a:close/>
                  <a:moveTo>
                    <a:pt x="3048" y="4524"/>
                  </a:moveTo>
                  <a:lnTo>
                    <a:pt x="3048" y="4524"/>
                  </a:lnTo>
                  <a:cubicBezTo>
                    <a:pt x="3322" y="4727"/>
                    <a:pt x="3620" y="4894"/>
                    <a:pt x="3941" y="5036"/>
                  </a:cubicBezTo>
                  <a:cubicBezTo>
                    <a:pt x="4227" y="5215"/>
                    <a:pt x="4536" y="5370"/>
                    <a:pt x="4858" y="5489"/>
                  </a:cubicBezTo>
                  <a:cubicBezTo>
                    <a:pt x="4620" y="5251"/>
                    <a:pt x="4334" y="5048"/>
                    <a:pt x="4012" y="4905"/>
                  </a:cubicBezTo>
                  <a:cubicBezTo>
                    <a:pt x="3715" y="4715"/>
                    <a:pt x="3381" y="4584"/>
                    <a:pt x="3048" y="4524"/>
                  </a:cubicBezTo>
                  <a:close/>
                  <a:moveTo>
                    <a:pt x="6810" y="4251"/>
                  </a:moveTo>
                  <a:cubicBezTo>
                    <a:pt x="6763" y="4251"/>
                    <a:pt x="6703" y="4536"/>
                    <a:pt x="6644" y="4894"/>
                  </a:cubicBezTo>
                  <a:cubicBezTo>
                    <a:pt x="6572" y="5096"/>
                    <a:pt x="6548" y="5322"/>
                    <a:pt x="6560" y="5548"/>
                  </a:cubicBezTo>
                  <a:cubicBezTo>
                    <a:pt x="6561" y="5549"/>
                    <a:pt x="6562" y="5549"/>
                    <a:pt x="6563" y="5549"/>
                  </a:cubicBezTo>
                  <a:cubicBezTo>
                    <a:pt x="6613" y="5549"/>
                    <a:pt x="6728" y="5267"/>
                    <a:pt x="6787" y="4917"/>
                  </a:cubicBezTo>
                  <a:cubicBezTo>
                    <a:pt x="6858" y="4703"/>
                    <a:pt x="6858" y="4465"/>
                    <a:pt x="6810" y="4251"/>
                  </a:cubicBezTo>
                  <a:close/>
                  <a:moveTo>
                    <a:pt x="822" y="4751"/>
                  </a:moveTo>
                  <a:cubicBezTo>
                    <a:pt x="1262" y="5001"/>
                    <a:pt x="1726" y="5179"/>
                    <a:pt x="2215" y="5310"/>
                  </a:cubicBezTo>
                  <a:cubicBezTo>
                    <a:pt x="2691" y="5477"/>
                    <a:pt x="3179" y="5572"/>
                    <a:pt x="3679" y="5608"/>
                  </a:cubicBezTo>
                  <a:cubicBezTo>
                    <a:pt x="3215" y="5417"/>
                    <a:pt x="2738" y="5274"/>
                    <a:pt x="2250" y="5155"/>
                  </a:cubicBezTo>
                  <a:cubicBezTo>
                    <a:pt x="1786" y="4989"/>
                    <a:pt x="1310" y="4846"/>
                    <a:pt x="822" y="4751"/>
                  </a:cubicBezTo>
                  <a:close/>
                  <a:moveTo>
                    <a:pt x="8216" y="5100"/>
                  </a:moveTo>
                  <a:cubicBezTo>
                    <a:pt x="8143" y="5100"/>
                    <a:pt x="7924" y="5188"/>
                    <a:pt x="7680" y="5310"/>
                  </a:cubicBezTo>
                  <a:cubicBezTo>
                    <a:pt x="7382" y="5465"/>
                    <a:pt x="7156" y="5620"/>
                    <a:pt x="7179" y="5667"/>
                  </a:cubicBezTo>
                  <a:cubicBezTo>
                    <a:pt x="7181" y="5672"/>
                    <a:pt x="7188" y="5675"/>
                    <a:pt x="7199" y="5675"/>
                  </a:cubicBezTo>
                  <a:cubicBezTo>
                    <a:pt x="7266" y="5675"/>
                    <a:pt x="7496" y="5586"/>
                    <a:pt x="7751" y="5453"/>
                  </a:cubicBezTo>
                  <a:cubicBezTo>
                    <a:pt x="8037" y="5298"/>
                    <a:pt x="8263" y="5144"/>
                    <a:pt x="8251" y="5108"/>
                  </a:cubicBezTo>
                  <a:lnTo>
                    <a:pt x="8239" y="5108"/>
                  </a:lnTo>
                  <a:cubicBezTo>
                    <a:pt x="8236" y="5103"/>
                    <a:pt x="8228" y="5100"/>
                    <a:pt x="8216" y="5100"/>
                  </a:cubicBezTo>
                  <a:close/>
                  <a:moveTo>
                    <a:pt x="9748" y="5332"/>
                  </a:moveTo>
                  <a:cubicBezTo>
                    <a:pt x="9491" y="5332"/>
                    <a:pt x="9237" y="5379"/>
                    <a:pt x="9001" y="5465"/>
                  </a:cubicBezTo>
                  <a:cubicBezTo>
                    <a:pt x="8715" y="5501"/>
                    <a:pt x="8442" y="5596"/>
                    <a:pt x="8192" y="5739"/>
                  </a:cubicBezTo>
                  <a:cubicBezTo>
                    <a:pt x="8221" y="5740"/>
                    <a:pt x="8250" y="5741"/>
                    <a:pt x="8279" y="5741"/>
                  </a:cubicBezTo>
                  <a:cubicBezTo>
                    <a:pt x="8535" y="5741"/>
                    <a:pt x="8790" y="5695"/>
                    <a:pt x="9025" y="5620"/>
                  </a:cubicBezTo>
                  <a:cubicBezTo>
                    <a:pt x="9311" y="5572"/>
                    <a:pt x="9585" y="5477"/>
                    <a:pt x="9835" y="5334"/>
                  </a:cubicBezTo>
                  <a:cubicBezTo>
                    <a:pt x="9806" y="5333"/>
                    <a:pt x="9777" y="5332"/>
                    <a:pt x="9748" y="5332"/>
                  </a:cubicBezTo>
                  <a:close/>
                  <a:moveTo>
                    <a:pt x="5286" y="4429"/>
                  </a:moveTo>
                  <a:cubicBezTo>
                    <a:pt x="5286" y="4679"/>
                    <a:pt x="5358" y="4917"/>
                    <a:pt x="5477" y="5132"/>
                  </a:cubicBezTo>
                  <a:cubicBezTo>
                    <a:pt x="5536" y="5358"/>
                    <a:pt x="5667" y="5572"/>
                    <a:pt x="5834" y="5751"/>
                  </a:cubicBezTo>
                  <a:cubicBezTo>
                    <a:pt x="5798" y="5513"/>
                    <a:pt x="5727" y="5286"/>
                    <a:pt x="5620" y="5072"/>
                  </a:cubicBezTo>
                  <a:cubicBezTo>
                    <a:pt x="5548" y="4846"/>
                    <a:pt x="5429" y="4620"/>
                    <a:pt x="5286" y="4429"/>
                  </a:cubicBezTo>
                  <a:close/>
                  <a:moveTo>
                    <a:pt x="4254" y="5871"/>
                  </a:moveTo>
                  <a:cubicBezTo>
                    <a:pt x="4233" y="5871"/>
                    <a:pt x="4220" y="5874"/>
                    <a:pt x="4215" y="5882"/>
                  </a:cubicBezTo>
                  <a:cubicBezTo>
                    <a:pt x="4203" y="5917"/>
                    <a:pt x="4393" y="6048"/>
                    <a:pt x="4679" y="6120"/>
                  </a:cubicBezTo>
                  <a:cubicBezTo>
                    <a:pt x="4809" y="6154"/>
                    <a:pt x="4930" y="6166"/>
                    <a:pt x="5022" y="6166"/>
                  </a:cubicBezTo>
                  <a:cubicBezTo>
                    <a:pt x="5125" y="6166"/>
                    <a:pt x="5191" y="6151"/>
                    <a:pt x="5191" y="6132"/>
                  </a:cubicBezTo>
                  <a:cubicBezTo>
                    <a:pt x="5191" y="6084"/>
                    <a:pt x="4977" y="6036"/>
                    <a:pt x="4715" y="5965"/>
                  </a:cubicBezTo>
                  <a:cubicBezTo>
                    <a:pt x="4508" y="5918"/>
                    <a:pt x="4330" y="5871"/>
                    <a:pt x="4254" y="5871"/>
                  </a:cubicBezTo>
                  <a:close/>
                  <a:moveTo>
                    <a:pt x="9501" y="6200"/>
                  </a:moveTo>
                  <a:cubicBezTo>
                    <a:pt x="9287" y="6200"/>
                    <a:pt x="9073" y="6209"/>
                    <a:pt x="8858" y="6227"/>
                  </a:cubicBezTo>
                  <a:cubicBezTo>
                    <a:pt x="9357" y="6332"/>
                    <a:pt x="9869" y="6384"/>
                    <a:pt x="10380" y="6384"/>
                  </a:cubicBezTo>
                  <a:cubicBezTo>
                    <a:pt x="10736" y="6384"/>
                    <a:pt x="11091" y="6359"/>
                    <a:pt x="11442" y="6310"/>
                  </a:cubicBezTo>
                  <a:cubicBezTo>
                    <a:pt x="11069" y="6258"/>
                    <a:pt x="10695" y="6225"/>
                    <a:pt x="10314" y="6225"/>
                  </a:cubicBezTo>
                  <a:cubicBezTo>
                    <a:pt x="10258" y="6225"/>
                    <a:pt x="10201" y="6225"/>
                    <a:pt x="10144" y="6227"/>
                  </a:cubicBezTo>
                  <a:cubicBezTo>
                    <a:pt x="9930" y="6209"/>
                    <a:pt x="9716" y="6200"/>
                    <a:pt x="9501" y="6200"/>
                  </a:cubicBezTo>
                  <a:close/>
                  <a:moveTo>
                    <a:pt x="3179" y="6258"/>
                  </a:moveTo>
                  <a:cubicBezTo>
                    <a:pt x="3063" y="6258"/>
                    <a:pt x="2948" y="6264"/>
                    <a:pt x="2834" y="6275"/>
                  </a:cubicBezTo>
                  <a:cubicBezTo>
                    <a:pt x="2744" y="6269"/>
                    <a:pt x="2654" y="6266"/>
                    <a:pt x="2563" y="6266"/>
                  </a:cubicBezTo>
                  <a:cubicBezTo>
                    <a:pt x="2281" y="6266"/>
                    <a:pt x="1997" y="6295"/>
                    <a:pt x="1726" y="6358"/>
                  </a:cubicBezTo>
                  <a:cubicBezTo>
                    <a:pt x="1975" y="6408"/>
                    <a:pt x="2236" y="6429"/>
                    <a:pt x="2496" y="6429"/>
                  </a:cubicBezTo>
                  <a:cubicBezTo>
                    <a:pt x="2609" y="6429"/>
                    <a:pt x="2722" y="6425"/>
                    <a:pt x="2834" y="6417"/>
                  </a:cubicBezTo>
                  <a:cubicBezTo>
                    <a:pt x="2911" y="6422"/>
                    <a:pt x="2988" y="6425"/>
                    <a:pt x="3066" y="6425"/>
                  </a:cubicBezTo>
                  <a:cubicBezTo>
                    <a:pt x="3361" y="6425"/>
                    <a:pt x="3661" y="6391"/>
                    <a:pt x="3953" y="6334"/>
                  </a:cubicBezTo>
                  <a:cubicBezTo>
                    <a:pt x="3698" y="6285"/>
                    <a:pt x="3438" y="6258"/>
                    <a:pt x="3179" y="6258"/>
                  </a:cubicBezTo>
                  <a:close/>
                  <a:moveTo>
                    <a:pt x="691" y="6632"/>
                  </a:moveTo>
                  <a:cubicBezTo>
                    <a:pt x="667" y="6632"/>
                    <a:pt x="643" y="6656"/>
                    <a:pt x="643" y="6679"/>
                  </a:cubicBezTo>
                  <a:cubicBezTo>
                    <a:pt x="643" y="6696"/>
                    <a:pt x="649" y="6702"/>
                    <a:pt x="658" y="6702"/>
                  </a:cubicBezTo>
                  <a:cubicBezTo>
                    <a:pt x="688" y="6702"/>
                    <a:pt x="746" y="6632"/>
                    <a:pt x="691" y="6632"/>
                  </a:cubicBezTo>
                  <a:close/>
                  <a:moveTo>
                    <a:pt x="7306" y="6399"/>
                  </a:moveTo>
                  <a:cubicBezTo>
                    <a:pt x="7271" y="6399"/>
                    <a:pt x="7251" y="6405"/>
                    <a:pt x="7251" y="6417"/>
                  </a:cubicBezTo>
                  <a:cubicBezTo>
                    <a:pt x="7251" y="6453"/>
                    <a:pt x="7489" y="6560"/>
                    <a:pt x="7811" y="6656"/>
                  </a:cubicBezTo>
                  <a:cubicBezTo>
                    <a:pt x="8043" y="6736"/>
                    <a:pt x="8261" y="6776"/>
                    <a:pt x="8356" y="6776"/>
                  </a:cubicBezTo>
                  <a:cubicBezTo>
                    <a:pt x="8388" y="6776"/>
                    <a:pt x="8406" y="6772"/>
                    <a:pt x="8406" y="6763"/>
                  </a:cubicBezTo>
                  <a:lnTo>
                    <a:pt x="8394" y="6763"/>
                  </a:lnTo>
                  <a:cubicBezTo>
                    <a:pt x="8418" y="6727"/>
                    <a:pt x="8156" y="6608"/>
                    <a:pt x="7846" y="6513"/>
                  </a:cubicBezTo>
                  <a:cubicBezTo>
                    <a:pt x="7611" y="6443"/>
                    <a:pt x="7401" y="6399"/>
                    <a:pt x="7306" y="6399"/>
                  </a:cubicBezTo>
                  <a:close/>
                  <a:moveTo>
                    <a:pt x="12168" y="6644"/>
                  </a:moveTo>
                  <a:cubicBezTo>
                    <a:pt x="12037" y="6656"/>
                    <a:pt x="12037" y="6858"/>
                    <a:pt x="12168" y="6882"/>
                  </a:cubicBezTo>
                  <a:cubicBezTo>
                    <a:pt x="12240" y="6882"/>
                    <a:pt x="12287" y="6822"/>
                    <a:pt x="12287" y="6763"/>
                  </a:cubicBezTo>
                  <a:cubicBezTo>
                    <a:pt x="12287" y="6691"/>
                    <a:pt x="12240" y="6644"/>
                    <a:pt x="12168" y="6644"/>
                  </a:cubicBezTo>
                  <a:close/>
                  <a:moveTo>
                    <a:pt x="4501" y="6822"/>
                  </a:moveTo>
                  <a:lnTo>
                    <a:pt x="4501" y="6822"/>
                  </a:lnTo>
                  <a:cubicBezTo>
                    <a:pt x="4143" y="6870"/>
                    <a:pt x="3810" y="6965"/>
                    <a:pt x="3477" y="7096"/>
                  </a:cubicBezTo>
                  <a:cubicBezTo>
                    <a:pt x="3143" y="7179"/>
                    <a:pt x="2810" y="7299"/>
                    <a:pt x="2488" y="7453"/>
                  </a:cubicBezTo>
                  <a:cubicBezTo>
                    <a:pt x="2846" y="7441"/>
                    <a:pt x="3191" y="7370"/>
                    <a:pt x="3524" y="7239"/>
                  </a:cubicBezTo>
                  <a:cubicBezTo>
                    <a:pt x="3870" y="7156"/>
                    <a:pt x="4203" y="7013"/>
                    <a:pt x="4501" y="6822"/>
                  </a:cubicBezTo>
                  <a:close/>
                  <a:moveTo>
                    <a:pt x="5545" y="6722"/>
                  </a:moveTo>
                  <a:cubicBezTo>
                    <a:pt x="5480" y="6722"/>
                    <a:pt x="5230" y="6857"/>
                    <a:pt x="4941" y="7060"/>
                  </a:cubicBezTo>
                  <a:cubicBezTo>
                    <a:pt x="4620" y="7287"/>
                    <a:pt x="4382" y="7489"/>
                    <a:pt x="4405" y="7525"/>
                  </a:cubicBezTo>
                  <a:cubicBezTo>
                    <a:pt x="4632" y="7453"/>
                    <a:pt x="4846" y="7346"/>
                    <a:pt x="5024" y="7191"/>
                  </a:cubicBezTo>
                  <a:cubicBezTo>
                    <a:pt x="5346" y="6965"/>
                    <a:pt x="5584" y="6751"/>
                    <a:pt x="5572" y="6727"/>
                  </a:cubicBezTo>
                  <a:lnTo>
                    <a:pt x="5560" y="6727"/>
                  </a:lnTo>
                  <a:cubicBezTo>
                    <a:pt x="5558" y="6723"/>
                    <a:pt x="5553" y="6722"/>
                    <a:pt x="5545" y="6722"/>
                  </a:cubicBezTo>
                  <a:close/>
                  <a:moveTo>
                    <a:pt x="8965" y="7096"/>
                  </a:moveTo>
                  <a:lnTo>
                    <a:pt x="8965" y="7096"/>
                  </a:lnTo>
                  <a:cubicBezTo>
                    <a:pt x="9430" y="7275"/>
                    <a:pt x="9906" y="7406"/>
                    <a:pt x="10394" y="7501"/>
                  </a:cubicBezTo>
                  <a:cubicBezTo>
                    <a:pt x="10859" y="7652"/>
                    <a:pt x="11336" y="7769"/>
                    <a:pt x="11812" y="7841"/>
                  </a:cubicBezTo>
                  <a:lnTo>
                    <a:pt x="11812" y="7841"/>
                  </a:lnTo>
                  <a:cubicBezTo>
                    <a:pt x="11371" y="7624"/>
                    <a:pt x="10918" y="7474"/>
                    <a:pt x="10442" y="7370"/>
                  </a:cubicBezTo>
                  <a:cubicBezTo>
                    <a:pt x="9966" y="7215"/>
                    <a:pt x="9465" y="7120"/>
                    <a:pt x="8965" y="7096"/>
                  </a:cubicBezTo>
                  <a:close/>
                  <a:moveTo>
                    <a:pt x="11812" y="7841"/>
                  </a:moveTo>
                  <a:lnTo>
                    <a:pt x="11812" y="7841"/>
                  </a:lnTo>
                  <a:cubicBezTo>
                    <a:pt x="11824" y="7847"/>
                    <a:pt x="11835" y="7852"/>
                    <a:pt x="11847" y="7858"/>
                  </a:cubicBezTo>
                  <a:lnTo>
                    <a:pt x="11847" y="7846"/>
                  </a:lnTo>
                  <a:cubicBezTo>
                    <a:pt x="11835" y="7845"/>
                    <a:pt x="11824" y="7843"/>
                    <a:pt x="11812" y="7841"/>
                  </a:cubicBezTo>
                  <a:close/>
                  <a:moveTo>
                    <a:pt x="1815" y="7642"/>
                  </a:moveTo>
                  <a:cubicBezTo>
                    <a:pt x="1754" y="7642"/>
                    <a:pt x="1715" y="7697"/>
                    <a:pt x="1715" y="7751"/>
                  </a:cubicBezTo>
                  <a:cubicBezTo>
                    <a:pt x="1715" y="7822"/>
                    <a:pt x="1774" y="7870"/>
                    <a:pt x="1834" y="7870"/>
                  </a:cubicBezTo>
                  <a:cubicBezTo>
                    <a:pt x="1893" y="7870"/>
                    <a:pt x="1941" y="7811"/>
                    <a:pt x="1941" y="7751"/>
                  </a:cubicBezTo>
                  <a:cubicBezTo>
                    <a:pt x="1941" y="7691"/>
                    <a:pt x="1893" y="7644"/>
                    <a:pt x="1834" y="7644"/>
                  </a:cubicBezTo>
                  <a:cubicBezTo>
                    <a:pt x="1827" y="7643"/>
                    <a:pt x="1821" y="7642"/>
                    <a:pt x="1815" y="7642"/>
                  </a:cubicBezTo>
                  <a:close/>
                  <a:moveTo>
                    <a:pt x="3834" y="7906"/>
                  </a:moveTo>
                  <a:cubicBezTo>
                    <a:pt x="3831" y="7907"/>
                    <a:pt x="3829" y="7909"/>
                    <a:pt x="3826" y="7910"/>
                  </a:cubicBezTo>
                  <a:lnTo>
                    <a:pt x="3826" y="7910"/>
                  </a:lnTo>
                  <a:cubicBezTo>
                    <a:pt x="3833" y="7909"/>
                    <a:pt x="3839" y="7907"/>
                    <a:pt x="3846" y="7906"/>
                  </a:cubicBezTo>
                  <a:close/>
                  <a:moveTo>
                    <a:pt x="7989" y="7263"/>
                  </a:moveTo>
                  <a:lnTo>
                    <a:pt x="7989" y="7263"/>
                  </a:lnTo>
                  <a:cubicBezTo>
                    <a:pt x="7965" y="7299"/>
                    <a:pt x="8192" y="7525"/>
                    <a:pt x="8525" y="7727"/>
                  </a:cubicBezTo>
                  <a:cubicBezTo>
                    <a:pt x="8715" y="7870"/>
                    <a:pt x="8942" y="7965"/>
                    <a:pt x="9168" y="7989"/>
                  </a:cubicBezTo>
                  <a:cubicBezTo>
                    <a:pt x="9192" y="7953"/>
                    <a:pt x="8918" y="7799"/>
                    <a:pt x="8608" y="7596"/>
                  </a:cubicBezTo>
                  <a:cubicBezTo>
                    <a:pt x="8418" y="7453"/>
                    <a:pt x="8215" y="7334"/>
                    <a:pt x="7989" y="7263"/>
                  </a:cubicBezTo>
                  <a:close/>
                  <a:moveTo>
                    <a:pt x="6826" y="7130"/>
                  </a:moveTo>
                  <a:cubicBezTo>
                    <a:pt x="6824" y="7130"/>
                    <a:pt x="6823" y="7131"/>
                    <a:pt x="6822" y="7132"/>
                  </a:cubicBezTo>
                  <a:cubicBezTo>
                    <a:pt x="6798" y="7156"/>
                    <a:pt x="6918" y="7382"/>
                    <a:pt x="7096" y="7632"/>
                  </a:cubicBezTo>
                  <a:cubicBezTo>
                    <a:pt x="7265" y="7879"/>
                    <a:pt x="7433" y="8063"/>
                    <a:pt x="7482" y="8063"/>
                  </a:cubicBezTo>
                  <a:cubicBezTo>
                    <a:pt x="7485" y="8063"/>
                    <a:pt x="7487" y="8062"/>
                    <a:pt x="7489" y="8061"/>
                  </a:cubicBezTo>
                  <a:cubicBezTo>
                    <a:pt x="7525" y="8037"/>
                    <a:pt x="7394" y="7799"/>
                    <a:pt x="7215" y="7549"/>
                  </a:cubicBezTo>
                  <a:cubicBezTo>
                    <a:pt x="7035" y="7313"/>
                    <a:pt x="6856" y="7130"/>
                    <a:pt x="6826" y="7130"/>
                  </a:cubicBezTo>
                  <a:close/>
                  <a:moveTo>
                    <a:pt x="9807" y="8321"/>
                  </a:moveTo>
                  <a:cubicBezTo>
                    <a:pt x="9753" y="8321"/>
                    <a:pt x="9704" y="8375"/>
                    <a:pt x="9704" y="8430"/>
                  </a:cubicBezTo>
                  <a:cubicBezTo>
                    <a:pt x="9704" y="8501"/>
                    <a:pt x="9763" y="8549"/>
                    <a:pt x="9823" y="8549"/>
                  </a:cubicBezTo>
                  <a:cubicBezTo>
                    <a:pt x="9882" y="8549"/>
                    <a:pt x="9942" y="8489"/>
                    <a:pt x="9942" y="8430"/>
                  </a:cubicBezTo>
                  <a:cubicBezTo>
                    <a:pt x="9942" y="8370"/>
                    <a:pt x="9882" y="8322"/>
                    <a:pt x="9823" y="8322"/>
                  </a:cubicBezTo>
                  <a:cubicBezTo>
                    <a:pt x="9817" y="8321"/>
                    <a:pt x="9812" y="8321"/>
                    <a:pt x="9807" y="8321"/>
                  </a:cubicBezTo>
                  <a:close/>
                  <a:moveTo>
                    <a:pt x="6132" y="7239"/>
                  </a:moveTo>
                  <a:lnTo>
                    <a:pt x="6132" y="7239"/>
                  </a:lnTo>
                  <a:cubicBezTo>
                    <a:pt x="6013" y="7430"/>
                    <a:pt x="5941" y="7656"/>
                    <a:pt x="5929" y="7882"/>
                  </a:cubicBezTo>
                  <a:cubicBezTo>
                    <a:pt x="5858" y="8096"/>
                    <a:pt x="5846" y="8322"/>
                    <a:pt x="5882" y="8549"/>
                  </a:cubicBezTo>
                  <a:lnTo>
                    <a:pt x="5882" y="8561"/>
                  </a:lnTo>
                  <a:cubicBezTo>
                    <a:pt x="5989" y="8358"/>
                    <a:pt x="6060" y="8144"/>
                    <a:pt x="6084" y="7906"/>
                  </a:cubicBezTo>
                  <a:cubicBezTo>
                    <a:pt x="6144" y="7691"/>
                    <a:pt x="6167" y="7465"/>
                    <a:pt x="6132" y="7239"/>
                  </a:cubicBezTo>
                  <a:close/>
                  <a:moveTo>
                    <a:pt x="3826" y="7910"/>
                  </a:moveTo>
                  <a:lnTo>
                    <a:pt x="3826" y="7910"/>
                  </a:lnTo>
                  <a:cubicBezTo>
                    <a:pt x="2940" y="8101"/>
                    <a:pt x="2102" y="8445"/>
                    <a:pt x="1345" y="8954"/>
                  </a:cubicBezTo>
                  <a:cubicBezTo>
                    <a:pt x="1774" y="8811"/>
                    <a:pt x="2191" y="8644"/>
                    <a:pt x="2596" y="8453"/>
                  </a:cubicBezTo>
                  <a:cubicBezTo>
                    <a:pt x="3021" y="8300"/>
                    <a:pt x="3435" y="8122"/>
                    <a:pt x="3826" y="7910"/>
                  </a:cubicBezTo>
                  <a:close/>
                  <a:moveTo>
                    <a:pt x="5441" y="7906"/>
                  </a:moveTo>
                  <a:lnTo>
                    <a:pt x="5441" y="7906"/>
                  </a:lnTo>
                  <a:cubicBezTo>
                    <a:pt x="5239" y="8156"/>
                    <a:pt x="5084" y="8430"/>
                    <a:pt x="4965" y="8727"/>
                  </a:cubicBezTo>
                  <a:cubicBezTo>
                    <a:pt x="4810" y="8989"/>
                    <a:pt x="4703" y="9287"/>
                    <a:pt x="4643" y="9596"/>
                  </a:cubicBezTo>
                  <a:lnTo>
                    <a:pt x="4643" y="9608"/>
                  </a:lnTo>
                  <a:cubicBezTo>
                    <a:pt x="4834" y="9358"/>
                    <a:pt x="5001" y="9084"/>
                    <a:pt x="5108" y="8787"/>
                  </a:cubicBezTo>
                  <a:cubicBezTo>
                    <a:pt x="5263" y="8513"/>
                    <a:pt x="5370" y="8215"/>
                    <a:pt x="5441" y="7906"/>
                  </a:cubicBezTo>
                  <a:close/>
                  <a:moveTo>
                    <a:pt x="4524" y="8215"/>
                  </a:moveTo>
                  <a:lnTo>
                    <a:pt x="4524" y="8215"/>
                  </a:lnTo>
                  <a:cubicBezTo>
                    <a:pt x="4179" y="8394"/>
                    <a:pt x="3858" y="8632"/>
                    <a:pt x="3584" y="8906"/>
                  </a:cubicBezTo>
                  <a:cubicBezTo>
                    <a:pt x="3286" y="9144"/>
                    <a:pt x="3012" y="9430"/>
                    <a:pt x="2798" y="9751"/>
                  </a:cubicBezTo>
                  <a:cubicBezTo>
                    <a:pt x="3119" y="9537"/>
                    <a:pt x="3417" y="9287"/>
                    <a:pt x="3691" y="9013"/>
                  </a:cubicBezTo>
                  <a:cubicBezTo>
                    <a:pt x="4001" y="8775"/>
                    <a:pt x="4274" y="8513"/>
                    <a:pt x="4524" y="8215"/>
                  </a:cubicBezTo>
                  <a:close/>
                  <a:moveTo>
                    <a:pt x="6751" y="8025"/>
                  </a:moveTo>
                  <a:lnTo>
                    <a:pt x="6751" y="8025"/>
                  </a:lnTo>
                  <a:cubicBezTo>
                    <a:pt x="6763" y="8382"/>
                    <a:pt x="6834" y="8739"/>
                    <a:pt x="6953" y="9084"/>
                  </a:cubicBezTo>
                  <a:cubicBezTo>
                    <a:pt x="7013" y="9430"/>
                    <a:pt x="7132" y="9775"/>
                    <a:pt x="7299" y="10097"/>
                  </a:cubicBezTo>
                  <a:cubicBezTo>
                    <a:pt x="7287" y="9739"/>
                    <a:pt x="7215" y="9382"/>
                    <a:pt x="7096" y="9037"/>
                  </a:cubicBezTo>
                  <a:cubicBezTo>
                    <a:pt x="7037" y="8692"/>
                    <a:pt x="6918" y="8346"/>
                    <a:pt x="6751" y="8025"/>
                  </a:cubicBezTo>
                  <a:close/>
                  <a:moveTo>
                    <a:pt x="8072" y="8049"/>
                  </a:moveTo>
                  <a:lnTo>
                    <a:pt x="8072" y="8049"/>
                  </a:lnTo>
                  <a:cubicBezTo>
                    <a:pt x="8322" y="8442"/>
                    <a:pt x="8620" y="8823"/>
                    <a:pt x="8954" y="9156"/>
                  </a:cubicBezTo>
                  <a:cubicBezTo>
                    <a:pt x="9251" y="9525"/>
                    <a:pt x="9585" y="9858"/>
                    <a:pt x="9942" y="10156"/>
                  </a:cubicBezTo>
                  <a:cubicBezTo>
                    <a:pt x="9692" y="9751"/>
                    <a:pt x="9394" y="9382"/>
                    <a:pt x="9061" y="9037"/>
                  </a:cubicBezTo>
                  <a:cubicBezTo>
                    <a:pt x="8775" y="8680"/>
                    <a:pt x="8442" y="8334"/>
                    <a:pt x="8072" y="8049"/>
                  </a:cubicBezTo>
                  <a:close/>
                  <a:moveTo>
                    <a:pt x="4393" y="9942"/>
                  </a:moveTo>
                  <a:cubicBezTo>
                    <a:pt x="4334" y="9942"/>
                    <a:pt x="4286" y="9989"/>
                    <a:pt x="4286" y="10049"/>
                  </a:cubicBezTo>
                  <a:cubicBezTo>
                    <a:pt x="4286" y="10120"/>
                    <a:pt x="4334" y="10168"/>
                    <a:pt x="4405" y="10168"/>
                  </a:cubicBezTo>
                  <a:cubicBezTo>
                    <a:pt x="4465" y="10168"/>
                    <a:pt x="4512" y="10120"/>
                    <a:pt x="4512" y="10049"/>
                  </a:cubicBezTo>
                  <a:cubicBezTo>
                    <a:pt x="4512" y="9989"/>
                    <a:pt x="4465" y="9942"/>
                    <a:pt x="4393" y="9942"/>
                  </a:cubicBezTo>
                  <a:close/>
                  <a:moveTo>
                    <a:pt x="9215" y="10180"/>
                  </a:moveTo>
                  <a:cubicBezTo>
                    <a:pt x="9192" y="10180"/>
                    <a:pt x="9168" y="10204"/>
                    <a:pt x="9168" y="10239"/>
                  </a:cubicBezTo>
                  <a:cubicBezTo>
                    <a:pt x="9180" y="10263"/>
                    <a:pt x="9192" y="10275"/>
                    <a:pt x="9215" y="10275"/>
                  </a:cubicBezTo>
                  <a:cubicBezTo>
                    <a:pt x="9251" y="10275"/>
                    <a:pt x="9263" y="10263"/>
                    <a:pt x="9263" y="10239"/>
                  </a:cubicBezTo>
                  <a:lnTo>
                    <a:pt x="9263" y="10227"/>
                  </a:lnTo>
                  <a:cubicBezTo>
                    <a:pt x="9263" y="10204"/>
                    <a:pt x="9251" y="10180"/>
                    <a:pt x="9215" y="10180"/>
                  </a:cubicBezTo>
                  <a:close/>
                  <a:moveTo>
                    <a:pt x="6287" y="8715"/>
                  </a:moveTo>
                  <a:cubicBezTo>
                    <a:pt x="6203" y="9120"/>
                    <a:pt x="6191" y="9537"/>
                    <a:pt x="6215" y="9954"/>
                  </a:cubicBezTo>
                  <a:cubicBezTo>
                    <a:pt x="6191" y="10370"/>
                    <a:pt x="6227" y="10775"/>
                    <a:pt x="6310" y="11192"/>
                  </a:cubicBezTo>
                  <a:cubicBezTo>
                    <a:pt x="6382" y="10787"/>
                    <a:pt x="6406" y="10358"/>
                    <a:pt x="6370" y="9942"/>
                  </a:cubicBezTo>
                  <a:cubicBezTo>
                    <a:pt x="6394" y="9537"/>
                    <a:pt x="6358" y="9120"/>
                    <a:pt x="6287" y="8715"/>
                  </a:cubicBezTo>
                  <a:close/>
                  <a:moveTo>
                    <a:pt x="5548" y="9013"/>
                  </a:moveTo>
                  <a:lnTo>
                    <a:pt x="5548" y="9013"/>
                  </a:lnTo>
                  <a:cubicBezTo>
                    <a:pt x="5370" y="9406"/>
                    <a:pt x="5251" y="9823"/>
                    <a:pt x="5167" y="10251"/>
                  </a:cubicBezTo>
                  <a:cubicBezTo>
                    <a:pt x="5048" y="10668"/>
                    <a:pt x="4965" y="11097"/>
                    <a:pt x="4941" y="11525"/>
                  </a:cubicBezTo>
                  <a:cubicBezTo>
                    <a:pt x="5108" y="11132"/>
                    <a:pt x="5239" y="10716"/>
                    <a:pt x="5310" y="10287"/>
                  </a:cubicBezTo>
                  <a:cubicBezTo>
                    <a:pt x="5441" y="9870"/>
                    <a:pt x="5525" y="9442"/>
                    <a:pt x="5548" y="9013"/>
                  </a:cubicBezTo>
                  <a:close/>
                  <a:moveTo>
                    <a:pt x="7977" y="8965"/>
                  </a:moveTo>
                  <a:lnTo>
                    <a:pt x="7977" y="8965"/>
                  </a:lnTo>
                  <a:cubicBezTo>
                    <a:pt x="8084" y="9430"/>
                    <a:pt x="8263" y="9894"/>
                    <a:pt x="8501" y="10323"/>
                  </a:cubicBezTo>
                  <a:cubicBezTo>
                    <a:pt x="8680" y="10775"/>
                    <a:pt x="8930" y="11192"/>
                    <a:pt x="9227" y="11585"/>
                  </a:cubicBezTo>
                  <a:cubicBezTo>
                    <a:pt x="9061" y="11132"/>
                    <a:pt x="8870" y="10680"/>
                    <a:pt x="8632" y="10251"/>
                  </a:cubicBezTo>
                  <a:cubicBezTo>
                    <a:pt x="8442" y="9811"/>
                    <a:pt x="8227" y="9370"/>
                    <a:pt x="7977" y="8965"/>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3" name="Google Shape;1673;p35"/>
            <p:cNvSpPr/>
            <p:nvPr/>
          </p:nvSpPr>
          <p:spPr>
            <a:xfrm rot="-5610293" flipH="1">
              <a:off x="8314477" y="4304573"/>
              <a:ext cx="983452" cy="1180045"/>
            </a:xfrm>
            <a:custGeom>
              <a:avLst/>
              <a:gdLst/>
              <a:ahLst/>
              <a:cxnLst/>
              <a:rect l="l" t="t" r="r" b="b"/>
              <a:pathLst>
                <a:path w="30250" h="36297" extrusionOk="0">
                  <a:moveTo>
                    <a:pt x="21659" y="1"/>
                  </a:moveTo>
                  <a:cubicBezTo>
                    <a:pt x="21397" y="1"/>
                    <a:pt x="21151" y="159"/>
                    <a:pt x="21058" y="420"/>
                  </a:cubicBezTo>
                  <a:cubicBezTo>
                    <a:pt x="20902" y="858"/>
                    <a:pt x="21248" y="1272"/>
                    <a:pt x="21659" y="1272"/>
                  </a:cubicBezTo>
                  <a:cubicBezTo>
                    <a:pt x="21750" y="1272"/>
                    <a:pt x="21846" y="1251"/>
                    <a:pt x="21939" y="1206"/>
                  </a:cubicBezTo>
                  <a:cubicBezTo>
                    <a:pt x="22451" y="968"/>
                    <a:pt x="22415" y="229"/>
                    <a:pt x="21879" y="39"/>
                  </a:cubicBezTo>
                  <a:cubicBezTo>
                    <a:pt x="21807" y="13"/>
                    <a:pt x="21732" y="1"/>
                    <a:pt x="21659" y="1"/>
                  </a:cubicBezTo>
                  <a:close/>
                  <a:moveTo>
                    <a:pt x="29458" y="4299"/>
                  </a:moveTo>
                  <a:cubicBezTo>
                    <a:pt x="29196" y="4299"/>
                    <a:pt x="28952" y="4457"/>
                    <a:pt x="28868" y="4718"/>
                  </a:cubicBezTo>
                  <a:cubicBezTo>
                    <a:pt x="28713" y="5156"/>
                    <a:pt x="29050" y="5570"/>
                    <a:pt x="29458" y="5570"/>
                  </a:cubicBezTo>
                  <a:cubicBezTo>
                    <a:pt x="29549" y="5570"/>
                    <a:pt x="29644" y="5550"/>
                    <a:pt x="29738" y="5504"/>
                  </a:cubicBezTo>
                  <a:cubicBezTo>
                    <a:pt x="30250" y="5266"/>
                    <a:pt x="30214" y="4528"/>
                    <a:pt x="29678" y="4337"/>
                  </a:cubicBezTo>
                  <a:cubicBezTo>
                    <a:pt x="29605" y="4311"/>
                    <a:pt x="29531" y="4299"/>
                    <a:pt x="29458" y="4299"/>
                  </a:cubicBezTo>
                  <a:close/>
                  <a:moveTo>
                    <a:pt x="7844" y="4215"/>
                  </a:moveTo>
                  <a:cubicBezTo>
                    <a:pt x="7170" y="4215"/>
                    <a:pt x="6693" y="4965"/>
                    <a:pt x="7080" y="5599"/>
                  </a:cubicBezTo>
                  <a:cubicBezTo>
                    <a:pt x="7245" y="5882"/>
                    <a:pt x="7544" y="6040"/>
                    <a:pt x="7852" y="6040"/>
                  </a:cubicBezTo>
                  <a:cubicBezTo>
                    <a:pt x="8011" y="6040"/>
                    <a:pt x="8172" y="5998"/>
                    <a:pt x="8318" y="5909"/>
                  </a:cubicBezTo>
                  <a:lnTo>
                    <a:pt x="8318" y="5897"/>
                  </a:lnTo>
                  <a:cubicBezTo>
                    <a:pt x="9009" y="5480"/>
                    <a:pt x="8854" y="4432"/>
                    <a:pt x="8068" y="4242"/>
                  </a:cubicBezTo>
                  <a:cubicBezTo>
                    <a:pt x="7992" y="4223"/>
                    <a:pt x="7917" y="4215"/>
                    <a:pt x="7844" y="4215"/>
                  </a:cubicBezTo>
                  <a:close/>
                  <a:moveTo>
                    <a:pt x="12817" y="5898"/>
                  </a:moveTo>
                  <a:cubicBezTo>
                    <a:pt x="12519" y="5898"/>
                    <a:pt x="12240" y="6087"/>
                    <a:pt x="12128" y="6385"/>
                  </a:cubicBezTo>
                  <a:cubicBezTo>
                    <a:pt x="11943" y="6903"/>
                    <a:pt x="12342" y="7388"/>
                    <a:pt x="12827" y="7388"/>
                  </a:cubicBezTo>
                  <a:cubicBezTo>
                    <a:pt x="12933" y="7388"/>
                    <a:pt x="13043" y="7365"/>
                    <a:pt x="13152" y="7314"/>
                  </a:cubicBezTo>
                  <a:cubicBezTo>
                    <a:pt x="13747" y="7028"/>
                    <a:pt x="13700" y="6159"/>
                    <a:pt x="13069" y="5944"/>
                  </a:cubicBezTo>
                  <a:cubicBezTo>
                    <a:pt x="12986" y="5913"/>
                    <a:pt x="12901" y="5898"/>
                    <a:pt x="12817" y="5898"/>
                  </a:cubicBezTo>
                  <a:close/>
                  <a:moveTo>
                    <a:pt x="22577" y="5619"/>
                  </a:moveTo>
                  <a:cubicBezTo>
                    <a:pt x="22203" y="5619"/>
                    <a:pt x="21856" y="5852"/>
                    <a:pt x="21725" y="6218"/>
                  </a:cubicBezTo>
                  <a:cubicBezTo>
                    <a:pt x="21500" y="6845"/>
                    <a:pt x="21990" y="7439"/>
                    <a:pt x="22576" y="7439"/>
                  </a:cubicBezTo>
                  <a:cubicBezTo>
                    <a:pt x="22702" y="7439"/>
                    <a:pt x="22834" y="7411"/>
                    <a:pt x="22963" y="7349"/>
                  </a:cubicBezTo>
                  <a:cubicBezTo>
                    <a:pt x="23701" y="6992"/>
                    <a:pt x="23642" y="5944"/>
                    <a:pt x="22880" y="5671"/>
                  </a:cubicBezTo>
                  <a:cubicBezTo>
                    <a:pt x="22779" y="5635"/>
                    <a:pt x="22677" y="5619"/>
                    <a:pt x="22577" y="5619"/>
                  </a:cubicBezTo>
                  <a:close/>
                  <a:moveTo>
                    <a:pt x="14403" y="11758"/>
                  </a:moveTo>
                  <a:cubicBezTo>
                    <a:pt x="14032" y="11758"/>
                    <a:pt x="13662" y="11978"/>
                    <a:pt x="13533" y="12398"/>
                  </a:cubicBezTo>
                  <a:cubicBezTo>
                    <a:pt x="13390" y="12874"/>
                    <a:pt x="13652" y="13374"/>
                    <a:pt x="14128" y="13529"/>
                  </a:cubicBezTo>
                  <a:cubicBezTo>
                    <a:pt x="14223" y="13558"/>
                    <a:pt x="14315" y="13571"/>
                    <a:pt x="14405" y="13571"/>
                  </a:cubicBezTo>
                  <a:cubicBezTo>
                    <a:pt x="15052" y="13571"/>
                    <a:pt x="15535" y="12870"/>
                    <a:pt x="15200" y="12243"/>
                  </a:cubicBezTo>
                  <a:cubicBezTo>
                    <a:pt x="15031" y="11916"/>
                    <a:pt x="14717" y="11758"/>
                    <a:pt x="14403" y="11758"/>
                  </a:cubicBezTo>
                  <a:close/>
                  <a:moveTo>
                    <a:pt x="22546" y="11343"/>
                  </a:moveTo>
                  <a:cubicBezTo>
                    <a:pt x="22071" y="11343"/>
                    <a:pt x="21620" y="11642"/>
                    <a:pt x="21451" y="12112"/>
                  </a:cubicBezTo>
                  <a:lnTo>
                    <a:pt x="21451" y="12124"/>
                  </a:lnTo>
                  <a:cubicBezTo>
                    <a:pt x="21167" y="12916"/>
                    <a:pt x="21791" y="13667"/>
                    <a:pt x="22543" y="13667"/>
                  </a:cubicBezTo>
                  <a:cubicBezTo>
                    <a:pt x="22708" y="13667"/>
                    <a:pt x="22878" y="13631"/>
                    <a:pt x="23046" y="13553"/>
                  </a:cubicBezTo>
                  <a:cubicBezTo>
                    <a:pt x="23975" y="13112"/>
                    <a:pt x="23904" y="11755"/>
                    <a:pt x="22927" y="11409"/>
                  </a:cubicBezTo>
                  <a:cubicBezTo>
                    <a:pt x="22802" y="11364"/>
                    <a:pt x="22673" y="11343"/>
                    <a:pt x="22546" y="11343"/>
                  </a:cubicBezTo>
                  <a:close/>
                  <a:moveTo>
                    <a:pt x="9857" y="13129"/>
                  </a:moveTo>
                  <a:cubicBezTo>
                    <a:pt x="9304" y="13129"/>
                    <a:pt x="8789" y="13475"/>
                    <a:pt x="8592" y="14029"/>
                  </a:cubicBezTo>
                  <a:cubicBezTo>
                    <a:pt x="8270" y="14947"/>
                    <a:pt x="8989" y="15817"/>
                    <a:pt x="9850" y="15817"/>
                  </a:cubicBezTo>
                  <a:cubicBezTo>
                    <a:pt x="10038" y="15817"/>
                    <a:pt x="10233" y="15776"/>
                    <a:pt x="10426" y="15684"/>
                  </a:cubicBezTo>
                  <a:cubicBezTo>
                    <a:pt x="11509" y="15172"/>
                    <a:pt x="11426" y="13612"/>
                    <a:pt x="10307" y="13207"/>
                  </a:cubicBezTo>
                  <a:cubicBezTo>
                    <a:pt x="10157" y="13154"/>
                    <a:pt x="10006" y="13129"/>
                    <a:pt x="9857" y="13129"/>
                  </a:cubicBezTo>
                  <a:close/>
                  <a:moveTo>
                    <a:pt x="1141" y="18776"/>
                  </a:moveTo>
                  <a:cubicBezTo>
                    <a:pt x="468" y="18776"/>
                    <a:pt x="1" y="19526"/>
                    <a:pt x="377" y="20160"/>
                  </a:cubicBezTo>
                  <a:cubicBezTo>
                    <a:pt x="549" y="20443"/>
                    <a:pt x="852" y="20601"/>
                    <a:pt x="1164" y="20601"/>
                  </a:cubicBezTo>
                  <a:cubicBezTo>
                    <a:pt x="1325" y="20601"/>
                    <a:pt x="1489" y="20559"/>
                    <a:pt x="1639" y="20470"/>
                  </a:cubicBezTo>
                  <a:lnTo>
                    <a:pt x="1627" y="20458"/>
                  </a:lnTo>
                  <a:cubicBezTo>
                    <a:pt x="2317" y="20041"/>
                    <a:pt x="2151" y="18994"/>
                    <a:pt x="1365" y="18803"/>
                  </a:cubicBezTo>
                  <a:cubicBezTo>
                    <a:pt x="1288" y="18785"/>
                    <a:pt x="1214" y="18776"/>
                    <a:pt x="1141" y="18776"/>
                  </a:cubicBezTo>
                  <a:close/>
                  <a:moveTo>
                    <a:pt x="10737" y="20419"/>
                  </a:moveTo>
                  <a:cubicBezTo>
                    <a:pt x="10063" y="20419"/>
                    <a:pt x="9586" y="21168"/>
                    <a:pt x="9973" y="21792"/>
                  </a:cubicBezTo>
                  <a:cubicBezTo>
                    <a:pt x="10138" y="22074"/>
                    <a:pt x="10438" y="22233"/>
                    <a:pt x="10745" y="22233"/>
                  </a:cubicBezTo>
                  <a:cubicBezTo>
                    <a:pt x="10904" y="22233"/>
                    <a:pt x="11065" y="22190"/>
                    <a:pt x="11211" y="22101"/>
                  </a:cubicBezTo>
                  <a:cubicBezTo>
                    <a:pt x="11902" y="21684"/>
                    <a:pt x="11747" y="20637"/>
                    <a:pt x="10961" y="20446"/>
                  </a:cubicBezTo>
                  <a:cubicBezTo>
                    <a:pt x="10885" y="20428"/>
                    <a:pt x="10810" y="20419"/>
                    <a:pt x="10737" y="20419"/>
                  </a:cubicBezTo>
                  <a:close/>
                  <a:moveTo>
                    <a:pt x="27434" y="20984"/>
                  </a:moveTo>
                  <a:cubicBezTo>
                    <a:pt x="27065" y="20984"/>
                    <a:pt x="26724" y="21218"/>
                    <a:pt x="26594" y="21589"/>
                  </a:cubicBezTo>
                  <a:cubicBezTo>
                    <a:pt x="26370" y="22212"/>
                    <a:pt x="26855" y="22803"/>
                    <a:pt x="27436" y="22803"/>
                  </a:cubicBezTo>
                  <a:cubicBezTo>
                    <a:pt x="27565" y="22803"/>
                    <a:pt x="27700" y="22774"/>
                    <a:pt x="27833" y="22708"/>
                  </a:cubicBezTo>
                  <a:cubicBezTo>
                    <a:pt x="28571" y="22363"/>
                    <a:pt x="28511" y="21303"/>
                    <a:pt x="27749" y="21042"/>
                  </a:cubicBezTo>
                  <a:cubicBezTo>
                    <a:pt x="27645" y="21002"/>
                    <a:pt x="27538" y="20984"/>
                    <a:pt x="27434" y="20984"/>
                  </a:cubicBezTo>
                  <a:close/>
                  <a:moveTo>
                    <a:pt x="19369" y="22907"/>
                  </a:moveTo>
                  <a:cubicBezTo>
                    <a:pt x="18695" y="22907"/>
                    <a:pt x="18218" y="23657"/>
                    <a:pt x="18605" y="24280"/>
                  </a:cubicBezTo>
                  <a:cubicBezTo>
                    <a:pt x="18771" y="24571"/>
                    <a:pt x="19071" y="24727"/>
                    <a:pt x="19383" y="24727"/>
                  </a:cubicBezTo>
                  <a:cubicBezTo>
                    <a:pt x="19543" y="24727"/>
                    <a:pt x="19706" y="24686"/>
                    <a:pt x="19855" y="24601"/>
                  </a:cubicBezTo>
                  <a:lnTo>
                    <a:pt x="19843" y="24590"/>
                  </a:lnTo>
                  <a:cubicBezTo>
                    <a:pt x="20534" y="24173"/>
                    <a:pt x="20379" y="23125"/>
                    <a:pt x="19593" y="22935"/>
                  </a:cubicBezTo>
                  <a:cubicBezTo>
                    <a:pt x="19517" y="22916"/>
                    <a:pt x="19442" y="22907"/>
                    <a:pt x="19369" y="22907"/>
                  </a:cubicBezTo>
                  <a:close/>
                  <a:moveTo>
                    <a:pt x="14065" y="24545"/>
                  </a:moveTo>
                  <a:cubicBezTo>
                    <a:pt x="13533" y="24545"/>
                    <a:pt x="13038" y="24880"/>
                    <a:pt x="12843" y="25411"/>
                  </a:cubicBezTo>
                  <a:cubicBezTo>
                    <a:pt x="12529" y="26312"/>
                    <a:pt x="13231" y="27156"/>
                    <a:pt x="14072" y="27156"/>
                  </a:cubicBezTo>
                  <a:cubicBezTo>
                    <a:pt x="14254" y="27156"/>
                    <a:pt x="14442" y="27117"/>
                    <a:pt x="14629" y="27030"/>
                  </a:cubicBezTo>
                  <a:cubicBezTo>
                    <a:pt x="15676" y="26530"/>
                    <a:pt x="15605" y="25006"/>
                    <a:pt x="14509" y="24625"/>
                  </a:cubicBezTo>
                  <a:cubicBezTo>
                    <a:pt x="14362" y="24571"/>
                    <a:pt x="14212" y="24545"/>
                    <a:pt x="14065" y="24545"/>
                  </a:cubicBezTo>
                  <a:close/>
                  <a:moveTo>
                    <a:pt x="3027" y="27617"/>
                  </a:moveTo>
                  <a:cubicBezTo>
                    <a:pt x="2656" y="27617"/>
                    <a:pt x="2286" y="27837"/>
                    <a:pt x="2151" y="28257"/>
                  </a:cubicBezTo>
                  <a:cubicBezTo>
                    <a:pt x="1996" y="28733"/>
                    <a:pt x="2270" y="29257"/>
                    <a:pt x="2758" y="29400"/>
                  </a:cubicBezTo>
                  <a:lnTo>
                    <a:pt x="2746" y="29388"/>
                  </a:lnTo>
                  <a:lnTo>
                    <a:pt x="2746" y="29388"/>
                  </a:lnTo>
                  <a:cubicBezTo>
                    <a:pt x="2843" y="29419"/>
                    <a:pt x="2939" y="29434"/>
                    <a:pt x="3031" y="29434"/>
                  </a:cubicBezTo>
                  <a:cubicBezTo>
                    <a:pt x="3674" y="29434"/>
                    <a:pt x="4152" y="28727"/>
                    <a:pt x="3830" y="28102"/>
                  </a:cubicBezTo>
                  <a:cubicBezTo>
                    <a:pt x="3655" y="27775"/>
                    <a:pt x="3341" y="27617"/>
                    <a:pt x="3027" y="27617"/>
                  </a:cubicBezTo>
                  <a:close/>
                  <a:moveTo>
                    <a:pt x="26660" y="28348"/>
                  </a:moveTo>
                  <a:cubicBezTo>
                    <a:pt x="26282" y="28348"/>
                    <a:pt x="25928" y="28581"/>
                    <a:pt x="25797" y="28947"/>
                  </a:cubicBezTo>
                  <a:lnTo>
                    <a:pt x="25797" y="28959"/>
                  </a:lnTo>
                  <a:cubicBezTo>
                    <a:pt x="25572" y="29584"/>
                    <a:pt x="26060" y="30169"/>
                    <a:pt x="26650" y="30169"/>
                  </a:cubicBezTo>
                  <a:cubicBezTo>
                    <a:pt x="26779" y="30169"/>
                    <a:pt x="26914" y="30141"/>
                    <a:pt x="27047" y="30078"/>
                  </a:cubicBezTo>
                  <a:cubicBezTo>
                    <a:pt x="27773" y="29733"/>
                    <a:pt x="27725" y="28673"/>
                    <a:pt x="26963" y="28400"/>
                  </a:cubicBezTo>
                  <a:cubicBezTo>
                    <a:pt x="26863" y="28364"/>
                    <a:pt x="26761" y="28348"/>
                    <a:pt x="26660" y="28348"/>
                  </a:cubicBezTo>
                  <a:close/>
                  <a:moveTo>
                    <a:pt x="22365" y="31395"/>
                  </a:moveTo>
                  <a:cubicBezTo>
                    <a:pt x="21726" y="31395"/>
                    <a:pt x="21129" y="31796"/>
                    <a:pt x="20903" y="32436"/>
                  </a:cubicBezTo>
                  <a:cubicBezTo>
                    <a:pt x="20522" y="33502"/>
                    <a:pt x="21362" y="34504"/>
                    <a:pt x="22367" y="34504"/>
                  </a:cubicBezTo>
                  <a:cubicBezTo>
                    <a:pt x="22585" y="34504"/>
                    <a:pt x="22811" y="34457"/>
                    <a:pt x="23034" y="34353"/>
                  </a:cubicBezTo>
                  <a:cubicBezTo>
                    <a:pt x="24273" y="33757"/>
                    <a:pt x="24189" y="31948"/>
                    <a:pt x="22880" y="31483"/>
                  </a:cubicBezTo>
                  <a:cubicBezTo>
                    <a:pt x="22709" y="31423"/>
                    <a:pt x="22536" y="31395"/>
                    <a:pt x="22365" y="31395"/>
                  </a:cubicBezTo>
                  <a:close/>
                  <a:moveTo>
                    <a:pt x="11859" y="34812"/>
                  </a:moveTo>
                  <a:cubicBezTo>
                    <a:pt x="11558" y="34812"/>
                    <a:pt x="11276" y="34993"/>
                    <a:pt x="11164" y="35293"/>
                  </a:cubicBezTo>
                  <a:cubicBezTo>
                    <a:pt x="10978" y="35811"/>
                    <a:pt x="11378" y="36297"/>
                    <a:pt x="11856" y="36297"/>
                  </a:cubicBezTo>
                  <a:cubicBezTo>
                    <a:pt x="11960" y="36297"/>
                    <a:pt x="12069" y="36273"/>
                    <a:pt x="12176" y="36222"/>
                  </a:cubicBezTo>
                  <a:cubicBezTo>
                    <a:pt x="12783" y="35936"/>
                    <a:pt x="12735" y="35067"/>
                    <a:pt x="12104" y="34853"/>
                  </a:cubicBezTo>
                  <a:cubicBezTo>
                    <a:pt x="12023" y="34825"/>
                    <a:pt x="11941" y="34812"/>
                    <a:pt x="11859" y="34812"/>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74" name="Google Shape;1674;p35"/>
            <p:cNvGrpSpPr/>
            <p:nvPr/>
          </p:nvGrpSpPr>
          <p:grpSpPr>
            <a:xfrm rot="-1404914">
              <a:off x="-1998966" y="-548355"/>
              <a:ext cx="5424727" cy="1537861"/>
              <a:chOff x="-753175" y="253525"/>
              <a:chExt cx="3895450" cy="1104325"/>
            </a:xfrm>
          </p:grpSpPr>
          <p:sp>
            <p:nvSpPr>
              <p:cNvPr id="1675" name="Google Shape;1675;p35"/>
              <p:cNvSpPr/>
              <p:nvPr/>
            </p:nvSpPr>
            <p:spPr>
              <a:xfrm>
                <a:off x="-753175" y="253525"/>
                <a:ext cx="3895450" cy="1023950"/>
              </a:xfrm>
              <a:custGeom>
                <a:avLst/>
                <a:gdLst/>
                <a:ahLst/>
                <a:cxnLst/>
                <a:rect l="l" t="t" r="r" b="b"/>
                <a:pathLst>
                  <a:path w="155818" h="40958" fill="none" extrusionOk="0">
                    <a:moveTo>
                      <a:pt x="0" y="0"/>
                    </a:moveTo>
                    <a:cubicBezTo>
                      <a:pt x="43851" y="40958"/>
                      <a:pt x="111954" y="40958"/>
                      <a:pt x="155817" y="0"/>
                    </a:cubicBezTo>
                  </a:path>
                </a:pathLst>
              </a:custGeom>
              <a:noFill/>
              <a:ln w="71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6" name="Google Shape;1676;p35"/>
              <p:cNvSpPr/>
              <p:nvPr/>
            </p:nvSpPr>
            <p:spPr>
              <a:xfrm>
                <a:off x="1286350" y="1106900"/>
                <a:ext cx="16100" cy="47050"/>
              </a:xfrm>
              <a:custGeom>
                <a:avLst/>
                <a:gdLst/>
                <a:ahLst/>
                <a:cxnLst/>
                <a:rect l="l" t="t" r="r" b="b"/>
                <a:pathLst>
                  <a:path w="644" h="1882" extrusionOk="0">
                    <a:moveTo>
                      <a:pt x="525" y="1"/>
                    </a:moveTo>
                    <a:lnTo>
                      <a:pt x="1" y="36"/>
                    </a:lnTo>
                    <a:cubicBezTo>
                      <a:pt x="215" y="632"/>
                      <a:pt x="429" y="1251"/>
                      <a:pt x="644" y="1882"/>
                    </a:cubicBezTo>
                    <a:lnTo>
                      <a:pt x="52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7" name="Google Shape;1677;p35"/>
              <p:cNvSpPr/>
              <p:nvPr/>
            </p:nvSpPr>
            <p:spPr>
              <a:xfrm>
                <a:off x="1299450" y="1105425"/>
                <a:ext cx="26225" cy="118175"/>
              </a:xfrm>
              <a:custGeom>
                <a:avLst/>
                <a:gdLst/>
                <a:ahLst/>
                <a:cxnLst/>
                <a:rect l="l" t="t" r="r" b="b"/>
                <a:pathLst>
                  <a:path w="1049" h="4727" extrusionOk="0">
                    <a:moveTo>
                      <a:pt x="739" y="0"/>
                    </a:moveTo>
                    <a:lnTo>
                      <a:pt x="1" y="60"/>
                    </a:lnTo>
                    <a:lnTo>
                      <a:pt x="120" y="1941"/>
                    </a:lnTo>
                    <a:cubicBezTo>
                      <a:pt x="429" y="2858"/>
                      <a:pt x="739" y="3798"/>
                      <a:pt x="1048" y="4727"/>
                    </a:cubicBezTo>
                    <a:lnTo>
                      <a:pt x="73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8" name="Google Shape;1678;p35"/>
              <p:cNvSpPr/>
              <p:nvPr/>
            </p:nvSpPr>
            <p:spPr>
              <a:xfrm>
                <a:off x="1317900" y="1103925"/>
                <a:ext cx="30700" cy="187250"/>
              </a:xfrm>
              <a:custGeom>
                <a:avLst/>
                <a:gdLst/>
                <a:ahLst/>
                <a:cxnLst/>
                <a:rect l="l" t="t" r="r" b="b"/>
                <a:pathLst>
                  <a:path w="1228" h="7490" extrusionOk="0">
                    <a:moveTo>
                      <a:pt x="739" y="1"/>
                    </a:moveTo>
                    <a:lnTo>
                      <a:pt x="1" y="60"/>
                    </a:lnTo>
                    <a:lnTo>
                      <a:pt x="310" y="4787"/>
                    </a:lnTo>
                    <a:cubicBezTo>
                      <a:pt x="620" y="5727"/>
                      <a:pt x="929" y="6644"/>
                      <a:pt x="1227" y="7490"/>
                    </a:cubicBezTo>
                    <a:lnTo>
                      <a:pt x="73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9" name="Google Shape;1679;p35"/>
              <p:cNvSpPr/>
              <p:nvPr/>
            </p:nvSpPr>
            <p:spPr>
              <a:xfrm>
                <a:off x="1336350" y="1102425"/>
                <a:ext cx="34550" cy="247675"/>
              </a:xfrm>
              <a:custGeom>
                <a:avLst/>
                <a:gdLst/>
                <a:ahLst/>
                <a:cxnLst/>
                <a:rect l="l" t="t" r="r" b="b"/>
                <a:pathLst>
                  <a:path w="1382" h="9907" extrusionOk="0">
                    <a:moveTo>
                      <a:pt x="739" y="1"/>
                    </a:moveTo>
                    <a:lnTo>
                      <a:pt x="1" y="61"/>
                    </a:lnTo>
                    <a:lnTo>
                      <a:pt x="489" y="7550"/>
                    </a:lnTo>
                    <a:cubicBezTo>
                      <a:pt x="811" y="8431"/>
                      <a:pt x="1108" y="9228"/>
                      <a:pt x="1382" y="9907"/>
                    </a:cubicBezTo>
                    <a:lnTo>
                      <a:pt x="739"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0" name="Google Shape;1680;p35"/>
              <p:cNvSpPr/>
              <p:nvPr/>
            </p:nvSpPr>
            <p:spPr>
              <a:xfrm>
                <a:off x="1354825" y="1101250"/>
                <a:ext cx="32450" cy="256600"/>
              </a:xfrm>
              <a:custGeom>
                <a:avLst/>
                <a:gdLst/>
                <a:ahLst/>
                <a:cxnLst/>
                <a:rect l="l" t="t" r="r" b="b"/>
                <a:pathLst>
                  <a:path w="1298" h="10264" extrusionOk="0">
                    <a:moveTo>
                      <a:pt x="750" y="0"/>
                    </a:moveTo>
                    <a:lnTo>
                      <a:pt x="0" y="48"/>
                    </a:lnTo>
                    <a:lnTo>
                      <a:pt x="655" y="9954"/>
                    </a:lnTo>
                    <a:cubicBezTo>
                      <a:pt x="703" y="10061"/>
                      <a:pt x="750" y="10168"/>
                      <a:pt x="798" y="10264"/>
                    </a:cubicBezTo>
                    <a:cubicBezTo>
                      <a:pt x="953" y="9740"/>
                      <a:pt x="1131" y="9132"/>
                      <a:pt x="1298" y="8478"/>
                    </a:cubicBezTo>
                    <a:lnTo>
                      <a:pt x="75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1" name="Google Shape;1681;p35"/>
              <p:cNvSpPr/>
              <p:nvPr/>
            </p:nvSpPr>
            <p:spPr>
              <a:xfrm>
                <a:off x="1373575" y="1099750"/>
                <a:ext cx="28600" cy="213450"/>
              </a:xfrm>
              <a:custGeom>
                <a:avLst/>
                <a:gdLst/>
                <a:ahLst/>
                <a:cxnLst/>
                <a:rect l="l" t="t" r="r" b="b"/>
                <a:pathLst>
                  <a:path w="1144" h="8538" extrusionOk="0">
                    <a:moveTo>
                      <a:pt x="738" y="1"/>
                    </a:moveTo>
                    <a:lnTo>
                      <a:pt x="0" y="60"/>
                    </a:lnTo>
                    <a:lnTo>
                      <a:pt x="548" y="8538"/>
                    </a:lnTo>
                    <a:cubicBezTo>
                      <a:pt x="750" y="7823"/>
                      <a:pt x="941" y="7037"/>
                      <a:pt x="1143" y="6228"/>
                    </a:cubicBezTo>
                    <a:lnTo>
                      <a:pt x="738"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2" name="Google Shape;1682;p35"/>
              <p:cNvSpPr/>
              <p:nvPr/>
            </p:nvSpPr>
            <p:spPr>
              <a:xfrm>
                <a:off x="1392025" y="1097975"/>
                <a:ext cx="25025" cy="157475"/>
              </a:xfrm>
              <a:custGeom>
                <a:avLst/>
                <a:gdLst/>
                <a:ahLst/>
                <a:cxnLst/>
                <a:rect l="l" t="t" r="r" b="b"/>
                <a:pathLst>
                  <a:path w="1001" h="6299" extrusionOk="0">
                    <a:moveTo>
                      <a:pt x="750" y="0"/>
                    </a:moveTo>
                    <a:lnTo>
                      <a:pt x="0" y="60"/>
                    </a:lnTo>
                    <a:lnTo>
                      <a:pt x="405" y="6299"/>
                    </a:lnTo>
                    <a:cubicBezTo>
                      <a:pt x="608" y="5525"/>
                      <a:pt x="798" y="4715"/>
                      <a:pt x="1000" y="3906"/>
                    </a:cubicBezTo>
                    <a:lnTo>
                      <a:pt x="75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3" name="Google Shape;1683;p35"/>
              <p:cNvSpPr/>
              <p:nvPr/>
            </p:nvSpPr>
            <p:spPr>
              <a:xfrm>
                <a:off x="1410475" y="1096775"/>
                <a:ext cx="21450" cy="98850"/>
              </a:xfrm>
              <a:custGeom>
                <a:avLst/>
                <a:gdLst/>
                <a:ahLst/>
                <a:cxnLst/>
                <a:rect l="l" t="t" r="r" b="b"/>
                <a:pathLst>
                  <a:path w="858" h="3954" extrusionOk="0">
                    <a:moveTo>
                      <a:pt x="751" y="1"/>
                    </a:moveTo>
                    <a:lnTo>
                      <a:pt x="1" y="60"/>
                    </a:lnTo>
                    <a:lnTo>
                      <a:pt x="262" y="3954"/>
                    </a:lnTo>
                    <a:cubicBezTo>
                      <a:pt x="453" y="3144"/>
                      <a:pt x="655" y="2346"/>
                      <a:pt x="858" y="1560"/>
                    </a:cubicBezTo>
                    <a:lnTo>
                      <a:pt x="75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4" name="Google Shape;1684;p35"/>
              <p:cNvSpPr/>
              <p:nvPr/>
            </p:nvSpPr>
            <p:spPr>
              <a:xfrm>
                <a:off x="1429225" y="1095600"/>
                <a:ext cx="12525" cy="40200"/>
              </a:xfrm>
              <a:custGeom>
                <a:avLst/>
                <a:gdLst/>
                <a:ahLst/>
                <a:cxnLst/>
                <a:rect l="l" t="t" r="r" b="b"/>
                <a:pathLst>
                  <a:path w="501" h="1608" extrusionOk="0">
                    <a:moveTo>
                      <a:pt x="501" y="0"/>
                    </a:moveTo>
                    <a:lnTo>
                      <a:pt x="1" y="48"/>
                    </a:lnTo>
                    <a:lnTo>
                      <a:pt x="96" y="1607"/>
                    </a:lnTo>
                    <a:cubicBezTo>
                      <a:pt x="239" y="1060"/>
                      <a:pt x="370" y="524"/>
                      <a:pt x="50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5" name="Google Shape;1685;p35"/>
              <p:cNvSpPr/>
              <p:nvPr/>
            </p:nvSpPr>
            <p:spPr>
              <a:xfrm>
                <a:off x="1252425" y="1010450"/>
                <a:ext cx="214325" cy="97375"/>
              </a:xfrm>
              <a:custGeom>
                <a:avLst/>
                <a:gdLst/>
                <a:ahLst/>
                <a:cxnLst/>
                <a:rect l="l" t="t" r="r" b="b"/>
                <a:pathLst>
                  <a:path w="8573" h="3895" extrusionOk="0">
                    <a:moveTo>
                      <a:pt x="8573" y="1"/>
                    </a:moveTo>
                    <a:lnTo>
                      <a:pt x="8573" y="1"/>
                    </a:lnTo>
                    <a:cubicBezTo>
                      <a:pt x="5727" y="346"/>
                      <a:pt x="2858" y="549"/>
                      <a:pt x="0" y="584"/>
                    </a:cubicBezTo>
                    <a:cubicBezTo>
                      <a:pt x="453" y="1513"/>
                      <a:pt x="858" y="2466"/>
                      <a:pt x="1203" y="3454"/>
                    </a:cubicBezTo>
                    <a:lnTo>
                      <a:pt x="1358" y="3894"/>
                    </a:lnTo>
                    <a:lnTo>
                      <a:pt x="1882" y="3859"/>
                    </a:lnTo>
                    <a:lnTo>
                      <a:pt x="2620" y="3799"/>
                    </a:lnTo>
                    <a:lnTo>
                      <a:pt x="3370" y="3740"/>
                    </a:lnTo>
                    <a:lnTo>
                      <a:pt x="4108" y="3680"/>
                    </a:lnTo>
                    <a:lnTo>
                      <a:pt x="4858" y="3620"/>
                    </a:lnTo>
                    <a:lnTo>
                      <a:pt x="5596" y="3561"/>
                    </a:lnTo>
                    <a:lnTo>
                      <a:pt x="6346" y="3513"/>
                    </a:lnTo>
                    <a:lnTo>
                      <a:pt x="7085" y="3454"/>
                    </a:lnTo>
                    <a:lnTo>
                      <a:pt x="7597" y="3406"/>
                    </a:lnTo>
                    <a:lnTo>
                      <a:pt x="7739" y="2823"/>
                    </a:lnTo>
                    <a:cubicBezTo>
                      <a:pt x="8037" y="1727"/>
                      <a:pt x="8311" y="751"/>
                      <a:pt x="85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6" name="Google Shape;1686;p35"/>
              <p:cNvSpPr/>
              <p:nvPr/>
            </p:nvSpPr>
            <p:spPr>
              <a:xfrm>
                <a:off x="955650" y="1094700"/>
                <a:ext cx="12825" cy="47950"/>
              </a:xfrm>
              <a:custGeom>
                <a:avLst/>
                <a:gdLst/>
                <a:ahLst/>
                <a:cxnLst/>
                <a:rect l="l" t="t" r="r" b="b"/>
                <a:pathLst>
                  <a:path w="513" h="1918" extrusionOk="0">
                    <a:moveTo>
                      <a:pt x="1" y="0"/>
                    </a:moveTo>
                    <a:cubicBezTo>
                      <a:pt x="120" y="608"/>
                      <a:pt x="251" y="1251"/>
                      <a:pt x="370" y="1917"/>
                    </a:cubicBezTo>
                    <a:lnTo>
                      <a:pt x="513" y="36"/>
                    </a:lnTo>
                    <a:lnTo>
                      <a:pt x="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7" name="Google Shape;1687;p35"/>
              <p:cNvSpPr/>
              <p:nvPr/>
            </p:nvSpPr>
            <p:spPr>
              <a:xfrm>
                <a:off x="964875" y="1095600"/>
                <a:ext cx="22050" cy="119075"/>
              </a:xfrm>
              <a:custGeom>
                <a:avLst/>
                <a:gdLst/>
                <a:ahLst/>
                <a:cxnLst/>
                <a:rect l="l" t="t" r="r" b="b"/>
                <a:pathLst>
                  <a:path w="882" h="4763" extrusionOk="0">
                    <a:moveTo>
                      <a:pt x="144" y="0"/>
                    </a:moveTo>
                    <a:lnTo>
                      <a:pt x="1" y="1881"/>
                    </a:lnTo>
                    <a:cubicBezTo>
                      <a:pt x="168" y="2822"/>
                      <a:pt x="346" y="3798"/>
                      <a:pt x="525" y="4763"/>
                    </a:cubicBezTo>
                    <a:lnTo>
                      <a:pt x="882" y="36"/>
                    </a:lnTo>
                    <a:lnTo>
                      <a:pt x="14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8" name="Google Shape;1688;p35"/>
              <p:cNvSpPr/>
              <p:nvPr/>
            </p:nvSpPr>
            <p:spPr>
              <a:xfrm>
                <a:off x="977975" y="1096475"/>
                <a:ext cx="27725" cy="188450"/>
              </a:xfrm>
              <a:custGeom>
                <a:avLst/>
                <a:gdLst/>
                <a:ahLst/>
                <a:cxnLst/>
                <a:rect l="l" t="t" r="r" b="b"/>
                <a:pathLst>
                  <a:path w="1109" h="7538" extrusionOk="0">
                    <a:moveTo>
                      <a:pt x="358" y="1"/>
                    </a:moveTo>
                    <a:lnTo>
                      <a:pt x="1" y="4728"/>
                    </a:lnTo>
                    <a:cubicBezTo>
                      <a:pt x="179" y="5704"/>
                      <a:pt x="358" y="6668"/>
                      <a:pt x="537" y="7538"/>
                    </a:cubicBezTo>
                    <a:lnTo>
                      <a:pt x="1108" y="48"/>
                    </a:lnTo>
                    <a:lnTo>
                      <a:pt x="35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9" name="Google Shape;1689;p35"/>
              <p:cNvSpPr/>
              <p:nvPr/>
            </p:nvSpPr>
            <p:spPr>
              <a:xfrm>
                <a:off x="991375" y="1097675"/>
                <a:ext cx="32775" cy="248575"/>
              </a:xfrm>
              <a:custGeom>
                <a:avLst/>
                <a:gdLst/>
                <a:ahLst/>
                <a:cxnLst/>
                <a:rect l="l" t="t" r="r" b="b"/>
                <a:pathLst>
                  <a:path w="1311" h="9943" extrusionOk="0">
                    <a:moveTo>
                      <a:pt x="572" y="0"/>
                    </a:moveTo>
                    <a:lnTo>
                      <a:pt x="1" y="7490"/>
                    </a:lnTo>
                    <a:cubicBezTo>
                      <a:pt x="191" y="8406"/>
                      <a:pt x="370" y="9240"/>
                      <a:pt x="560" y="9942"/>
                    </a:cubicBezTo>
                    <a:lnTo>
                      <a:pt x="1310" y="48"/>
                    </a:lnTo>
                    <a:lnTo>
                      <a:pt x="57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0" name="Google Shape;1690;p35"/>
              <p:cNvSpPr/>
              <p:nvPr/>
            </p:nvSpPr>
            <p:spPr>
              <a:xfrm>
                <a:off x="1005675" y="1098875"/>
                <a:ext cx="37225" cy="255700"/>
              </a:xfrm>
              <a:custGeom>
                <a:avLst/>
                <a:gdLst/>
                <a:ahLst/>
                <a:cxnLst/>
                <a:rect l="l" t="t" r="r" b="b"/>
                <a:pathLst>
                  <a:path w="1489" h="10228" extrusionOk="0">
                    <a:moveTo>
                      <a:pt x="738" y="0"/>
                    </a:moveTo>
                    <a:lnTo>
                      <a:pt x="0" y="9894"/>
                    </a:lnTo>
                    <a:cubicBezTo>
                      <a:pt x="24" y="10013"/>
                      <a:pt x="60" y="10120"/>
                      <a:pt x="83" y="10228"/>
                    </a:cubicBezTo>
                    <a:cubicBezTo>
                      <a:pt x="322" y="9728"/>
                      <a:pt x="583" y="9156"/>
                      <a:pt x="845" y="8525"/>
                    </a:cubicBezTo>
                    <a:lnTo>
                      <a:pt x="1488" y="48"/>
                    </a:lnTo>
                    <a:lnTo>
                      <a:pt x="73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1" name="Google Shape;1691;p35"/>
              <p:cNvSpPr/>
              <p:nvPr/>
            </p:nvSpPr>
            <p:spPr>
              <a:xfrm>
                <a:off x="1026800" y="1100050"/>
                <a:ext cx="34550" cy="212250"/>
              </a:xfrm>
              <a:custGeom>
                <a:avLst/>
                <a:gdLst/>
                <a:ahLst/>
                <a:cxnLst/>
                <a:rect l="l" t="t" r="r" b="b"/>
                <a:pathLst>
                  <a:path w="1382" h="8490" extrusionOk="0">
                    <a:moveTo>
                      <a:pt x="643" y="1"/>
                    </a:moveTo>
                    <a:lnTo>
                      <a:pt x="0" y="8490"/>
                    </a:lnTo>
                    <a:cubicBezTo>
                      <a:pt x="298" y="7799"/>
                      <a:pt x="596" y="7061"/>
                      <a:pt x="905" y="6287"/>
                    </a:cubicBezTo>
                    <a:lnTo>
                      <a:pt x="1382" y="60"/>
                    </a:lnTo>
                    <a:lnTo>
                      <a:pt x="64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2" name="Google Shape;1692;p35"/>
              <p:cNvSpPr/>
              <p:nvPr/>
            </p:nvSpPr>
            <p:spPr>
              <a:xfrm>
                <a:off x="1049425" y="1101250"/>
                <a:ext cx="30375" cy="155700"/>
              </a:xfrm>
              <a:custGeom>
                <a:avLst/>
                <a:gdLst/>
                <a:ahLst/>
                <a:cxnLst/>
                <a:rect l="l" t="t" r="r" b="b"/>
                <a:pathLst>
                  <a:path w="1215" h="6228" extrusionOk="0">
                    <a:moveTo>
                      <a:pt x="477" y="0"/>
                    </a:moveTo>
                    <a:lnTo>
                      <a:pt x="0" y="6227"/>
                    </a:lnTo>
                    <a:cubicBezTo>
                      <a:pt x="298" y="5489"/>
                      <a:pt x="607" y="4715"/>
                      <a:pt x="917" y="3941"/>
                    </a:cubicBezTo>
                    <a:lnTo>
                      <a:pt x="1215" y="48"/>
                    </a:lnTo>
                    <a:lnTo>
                      <a:pt x="47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3" name="Google Shape;1693;p35"/>
              <p:cNvSpPr/>
              <p:nvPr/>
            </p:nvSpPr>
            <p:spPr>
              <a:xfrm>
                <a:off x="1072350" y="1102425"/>
                <a:ext cx="26200" cy="97375"/>
              </a:xfrm>
              <a:custGeom>
                <a:avLst/>
                <a:gdLst/>
                <a:ahLst/>
                <a:cxnLst/>
                <a:rect l="l" t="t" r="r" b="b"/>
                <a:pathLst>
                  <a:path w="1048" h="3895" extrusionOk="0">
                    <a:moveTo>
                      <a:pt x="298" y="1"/>
                    </a:moveTo>
                    <a:lnTo>
                      <a:pt x="0" y="3894"/>
                    </a:lnTo>
                    <a:cubicBezTo>
                      <a:pt x="310" y="3132"/>
                      <a:pt x="619" y="2358"/>
                      <a:pt x="929" y="1608"/>
                    </a:cubicBezTo>
                    <a:lnTo>
                      <a:pt x="1048" y="49"/>
                    </a:lnTo>
                    <a:lnTo>
                      <a:pt x="298"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4" name="Google Shape;1694;p35"/>
              <p:cNvSpPr/>
              <p:nvPr/>
            </p:nvSpPr>
            <p:spPr>
              <a:xfrm>
                <a:off x="1095550" y="1103625"/>
                <a:ext cx="15500" cy="39025"/>
              </a:xfrm>
              <a:custGeom>
                <a:avLst/>
                <a:gdLst/>
                <a:ahLst/>
                <a:cxnLst/>
                <a:rect l="l" t="t" r="r" b="b"/>
                <a:pathLst>
                  <a:path w="620" h="1561" extrusionOk="0">
                    <a:moveTo>
                      <a:pt x="120" y="1"/>
                    </a:moveTo>
                    <a:lnTo>
                      <a:pt x="1" y="1560"/>
                    </a:lnTo>
                    <a:cubicBezTo>
                      <a:pt x="215" y="1036"/>
                      <a:pt x="417" y="524"/>
                      <a:pt x="620" y="36"/>
                    </a:cubicBezTo>
                    <a:lnTo>
                      <a:pt x="12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5" name="Google Shape;1695;p35"/>
              <p:cNvSpPr/>
              <p:nvPr/>
            </p:nvSpPr>
            <p:spPr>
              <a:xfrm>
                <a:off x="933325" y="1007775"/>
                <a:ext cx="214350" cy="96775"/>
              </a:xfrm>
              <a:custGeom>
                <a:avLst/>
                <a:gdLst/>
                <a:ahLst/>
                <a:cxnLst/>
                <a:rect l="l" t="t" r="r" b="b"/>
                <a:pathLst>
                  <a:path w="8574" h="3871" extrusionOk="0">
                    <a:moveTo>
                      <a:pt x="1" y="1"/>
                    </a:moveTo>
                    <a:cubicBezTo>
                      <a:pt x="334" y="989"/>
                      <a:pt x="596" y="1989"/>
                      <a:pt x="799" y="3013"/>
                    </a:cubicBezTo>
                    <a:cubicBezTo>
                      <a:pt x="822" y="3156"/>
                      <a:pt x="858" y="3323"/>
                      <a:pt x="894" y="3477"/>
                    </a:cubicBezTo>
                    <a:lnTo>
                      <a:pt x="1406" y="3513"/>
                    </a:lnTo>
                    <a:lnTo>
                      <a:pt x="2156" y="3549"/>
                    </a:lnTo>
                    <a:lnTo>
                      <a:pt x="2894" y="3596"/>
                    </a:lnTo>
                    <a:lnTo>
                      <a:pt x="3644" y="3644"/>
                    </a:lnTo>
                    <a:lnTo>
                      <a:pt x="4382" y="3692"/>
                    </a:lnTo>
                    <a:lnTo>
                      <a:pt x="5132" y="3739"/>
                    </a:lnTo>
                    <a:lnTo>
                      <a:pt x="5871" y="3787"/>
                    </a:lnTo>
                    <a:lnTo>
                      <a:pt x="6621" y="3835"/>
                    </a:lnTo>
                    <a:lnTo>
                      <a:pt x="7121" y="3870"/>
                    </a:lnTo>
                    <a:cubicBezTo>
                      <a:pt x="7204" y="3680"/>
                      <a:pt x="7276" y="3489"/>
                      <a:pt x="7359" y="3311"/>
                    </a:cubicBezTo>
                    <a:cubicBezTo>
                      <a:pt x="7811" y="2263"/>
                      <a:pt x="8216" y="1334"/>
                      <a:pt x="8573" y="632"/>
                    </a:cubicBezTo>
                    <a:cubicBezTo>
                      <a:pt x="5716" y="572"/>
                      <a:pt x="2846" y="370"/>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6" name="Google Shape;1696;p35"/>
              <p:cNvSpPr/>
              <p:nvPr/>
            </p:nvSpPr>
            <p:spPr>
              <a:xfrm>
                <a:off x="638950" y="1056600"/>
                <a:ext cx="12825" cy="48250"/>
              </a:xfrm>
              <a:custGeom>
                <a:avLst/>
                <a:gdLst/>
                <a:ahLst/>
                <a:cxnLst/>
                <a:rect l="l" t="t" r="r" b="b"/>
                <a:pathLst>
                  <a:path w="513" h="1930" extrusionOk="0">
                    <a:moveTo>
                      <a:pt x="1" y="0"/>
                    </a:moveTo>
                    <a:cubicBezTo>
                      <a:pt x="72" y="620"/>
                      <a:pt x="143" y="1262"/>
                      <a:pt x="215" y="1929"/>
                    </a:cubicBezTo>
                    <a:lnTo>
                      <a:pt x="513" y="72"/>
                    </a:lnTo>
                    <a:lnTo>
                      <a:pt x="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7" name="Google Shape;1697;p35"/>
              <p:cNvSpPr/>
              <p:nvPr/>
            </p:nvSpPr>
            <p:spPr>
              <a:xfrm>
                <a:off x="644300" y="1058375"/>
                <a:ext cx="25925" cy="119700"/>
              </a:xfrm>
              <a:custGeom>
                <a:avLst/>
                <a:gdLst/>
                <a:ahLst/>
                <a:cxnLst/>
                <a:rect l="l" t="t" r="r" b="b"/>
                <a:pathLst>
                  <a:path w="1037" h="4788" extrusionOk="0">
                    <a:moveTo>
                      <a:pt x="299" y="1"/>
                    </a:moveTo>
                    <a:lnTo>
                      <a:pt x="1" y="1870"/>
                    </a:lnTo>
                    <a:cubicBezTo>
                      <a:pt x="96" y="2823"/>
                      <a:pt x="191" y="3811"/>
                      <a:pt x="299" y="4787"/>
                    </a:cubicBezTo>
                    <a:lnTo>
                      <a:pt x="1037" y="108"/>
                    </a:lnTo>
                    <a:lnTo>
                      <a:pt x="299"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8" name="Google Shape;1698;p35"/>
              <p:cNvSpPr/>
              <p:nvPr/>
            </p:nvSpPr>
            <p:spPr>
              <a:xfrm>
                <a:off x="651750" y="1061075"/>
                <a:ext cx="36925" cy="188125"/>
              </a:xfrm>
              <a:custGeom>
                <a:avLst/>
                <a:gdLst/>
                <a:ahLst/>
                <a:cxnLst/>
                <a:rect l="l" t="t" r="r" b="b"/>
                <a:pathLst>
                  <a:path w="1477" h="7525" extrusionOk="0">
                    <a:moveTo>
                      <a:pt x="739" y="0"/>
                    </a:moveTo>
                    <a:lnTo>
                      <a:pt x="1" y="4679"/>
                    </a:lnTo>
                    <a:cubicBezTo>
                      <a:pt x="96" y="5655"/>
                      <a:pt x="203" y="6620"/>
                      <a:pt x="310" y="7525"/>
                    </a:cubicBezTo>
                    <a:lnTo>
                      <a:pt x="1477" y="107"/>
                    </a:lnTo>
                    <a:lnTo>
                      <a:pt x="73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9" name="Google Shape;1699;p35"/>
              <p:cNvSpPr/>
              <p:nvPr/>
            </p:nvSpPr>
            <p:spPr>
              <a:xfrm>
                <a:off x="659500" y="1063750"/>
                <a:ext cx="47350" cy="247675"/>
              </a:xfrm>
              <a:custGeom>
                <a:avLst/>
                <a:gdLst/>
                <a:ahLst/>
                <a:cxnLst/>
                <a:rect l="l" t="t" r="r" b="b"/>
                <a:pathLst>
                  <a:path w="1894" h="9907" extrusionOk="0">
                    <a:moveTo>
                      <a:pt x="1167" y="0"/>
                    </a:moveTo>
                    <a:lnTo>
                      <a:pt x="0" y="7418"/>
                    </a:lnTo>
                    <a:cubicBezTo>
                      <a:pt x="107" y="8335"/>
                      <a:pt x="226" y="9192"/>
                      <a:pt x="357" y="9906"/>
                    </a:cubicBezTo>
                    <a:lnTo>
                      <a:pt x="1893" y="107"/>
                    </a:lnTo>
                    <a:lnTo>
                      <a:pt x="116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0" name="Google Shape;1700;p35"/>
              <p:cNvSpPr/>
              <p:nvPr/>
            </p:nvSpPr>
            <p:spPr>
              <a:xfrm>
                <a:off x="668425" y="1066425"/>
                <a:ext cx="57175" cy="253325"/>
              </a:xfrm>
              <a:custGeom>
                <a:avLst/>
                <a:gdLst/>
                <a:ahLst/>
                <a:cxnLst/>
                <a:rect l="l" t="t" r="r" b="b"/>
                <a:pathLst>
                  <a:path w="2287" h="10133" extrusionOk="0">
                    <a:moveTo>
                      <a:pt x="1548" y="0"/>
                    </a:moveTo>
                    <a:lnTo>
                      <a:pt x="0" y="9799"/>
                    </a:lnTo>
                    <a:cubicBezTo>
                      <a:pt x="24" y="9906"/>
                      <a:pt x="48" y="10025"/>
                      <a:pt x="72" y="10133"/>
                    </a:cubicBezTo>
                    <a:cubicBezTo>
                      <a:pt x="346" y="9656"/>
                      <a:pt x="643" y="9109"/>
                      <a:pt x="965" y="8501"/>
                    </a:cubicBezTo>
                    <a:lnTo>
                      <a:pt x="2286" y="96"/>
                    </a:lnTo>
                    <a:lnTo>
                      <a:pt x="154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1" name="Google Shape;1701;p35"/>
              <p:cNvSpPr/>
              <p:nvPr/>
            </p:nvSpPr>
            <p:spPr>
              <a:xfrm>
                <a:off x="692225" y="1069100"/>
                <a:ext cx="51525" cy="209875"/>
              </a:xfrm>
              <a:custGeom>
                <a:avLst/>
                <a:gdLst/>
                <a:ahLst/>
                <a:cxnLst/>
                <a:rect l="l" t="t" r="r" b="b"/>
                <a:pathLst>
                  <a:path w="2061" h="8395" extrusionOk="0">
                    <a:moveTo>
                      <a:pt x="1322" y="0"/>
                    </a:moveTo>
                    <a:lnTo>
                      <a:pt x="1" y="8394"/>
                    </a:lnTo>
                    <a:cubicBezTo>
                      <a:pt x="358" y="7740"/>
                      <a:pt x="715" y="7025"/>
                      <a:pt x="1096" y="6275"/>
                    </a:cubicBezTo>
                    <a:lnTo>
                      <a:pt x="2061" y="96"/>
                    </a:lnTo>
                    <a:lnTo>
                      <a:pt x="132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2" name="Google Shape;1702;p35"/>
              <p:cNvSpPr/>
              <p:nvPr/>
            </p:nvSpPr>
            <p:spPr>
              <a:xfrm>
                <a:off x="719625" y="1071475"/>
                <a:ext cx="42575" cy="154525"/>
              </a:xfrm>
              <a:custGeom>
                <a:avLst/>
                <a:gdLst/>
                <a:ahLst/>
                <a:cxnLst/>
                <a:rect l="l" t="t" r="r" b="b"/>
                <a:pathLst>
                  <a:path w="1703" h="6181" extrusionOk="0">
                    <a:moveTo>
                      <a:pt x="965" y="1"/>
                    </a:moveTo>
                    <a:lnTo>
                      <a:pt x="0" y="6180"/>
                    </a:lnTo>
                    <a:cubicBezTo>
                      <a:pt x="357" y="5466"/>
                      <a:pt x="726" y="4716"/>
                      <a:pt x="1096" y="3966"/>
                    </a:cubicBezTo>
                    <a:lnTo>
                      <a:pt x="1703" y="108"/>
                    </a:lnTo>
                    <a:lnTo>
                      <a:pt x="96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3" name="Google Shape;1703;p35"/>
              <p:cNvSpPr/>
              <p:nvPr/>
            </p:nvSpPr>
            <p:spPr>
              <a:xfrm>
                <a:off x="747000" y="1074150"/>
                <a:ext cx="33650" cy="96475"/>
              </a:xfrm>
              <a:custGeom>
                <a:avLst/>
                <a:gdLst/>
                <a:ahLst/>
                <a:cxnLst/>
                <a:rect l="l" t="t" r="r" b="b"/>
                <a:pathLst>
                  <a:path w="1346" h="3859" extrusionOk="0">
                    <a:moveTo>
                      <a:pt x="608" y="1"/>
                    </a:moveTo>
                    <a:lnTo>
                      <a:pt x="1" y="3859"/>
                    </a:lnTo>
                    <a:cubicBezTo>
                      <a:pt x="370" y="3120"/>
                      <a:pt x="751" y="2370"/>
                      <a:pt x="1108" y="1656"/>
                    </a:cubicBezTo>
                    <a:lnTo>
                      <a:pt x="1346" y="108"/>
                    </a:lnTo>
                    <a:lnTo>
                      <a:pt x="608"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4" name="Google Shape;1704;p35"/>
              <p:cNvSpPr/>
              <p:nvPr/>
            </p:nvSpPr>
            <p:spPr>
              <a:xfrm>
                <a:off x="774675" y="1076850"/>
                <a:ext cx="18475" cy="38700"/>
              </a:xfrm>
              <a:custGeom>
                <a:avLst/>
                <a:gdLst/>
                <a:ahLst/>
                <a:cxnLst/>
                <a:rect l="l" t="t" r="r" b="b"/>
                <a:pathLst>
                  <a:path w="739" h="1548" extrusionOk="0">
                    <a:moveTo>
                      <a:pt x="239" y="0"/>
                    </a:moveTo>
                    <a:lnTo>
                      <a:pt x="1" y="1548"/>
                    </a:lnTo>
                    <a:cubicBezTo>
                      <a:pt x="251" y="1048"/>
                      <a:pt x="501" y="548"/>
                      <a:pt x="739" y="71"/>
                    </a:cubicBezTo>
                    <a:lnTo>
                      <a:pt x="23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5" name="Google Shape;1705;p35"/>
              <p:cNvSpPr/>
              <p:nvPr/>
            </p:nvSpPr>
            <p:spPr>
              <a:xfrm>
                <a:off x="623775" y="968200"/>
                <a:ext cx="212850" cy="110450"/>
              </a:xfrm>
              <a:custGeom>
                <a:avLst/>
                <a:gdLst/>
                <a:ahLst/>
                <a:cxnLst/>
                <a:rect l="l" t="t" r="r" b="b"/>
                <a:pathLst>
                  <a:path w="8514" h="4418" extrusionOk="0">
                    <a:moveTo>
                      <a:pt x="0" y="0"/>
                    </a:moveTo>
                    <a:cubicBezTo>
                      <a:pt x="250" y="1012"/>
                      <a:pt x="429" y="2036"/>
                      <a:pt x="548" y="3060"/>
                    </a:cubicBezTo>
                    <a:cubicBezTo>
                      <a:pt x="572" y="3215"/>
                      <a:pt x="584" y="3370"/>
                      <a:pt x="608" y="3536"/>
                    </a:cubicBezTo>
                    <a:lnTo>
                      <a:pt x="1120" y="3608"/>
                    </a:lnTo>
                    <a:lnTo>
                      <a:pt x="1858" y="3715"/>
                    </a:lnTo>
                    <a:lnTo>
                      <a:pt x="2596" y="3822"/>
                    </a:lnTo>
                    <a:lnTo>
                      <a:pt x="3346" y="3929"/>
                    </a:lnTo>
                    <a:lnTo>
                      <a:pt x="4084" y="4036"/>
                    </a:lnTo>
                    <a:lnTo>
                      <a:pt x="4822" y="4132"/>
                    </a:lnTo>
                    <a:lnTo>
                      <a:pt x="5572" y="4239"/>
                    </a:lnTo>
                    <a:lnTo>
                      <a:pt x="6299" y="4346"/>
                    </a:lnTo>
                    <a:lnTo>
                      <a:pt x="6811" y="4417"/>
                    </a:lnTo>
                    <a:cubicBezTo>
                      <a:pt x="6906" y="4239"/>
                      <a:pt x="7001" y="4060"/>
                      <a:pt x="7085" y="3882"/>
                    </a:cubicBezTo>
                    <a:cubicBezTo>
                      <a:pt x="7608" y="2882"/>
                      <a:pt x="8097" y="1989"/>
                      <a:pt x="8513" y="1310"/>
                    </a:cubicBezTo>
                    <a:cubicBezTo>
                      <a:pt x="5656" y="1024"/>
                      <a:pt x="2810" y="596"/>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6" name="Google Shape;1706;p35"/>
              <p:cNvSpPr/>
              <p:nvPr/>
            </p:nvSpPr>
            <p:spPr>
              <a:xfrm>
                <a:off x="326400" y="975625"/>
                <a:ext cx="13425" cy="48850"/>
              </a:xfrm>
              <a:custGeom>
                <a:avLst/>
                <a:gdLst/>
                <a:ahLst/>
                <a:cxnLst/>
                <a:rect l="l" t="t" r="r" b="b"/>
                <a:pathLst>
                  <a:path w="537" h="1954" extrusionOk="0">
                    <a:moveTo>
                      <a:pt x="37" y="1"/>
                    </a:moveTo>
                    <a:cubicBezTo>
                      <a:pt x="37" y="632"/>
                      <a:pt x="25" y="1287"/>
                      <a:pt x="1" y="1954"/>
                    </a:cubicBezTo>
                    <a:lnTo>
                      <a:pt x="537" y="144"/>
                    </a:lnTo>
                    <a:lnTo>
                      <a:pt x="3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7" name="Google Shape;1707;p35"/>
              <p:cNvSpPr/>
              <p:nvPr/>
            </p:nvSpPr>
            <p:spPr>
              <a:xfrm>
                <a:off x="324325" y="979200"/>
                <a:ext cx="33675" cy="118800"/>
              </a:xfrm>
              <a:custGeom>
                <a:avLst/>
                <a:gdLst/>
                <a:ahLst/>
                <a:cxnLst/>
                <a:rect l="l" t="t" r="r" b="b"/>
                <a:pathLst>
                  <a:path w="1347" h="4752" extrusionOk="0">
                    <a:moveTo>
                      <a:pt x="620" y="1"/>
                    </a:moveTo>
                    <a:lnTo>
                      <a:pt x="84" y="1811"/>
                    </a:lnTo>
                    <a:cubicBezTo>
                      <a:pt x="60" y="2775"/>
                      <a:pt x="36" y="3775"/>
                      <a:pt x="1" y="4751"/>
                    </a:cubicBezTo>
                    <a:lnTo>
                      <a:pt x="1346" y="203"/>
                    </a:lnTo>
                    <a:lnTo>
                      <a:pt x="62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8" name="Google Shape;1708;p35"/>
              <p:cNvSpPr/>
              <p:nvPr/>
            </p:nvSpPr>
            <p:spPr>
              <a:xfrm>
                <a:off x="322550" y="984275"/>
                <a:ext cx="53000" cy="185150"/>
              </a:xfrm>
              <a:custGeom>
                <a:avLst/>
                <a:gdLst/>
                <a:ahLst/>
                <a:cxnLst/>
                <a:rect l="l" t="t" r="r" b="b"/>
                <a:pathLst>
                  <a:path w="2120" h="7406" extrusionOk="0">
                    <a:moveTo>
                      <a:pt x="1405" y="0"/>
                    </a:moveTo>
                    <a:lnTo>
                      <a:pt x="72" y="4548"/>
                    </a:lnTo>
                    <a:cubicBezTo>
                      <a:pt x="36" y="5537"/>
                      <a:pt x="12" y="6501"/>
                      <a:pt x="0" y="7406"/>
                    </a:cubicBezTo>
                    <a:lnTo>
                      <a:pt x="2120" y="215"/>
                    </a:lnTo>
                    <a:lnTo>
                      <a:pt x="140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9" name="Google Shape;1709;p35"/>
              <p:cNvSpPr/>
              <p:nvPr/>
            </p:nvSpPr>
            <p:spPr>
              <a:xfrm>
                <a:off x="322550" y="989625"/>
                <a:ext cx="71150" cy="242925"/>
              </a:xfrm>
              <a:custGeom>
                <a:avLst/>
                <a:gdLst/>
                <a:ahLst/>
                <a:cxnLst/>
                <a:rect l="l" t="t" r="r" b="b"/>
                <a:pathLst>
                  <a:path w="2846" h="9717" extrusionOk="0">
                    <a:moveTo>
                      <a:pt x="2120" y="1"/>
                    </a:moveTo>
                    <a:lnTo>
                      <a:pt x="12" y="7192"/>
                    </a:lnTo>
                    <a:cubicBezTo>
                      <a:pt x="0" y="8132"/>
                      <a:pt x="12" y="8978"/>
                      <a:pt x="48" y="9716"/>
                    </a:cubicBezTo>
                    <a:lnTo>
                      <a:pt x="2846" y="191"/>
                    </a:lnTo>
                    <a:lnTo>
                      <a:pt x="212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0" name="Google Shape;1710;p35"/>
              <p:cNvSpPr/>
              <p:nvPr/>
            </p:nvSpPr>
            <p:spPr>
              <a:xfrm>
                <a:off x="323725" y="994400"/>
                <a:ext cx="87850" cy="246775"/>
              </a:xfrm>
              <a:custGeom>
                <a:avLst/>
                <a:gdLst/>
                <a:ahLst/>
                <a:cxnLst/>
                <a:rect l="l" t="t" r="r" b="b"/>
                <a:pathLst>
                  <a:path w="3514" h="9871" extrusionOk="0">
                    <a:moveTo>
                      <a:pt x="2799" y="0"/>
                    </a:moveTo>
                    <a:lnTo>
                      <a:pt x="1" y="9525"/>
                    </a:lnTo>
                    <a:cubicBezTo>
                      <a:pt x="1" y="9644"/>
                      <a:pt x="13" y="9751"/>
                      <a:pt x="25" y="9870"/>
                    </a:cubicBezTo>
                    <a:cubicBezTo>
                      <a:pt x="358" y="9430"/>
                      <a:pt x="727" y="8918"/>
                      <a:pt x="1120" y="8358"/>
                    </a:cubicBezTo>
                    <a:lnTo>
                      <a:pt x="3513" y="202"/>
                    </a:lnTo>
                    <a:lnTo>
                      <a:pt x="279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1" name="Google Shape;1711;p35"/>
              <p:cNvSpPr/>
              <p:nvPr/>
            </p:nvSpPr>
            <p:spPr>
              <a:xfrm>
                <a:off x="351725" y="999450"/>
                <a:ext cx="77700" cy="203925"/>
              </a:xfrm>
              <a:custGeom>
                <a:avLst/>
                <a:gdLst/>
                <a:ahLst/>
                <a:cxnLst/>
                <a:rect l="l" t="t" r="r" b="b"/>
                <a:pathLst>
                  <a:path w="3108" h="8157" extrusionOk="0">
                    <a:moveTo>
                      <a:pt x="2393" y="0"/>
                    </a:moveTo>
                    <a:lnTo>
                      <a:pt x="0" y="8156"/>
                    </a:lnTo>
                    <a:cubicBezTo>
                      <a:pt x="429" y="7549"/>
                      <a:pt x="881" y="6882"/>
                      <a:pt x="1357" y="6192"/>
                    </a:cubicBezTo>
                    <a:lnTo>
                      <a:pt x="3108" y="203"/>
                    </a:lnTo>
                    <a:lnTo>
                      <a:pt x="2393"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2" name="Google Shape;1712;p35"/>
              <p:cNvSpPr/>
              <p:nvPr/>
            </p:nvSpPr>
            <p:spPr>
              <a:xfrm>
                <a:off x="385350" y="1004500"/>
                <a:ext cx="61925" cy="149750"/>
              </a:xfrm>
              <a:custGeom>
                <a:avLst/>
                <a:gdLst/>
                <a:ahLst/>
                <a:cxnLst/>
                <a:rect l="l" t="t" r="r" b="b"/>
                <a:pathLst>
                  <a:path w="2477" h="5990" extrusionOk="0">
                    <a:moveTo>
                      <a:pt x="1763" y="1"/>
                    </a:moveTo>
                    <a:lnTo>
                      <a:pt x="0" y="5990"/>
                    </a:lnTo>
                    <a:cubicBezTo>
                      <a:pt x="453" y="5323"/>
                      <a:pt x="917" y="4632"/>
                      <a:pt x="1382" y="3942"/>
                    </a:cubicBezTo>
                    <a:lnTo>
                      <a:pt x="2477" y="191"/>
                    </a:lnTo>
                    <a:lnTo>
                      <a:pt x="176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3" name="Google Shape;1713;p35"/>
              <p:cNvSpPr/>
              <p:nvPr/>
            </p:nvSpPr>
            <p:spPr>
              <a:xfrm>
                <a:off x="419875" y="1009275"/>
                <a:ext cx="45575" cy="93775"/>
              </a:xfrm>
              <a:custGeom>
                <a:avLst/>
                <a:gdLst/>
                <a:ahLst/>
                <a:cxnLst/>
                <a:rect l="l" t="t" r="r" b="b"/>
                <a:pathLst>
                  <a:path w="1823" h="3751" extrusionOk="0">
                    <a:moveTo>
                      <a:pt x="1096" y="0"/>
                    </a:moveTo>
                    <a:lnTo>
                      <a:pt x="1" y="3751"/>
                    </a:lnTo>
                    <a:cubicBezTo>
                      <a:pt x="465" y="3060"/>
                      <a:pt x="917" y="2370"/>
                      <a:pt x="1370" y="1703"/>
                    </a:cubicBezTo>
                    <a:lnTo>
                      <a:pt x="1822" y="203"/>
                    </a:lnTo>
                    <a:lnTo>
                      <a:pt x="109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4" name="Google Shape;1714;p35"/>
              <p:cNvSpPr/>
              <p:nvPr/>
            </p:nvSpPr>
            <p:spPr>
              <a:xfrm>
                <a:off x="454100" y="1014325"/>
                <a:ext cx="23550" cy="37525"/>
              </a:xfrm>
              <a:custGeom>
                <a:avLst/>
                <a:gdLst/>
                <a:ahLst/>
                <a:cxnLst/>
                <a:rect l="l" t="t" r="r" b="b"/>
                <a:pathLst>
                  <a:path w="942" h="1501" extrusionOk="0">
                    <a:moveTo>
                      <a:pt x="441" y="1"/>
                    </a:moveTo>
                    <a:lnTo>
                      <a:pt x="1" y="1501"/>
                    </a:lnTo>
                    <a:cubicBezTo>
                      <a:pt x="322" y="1037"/>
                      <a:pt x="632" y="572"/>
                      <a:pt x="941" y="144"/>
                    </a:cubicBezTo>
                    <a:lnTo>
                      <a:pt x="44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5" name="Google Shape;1715;p35"/>
              <p:cNvSpPr/>
              <p:nvPr/>
            </p:nvSpPr>
            <p:spPr>
              <a:xfrm>
                <a:off x="323725" y="886350"/>
                <a:ext cx="206300" cy="131575"/>
              </a:xfrm>
              <a:custGeom>
                <a:avLst/>
                <a:gdLst/>
                <a:ahLst/>
                <a:cxnLst/>
                <a:rect l="l" t="t" r="r" b="b"/>
                <a:pathLst>
                  <a:path w="8252" h="5263" extrusionOk="0">
                    <a:moveTo>
                      <a:pt x="1" y="0"/>
                    </a:moveTo>
                    <a:cubicBezTo>
                      <a:pt x="120" y="1036"/>
                      <a:pt x="168" y="2072"/>
                      <a:pt x="156" y="3108"/>
                    </a:cubicBezTo>
                    <a:lnTo>
                      <a:pt x="156" y="3584"/>
                    </a:lnTo>
                    <a:lnTo>
                      <a:pt x="656" y="3715"/>
                    </a:lnTo>
                    <a:lnTo>
                      <a:pt x="1370" y="3917"/>
                    </a:lnTo>
                    <a:lnTo>
                      <a:pt x="2084" y="4120"/>
                    </a:lnTo>
                    <a:lnTo>
                      <a:pt x="2799" y="4322"/>
                    </a:lnTo>
                    <a:lnTo>
                      <a:pt x="3513" y="4524"/>
                    </a:lnTo>
                    <a:lnTo>
                      <a:pt x="4228" y="4715"/>
                    </a:lnTo>
                    <a:lnTo>
                      <a:pt x="4954" y="4917"/>
                    </a:lnTo>
                    <a:lnTo>
                      <a:pt x="5668" y="5120"/>
                    </a:lnTo>
                    <a:lnTo>
                      <a:pt x="6156" y="5263"/>
                    </a:lnTo>
                    <a:cubicBezTo>
                      <a:pt x="6275" y="5084"/>
                      <a:pt x="6394" y="4929"/>
                      <a:pt x="6502" y="4763"/>
                    </a:cubicBezTo>
                    <a:cubicBezTo>
                      <a:pt x="7156" y="3834"/>
                      <a:pt x="7752" y="3012"/>
                      <a:pt x="8252" y="2393"/>
                    </a:cubicBezTo>
                    <a:cubicBezTo>
                      <a:pt x="5466" y="1750"/>
                      <a:pt x="2704" y="953"/>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6" name="Google Shape;1716;p35"/>
              <p:cNvSpPr/>
              <p:nvPr/>
            </p:nvSpPr>
            <p:spPr>
              <a:xfrm>
                <a:off x="19225" y="864025"/>
                <a:ext cx="17900" cy="48525"/>
              </a:xfrm>
              <a:custGeom>
                <a:avLst/>
                <a:gdLst/>
                <a:ahLst/>
                <a:cxnLst/>
                <a:rect l="l" t="t" r="r" b="b"/>
                <a:pathLst>
                  <a:path w="716" h="1941" extrusionOk="0">
                    <a:moveTo>
                      <a:pt x="227" y="0"/>
                    </a:moveTo>
                    <a:cubicBezTo>
                      <a:pt x="167" y="619"/>
                      <a:pt x="84" y="1274"/>
                      <a:pt x="1" y="1941"/>
                    </a:cubicBezTo>
                    <a:lnTo>
                      <a:pt x="715" y="191"/>
                    </a:lnTo>
                    <a:lnTo>
                      <a:pt x="22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7" name="Google Shape;1717;p35"/>
              <p:cNvSpPr/>
              <p:nvPr/>
            </p:nvSpPr>
            <p:spPr>
              <a:xfrm>
                <a:off x="9400" y="868775"/>
                <a:ext cx="44675" cy="116400"/>
              </a:xfrm>
              <a:custGeom>
                <a:avLst/>
                <a:gdLst/>
                <a:ahLst/>
                <a:cxnLst/>
                <a:rect l="l" t="t" r="r" b="b"/>
                <a:pathLst>
                  <a:path w="1787" h="4656" extrusionOk="0">
                    <a:moveTo>
                      <a:pt x="1108" y="1"/>
                    </a:moveTo>
                    <a:lnTo>
                      <a:pt x="394" y="1751"/>
                    </a:lnTo>
                    <a:cubicBezTo>
                      <a:pt x="263" y="2703"/>
                      <a:pt x="132" y="3692"/>
                      <a:pt x="1" y="4656"/>
                    </a:cubicBezTo>
                    <a:lnTo>
                      <a:pt x="1787" y="274"/>
                    </a:lnTo>
                    <a:lnTo>
                      <a:pt x="1108"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8" name="Google Shape;1718;p35"/>
              <p:cNvSpPr/>
              <p:nvPr/>
            </p:nvSpPr>
            <p:spPr>
              <a:xfrm>
                <a:off x="775" y="875625"/>
                <a:ext cx="71175" cy="180700"/>
              </a:xfrm>
              <a:custGeom>
                <a:avLst/>
                <a:gdLst/>
                <a:ahLst/>
                <a:cxnLst/>
                <a:rect l="l" t="t" r="r" b="b"/>
                <a:pathLst>
                  <a:path w="2847" h="7228" extrusionOk="0">
                    <a:moveTo>
                      <a:pt x="2144" y="0"/>
                    </a:moveTo>
                    <a:lnTo>
                      <a:pt x="358" y="4382"/>
                    </a:lnTo>
                    <a:cubicBezTo>
                      <a:pt x="227" y="5370"/>
                      <a:pt x="96" y="6323"/>
                      <a:pt x="1" y="7228"/>
                    </a:cubicBezTo>
                    <a:lnTo>
                      <a:pt x="2846" y="274"/>
                    </a:lnTo>
                    <a:lnTo>
                      <a:pt x="214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9" name="Google Shape;1719;p35"/>
              <p:cNvSpPr/>
              <p:nvPr/>
            </p:nvSpPr>
            <p:spPr>
              <a:xfrm>
                <a:off x="-4875" y="882475"/>
                <a:ext cx="93775" cy="236350"/>
              </a:xfrm>
              <a:custGeom>
                <a:avLst/>
                <a:gdLst/>
                <a:ahLst/>
                <a:cxnLst/>
                <a:rect l="l" t="t" r="r" b="b"/>
                <a:pathLst>
                  <a:path w="3751" h="9454" extrusionOk="0">
                    <a:moveTo>
                      <a:pt x="3060" y="0"/>
                    </a:moveTo>
                    <a:lnTo>
                      <a:pt x="215" y="6942"/>
                    </a:lnTo>
                    <a:cubicBezTo>
                      <a:pt x="119" y="7870"/>
                      <a:pt x="36" y="8728"/>
                      <a:pt x="0" y="9454"/>
                    </a:cubicBezTo>
                    <a:lnTo>
                      <a:pt x="3751" y="274"/>
                    </a:lnTo>
                    <a:lnTo>
                      <a:pt x="306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0" name="Google Shape;1720;p35"/>
              <p:cNvSpPr/>
              <p:nvPr/>
            </p:nvSpPr>
            <p:spPr>
              <a:xfrm>
                <a:off x="-5175" y="889325"/>
                <a:ext cx="111350" cy="238150"/>
              </a:xfrm>
              <a:custGeom>
                <a:avLst/>
                <a:gdLst/>
                <a:ahLst/>
                <a:cxnLst/>
                <a:rect l="l" t="t" r="r" b="b"/>
                <a:pathLst>
                  <a:path w="4454" h="9526" extrusionOk="0">
                    <a:moveTo>
                      <a:pt x="3763" y="0"/>
                    </a:moveTo>
                    <a:lnTo>
                      <a:pt x="12" y="9180"/>
                    </a:lnTo>
                    <a:cubicBezTo>
                      <a:pt x="12" y="9299"/>
                      <a:pt x="0" y="9418"/>
                      <a:pt x="0" y="9525"/>
                    </a:cubicBezTo>
                    <a:cubicBezTo>
                      <a:pt x="370" y="9120"/>
                      <a:pt x="786" y="8656"/>
                      <a:pt x="1239" y="8144"/>
                    </a:cubicBezTo>
                    <a:lnTo>
                      <a:pt x="4453" y="274"/>
                    </a:lnTo>
                    <a:lnTo>
                      <a:pt x="376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1" name="Google Shape;1721;p35"/>
              <p:cNvSpPr/>
              <p:nvPr/>
            </p:nvSpPr>
            <p:spPr>
              <a:xfrm>
                <a:off x="25775" y="896150"/>
                <a:ext cx="97650" cy="196775"/>
              </a:xfrm>
              <a:custGeom>
                <a:avLst/>
                <a:gdLst/>
                <a:ahLst/>
                <a:cxnLst/>
                <a:rect l="l" t="t" r="r" b="b"/>
                <a:pathLst>
                  <a:path w="3906" h="7871" extrusionOk="0">
                    <a:moveTo>
                      <a:pt x="3215" y="1"/>
                    </a:moveTo>
                    <a:lnTo>
                      <a:pt x="1" y="7871"/>
                    </a:lnTo>
                    <a:cubicBezTo>
                      <a:pt x="489" y="7311"/>
                      <a:pt x="1013" y="6692"/>
                      <a:pt x="1548" y="6049"/>
                    </a:cubicBezTo>
                    <a:lnTo>
                      <a:pt x="3906" y="275"/>
                    </a:lnTo>
                    <a:lnTo>
                      <a:pt x="3215"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2" name="Google Shape;1722;p35"/>
              <p:cNvSpPr/>
              <p:nvPr/>
            </p:nvSpPr>
            <p:spPr>
              <a:xfrm>
                <a:off x="64475" y="903000"/>
                <a:ext cx="76525" cy="144400"/>
              </a:xfrm>
              <a:custGeom>
                <a:avLst/>
                <a:gdLst/>
                <a:ahLst/>
                <a:cxnLst/>
                <a:rect l="l" t="t" r="r" b="b"/>
                <a:pathLst>
                  <a:path w="3061" h="5776" extrusionOk="0">
                    <a:moveTo>
                      <a:pt x="2358" y="1"/>
                    </a:moveTo>
                    <a:lnTo>
                      <a:pt x="0" y="5775"/>
                    </a:lnTo>
                    <a:cubicBezTo>
                      <a:pt x="512" y="5168"/>
                      <a:pt x="1036" y="4525"/>
                      <a:pt x="1572" y="3882"/>
                    </a:cubicBezTo>
                    <a:lnTo>
                      <a:pt x="3060" y="275"/>
                    </a:lnTo>
                    <a:lnTo>
                      <a:pt x="235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3" name="Google Shape;1723;p35"/>
              <p:cNvSpPr/>
              <p:nvPr/>
            </p:nvSpPr>
            <p:spPr>
              <a:xfrm>
                <a:off x="103775" y="909850"/>
                <a:ext cx="54475" cy="90225"/>
              </a:xfrm>
              <a:custGeom>
                <a:avLst/>
                <a:gdLst/>
                <a:ahLst/>
                <a:cxnLst/>
                <a:rect l="l" t="t" r="r" b="b"/>
                <a:pathLst>
                  <a:path w="2179" h="3609" extrusionOk="0">
                    <a:moveTo>
                      <a:pt x="1488" y="1"/>
                    </a:moveTo>
                    <a:lnTo>
                      <a:pt x="0" y="3608"/>
                    </a:lnTo>
                    <a:cubicBezTo>
                      <a:pt x="536" y="2977"/>
                      <a:pt x="1060" y="2334"/>
                      <a:pt x="1584" y="1715"/>
                    </a:cubicBezTo>
                    <a:lnTo>
                      <a:pt x="2179" y="275"/>
                    </a:lnTo>
                    <a:lnTo>
                      <a:pt x="1488"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4" name="Google Shape;1724;p35"/>
              <p:cNvSpPr/>
              <p:nvPr/>
            </p:nvSpPr>
            <p:spPr>
              <a:xfrm>
                <a:off x="143350" y="916700"/>
                <a:ext cx="26825" cy="36050"/>
              </a:xfrm>
              <a:custGeom>
                <a:avLst/>
                <a:gdLst/>
                <a:ahLst/>
                <a:cxnLst/>
                <a:rect l="l" t="t" r="r" b="b"/>
                <a:pathLst>
                  <a:path w="1073" h="1442" extrusionOk="0">
                    <a:moveTo>
                      <a:pt x="596" y="1"/>
                    </a:moveTo>
                    <a:lnTo>
                      <a:pt x="1" y="1441"/>
                    </a:lnTo>
                    <a:cubicBezTo>
                      <a:pt x="370" y="1013"/>
                      <a:pt x="727" y="584"/>
                      <a:pt x="1072" y="179"/>
                    </a:cubicBezTo>
                    <a:lnTo>
                      <a:pt x="59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5" name="Google Shape;1725;p35"/>
              <p:cNvSpPr/>
              <p:nvPr/>
            </p:nvSpPr>
            <p:spPr>
              <a:xfrm>
                <a:off x="24875" y="774725"/>
                <a:ext cx="204825" cy="146475"/>
              </a:xfrm>
              <a:custGeom>
                <a:avLst/>
                <a:gdLst/>
                <a:ahLst/>
                <a:cxnLst/>
                <a:rect l="l" t="t" r="r" b="b"/>
                <a:pathLst>
                  <a:path w="8193" h="5859" extrusionOk="0">
                    <a:moveTo>
                      <a:pt x="227" y="0"/>
                    </a:moveTo>
                    <a:lnTo>
                      <a:pt x="227" y="0"/>
                    </a:lnTo>
                    <a:cubicBezTo>
                      <a:pt x="239" y="1036"/>
                      <a:pt x="180" y="2072"/>
                      <a:pt x="60" y="3108"/>
                    </a:cubicBezTo>
                    <a:cubicBezTo>
                      <a:pt x="37" y="3251"/>
                      <a:pt x="25" y="3417"/>
                      <a:pt x="1" y="3572"/>
                    </a:cubicBezTo>
                    <a:lnTo>
                      <a:pt x="489" y="3763"/>
                    </a:lnTo>
                    <a:lnTo>
                      <a:pt x="1180" y="4036"/>
                    </a:lnTo>
                    <a:lnTo>
                      <a:pt x="1870" y="4310"/>
                    </a:lnTo>
                    <a:lnTo>
                      <a:pt x="2561" y="4584"/>
                    </a:lnTo>
                    <a:lnTo>
                      <a:pt x="3251" y="4858"/>
                    </a:lnTo>
                    <a:lnTo>
                      <a:pt x="3942" y="5132"/>
                    </a:lnTo>
                    <a:lnTo>
                      <a:pt x="4632" y="5406"/>
                    </a:lnTo>
                    <a:lnTo>
                      <a:pt x="5335" y="5680"/>
                    </a:lnTo>
                    <a:lnTo>
                      <a:pt x="5811" y="5858"/>
                    </a:lnTo>
                    <a:lnTo>
                      <a:pt x="6204" y="5406"/>
                    </a:lnTo>
                    <a:cubicBezTo>
                      <a:pt x="6954" y="4548"/>
                      <a:pt x="7633" y="3786"/>
                      <a:pt x="8192" y="3227"/>
                    </a:cubicBezTo>
                    <a:cubicBezTo>
                      <a:pt x="5478" y="2298"/>
                      <a:pt x="2823" y="1215"/>
                      <a:pt x="2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6" name="Google Shape;1726;p35"/>
              <p:cNvSpPr/>
              <p:nvPr/>
            </p:nvSpPr>
            <p:spPr>
              <a:xfrm>
                <a:off x="1588775" y="1078925"/>
                <a:ext cx="19975" cy="46750"/>
              </a:xfrm>
              <a:custGeom>
                <a:avLst/>
                <a:gdLst/>
                <a:ahLst/>
                <a:cxnLst/>
                <a:rect l="l" t="t" r="r" b="b"/>
                <a:pathLst>
                  <a:path w="799" h="1870" extrusionOk="0">
                    <a:moveTo>
                      <a:pt x="512" y="0"/>
                    </a:moveTo>
                    <a:lnTo>
                      <a:pt x="0" y="84"/>
                    </a:lnTo>
                    <a:cubicBezTo>
                      <a:pt x="262" y="655"/>
                      <a:pt x="536" y="1251"/>
                      <a:pt x="798" y="1870"/>
                    </a:cubicBezTo>
                    <a:lnTo>
                      <a:pt x="51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7" name="Google Shape;1727;p35"/>
              <p:cNvSpPr/>
              <p:nvPr/>
            </p:nvSpPr>
            <p:spPr>
              <a:xfrm>
                <a:off x="1601575" y="1075950"/>
                <a:ext cx="36325" cy="117000"/>
              </a:xfrm>
              <a:custGeom>
                <a:avLst/>
                <a:gdLst/>
                <a:ahLst/>
                <a:cxnLst/>
                <a:rect l="l" t="t" r="r" b="b"/>
                <a:pathLst>
                  <a:path w="1453" h="4680" extrusionOk="0">
                    <a:moveTo>
                      <a:pt x="739" y="0"/>
                    </a:moveTo>
                    <a:lnTo>
                      <a:pt x="0" y="119"/>
                    </a:lnTo>
                    <a:lnTo>
                      <a:pt x="286" y="1989"/>
                    </a:lnTo>
                    <a:cubicBezTo>
                      <a:pt x="679" y="2870"/>
                      <a:pt x="1072" y="3775"/>
                      <a:pt x="1453" y="4679"/>
                    </a:cubicBezTo>
                    <a:lnTo>
                      <a:pt x="73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8" name="Google Shape;1728;p35"/>
              <p:cNvSpPr/>
              <p:nvPr/>
            </p:nvSpPr>
            <p:spPr>
              <a:xfrm>
                <a:off x="1620025" y="1072675"/>
                <a:ext cx="47050" cy="185450"/>
              </a:xfrm>
              <a:custGeom>
                <a:avLst/>
                <a:gdLst/>
                <a:ahLst/>
                <a:cxnLst/>
                <a:rect l="l" t="t" r="r" b="b"/>
                <a:pathLst>
                  <a:path w="1882" h="7418" extrusionOk="0">
                    <a:moveTo>
                      <a:pt x="727" y="0"/>
                    </a:moveTo>
                    <a:lnTo>
                      <a:pt x="1" y="131"/>
                    </a:lnTo>
                    <a:lnTo>
                      <a:pt x="715" y="4810"/>
                    </a:lnTo>
                    <a:cubicBezTo>
                      <a:pt x="1120" y="5715"/>
                      <a:pt x="1501" y="6608"/>
                      <a:pt x="1882" y="7418"/>
                    </a:cubicBezTo>
                    <a:lnTo>
                      <a:pt x="72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9" name="Google Shape;1729;p35"/>
              <p:cNvSpPr/>
              <p:nvPr/>
            </p:nvSpPr>
            <p:spPr>
              <a:xfrm>
                <a:off x="1638175" y="1069700"/>
                <a:ext cx="56300" cy="245000"/>
              </a:xfrm>
              <a:custGeom>
                <a:avLst/>
                <a:gdLst/>
                <a:ahLst/>
                <a:cxnLst/>
                <a:rect l="l" t="t" r="r" b="b"/>
                <a:pathLst>
                  <a:path w="2252" h="9800" extrusionOk="0">
                    <a:moveTo>
                      <a:pt x="739" y="0"/>
                    </a:moveTo>
                    <a:lnTo>
                      <a:pt x="1" y="119"/>
                    </a:lnTo>
                    <a:lnTo>
                      <a:pt x="1156" y="7537"/>
                    </a:lnTo>
                    <a:cubicBezTo>
                      <a:pt x="1537" y="8394"/>
                      <a:pt x="1918" y="9168"/>
                      <a:pt x="2251" y="9799"/>
                    </a:cubicBezTo>
                    <a:lnTo>
                      <a:pt x="73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0" name="Google Shape;1730;p35"/>
              <p:cNvSpPr/>
              <p:nvPr/>
            </p:nvSpPr>
            <p:spPr>
              <a:xfrm>
                <a:off x="1656650" y="1066425"/>
                <a:ext cx="50900" cy="255700"/>
              </a:xfrm>
              <a:custGeom>
                <a:avLst/>
                <a:gdLst/>
                <a:ahLst/>
                <a:cxnLst/>
                <a:rect l="l" t="t" r="r" b="b"/>
                <a:pathLst>
                  <a:path w="2036" h="10228" extrusionOk="0">
                    <a:moveTo>
                      <a:pt x="726" y="0"/>
                    </a:moveTo>
                    <a:lnTo>
                      <a:pt x="0" y="131"/>
                    </a:lnTo>
                    <a:lnTo>
                      <a:pt x="1512" y="9930"/>
                    </a:lnTo>
                    <a:cubicBezTo>
                      <a:pt x="1572" y="10037"/>
                      <a:pt x="1631" y="10144"/>
                      <a:pt x="1679" y="10228"/>
                    </a:cubicBezTo>
                    <a:cubicBezTo>
                      <a:pt x="1798" y="9692"/>
                      <a:pt x="1917" y="9073"/>
                      <a:pt x="2036" y="8406"/>
                    </a:cubicBezTo>
                    <a:lnTo>
                      <a:pt x="72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1" name="Google Shape;1731;p35"/>
              <p:cNvSpPr/>
              <p:nvPr/>
            </p:nvSpPr>
            <p:spPr>
              <a:xfrm>
                <a:off x="1674800" y="1063450"/>
                <a:ext cx="42275" cy="213150"/>
              </a:xfrm>
              <a:custGeom>
                <a:avLst/>
                <a:gdLst/>
                <a:ahLst/>
                <a:cxnLst/>
                <a:rect l="l" t="t" r="r" b="b"/>
                <a:pathLst>
                  <a:path w="1691" h="8526" extrusionOk="0">
                    <a:moveTo>
                      <a:pt x="738" y="0"/>
                    </a:moveTo>
                    <a:lnTo>
                      <a:pt x="0" y="131"/>
                    </a:lnTo>
                    <a:lnTo>
                      <a:pt x="1310" y="8525"/>
                    </a:lnTo>
                    <a:cubicBezTo>
                      <a:pt x="1441" y="7799"/>
                      <a:pt x="1560" y="7001"/>
                      <a:pt x="1691" y="6180"/>
                    </a:cubicBezTo>
                    <a:lnTo>
                      <a:pt x="73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2" name="Google Shape;1732;p35"/>
              <p:cNvSpPr/>
              <p:nvPr/>
            </p:nvSpPr>
            <p:spPr>
              <a:xfrm>
                <a:off x="1693250" y="1060475"/>
                <a:ext cx="33350" cy="157475"/>
              </a:xfrm>
              <a:custGeom>
                <a:avLst/>
                <a:gdLst/>
                <a:ahLst/>
                <a:cxnLst/>
                <a:rect l="l" t="t" r="r" b="b"/>
                <a:pathLst>
                  <a:path w="1334" h="6299" extrusionOk="0">
                    <a:moveTo>
                      <a:pt x="739" y="0"/>
                    </a:moveTo>
                    <a:lnTo>
                      <a:pt x="0" y="119"/>
                    </a:lnTo>
                    <a:lnTo>
                      <a:pt x="965" y="6299"/>
                    </a:lnTo>
                    <a:cubicBezTo>
                      <a:pt x="1084" y="5501"/>
                      <a:pt x="1215" y="4679"/>
                      <a:pt x="1334" y="3858"/>
                    </a:cubicBezTo>
                    <a:lnTo>
                      <a:pt x="73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3" name="Google Shape;1733;p35"/>
              <p:cNvSpPr/>
              <p:nvPr/>
            </p:nvSpPr>
            <p:spPr>
              <a:xfrm>
                <a:off x="1711700" y="1057500"/>
                <a:ext cx="24150" cy="99425"/>
              </a:xfrm>
              <a:custGeom>
                <a:avLst/>
                <a:gdLst/>
                <a:ahLst/>
                <a:cxnLst/>
                <a:rect l="l" t="t" r="r" b="b"/>
                <a:pathLst>
                  <a:path w="966" h="3977" extrusionOk="0">
                    <a:moveTo>
                      <a:pt x="727" y="0"/>
                    </a:moveTo>
                    <a:lnTo>
                      <a:pt x="1" y="119"/>
                    </a:lnTo>
                    <a:lnTo>
                      <a:pt x="596" y="3977"/>
                    </a:lnTo>
                    <a:cubicBezTo>
                      <a:pt x="715" y="3155"/>
                      <a:pt x="846" y="2346"/>
                      <a:pt x="965" y="1548"/>
                    </a:cubicBezTo>
                    <a:lnTo>
                      <a:pt x="72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4" name="Google Shape;1734;p35"/>
              <p:cNvSpPr/>
              <p:nvPr/>
            </p:nvSpPr>
            <p:spPr>
              <a:xfrm>
                <a:off x="1729850" y="1055100"/>
                <a:ext cx="12525" cy="41100"/>
              </a:xfrm>
              <a:custGeom>
                <a:avLst/>
                <a:gdLst/>
                <a:ahLst/>
                <a:cxnLst/>
                <a:rect l="l" t="t" r="r" b="b"/>
                <a:pathLst>
                  <a:path w="501" h="1644" extrusionOk="0">
                    <a:moveTo>
                      <a:pt x="501" y="1"/>
                    </a:moveTo>
                    <a:lnTo>
                      <a:pt x="1" y="84"/>
                    </a:lnTo>
                    <a:lnTo>
                      <a:pt x="239" y="1644"/>
                    </a:lnTo>
                    <a:cubicBezTo>
                      <a:pt x="334" y="1084"/>
                      <a:pt x="418" y="525"/>
                      <a:pt x="50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5" name="Google Shape;1735;p35"/>
              <p:cNvSpPr/>
              <p:nvPr/>
            </p:nvSpPr>
            <p:spPr>
              <a:xfrm>
                <a:off x="1547400" y="968200"/>
                <a:ext cx="211950" cy="112825"/>
              </a:xfrm>
              <a:custGeom>
                <a:avLst/>
                <a:gdLst/>
                <a:ahLst/>
                <a:cxnLst/>
                <a:rect l="l" t="t" r="r" b="b"/>
                <a:pathLst>
                  <a:path w="8478" h="4513" extrusionOk="0">
                    <a:moveTo>
                      <a:pt x="8478" y="0"/>
                    </a:moveTo>
                    <a:lnTo>
                      <a:pt x="8478" y="0"/>
                    </a:lnTo>
                    <a:cubicBezTo>
                      <a:pt x="5680" y="596"/>
                      <a:pt x="2858" y="1048"/>
                      <a:pt x="0" y="1334"/>
                    </a:cubicBezTo>
                    <a:cubicBezTo>
                      <a:pt x="548" y="2227"/>
                      <a:pt x="1036" y="3144"/>
                      <a:pt x="1453" y="4084"/>
                    </a:cubicBezTo>
                    <a:cubicBezTo>
                      <a:pt x="1524" y="4227"/>
                      <a:pt x="1584" y="4370"/>
                      <a:pt x="1655" y="4513"/>
                    </a:cubicBezTo>
                    <a:lnTo>
                      <a:pt x="2167" y="4429"/>
                    </a:lnTo>
                    <a:lnTo>
                      <a:pt x="2894" y="4310"/>
                    </a:lnTo>
                    <a:lnTo>
                      <a:pt x="3632" y="4179"/>
                    </a:lnTo>
                    <a:lnTo>
                      <a:pt x="4370" y="4060"/>
                    </a:lnTo>
                    <a:lnTo>
                      <a:pt x="5096" y="3941"/>
                    </a:lnTo>
                    <a:lnTo>
                      <a:pt x="5834" y="3810"/>
                    </a:lnTo>
                    <a:lnTo>
                      <a:pt x="6573" y="3691"/>
                    </a:lnTo>
                    <a:lnTo>
                      <a:pt x="7299" y="3560"/>
                    </a:lnTo>
                    <a:lnTo>
                      <a:pt x="7811" y="3477"/>
                    </a:lnTo>
                    <a:cubicBezTo>
                      <a:pt x="7835" y="3274"/>
                      <a:pt x="7870" y="3084"/>
                      <a:pt x="7906" y="2882"/>
                    </a:cubicBezTo>
                    <a:cubicBezTo>
                      <a:pt x="8097" y="1762"/>
                      <a:pt x="8287" y="774"/>
                      <a:pt x="84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6" name="Google Shape;1736;p35"/>
              <p:cNvSpPr/>
              <p:nvPr/>
            </p:nvSpPr>
            <p:spPr>
              <a:xfrm>
                <a:off x="1883450" y="1023250"/>
                <a:ext cx="24725" cy="45575"/>
              </a:xfrm>
              <a:custGeom>
                <a:avLst/>
                <a:gdLst/>
                <a:ahLst/>
                <a:cxnLst/>
                <a:rect l="l" t="t" r="r" b="b"/>
                <a:pathLst>
                  <a:path w="989" h="1823" extrusionOk="0">
                    <a:moveTo>
                      <a:pt x="501" y="1"/>
                    </a:moveTo>
                    <a:lnTo>
                      <a:pt x="1" y="144"/>
                    </a:lnTo>
                    <a:cubicBezTo>
                      <a:pt x="322" y="680"/>
                      <a:pt x="644" y="1239"/>
                      <a:pt x="989" y="1823"/>
                    </a:cubicBezTo>
                    <a:lnTo>
                      <a:pt x="50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7" name="Google Shape;1737;p35"/>
              <p:cNvSpPr/>
              <p:nvPr/>
            </p:nvSpPr>
            <p:spPr>
              <a:xfrm>
                <a:off x="1895950" y="1018200"/>
                <a:ext cx="48250" cy="114325"/>
              </a:xfrm>
              <a:custGeom>
                <a:avLst/>
                <a:gdLst/>
                <a:ahLst/>
                <a:cxnLst/>
                <a:rect l="l" t="t" r="r" b="b"/>
                <a:pathLst>
                  <a:path w="1930" h="4573" extrusionOk="0">
                    <a:moveTo>
                      <a:pt x="715" y="1"/>
                    </a:moveTo>
                    <a:lnTo>
                      <a:pt x="1" y="203"/>
                    </a:lnTo>
                    <a:lnTo>
                      <a:pt x="489" y="2025"/>
                    </a:lnTo>
                    <a:cubicBezTo>
                      <a:pt x="965" y="2858"/>
                      <a:pt x="1453" y="3727"/>
                      <a:pt x="1929" y="4573"/>
                    </a:cubicBezTo>
                    <a:lnTo>
                      <a:pt x="715"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8" name="Google Shape;1738;p35"/>
              <p:cNvSpPr/>
              <p:nvPr/>
            </p:nvSpPr>
            <p:spPr>
              <a:xfrm>
                <a:off x="1913525" y="1013150"/>
                <a:ext cx="66400" cy="181300"/>
              </a:xfrm>
              <a:custGeom>
                <a:avLst/>
                <a:gdLst/>
                <a:ahLst/>
                <a:cxnLst/>
                <a:rect l="l" t="t" r="r" b="b"/>
                <a:pathLst>
                  <a:path w="2656" h="7252" extrusionOk="0">
                    <a:moveTo>
                      <a:pt x="726" y="0"/>
                    </a:moveTo>
                    <a:lnTo>
                      <a:pt x="0" y="203"/>
                    </a:lnTo>
                    <a:lnTo>
                      <a:pt x="1226" y="4775"/>
                    </a:lnTo>
                    <a:cubicBezTo>
                      <a:pt x="1715" y="5644"/>
                      <a:pt x="2203" y="6477"/>
                      <a:pt x="2655" y="7251"/>
                    </a:cubicBezTo>
                    <a:lnTo>
                      <a:pt x="72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9" name="Google Shape;1739;p35"/>
              <p:cNvSpPr/>
              <p:nvPr/>
            </p:nvSpPr>
            <p:spPr>
              <a:xfrm>
                <a:off x="1931375" y="1008075"/>
                <a:ext cx="81875" cy="239650"/>
              </a:xfrm>
              <a:custGeom>
                <a:avLst/>
                <a:gdLst/>
                <a:ahLst/>
                <a:cxnLst/>
                <a:rect l="l" t="t" r="r" b="b"/>
                <a:pathLst>
                  <a:path w="3275" h="9586" extrusionOk="0">
                    <a:moveTo>
                      <a:pt x="715" y="1"/>
                    </a:moveTo>
                    <a:lnTo>
                      <a:pt x="0" y="203"/>
                    </a:lnTo>
                    <a:lnTo>
                      <a:pt x="1941" y="7454"/>
                    </a:lnTo>
                    <a:cubicBezTo>
                      <a:pt x="2417" y="8264"/>
                      <a:pt x="2870" y="8990"/>
                      <a:pt x="3275" y="9585"/>
                    </a:cubicBezTo>
                    <a:lnTo>
                      <a:pt x="715"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0" name="Google Shape;1740;p35"/>
              <p:cNvSpPr/>
              <p:nvPr/>
            </p:nvSpPr>
            <p:spPr>
              <a:xfrm>
                <a:off x="1949225" y="1003025"/>
                <a:ext cx="72950" cy="251825"/>
              </a:xfrm>
              <a:custGeom>
                <a:avLst/>
                <a:gdLst/>
                <a:ahLst/>
                <a:cxnLst/>
                <a:rect l="l" t="t" r="r" b="b"/>
                <a:pathLst>
                  <a:path w="2918" h="10073" extrusionOk="0">
                    <a:moveTo>
                      <a:pt x="727" y="0"/>
                    </a:moveTo>
                    <a:lnTo>
                      <a:pt x="1" y="203"/>
                    </a:lnTo>
                    <a:lnTo>
                      <a:pt x="2573" y="9787"/>
                    </a:lnTo>
                    <a:cubicBezTo>
                      <a:pt x="2632" y="9882"/>
                      <a:pt x="2704" y="9978"/>
                      <a:pt x="2763" y="10073"/>
                    </a:cubicBezTo>
                    <a:cubicBezTo>
                      <a:pt x="2823" y="9525"/>
                      <a:pt x="2870" y="8894"/>
                      <a:pt x="2918" y="8216"/>
                    </a:cubicBezTo>
                    <a:lnTo>
                      <a:pt x="72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1" name="Google Shape;1741;p35"/>
              <p:cNvSpPr/>
              <p:nvPr/>
            </p:nvSpPr>
            <p:spPr>
              <a:xfrm>
                <a:off x="1967400" y="997950"/>
                <a:ext cx="58350" cy="210475"/>
              </a:xfrm>
              <a:custGeom>
                <a:avLst/>
                <a:gdLst/>
                <a:ahLst/>
                <a:cxnLst/>
                <a:rect l="l" t="t" r="r" b="b"/>
                <a:pathLst>
                  <a:path w="2334" h="8419" extrusionOk="0">
                    <a:moveTo>
                      <a:pt x="715" y="1"/>
                    </a:moveTo>
                    <a:lnTo>
                      <a:pt x="0" y="203"/>
                    </a:lnTo>
                    <a:lnTo>
                      <a:pt x="2203" y="8419"/>
                    </a:lnTo>
                    <a:cubicBezTo>
                      <a:pt x="2250" y="7680"/>
                      <a:pt x="2286" y="6883"/>
                      <a:pt x="2334" y="6037"/>
                    </a:cubicBezTo>
                    <a:lnTo>
                      <a:pt x="715"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2" name="Google Shape;1742;p35"/>
              <p:cNvSpPr/>
              <p:nvPr/>
            </p:nvSpPr>
            <p:spPr>
              <a:xfrm>
                <a:off x="1985250" y="993200"/>
                <a:ext cx="42875" cy="155700"/>
              </a:xfrm>
              <a:custGeom>
                <a:avLst/>
                <a:gdLst/>
                <a:ahLst/>
                <a:cxnLst/>
                <a:rect l="l" t="t" r="r" b="b"/>
                <a:pathLst>
                  <a:path w="1715" h="6228" extrusionOk="0">
                    <a:moveTo>
                      <a:pt x="715" y="0"/>
                    </a:moveTo>
                    <a:lnTo>
                      <a:pt x="1" y="191"/>
                    </a:lnTo>
                    <a:lnTo>
                      <a:pt x="1608" y="6227"/>
                    </a:lnTo>
                    <a:cubicBezTo>
                      <a:pt x="1644" y="5430"/>
                      <a:pt x="1679" y="4596"/>
                      <a:pt x="1715" y="3763"/>
                    </a:cubicBezTo>
                    <a:lnTo>
                      <a:pt x="71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3" name="Google Shape;1743;p35"/>
              <p:cNvSpPr/>
              <p:nvPr/>
            </p:nvSpPr>
            <p:spPr>
              <a:xfrm>
                <a:off x="2003100" y="988150"/>
                <a:ext cx="28025" cy="99425"/>
              </a:xfrm>
              <a:custGeom>
                <a:avLst/>
                <a:gdLst/>
                <a:ahLst/>
                <a:cxnLst/>
                <a:rect l="l" t="t" r="r" b="b"/>
                <a:pathLst>
                  <a:path w="1121" h="3977" extrusionOk="0">
                    <a:moveTo>
                      <a:pt x="715" y="0"/>
                    </a:moveTo>
                    <a:lnTo>
                      <a:pt x="1" y="202"/>
                    </a:lnTo>
                    <a:lnTo>
                      <a:pt x="1013" y="3977"/>
                    </a:lnTo>
                    <a:cubicBezTo>
                      <a:pt x="1049" y="3143"/>
                      <a:pt x="1084" y="2322"/>
                      <a:pt x="1120" y="1512"/>
                    </a:cubicBezTo>
                    <a:lnTo>
                      <a:pt x="71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4" name="Google Shape;1744;p35"/>
              <p:cNvSpPr/>
              <p:nvPr/>
            </p:nvSpPr>
            <p:spPr>
              <a:xfrm>
                <a:off x="2020975" y="984575"/>
                <a:ext cx="12225" cy="41400"/>
              </a:xfrm>
              <a:custGeom>
                <a:avLst/>
                <a:gdLst/>
                <a:ahLst/>
                <a:cxnLst/>
                <a:rect l="l" t="t" r="r" b="b"/>
                <a:pathLst>
                  <a:path w="489" h="1656" extrusionOk="0">
                    <a:moveTo>
                      <a:pt x="488" y="0"/>
                    </a:moveTo>
                    <a:lnTo>
                      <a:pt x="0" y="143"/>
                    </a:lnTo>
                    <a:lnTo>
                      <a:pt x="405" y="1655"/>
                    </a:lnTo>
                    <a:cubicBezTo>
                      <a:pt x="429" y="1084"/>
                      <a:pt x="465" y="536"/>
                      <a:pt x="48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5" name="Google Shape;1745;p35"/>
              <p:cNvSpPr/>
              <p:nvPr/>
            </p:nvSpPr>
            <p:spPr>
              <a:xfrm>
                <a:off x="1833750" y="896150"/>
                <a:ext cx="206900" cy="130700"/>
              </a:xfrm>
              <a:custGeom>
                <a:avLst/>
                <a:gdLst/>
                <a:ahLst/>
                <a:cxnLst/>
                <a:rect l="l" t="t" r="r" b="b"/>
                <a:pathLst>
                  <a:path w="8276" h="5228" extrusionOk="0">
                    <a:moveTo>
                      <a:pt x="8275" y="1"/>
                    </a:moveTo>
                    <a:cubicBezTo>
                      <a:pt x="5560" y="894"/>
                      <a:pt x="2798" y="1644"/>
                      <a:pt x="0" y="2251"/>
                    </a:cubicBezTo>
                    <a:cubicBezTo>
                      <a:pt x="631" y="3061"/>
                      <a:pt x="1215" y="3930"/>
                      <a:pt x="1739" y="4823"/>
                    </a:cubicBezTo>
                    <a:lnTo>
                      <a:pt x="1977" y="5228"/>
                    </a:lnTo>
                    <a:lnTo>
                      <a:pt x="2477" y="5085"/>
                    </a:lnTo>
                    <a:lnTo>
                      <a:pt x="3191" y="4883"/>
                    </a:lnTo>
                    <a:lnTo>
                      <a:pt x="3905" y="4680"/>
                    </a:lnTo>
                    <a:lnTo>
                      <a:pt x="4620" y="4478"/>
                    </a:lnTo>
                    <a:lnTo>
                      <a:pt x="5346" y="4275"/>
                    </a:lnTo>
                    <a:lnTo>
                      <a:pt x="6061" y="4073"/>
                    </a:lnTo>
                    <a:lnTo>
                      <a:pt x="6775" y="3871"/>
                    </a:lnTo>
                    <a:lnTo>
                      <a:pt x="7489" y="3668"/>
                    </a:lnTo>
                    <a:lnTo>
                      <a:pt x="7977" y="3537"/>
                    </a:lnTo>
                    <a:cubicBezTo>
                      <a:pt x="7989" y="3323"/>
                      <a:pt x="8001" y="3132"/>
                      <a:pt x="8013" y="2930"/>
                    </a:cubicBezTo>
                    <a:cubicBezTo>
                      <a:pt x="8085" y="1799"/>
                      <a:pt x="8168" y="787"/>
                      <a:pt x="82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6" name="Google Shape;1746;p35"/>
              <p:cNvSpPr/>
              <p:nvPr/>
            </p:nvSpPr>
            <p:spPr>
              <a:xfrm>
                <a:off x="2175450" y="933975"/>
                <a:ext cx="28600" cy="44375"/>
              </a:xfrm>
              <a:custGeom>
                <a:avLst/>
                <a:gdLst/>
                <a:ahLst/>
                <a:cxnLst/>
                <a:rect l="l" t="t" r="r" b="b"/>
                <a:pathLst>
                  <a:path w="1144" h="1775" extrusionOk="0">
                    <a:moveTo>
                      <a:pt x="477" y="0"/>
                    </a:moveTo>
                    <a:lnTo>
                      <a:pt x="1" y="191"/>
                    </a:lnTo>
                    <a:cubicBezTo>
                      <a:pt x="370" y="691"/>
                      <a:pt x="751" y="1238"/>
                      <a:pt x="1144" y="1774"/>
                    </a:cubicBezTo>
                    <a:lnTo>
                      <a:pt x="47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7" name="Google Shape;1747;p35"/>
              <p:cNvSpPr/>
              <p:nvPr/>
            </p:nvSpPr>
            <p:spPr>
              <a:xfrm>
                <a:off x="2187350" y="927425"/>
                <a:ext cx="58975" cy="110750"/>
              </a:xfrm>
              <a:custGeom>
                <a:avLst/>
                <a:gdLst/>
                <a:ahLst/>
                <a:cxnLst/>
                <a:rect l="l" t="t" r="r" b="b"/>
                <a:pathLst>
                  <a:path w="2359" h="4430" extrusionOk="0">
                    <a:moveTo>
                      <a:pt x="691" y="0"/>
                    </a:moveTo>
                    <a:lnTo>
                      <a:pt x="1" y="262"/>
                    </a:lnTo>
                    <a:lnTo>
                      <a:pt x="668" y="2036"/>
                    </a:lnTo>
                    <a:cubicBezTo>
                      <a:pt x="1227" y="2822"/>
                      <a:pt x="1799" y="3632"/>
                      <a:pt x="2358" y="4429"/>
                    </a:cubicBezTo>
                    <a:lnTo>
                      <a:pt x="69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8" name="Google Shape;1748;p35"/>
              <p:cNvSpPr/>
              <p:nvPr/>
            </p:nvSpPr>
            <p:spPr>
              <a:xfrm>
                <a:off x="2204625" y="920575"/>
                <a:ext cx="83375" cy="175625"/>
              </a:xfrm>
              <a:custGeom>
                <a:avLst/>
                <a:gdLst/>
                <a:ahLst/>
                <a:cxnLst/>
                <a:rect l="l" t="t" r="r" b="b"/>
                <a:pathLst>
                  <a:path w="3335" h="7025" extrusionOk="0">
                    <a:moveTo>
                      <a:pt x="691" y="0"/>
                    </a:moveTo>
                    <a:lnTo>
                      <a:pt x="0" y="274"/>
                    </a:lnTo>
                    <a:lnTo>
                      <a:pt x="1667" y="4703"/>
                    </a:lnTo>
                    <a:cubicBezTo>
                      <a:pt x="2239" y="5513"/>
                      <a:pt x="2798" y="6299"/>
                      <a:pt x="3334" y="7025"/>
                    </a:cubicBezTo>
                    <a:lnTo>
                      <a:pt x="69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9" name="Google Shape;1749;p35"/>
              <p:cNvSpPr/>
              <p:nvPr/>
            </p:nvSpPr>
            <p:spPr>
              <a:xfrm>
                <a:off x="2221875" y="913725"/>
                <a:ext cx="104525" cy="232200"/>
              </a:xfrm>
              <a:custGeom>
                <a:avLst/>
                <a:gdLst/>
                <a:ahLst/>
                <a:cxnLst/>
                <a:rect l="l" t="t" r="r" b="b"/>
                <a:pathLst>
                  <a:path w="4181" h="9288" extrusionOk="0">
                    <a:moveTo>
                      <a:pt x="703" y="0"/>
                    </a:moveTo>
                    <a:lnTo>
                      <a:pt x="1" y="274"/>
                    </a:lnTo>
                    <a:lnTo>
                      <a:pt x="2644" y="7299"/>
                    </a:lnTo>
                    <a:cubicBezTo>
                      <a:pt x="3192" y="8049"/>
                      <a:pt x="3716" y="8728"/>
                      <a:pt x="4180" y="9287"/>
                    </a:cubicBezTo>
                    <a:lnTo>
                      <a:pt x="703"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0" name="Google Shape;1750;p35"/>
              <p:cNvSpPr/>
              <p:nvPr/>
            </p:nvSpPr>
            <p:spPr>
              <a:xfrm>
                <a:off x="2239450" y="907175"/>
                <a:ext cx="92600" cy="245300"/>
              </a:xfrm>
              <a:custGeom>
                <a:avLst/>
                <a:gdLst/>
                <a:ahLst/>
                <a:cxnLst/>
                <a:rect l="l" t="t" r="r" b="b"/>
                <a:pathLst>
                  <a:path w="3704" h="9812" extrusionOk="0">
                    <a:moveTo>
                      <a:pt x="691" y="1"/>
                    </a:moveTo>
                    <a:lnTo>
                      <a:pt x="0" y="262"/>
                    </a:lnTo>
                    <a:lnTo>
                      <a:pt x="3489" y="9549"/>
                    </a:lnTo>
                    <a:cubicBezTo>
                      <a:pt x="3560" y="9645"/>
                      <a:pt x="3632" y="9728"/>
                      <a:pt x="3703" y="9811"/>
                    </a:cubicBezTo>
                    <a:cubicBezTo>
                      <a:pt x="3703" y="9264"/>
                      <a:pt x="3703" y="8633"/>
                      <a:pt x="3679" y="7954"/>
                    </a:cubicBezTo>
                    <a:lnTo>
                      <a:pt x="69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1" name="Google Shape;1751;p35"/>
              <p:cNvSpPr/>
              <p:nvPr/>
            </p:nvSpPr>
            <p:spPr>
              <a:xfrm>
                <a:off x="2256725" y="900325"/>
                <a:ext cx="74725" cy="205700"/>
              </a:xfrm>
              <a:custGeom>
                <a:avLst/>
                <a:gdLst/>
                <a:ahLst/>
                <a:cxnLst/>
                <a:rect l="l" t="t" r="r" b="b"/>
                <a:pathLst>
                  <a:path w="2989" h="8228" extrusionOk="0">
                    <a:moveTo>
                      <a:pt x="691" y="1"/>
                    </a:moveTo>
                    <a:lnTo>
                      <a:pt x="0" y="275"/>
                    </a:lnTo>
                    <a:lnTo>
                      <a:pt x="2988" y="8228"/>
                    </a:lnTo>
                    <a:cubicBezTo>
                      <a:pt x="2965" y="7478"/>
                      <a:pt x="2929" y="6680"/>
                      <a:pt x="2893" y="5847"/>
                    </a:cubicBezTo>
                    <a:lnTo>
                      <a:pt x="69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2" name="Google Shape;1752;p35"/>
              <p:cNvSpPr/>
              <p:nvPr/>
            </p:nvSpPr>
            <p:spPr>
              <a:xfrm>
                <a:off x="2273975" y="893475"/>
                <a:ext cx="55100" cy="153025"/>
              </a:xfrm>
              <a:custGeom>
                <a:avLst/>
                <a:gdLst/>
                <a:ahLst/>
                <a:cxnLst/>
                <a:rect l="l" t="t" r="r" b="b"/>
                <a:pathLst>
                  <a:path w="2204" h="6121" extrusionOk="0">
                    <a:moveTo>
                      <a:pt x="691" y="1"/>
                    </a:moveTo>
                    <a:lnTo>
                      <a:pt x="1" y="275"/>
                    </a:lnTo>
                    <a:lnTo>
                      <a:pt x="2203" y="6121"/>
                    </a:lnTo>
                    <a:cubicBezTo>
                      <a:pt x="2156" y="5311"/>
                      <a:pt x="2108" y="4489"/>
                      <a:pt x="2072" y="3656"/>
                    </a:cubicBezTo>
                    <a:lnTo>
                      <a:pt x="69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3" name="Google Shape;1753;p35"/>
              <p:cNvSpPr/>
              <p:nvPr/>
            </p:nvSpPr>
            <p:spPr>
              <a:xfrm>
                <a:off x="2291250" y="886625"/>
                <a:ext cx="34550" cy="98275"/>
              </a:xfrm>
              <a:custGeom>
                <a:avLst/>
                <a:gdLst/>
                <a:ahLst/>
                <a:cxnLst/>
                <a:rect l="l" t="t" r="r" b="b"/>
                <a:pathLst>
                  <a:path w="1382" h="3931" extrusionOk="0">
                    <a:moveTo>
                      <a:pt x="703" y="1"/>
                    </a:moveTo>
                    <a:lnTo>
                      <a:pt x="0" y="275"/>
                    </a:lnTo>
                    <a:lnTo>
                      <a:pt x="1381" y="3930"/>
                    </a:lnTo>
                    <a:cubicBezTo>
                      <a:pt x="1334" y="3109"/>
                      <a:pt x="1286" y="2275"/>
                      <a:pt x="1250" y="1465"/>
                    </a:cubicBezTo>
                    <a:lnTo>
                      <a:pt x="70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4" name="Google Shape;1754;p35"/>
              <p:cNvSpPr/>
              <p:nvPr/>
            </p:nvSpPr>
            <p:spPr>
              <a:xfrm>
                <a:off x="2308800" y="882175"/>
                <a:ext cx="13725" cy="41100"/>
              </a:xfrm>
              <a:custGeom>
                <a:avLst/>
                <a:gdLst/>
                <a:ahLst/>
                <a:cxnLst/>
                <a:rect l="l" t="t" r="r" b="b"/>
                <a:pathLst>
                  <a:path w="549" h="1644" extrusionOk="0">
                    <a:moveTo>
                      <a:pt x="465" y="0"/>
                    </a:moveTo>
                    <a:lnTo>
                      <a:pt x="1" y="179"/>
                    </a:lnTo>
                    <a:lnTo>
                      <a:pt x="548" y="1643"/>
                    </a:lnTo>
                    <a:cubicBezTo>
                      <a:pt x="513" y="1084"/>
                      <a:pt x="489" y="524"/>
                      <a:pt x="4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5" name="Google Shape;1755;p35"/>
              <p:cNvSpPr/>
              <p:nvPr/>
            </p:nvSpPr>
            <p:spPr>
              <a:xfrm>
                <a:off x="2118600" y="793475"/>
                <a:ext cx="201825" cy="145275"/>
              </a:xfrm>
              <a:custGeom>
                <a:avLst/>
                <a:gdLst/>
                <a:ahLst/>
                <a:cxnLst/>
                <a:rect l="l" t="t" r="r" b="b"/>
                <a:pathLst>
                  <a:path w="8073" h="5811" extrusionOk="0">
                    <a:moveTo>
                      <a:pt x="8025" y="0"/>
                    </a:moveTo>
                    <a:lnTo>
                      <a:pt x="8025" y="0"/>
                    </a:lnTo>
                    <a:cubicBezTo>
                      <a:pt x="5418" y="1155"/>
                      <a:pt x="2727" y="2167"/>
                      <a:pt x="1" y="3036"/>
                    </a:cubicBezTo>
                    <a:cubicBezTo>
                      <a:pt x="715" y="3798"/>
                      <a:pt x="1382" y="4596"/>
                      <a:pt x="1989" y="5430"/>
                    </a:cubicBezTo>
                    <a:cubicBezTo>
                      <a:pt x="2072" y="5561"/>
                      <a:pt x="2167" y="5680"/>
                      <a:pt x="2263" y="5811"/>
                    </a:cubicBezTo>
                    <a:lnTo>
                      <a:pt x="2751" y="5620"/>
                    </a:lnTo>
                    <a:lnTo>
                      <a:pt x="3441" y="5358"/>
                    </a:lnTo>
                    <a:lnTo>
                      <a:pt x="4132" y="5084"/>
                    </a:lnTo>
                    <a:lnTo>
                      <a:pt x="4834" y="4810"/>
                    </a:lnTo>
                    <a:lnTo>
                      <a:pt x="5525" y="4549"/>
                    </a:lnTo>
                    <a:lnTo>
                      <a:pt x="6216" y="4275"/>
                    </a:lnTo>
                    <a:lnTo>
                      <a:pt x="6906" y="4001"/>
                    </a:lnTo>
                    <a:lnTo>
                      <a:pt x="7609" y="3727"/>
                    </a:lnTo>
                    <a:lnTo>
                      <a:pt x="8073" y="3548"/>
                    </a:lnTo>
                    <a:cubicBezTo>
                      <a:pt x="8073" y="3346"/>
                      <a:pt x="8061" y="3144"/>
                      <a:pt x="8061" y="2941"/>
                    </a:cubicBezTo>
                    <a:cubicBezTo>
                      <a:pt x="8013" y="1810"/>
                      <a:pt x="8002" y="786"/>
                      <a:pt x="80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6" name="Google Shape;1756;p35"/>
              <p:cNvSpPr/>
              <p:nvPr/>
            </p:nvSpPr>
            <p:spPr>
              <a:xfrm>
                <a:off x="2456750" y="816400"/>
                <a:ext cx="32750" cy="42275"/>
              </a:xfrm>
              <a:custGeom>
                <a:avLst/>
                <a:gdLst/>
                <a:ahLst/>
                <a:cxnLst/>
                <a:rect l="l" t="t" r="r" b="b"/>
                <a:pathLst>
                  <a:path w="1310" h="1691" extrusionOk="0">
                    <a:moveTo>
                      <a:pt x="464" y="0"/>
                    </a:moveTo>
                    <a:lnTo>
                      <a:pt x="0" y="238"/>
                    </a:lnTo>
                    <a:cubicBezTo>
                      <a:pt x="429" y="703"/>
                      <a:pt x="869" y="1191"/>
                      <a:pt x="1310" y="1691"/>
                    </a:cubicBezTo>
                    <a:lnTo>
                      <a:pt x="46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7" name="Google Shape;1757;p35"/>
              <p:cNvSpPr/>
              <p:nvPr/>
            </p:nvSpPr>
            <p:spPr>
              <a:xfrm>
                <a:off x="2468350" y="807750"/>
                <a:ext cx="69675" cy="106000"/>
              </a:xfrm>
              <a:custGeom>
                <a:avLst/>
                <a:gdLst/>
                <a:ahLst/>
                <a:cxnLst/>
                <a:rect l="l" t="t" r="r" b="b"/>
                <a:pathLst>
                  <a:path w="2787" h="4240" extrusionOk="0">
                    <a:moveTo>
                      <a:pt x="655" y="1"/>
                    </a:moveTo>
                    <a:lnTo>
                      <a:pt x="0" y="346"/>
                    </a:lnTo>
                    <a:lnTo>
                      <a:pt x="846" y="2037"/>
                    </a:lnTo>
                    <a:cubicBezTo>
                      <a:pt x="1489" y="2751"/>
                      <a:pt x="2143" y="3501"/>
                      <a:pt x="2786" y="4239"/>
                    </a:cubicBezTo>
                    <a:lnTo>
                      <a:pt x="655"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8" name="Google Shape;1758;p35"/>
              <p:cNvSpPr/>
              <p:nvPr/>
            </p:nvSpPr>
            <p:spPr>
              <a:xfrm>
                <a:off x="2484725" y="799125"/>
                <a:ext cx="100925" cy="167900"/>
              </a:xfrm>
              <a:custGeom>
                <a:avLst/>
                <a:gdLst/>
                <a:ahLst/>
                <a:cxnLst/>
                <a:rect l="l" t="t" r="r" b="b"/>
                <a:pathLst>
                  <a:path w="4037" h="6716" extrusionOk="0">
                    <a:moveTo>
                      <a:pt x="667" y="1"/>
                    </a:moveTo>
                    <a:lnTo>
                      <a:pt x="0" y="346"/>
                    </a:lnTo>
                    <a:lnTo>
                      <a:pt x="2131" y="4573"/>
                    </a:lnTo>
                    <a:cubicBezTo>
                      <a:pt x="2786" y="5323"/>
                      <a:pt x="3429" y="6049"/>
                      <a:pt x="4036" y="6716"/>
                    </a:cubicBezTo>
                    <a:lnTo>
                      <a:pt x="66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9" name="Google Shape;1759;p35"/>
              <p:cNvSpPr/>
              <p:nvPr/>
            </p:nvSpPr>
            <p:spPr>
              <a:xfrm>
                <a:off x="2501375" y="790800"/>
                <a:ext cx="127725" cy="221475"/>
              </a:xfrm>
              <a:custGeom>
                <a:avLst/>
                <a:gdLst/>
                <a:ahLst/>
                <a:cxnLst/>
                <a:rect l="l" t="t" r="r" b="b"/>
                <a:pathLst>
                  <a:path w="5109" h="8859" extrusionOk="0">
                    <a:moveTo>
                      <a:pt x="656" y="0"/>
                    </a:moveTo>
                    <a:lnTo>
                      <a:pt x="1" y="334"/>
                    </a:lnTo>
                    <a:lnTo>
                      <a:pt x="3370" y="7049"/>
                    </a:lnTo>
                    <a:cubicBezTo>
                      <a:pt x="4001" y="7739"/>
                      <a:pt x="4585" y="8358"/>
                      <a:pt x="5109" y="8858"/>
                    </a:cubicBezTo>
                    <a:lnTo>
                      <a:pt x="65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0" name="Google Shape;1760;p35"/>
              <p:cNvSpPr/>
              <p:nvPr/>
            </p:nvSpPr>
            <p:spPr>
              <a:xfrm>
                <a:off x="2517750" y="782150"/>
                <a:ext cx="117600" cy="236075"/>
              </a:xfrm>
              <a:custGeom>
                <a:avLst/>
                <a:gdLst/>
                <a:ahLst/>
                <a:cxnLst/>
                <a:rect l="l" t="t" r="r" b="b"/>
                <a:pathLst>
                  <a:path w="4704" h="9443" extrusionOk="0">
                    <a:moveTo>
                      <a:pt x="668" y="1"/>
                    </a:moveTo>
                    <a:lnTo>
                      <a:pt x="1" y="346"/>
                    </a:lnTo>
                    <a:lnTo>
                      <a:pt x="4454" y="9204"/>
                    </a:lnTo>
                    <a:cubicBezTo>
                      <a:pt x="4549" y="9288"/>
                      <a:pt x="4632" y="9371"/>
                      <a:pt x="4704" y="9443"/>
                    </a:cubicBezTo>
                    <a:cubicBezTo>
                      <a:pt x="4656" y="8895"/>
                      <a:pt x="4573" y="8276"/>
                      <a:pt x="4478" y="7597"/>
                    </a:cubicBezTo>
                    <a:lnTo>
                      <a:pt x="66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1" name="Google Shape;1761;p35"/>
              <p:cNvSpPr/>
              <p:nvPr/>
            </p:nvSpPr>
            <p:spPr>
              <a:xfrm>
                <a:off x="2534425" y="773825"/>
                <a:ext cx="95275" cy="197975"/>
              </a:xfrm>
              <a:custGeom>
                <a:avLst/>
                <a:gdLst/>
                <a:ahLst/>
                <a:cxnLst/>
                <a:rect l="l" t="t" r="r" b="b"/>
                <a:pathLst>
                  <a:path w="3811" h="7919" extrusionOk="0">
                    <a:moveTo>
                      <a:pt x="655" y="1"/>
                    </a:moveTo>
                    <a:lnTo>
                      <a:pt x="1" y="334"/>
                    </a:lnTo>
                    <a:lnTo>
                      <a:pt x="3811" y="7918"/>
                    </a:lnTo>
                    <a:cubicBezTo>
                      <a:pt x="3715" y="7180"/>
                      <a:pt x="3596" y="6394"/>
                      <a:pt x="3465" y="5561"/>
                    </a:cubicBezTo>
                    <a:lnTo>
                      <a:pt x="655"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2" name="Google Shape;1762;p35"/>
              <p:cNvSpPr/>
              <p:nvPr/>
            </p:nvSpPr>
            <p:spPr>
              <a:xfrm>
                <a:off x="2550800" y="765200"/>
                <a:ext cx="70275" cy="147950"/>
              </a:xfrm>
              <a:custGeom>
                <a:avLst/>
                <a:gdLst/>
                <a:ahLst/>
                <a:cxnLst/>
                <a:rect l="l" t="t" r="r" b="b"/>
                <a:pathLst>
                  <a:path w="2811" h="5918" extrusionOk="0">
                    <a:moveTo>
                      <a:pt x="667" y="0"/>
                    </a:moveTo>
                    <a:lnTo>
                      <a:pt x="0" y="346"/>
                    </a:lnTo>
                    <a:lnTo>
                      <a:pt x="2810" y="5918"/>
                    </a:lnTo>
                    <a:cubicBezTo>
                      <a:pt x="2679" y="5132"/>
                      <a:pt x="2548" y="4310"/>
                      <a:pt x="2417" y="3489"/>
                    </a:cubicBezTo>
                    <a:lnTo>
                      <a:pt x="66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3" name="Google Shape;1763;p35"/>
              <p:cNvSpPr/>
              <p:nvPr/>
            </p:nvSpPr>
            <p:spPr>
              <a:xfrm>
                <a:off x="2567475" y="756550"/>
                <a:ext cx="43775" cy="95575"/>
              </a:xfrm>
              <a:custGeom>
                <a:avLst/>
                <a:gdLst/>
                <a:ahLst/>
                <a:cxnLst/>
                <a:rect l="l" t="t" r="r" b="b"/>
                <a:pathLst>
                  <a:path w="1751" h="3823" extrusionOk="0">
                    <a:moveTo>
                      <a:pt x="655" y="1"/>
                    </a:moveTo>
                    <a:lnTo>
                      <a:pt x="0" y="334"/>
                    </a:lnTo>
                    <a:lnTo>
                      <a:pt x="1750" y="3823"/>
                    </a:lnTo>
                    <a:cubicBezTo>
                      <a:pt x="1619" y="3013"/>
                      <a:pt x="1488" y="2192"/>
                      <a:pt x="1357" y="1394"/>
                    </a:cubicBezTo>
                    <a:lnTo>
                      <a:pt x="655"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4" name="Google Shape;1764;p35"/>
              <p:cNvSpPr/>
              <p:nvPr/>
            </p:nvSpPr>
            <p:spPr>
              <a:xfrm>
                <a:off x="2584125" y="750600"/>
                <a:ext cx="17300" cy="40800"/>
              </a:xfrm>
              <a:custGeom>
                <a:avLst/>
                <a:gdLst/>
                <a:ahLst/>
                <a:cxnLst/>
                <a:rect l="l" t="t" r="r" b="b"/>
                <a:pathLst>
                  <a:path w="692" h="1632" extrusionOk="0">
                    <a:moveTo>
                      <a:pt x="441" y="1"/>
                    </a:moveTo>
                    <a:lnTo>
                      <a:pt x="1" y="227"/>
                    </a:lnTo>
                    <a:lnTo>
                      <a:pt x="691" y="1632"/>
                    </a:lnTo>
                    <a:cubicBezTo>
                      <a:pt x="608" y="1072"/>
                      <a:pt x="525" y="525"/>
                      <a:pt x="44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5" name="Google Shape;1765;p35"/>
              <p:cNvSpPr/>
              <p:nvPr/>
            </p:nvSpPr>
            <p:spPr>
              <a:xfrm>
                <a:off x="2393050" y="662500"/>
                <a:ext cx="202125" cy="159575"/>
              </a:xfrm>
              <a:custGeom>
                <a:avLst/>
                <a:gdLst/>
                <a:ahLst/>
                <a:cxnLst/>
                <a:rect l="l" t="t" r="r" b="b"/>
                <a:pathLst>
                  <a:path w="8085" h="6383" extrusionOk="0">
                    <a:moveTo>
                      <a:pt x="7668" y="1"/>
                    </a:moveTo>
                    <a:cubicBezTo>
                      <a:pt x="5179" y="1429"/>
                      <a:pt x="2631" y="2715"/>
                      <a:pt x="0" y="3870"/>
                    </a:cubicBezTo>
                    <a:cubicBezTo>
                      <a:pt x="786" y="4549"/>
                      <a:pt x="1536" y="5263"/>
                      <a:pt x="2227" y="6037"/>
                    </a:cubicBezTo>
                    <a:lnTo>
                      <a:pt x="2548" y="6382"/>
                    </a:lnTo>
                    <a:lnTo>
                      <a:pt x="3012" y="6144"/>
                    </a:lnTo>
                    <a:lnTo>
                      <a:pt x="3667" y="5811"/>
                    </a:lnTo>
                    <a:lnTo>
                      <a:pt x="4334" y="5466"/>
                    </a:lnTo>
                    <a:lnTo>
                      <a:pt x="4989" y="5120"/>
                    </a:lnTo>
                    <a:lnTo>
                      <a:pt x="5656" y="4775"/>
                    </a:lnTo>
                    <a:lnTo>
                      <a:pt x="6310" y="4430"/>
                    </a:lnTo>
                    <a:lnTo>
                      <a:pt x="6977" y="4096"/>
                    </a:lnTo>
                    <a:lnTo>
                      <a:pt x="7632" y="3751"/>
                    </a:lnTo>
                    <a:lnTo>
                      <a:pt x="8084" y="3513"/>
                    </a:lnTo>
                    <a:cubicBezTo>
                      <a:pt x="8061" y="3322"/>
                      <a:pt x="8025" y="3120"/>
                      <a:pt x="8001" y="2930"/>
                    </a:cubicBezTo>
                    <a:cubicBezTo>
                      <a:pt x="7846" y="1798"/>
                      <a:pt x="7715" y="786"/>
                      <a:pt x="76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66" name="Google Shape;1766;p35"/>
            <p:cNvSpPr/>
            <p:nvPr/>
          </p:nvSpPr>
          <p:spPr>
            <a:xfrm>
              <a:off x="29235" y="4261095"/>
              <a:ext cx="771011" cy="726901"/>
            </a:xfrm>
            <a:custGeom>
              <a:avLst/>
              <a:gdLst/>
              <a:ahLst/>
              <a:cxnLst/>
              <a:rect l="l" t="t" r="r" b="b"/>
              <a:pathLst>
                <a:path w="12288" h="11585" extrusionOk="0">
                  <a:moveTo>
                    <a:pt x="6013" y="0"/>
                  </a:moveTo>
                  <a:cubicBezTo>
                    <a:pt x="5941" y="0"/>
                    <a:pt x="5894" y="48"/>
                    <a:pt x="5894" y="119"/>
                  </a:cubicBezTo>
                  <a:cubicBezTo>
                    <a:pt x="5894" y="179"/>
                    <a:pt x="5941" y="226"/>
                    <a:pt x="6013" y="226"/>
                  </a:cubicBezTo>
                  <a:cubicBezTo>
                    <a:pt x="6072" y="226"/>
                    <a:pt x="6120" y="179"/>
                    <a:pt x="6120" y="119"/>
                  </a:cubicBezTo>
                  <a:cubicBezTo>
                    <a:pt x="6120" y="48"/>
                    <a:pt x="6072" y="0"/>
                    <a:pt x="6013" y="0"/>
                  </a:cubicBezTo>
                  <a:close/>
                  <a:moveTo>
                    <a:pt x="4941" y="1667"/>
                  </a:moveTo>
                  <a:cubicBezTo>
                    <a:pt x="4917" y="1679"/>
                    <a:pt x="4893" y="1691"/>
                    <a:pt x="4893" y="1715"/>
                  </a:cubicBezTo>
                  <a:cubicBezTo>
                    <a:pt x="4893" y="1744"/>
                    <a:pt x="4910" y="1765"/>
                    <a:pt x="4929" y="1765"/>
                  </a:cubicBezTo>
                  <a:cubicBezTo>
                    <a:pt x="4933" y="1765"/>
                    <a:pt x="4937" y="1764"/>
                    <a:pt x="4941" y="1762"/>
                  </a:cubicBezTo>
                  <a:cubicBezTo>
                    <a:pt x="4965" y="1762"/>
                    <a:pt x="4977" y="1750"/>
                    <a:pt x="4977" y="1715"/>
                  </a:cubicBezTo>
                  <a:cubicBezTo>
                    <a:pt x="4977" y="1691"/>
                    <a:pt x="4965" y="1679"/>
                    <a:pt x="4941" y="1667"/>
                  </a:cubicBezTo>
                  <a:close/>
                  <a:moveTo>
                    <a:pt x="2310" y="1715"/>
                  </a:moveTo>
                  <a:cubicBezTo>
                    <a:pt x="2250" y="1715"/>
                    <a:pt x="2203" y="1774"/>
                    <a:pt x="2203" y="1834"/>
                  </a:cubicBezTo>
                  <a:cubicBezTo>
                    <a:pt x="2203" y="1905"/>
                    <a:pt x="2250" y="1953"/>
                    <a:pt x="2310" y="1953"/>
                  </a:cubicBezTo>
                  <a:cubicBezTo>
                    <a:pt x="2381" y="1953"/>
                    <a:pt x="2429" y="1893"/>
                    <a:pt x="2429" y="1834"/>
                  </a:cubicBezTo>
                  <a:cubicBezTo>
                    <a:pt x="2429" y="1774"/>
                    <a:pt x="2381" y="1715"/>
                    <a:pt x="2310" y="1715"/>
                  </a:cubicBezTo>
                  <a:close/>
                  <a:moveTo>
                    <a:pt x="8656" y="1715"/>
                  </a:moveTo>
                  <a:cubicBezTo>
                    <a:pt x="8596" y="1715"/>
                    <a:pt x="8537" y="1774"/>
                    <a:pt x="8537" y="1834"/>
                  </a:cubicBezTo>
                  <a:cubicBezTo>
                    <a:pt x="8549" y="1905"/>
                    <a:pt x="8596" y="1953"/>
                    <a:pt x="8656" y="1953"/>
                  </a:cubicBezTo>
                  <a:cubicBezTo>
                    <a:pt x="8715" y="1953"/>
                    <a:pt x="8775" y="1893"/>
                    <a:pt x="8775" y="1834"/>
                  </a:cubicBezTo>
                  <a:cubicBezTo>
                    <a:pt x="8775" y="1774"/>
                    <a:pt x="8715" y="1715"/>
                    <a:pt x="8656" y="1715"/>
                  </a:cubicBezTo>
                  <a:close/>
                  <a:moveTo>
                    <a:pt x="10549" y="2357"/>
                  </a:moveTo>
                  <a:cubicBezTo>
                    <a:pt x="10525" y="2357"/>
                    <a:pt x="10501" y="2381"/>
                    <a:pt x="10513" y="2405"/>
                  </a:cubicBezTo>
                  <a:cubicBezTo>
                    <a:pt x="10507" y="2435"/>
                    <a:pt x="10531" y="2450"/>
                    <a:pt x="10555" y="2450"/>
                  </a:cubicBezTo>
                  <a:cubicBezTo>
                    <a:pt x="10579" y="2450"/>
                    <a:pt x="10603" y="2435"/>
                    <a:pt x="10597" y="2405"/>
                  </a:cubicBezTo>
                  <a:cubicBezTo>
                    <a:pt x="10597" y="2381"/>
                    <a:pt x="10585" y="2357"/>
                    <a:pt x="10549" y="2357"/>
                  </a:cubicBezTo>
                  <a:close/>
                  <a:moveTo>
                    <a:pt x="2250" y="3751"/>
                  </a:moveTo>
                  <a:cubicBezTo>
                    <a:pt x="2226" y="3751"/>
                    <a:pt x="2203" y="3774"/>
                    <a:pt x="2203" y="3798"/>
                  </a:cubicBezTo>
                  <a:cubicBezTo>
                    <a:pt x="2203" y="3822"/>
                    <a:pt x="2226" y="3846"/>
                    <a:pt x="2250" y="3846"/>
                  </a:cubicBezTo>
                  <a:cubicBezTo>
                    <a:pt x="2274" y="3846"/>
                    <a:pt x="2298" y="3822"/>
                    <a:pt x="2298" y="3798"/>
                  </a:cubicBezTo>
                  <a:cubicBezTo>
                    <a:pt x="2298" y="3774"/>
                    <a:pt x="2274" y="3751"/>
                    <a:pt x="2250" y="3751"/>
                  </a:cubicBezTo>
                  <a:close/>
                  <a:moveTo>
                    <a:pt x="6287" y="1417"/>
                  </a:moveTo>
                  <a:cubicBezTo>
                    <a:pt x="6215" y="1834"/>
                    <a:pt x="6203" y="2262"/>
                    <a:pt x="6239" y="2679"/>
                  </a:cubicBezTo>
                  <a:cubicBezTo>
                    <a:pt x="6215" y="3096"/>
                    <a:pt x="6251" y="3524"/>
                    <a:pt x="6334" y="3941"/>
                  </a:cubicBezTo>
                  <a:lnTo>
                    <a:pt x="6334" y="3929"/>
                  </a:lnTo>
                  <a:cubicBezTo>
                    <a:pt x="6406" y="3512"/>
                    <a:pt x="6417" y="3096"/>
                    <a:pt x="6382" y="2679"/>
                  </a:cubicBezTo>
                  <a:cubicBezTo>
                    <a:pt x="6406" y="2250"/>
                    <a:pt x="6370" y="1834"/>
                    <a:pt x="6287" y="1417"/>
                  </a:cubicBezTo>
                  <a:close/>
                  <a:moveTo>
                    <a:pt x="7751" y="1536"/>
                  </a:moveTo>
                  <a:cubicBezTo>
                    <a:pt x="7560" y="1917"/>
                    <a:pt x="7430" y="2322"/>
                    <a:pt x="7346" y="2727"/>
                  </a:cubicBezTo>
                  <a:cubicBezTo>
                    <a:pt x="7203" y="3131"/>
                    <a:pt x="7120" y="3548"/>
                    <a:pt x="7084" y="3965"/>
                  </a:cubicBezTo>
                  <a:cubicBezTo>
                    <a:pt x="7263" y="3584"/>
                    <a:pt x="7406" y="3179"/>
                    <a:pt x="7489" y="2774"/>
                  </a:cubicBezTo>
                  <a:cubicBezTo>
                    <a:pt x="7620" y="2369"/>
                    <a:pt x="7715" y="1953"/>
                    <a:pt x="7751" y="1536"/>
                  </a:cubicBezTo>
                  <a:close/>
                  <a:moveTo>
                    <a:pt x="3584" y="976"/>
                  </a:moveTo>
                  <a:lnTo>
                    <a:pt x="3584" y="976"/>
                  </a:lnTo>
                  <a:cubicBezTo>
                    <a:pt x="3786" y="1536"/>
                    <a:pt x="4048" y="2060"/>
                    <a:pt x="4346" y="2572"/>
                  </a:cubicBezTo>
                  <a:cubicBezTo>
                    <a:pt x="4596" y="3096"/>
                    <a:pt x="4893" y="3596"/>
                    <a:pt x="5239" y="4072"/>
                  </a:cubicBezTo>
                  <a:cubicBezTo>
                    <a:pt x="5024" y="3524"/>
                    <a:pt x="4774" y="2989"/>
                    <a:pt x="4477" y="2488"/>
                  </a:cubicBezTo>
                  <a:cubicBezTo>
                    <a:pt x="4215" y="1953"/>
                    <a:pt x="3917" y="1453"/>
                    <a:pt x="3584" y="976"/>
                  </a:cubicBezTo>
                  <a:close/>
                  <a:moveTo>
                    <a:pt x="119" y="4417"/>
                  </a:moveTo>
                  <a:cubicBezTo>
                    <a:pt x="48" y="4417"/>
                    <a:pt x="0" y="4465"/>
                    <a:pt x="0" y="4536"/>
                  </a:cubicBezTo>
                  <a:cubicBezTo>
                    <a:pt x="0" y="4596"/>
                    <a:pt x="48" y="4643"/>
                    <a:pt x="119" y="4643"/>
                  </a:cubicBezTo>
                  <a:cubicBezTo>
                    <a:pt x="179" y="4643"/>
                    <a:pt x="226" y="4596"/>
                    <a:pt x="226" y="4536"/>
                  </a:cubicBezTo>
                  <a:cubicBezTo>
                    <a:pt x="226" y="4465"/>
                    <a:pt x="179" y="4417"/>
                    <a:pt x="119" y="4417"/>
                  </a:cubicBezTo>
                  <a:close/>
                  <a:moveTo>
                    <a:pt x="2774" y="2834"/>
                  </a:moveTo>
                  <a:lnTo>
                    <a:pt x="2774" y="2834"/>
                  </a:lnTo>
                  <a:cubicBezTo>
                    <a:pt x="3072" y="3191"/>
                    <a:pt x="3405" y="3512"/>
                    <a:pt x="3762" y="3810"/>
                  </a:cubicBezTo>
                  <a:cubicBezTo>
                    <a:pt x="4084" y="4132"/>
                    <a:pt x="4441" y="4429"/>
                    <a:pt x="4822" y="4691"/>
                  </a:cubicBezTo>
                  <a:cubicBezTo>
                    <a:pt x="4548" y="4322"/>
                    <a:pt x="4227" y="3977"/>
                    <a:pt x="3870" y="3691"/>
                  </a:cubicBezTo>
                  <a:cubicBezTo>
                    <a:pt x="3536" y="3358"/>
                    <a:pt x="3179" y="3072"/>
                    <a:pt x="2774" y="2834"/>
                  </a:cubicBezTo>
                  <a:close/>
                  <a:moveTo>
                    <a:pt x="9716" y="2905"/>
                  </a:moveTo>
                  <a:cubicBezTo>
                    <a:pt x="9358" y="3143"/>
                    <a:pt x="9049" y="3429"/>
                    <a:pt x="8775" y="3762"/>
                  </a:cubicBezTo>
                  <a:cubicBezTo>
                    <a:pt x="8465" y="4060"/>
                    <a:pt x="8203" y="4393"/>
                    <a:pt x="8001" y="4774"/>
                  </a:cubicBezTo>
                  <a:cubicBezTo>
                    <a:pt x="8322" y="4501"/>
                    <a:pt x="8620" y="4191"/>
                    <a:pt x="8894" y="3858"/>
                  </a:cubicBezTo>
                  <a:cubicBezTo>
                    <a:pt x="9192" y="3572"/>
                    <a:pt x="9477" y="3250"/>
                    <a:pt x="9727" y="2905"/>
                  </a:cubicBezTo>
                  <a:close/>
                  <a:moveTo>
                    <a:pt x="5286" y="2810"/>
                  </a:moveTo>
                  <a:lnTo>
                    <a:pt x="5286" y="2810"/>
                  </a:lnTo>
                  <a:cubicBezTo>
                    <a:pt x="5322" y="3191"/>
                    <a:pt x="5417" y="3572"/>
                    <a:pt x="5560" y="3929"/>
                  </a:cubicBezTo>
                  <a:cubicBezTo>
                    <a:pt x="5655" y="4298"/>
                    <a:pt x="5798" y="4643"/>
                    <a:pt x="5989" y="4977"/>
                  </a:cubicBezTo>
                  <a:cubicBezTo>
                    <a:pt x="5941" y="4596"/>
                    <a:pt x="5846" y="4227"/>
                    <a:pt x="5703" y="3870"/>
                  </a:cubicBezTo>
                  <a:cubicBezTo>
                    <a:pt x="5608" y="3500"/>
                    <a:pt x="5465" y="3143"/>
                    <a:pt x="5286" y="2810"/>
                  </a:cubicBezTo>
                  <a:close/>
                  <a:moveTo>
                    <a:pt x="11680" y="3620"/>
                  </a:moveTo>
                  <a:cubicBezTo>
                    <a:pt x="10632" y="3893"/>
                    <a:pt x="9656" y="4358"/>
                    <a:pt x="8787" y="5001"/>
                  </a:cubicBezTo>
                  <a:cubicBezTo>
                    <a:pt x="9287" y="4798"/>
                    <a:pt x="9763" y="4572"/>
                    <a:pt x="10239" y="4322"/>
                  </a:cubicBezTo>
                  <a:cubicBezTo>
                    <a:pt x="10728" y="4108"/>
                    <a:pt x="11216" y="3870"/>
                    <a:pt x="11680" y="3620"/>
                  </a:cubicBezTo>
                  <a:close/>
                  <a:moveTo>
                    <a:pt x="8084" y="3084"/>
                  </a:moveTo>
                  <a:lnTo>
                    <a:pt x="8084" y="3084"/>
                  </a:lnTo>
                  <a:cubicBezTo>
                    <a:pt x="7858" y="3393"/>
                    <a:pt x="7668" y="3727"/>
                    <a:pt x="7537" y="4084"/>
                  </a:cubicBezTo>
                  <a:cubicBezTo>
                    <a:pt x="7346" y="4429"/>
                    <a:pt x="7203" y="4786"/>
                    <a:pt x="7108" y="5155"/>
                  </a:cubicBezTo>
                  <a:cubicBezTo>
                    <a:pt x="7334" y="4846"/>
                    <a:pt x="7525" y="4513"/>
                    <a:pt x="7656" y="4155"/>
                  </a:cubicBezTo>
                  <a:cubicBezTo>
                    <a:pt x="7846" y="3822"/>
                    <a:pt x="7989" y="3453"/>
                    <a:pt x="8084" y="3084"/>
                  </a:cubicBezTo>
                  <a:close/>
                  <a:moveTo>
                    <a:pt x="10870" y="5286"/>
                  </a:moveTo>
                  <a:cubicBezTo>
                    <a:pt x="10835" y="5298"/>
                    <a:pt x="10823" y="5310"/>
                    <a:pt x="10823" y="5346"/>
                  </a:cubicBezTo>
                  <a:cubicBezTo>
                    <a:pt x="10823" y="5370"/>
                    <a:pt x="10835" y="5394"/>
                    <a:pt x="10870" y="5394"/>
                  </a:cubicBezTo>
                  <a:cubicBezTo>
                    <a:pt x="10894" y="5394"/>
                    <a:pt x="10918" y="5370"/>
                    <a:pt x="10918" y="5346"/>
                  </a:cubicBezTo>
                  <a:lnTo>
                    <a:pt x="10918" y="5334"/>
                  </a:lnTo>
                  <a:cubicBezTo>
                    <a:pt x="10918" y="5310"/>
                    <a:pt x="10894" y="5286"/>
                    <a:pt x="10870" y="5286"/>
                  </a:cubicBezTo>
                  <a:close/>
                  <a:moveTo>
                    <a:pt x="3048" y="4524"/>
                  </a:moveTo>
                  <a:lnTo>
                    <a:pt x="3048" y="4524"/>
                  </a:lnTo>
                  <a:cubicBezTo>
                    <a:pt x="3322" y="4727"/>
                    <a:pt x="3620" y="4894"/>
                    <a:pt x="3941" y="5036"/>
                  </a:cubicBezTo>
                  <a:cubicBezTo>
                    <a:pt x="4227" y="5215"/>
                    <a:pt x="4536" y="5370"/>
                    <a:pt x="4858" y="5489"/>
                  </a:cubicBezTo>
                  <a:cubicBezTo>
                    <a:pt x="4620" y="5251"/>
                    <a:pt x="4334" y="5048"/>
                    <a:pt x="4012" y="4905"/>
                  </a:cubicBezTo>
                  <a:cubicBezTo>
                    <a:pt x="3715" y="4715"/>
                    <a:pt x="3381" y="4584"/>
                    <a:pt x="3048" y="4524"/>
                  </a:cubicBezTo>
                  <a:close/>
                  <a:moveTo>
                    <a:pt x="6810" y="4251"/>
                  </a:moveTo>
                  <a:cubicBezTo>
                    <a:pt x="6763" y="4251"/>
                    <a:pt x="6703" y="4536"/>
                    <a:pt x="6644" y="4894"/>
                  </a:cubicBezTo>
                  <a:cubicBezTo>
                    <a:pt x="6572" y="5096"/>
                    <a:pt x="6548" y="5322"/>
                    <a:pt x="6560" y="5548"/>
                  </a:cubicBezTo>
                  <a:cubicBezTo>
                    <a:pt x="6561" y="5549"/>
                    <a:pt x="6562" y="5549"/>
                    <a:pt x="6563" y="5549"/>
                  </a:cubicBezTo>
                  <a:cubicBezTo>
                    <a:pt x="6613" y="5549"/>
                    <a:pt x="6728" y="5267"/>
                    <a:pt x="6787" y="4917"/>
                  </a:cubicBezTo>
                  <a:cubicBezTo>
                    <a:pt x="6858" y="4703"/>
                    <a:pt x="6858" y="4465"/>
                    <a:pt x="6810" y="4251"/>
                  </a:cubicBezTo>
                  <a:close/>
                  <a:moveTo>
                    <a:pt x="822" y="4751"/>
                  </a:moveTo>
                  <a:cubicBezTo>
                    <a:pt x="1262" y="5001"/>
                    <a:pt x="1726" y="5179"/>
                    <a:pt x="2215" y="5310"/>
                  </a:cubicBezTo>
                  <a:cubicBezTo>
                    <a:pt x="2691" y="5477"/>
                    <a:pt x="3179" y="5572"/>
                    <a:pt x="3679" y="5608"/>
                  </a:cubicBezTo>
                  <a:cubicBezTo>
                    <a:pt x="3215" y="5417"/>
                    <a:pt x="2738" y="5274"/>
                    <a:pt x="2250" y="5155"/>
                  </a:cubicBezTo>
                  <a:cubicBezTo>
                    <a:pt x="1786" y="4989"/>
                    <a:pt x="1310" y="4846"/>
                    <a:pt x="822" y="4751"/>
                  </a:cubicBezTo>
                  <a:close/>
                  <a:moveTo>
                    <a:pt x="8216" y="5100"/>
                  </a:moveTo>
                  <a:cubicBezTo>
                    <a:pt x="8143" y="5100"/>
                    <a:pt x="7924" y="5188"/>
                    <a:pt x="7680" y="5310"/>
                  </a:cubicBezTo>
                  <a:cubicBezTo>
                    <a:pt x="7382" y="5465"/>
                    <a:pt x="7156" y="5620"/>
                    <a:pt x="7179" y="5667"/>
                  </a:cubicBezTo>
                  <a:cubicBezTo>
                    <a:pt x="7181" y="5672"/>
                    <a:pt x="7188" y="5675"/>
                    <a:pt x="7199" y="5675"/>
                  </a:cubicBezTo>
                  <a:cubicBezTo>
                    <a:pt x="7266" y="5675"/>
                    <a:pt x="7496" y="5586"/>
                    <a:pt x="7751" y="5453"/>
                  </a:cubicBezTo>
                  <a:cubicBezTo>
                    <a:pt x="8037" y="5298"/>
                    <a:pt x="8263" y="5144"/>
                    <a:pt x="8251" y="5108"/>
                  </a:cubicBezTo>
                  <a:lnTo>
                    <a:pt x="8239" y="5108"/>
                  </a:lnTo>
                  <a:cubicBezTo>
                    <a:pt x="8236" y="5103"/>
                    <a:pt x="8228" y="5100"/>
                    <a:pt x="8216" y="5100"/>
                  </a:cubicBezTo>
                  <a:close/>
                  <a:moveTo>
                    <a:pt x="9748" y="5332"/>
                  </a:moveTo>
                  <a:cubicBezTo>
                    <a:pt x="9491" y="5332"/>
                    <a:pt x="9237" y="5379"/>
                    <a:pt x="9001" y="5465"/>
                  </a:cubicBezTo>
                  <a:cubicBezTo>
                    <a:pt x="8715" y="5501"/>
                    <a:pt x="8442" y="5596"/>
                    <a:pt x="8192" y="5739"/>
                  </a:cubicBezTo>
                  <a:cubicBezTo>
                    <a:pt x="8221" y="5740"/>
                    <a:pt x="8250" y="5741"/>
                    <a:pt x="8279" y="5741"/>
                  </a:cubicBezTo>
                  <a:cubicBezTo>
                    <a:pt x="8535" y="5741"/>
                    <a:pt x="8790" y="5695"/>
                    <a:pt x="9025" y="5620"/>
                  </a:cubicBezTo>
                  <a:cubicBezTo>
                    <a:pt x="9311" y="5572"/>
                    <a:pt x="9585" y="5477"/>
                    <a:pt x="9835" y="5334"/>
                  </a:cubicBezTo>
                  <a:cubicBezTo>
                    <a:pt x="9806" y="5333"/>
                    <a:pt x="9777" y="5332"/>
                    <a:pt x="9748" y="5332"/>
                  </a:cubicBezTo>
                  <a:close/>
                  <a:moveTo>
                    <a:pt x="5286" y="4429"/>
                  </a:moveTo>
                  <a:cubicBezTo>
                    <a:pt x="5286" y="4679"/>
                    <a:pt x="5358" y="4917"/>
                    <a:pt x="5477" y="5132"/>
                  </a:cubicBezTo>
                  <a:cubicBezTo>
                    <a:pt x="5536" y="5358"/>
                    <a:pt x="5667" y="5572"/>
                    <a:pt x="5834" y="5751"/>
                  </a:cubicBezTo>
                  <a:cubicBezTo>
                    <a:pt x="5798" y="5513"/>
                    <a:pt x="5727" y="5286"/>
                    <a:pt x="5620" y="5072"/>
                  </a:cubicBezTo>
                  <a:cubicBezTo>
                    <a:pt x="5548" y="4846"/>
                    <a:pt x="5429" y="4620"/>
                    <a:pt x="5286" y="4429"/>
                  </a:cubicBezTo>
                  <a:close/>
                  <a:moveTo>
                    <a:pt x="4254" y="5871"/>
                  </a:moveTo>
                  <a:cubicBezTo>
                    <a:pt x="4233" y="5871"/>
                    <a:pt x="4220" y="5874"/>
                    <a:pt x="4215" y="5882"/>
                  </a:cubicBezTo>
                  <a:cubicBezTo>
                    <a:pt x="4203" y="5917"/>
                    <a:pt x="4393" y="6048"/>
                    <a:pt x="4679" y="6120"/>
                  </a:cubicBezTo>
                  <a:cubicBezTo>
                    <a:pt x="4809" y="6154"/>
                    <a:pt x="4930" y="6166"/>
                    <a:pt x="5022" y="6166"/>
                  </a:cubicBezTo>
                  <a:cubicBezTo>
                    <a:pt x="5125" y="6166"/>
                    <a:pt x="5191" y="6151"/>
                    <a:pt x="5191" y="6132"/>
                  </a:cubicBezTo>
                  <a:cubicBezTo>
                    <a:pt x="5191" y="6084"/>
                    <a:pt x="4977" y="6036"/>
                    <a:pt x="4715" y="5965"/>
                  </a:cubicBezTo>
                  <a:cubicBezTo>
                    <a:pt x="4508" y="5918"/>
                    <a:pt x="4330" y="5871"/>
                    <a:pt x="4254" y="5871"/>
                  </a:cubicBezTo>
                  <a:close/>
                  <a:moveTo>
                    <a:pt x="9501" y="6200"/>
                  </a:moveTo>
                  <a:cubicBezTo>
                    <a:pt x="9287" y="6200"/>
                    <a:pt x="9073" y="6209"/>
                    <a:pt x="8858" y="6227"/>
                  </a:cubicBezTo>
                  <a:cubicBezTo>
                    <a:pt x="9357" y="6332"/>
                    <a:pt x="9869" y="6384"/>
                    <a:pt x="10380" y="6384"/>
                  </a:cubicBezTo>
                  <a:cubicBezTo>
                    <a:pt x="10736" y="6384"/>
                    <a:pt x="11091" y="6359"/>
                    <a:pt x="11442" y="6310"/>
                  </a:cubicBezTo>
                  <a:cubicBezTo>
                    <a:pt x="11069" y="6258"/>
                    <a:pt x="10695" y="6225"/>
                    <a:pt x="10314" y="6225"/>
                  </a:cubicBezTo>
                  <a:cubicBezTo>
                    <a:pt x="10258" y="6225"/>
                    <a:pt x="10201" y="6225"/>
                    <a:pt x="10144" y="6227"/>
                  </a:cubicBezTo>
                  <a:cubicBezTo>
                    <a:pt x="9930" y="6209"/>
                    <a:pt x="9716" y="6200"/>
                    <a:pt x="9501" y="6200"/>
                  </a:cubicBezTo>
                  <a:close/>
                  <a:moveTo>
                    <a:pt x="3179" y="6258"/>
                  </a:moveTo>
                  <a:cubicBezTo>
                    <a:pt x="3063" y="6258"/>
                    <a:pt x="2948" y="6264"/>
                    <a:pt x="2834" y="6275"/>
                  </a:cubicBezTo>
                  <a:cubicBezTo>
                    <a:pt x="2744" y="6269"/>
                    <a:pt x="2654" y="6266"/>
                    <a:pt x="2563" y="6266"/>
                  </a:cubicBezTo>
                  <a:cubicBezTo>
                    <a:pt x="2281" y="6266"/>
                    <a:pt x="1997" y="6295"/>
                    <a:pt x="1726" y="6358"/>
                  </a:cubicBezTo>
                  <a:cubicBezTo>
                    <a:pt x="1975" y="6408"/>
                    <a:pt x="2236" y="6429"/>
                    <a:pt x="2496" y="6429"/>
                  </a:cubicBezTo>
                  <a:cubicBezTo>
                    <a:pt x="2609" y="6429"/>
                    <a:pt x="2722" y="6425"/>
                    <a:pt x="2834" y="6417"/>
                  </a:cubicBezTo>
                  <a:cubicBezTo>
                    <a:pt x="2911" y="6422"/>
                    <a:pt x="2988" y="6425"/>
                    <a:pt x="3066" y="6425"/>
                  </a:cubicBezTo>
                  <a:cubicBezTo>
                    <a:pt x="3361" y="6425"/>
                    <a:pt x="3661" y="6391"/>
                    <a:pt x="3953" y="6334"/>
                  </a:cubicBezTo>
                  <a:cubicBezTo>
                    <a:pt x="3698" y="6285"/>
                    <a:pt x="3438" y="6258"/>
                    <a:pt x="3179" y="6258"/>
                  </a:cubicBezTo>
                  <a:close/>
                  <a:moveTo>
                    <a:pt x="691" y="6632"/>
                  </a:moveTo>
                  <a:cubicBezTo>
                    <a:pt x="667" y="6632"/>
                    <a:pt x="643" y="6656"/>
                    <a:pt x="643" y="6679"/>
                  </a:cubicBezTo>
                  <a:cubicBezTo>
                    <a:pt x="643" y="6696"/>
                    <a:pt x="649" y="6702"/>
                    <a:pt x="658" y="6702"/>
                  </a:cubicBezTo>
                  <a:cubicBezTo>
                    <a:pt x="688" y="6702"/>
                    <a:pt x="746" y="6632"/>
                    <a:pt x="691" y="6632"/>
                  </a:cubicBezTo>
                  <a:close/>
                  <a:moveTo>
                    <a:pt x="7306" y="6399"/>
                  </a:moveTo>
                  <a:cubicBezTo>
                    <a:pt x="7271" y="6399"/>
                    <a:pt x="7251" y="6405"/>
                    <a:pt x="7251" y="6417"/>
                  </a:cubicBezTo>
                  <a:cubicBezTo>
                    <a:pt x="7251" y="6453"/>
                    <a:pt x="7489" y="6560"/>
                    <a:pt x="7811" y="6656"/>
                  </a:cubicBezTo>
                  <a:cubicBezTo>
                    <a:pt x="8043" y="6736"/>
                    <a:pt x="8261" y="6776"/>
                    <a:pt x="8356" y="6776"/>
                  </a:cubicBezTo>
                  <a:cubicBezTo>
                    <a:pt x="8388" y="6776"/>
                    <a:pt x="8406" y="6772"/>
                    <a:pt x="8406" y="6763"/>
                  </a:cubicBezTo>
                  <a:lnTo>
                    <a:pt x="8394" y="6763"/>
                  </a:lnTo>
                  <a:cubicBezTo>
                    <a:pt x="8418" y="6727"/>
                    <a:pt x="8156" y="6608"/>
                    <a:pt x="7846" y="6513"/>
                  </a:cubicBezTo>
                  <a:cubicBezTo>
                    <a:pt x="7611" y="6443"/>
                    <a:pt x="7401" y="6399"/>
                    <a:pt x="7306" y="6399"/>
                  </a:cubicBezTo>
                  <a:close/>
                  <a:moveTo>
                    <a:pt x="12168" y="6644"/>
                  </a:moveTo>
                  <a:cubicBezTo>
                    <a:pt x="12037" y="6656"/>
                    <a:pt x="12037" y="6858"/>
                    <a:pt x="12168" y="6882"/>
                  </a:cubicBezTo>
                  <a:cubicBezTo>
                    <a:pt x="12240" y="6882"/>
                    <a:pt x="12287" y="6822"/>
                    <a:pt x="12287" y="6763"/>
                  </a:cubicBezTo>
                  <a:cubicBezTo>
                    <a:pt x="12287" y="6691"/>
                    <a:pt x="12240" y="6644"/>
                    <a:pt x="12168" y="6644"/>
                  </a:cubicBezTo>
                  <a:close/>
                  <a:moveTo>
                    <a:pt x="4501" y="6822"/>
                  </a:moveTo>
                  <a:lnTo>
                    <a:pt x="4501" y="6822"/>
                  </a:lnTo>
                  <a:cubicBezTo>
                    <a:pt x="4143" y="6870"/>
                    <a:pt x="3810" y="6965"/>
                    <a:pt x="3477" y="7096"/>
                  </a:cubicBezTo>
                  <a:cubicBezTo>
                    <a:pt x="3143" y="7179"/>
                    <a:pt x="2810" y="7299"/>
                    <a:pt x="2488" y="7453"/>
                  </a:cubicBezTo>
                  <a:cubicBezTo>
                    <a:pt x="2846" y="7441"/>
                    <a:pt x="3191" y="7370"/>
                    <a:pt x="3524" y="7239"/>
                  </a:cubicBezTo>
                  <a:cubicBezTo>
                    <a:pt x="3870" y="7156"/>
                    <a:pt x="4203" y="7013"/>
                    <a:pt x="4501" y="6822"/>
                  </a:cubicBezTo>
                  <a:close/>
                  <a:moveTo>
                    <a:pt x="5545" y="6722"/>
                  </a:moveTo>
                  <a:cubicBezTo>
                    <a:pt x="5480" y="6722"/>
                    <a:pt x="5230" y="6857"/>
                    <a:pt x="4941" y="7060"/>
                  </a:cubicBezTo>
                  <a:cubicBezTo>
                    <a:pt x="4620" y="7287"/>
                    <a:pt x="4382" y="7489"/>
                    <a:pt x="4405" y="7525"/>
                  </a:cubicBezTo>
                  <a:cubicBezTo>
                    <a:pt x="4632" y="7453"/>
                    <a:pt x="4846" y="7346"/>
                    <a:pt x="5024" y="7191"/>
                  </a:cubicBezTo>
                  <a:cubicBezTo>
                    <a:pt x="5346" y="6965"/>
                    <a:pt x="5584" y="6751"/>
                    <a:pt x="5572" y="6727"/>
                  </a:cubicBezTo>
                  <a:lnTo>
                    <a:pt x="5560" y="6727"/>
                  </a:lnTo>
                  <a:cubicBezTo>
                    <a:pt x="5558" y="6723"/>
                    <a:pt x="5553" y="6722"/>
                    <a:pt x="5545" y="6722"/>
                  </a:cubicBezTo>
                  <a:close/>
                  <a:moveTo>
                    <a:pt x="8965" y="7096"/>
                  </a:moveTo>
                  <a:lnTo>
                    <a:pt x="8965" y="7096"/>
                  </a:lnTo>
                  <a:cubicBezTo>
                    <a:pt x="9430" y="7275"/>
                    <a:pt x="9906" y="7406"/>
                    <a:pt x="10394" y="7501"/>
                  </a:cubicBezTo>
                  <a:cubicBezTo>
                    <a:pt x="10859" y="7652"/>
                    <a:pt x="11336" y="7769"/>
                    <a:pt x="11812" y="7841"/>
                  </a:cubicBezTo>
                  <a:lnTo>
                    <a:pt x="11812" y="7841"/>
                  </a:lnTo>
                  <a:cubicBezTo>
                    <a:pt x="11371" y="7624"/>
                    <a:pt x="10918" y="7474"/>
                    <a:pt x="10442" y="7370"/>
                  </a:cubicBezTo>
                  <a:cubicBezTo>
                    <a:pt x="9966" y="7215"/>
                    <a:pt x="9465" y="7120"/>
                    <a:pt x="8965" y="7096"/>
                  </a:cubicBezTo>
                  <a:close/>
                  <a:moveTo>
                    <a:pt x="11812" y="7841"/>
                  </a:moveTo>
                  <a:lnTo>
                    <a:pt x="11812" y="7841"/>
                  </a:lnTo>
                  <a:cubicBezTo>
                    <a:pt x="11824" y="7847"/>
                    <a:pt x="11835" y="7852"/>
                    <a:pt x="11847" y="7858"/>
                  </a:cubicBezTo>
                  <a:lnTo>
                    <a:pt x="11847" y="7846"/>
                  </a:lnTo>
                  <a:cubicBezTo>
                    <a:pt x="11835" y="7845"/>
                    <a:pt x="11824" y="7843"/>
                    <a:pt x="11812" y="7841"/>
                  </a:cubicBezTo>
                  <a:close/>
                  <a:moveTo>
                    <a:pt x="1815" y="7642"/>
                  </a:moveTo>
                  <a:cubicBezTo>
                    <a:pt x="1754" y="7642"/>
                    <a:pt x="1715" y="7697"/>
                    <a:pt x="1715" y="7751"/>
                  </a:cubicBezTo>
                  <a:cubicBezTo>
                    <a:pt x="1715" y="7822"/>
                    <a:pt x="1774" y="7870"/>
                    <a:pt x="1834" y="7870"/>
                  </a:cubicBezTo>
                  <a:cubicBezTo>
                    <a:pt x="1893" y="7870"/>
                    <a:pt x="1941" y="7811"/>
                    <a:pt x="1941" y="7751"/>
                  </a:cubicBezTo>
                  <a:cubicBezTo>
                    <a:pt x="1941" y="7691"/>
                    <a:pt x="1893" y="7644"/>
                    <a:pt x="1834" y="7644"/>
                  </a:cubicBezTo>
                  <a:cubicBezTo>
                    <a:pt x="1827" y="7643"/>
                    <a:pt x="1821" y="7642"/>
                    <a:pt x="1815" y="7642"/>
                  </a:cubicBezTo>
                  <a:close/>
                  <a:moveTo>
                    <a:pt x="3834" y="7906"/>
                  </a:moveTo>
                  <a:cubicBezTo>
                    <a:pt x="3831" y="7907"/>
                    <a:pt x="3829" y="7909"/>
                    <a:pt x="3826" y="7910"/>
                  </a:cubicBezTo>
                  <a:lnTo>
                    <a:pt x="3826" y="7910"/>
                  </a:lnTo>
                  <a:cubicBezTo>
                    <a:pt x="3833" y="7909"/>
                    <a:pt x="3839" y="7907"/>
                    <a:pt x="3846" y="7906"/>
                  </a:cubicBezTo>
                  <a:close/>
                  <a:moveTo>
                    <a:pt x="7989" y="7263"/>
                  </a:moveTo>
                  <a:lnTo>
                    <a:pt x="7989" y="7263"/>
                  </a:lnTo>
                  <a:cubicBezTo>
                    <a:pt x="7965" y="7299"/>
                    <a:pt x="8192" y="7525"/>
                    <a:pt x="8525" y="7727"/>
                  </a:cubicBezTo>
                  <a:cubicBezTo>
                    <a:pt x="8715" y="7870"/>
                    <a:pt x="8942" y="7965"/>
                    <a:pt x="9168" y="7989"/>
                  </a:cubicBezTo>
                  <a:cubicBezTo>
                    <a:pt x="9192" y="7953"/>
                    <a:pt x="8918" y="7799"/>
                    <a:pt x="8608" y="7596"/>
                  </a:cubicBezTo>
                  <a:cubicBezTo>
                    <a:pt x="8418" y="7453"/>
                    <a:pt x="8215" y="7334"/>
                    <a:pt x="7989" y="7263"/>
                  </a:cubicBezTo>
                  <a:close/>
                  <a:moveTo>
                    <a:pt x="6826" y="7130"/>
                  </a:moveTo>
                  <a:cubicBezTo>
                    <a:pt x="6824" y="7130"/>
                    <a:pt x="6823" y="7131"/>
                    <a:pt x="6822" y="7132"/>
                  </a:cubicBezTo>
                  <a:cubicBezTo>
                    <a:pt x="6798" y="7156"/>
                    <a:pt x="6918" y="7382"/>
                    <a:pt x="7096" y="7632"/>
                  </a:cubicBezTo>
                  <a:cubicBezTo>
                    <a:pt x="7265" y="7879"/>
                    <a:pt x="7433" y="8063"/>
                    <a:pt x="7482" y="8063"/>
                  </a:cubicBezTo>
                  <a:cubicBezTo>
                    <a:pt x="7485" y="8063"/>
                    <a:pt x="7487" y="8062"/>
                    <a:pt x="7489" y="8061"/>
                  </a:cubicBezTo>
                  <a:cubicBezTo>
                    <a:pt x="7525" y="8037"/>
                    <a:pt x="7394" y="7799"/>
                    <a:pt x="7215" y="7549"/>
                  </a:cubicBezTo>
                  <a:cubicBezTo>
                    <a:pt x="7035" y="7313"/>
                    <a:pt x="6856" y="7130"/>
                    <a:pt x="6826" y="7130"/>
                  </a:cubicBezTo>
                  <a:close/>
                  <a:moveTo>
                    <a:pt x="9807" y="8321"/>
                  </a:moveTo>
                  <a:cubicBezTo>
                    <a:pt x="9753" y="8321"/>
                    <a:pt x="9704" y="8375"/>
                    <a:pt x="9704" y="8430"/>
                  </a:cubicBezTo>
                  <a:cubicBezTo>
                    <a:pt x="9704" y="8501"/>
                    <a:pt x="9763" y="8549"/>
                    <a:pt x="9823" y="8549"/>
                  </a:cubicBezTo>
                  <a:cubicBezTo>
                    <a:pt x="9882" y="8549"/>
                    <a:pt x="9942" y="8489"/>
                    <a:pt x="9942" y="8430"/>
                  </a:cubicBezTo>
                  <a:cubicBezTo>
                    <a:pt x="9942" y="8370"/>
                    <a:pt x="9882" y="8322"/>
                    <a:pt x="9823" y="8322"/>
                  </a:cubicBezTo>
                  <a:cubicBezTo>
                    <a:pt x="9817" y="8321"/>
                    <a:pt x="9812" y="8321"/>
                    <a:pt x="9807" y="8321"/>
                  </a:cubicBezTo>
                  <a:close/>
                  <a:moveTo>
                    <a:pt x="6132" y="7239"/>
                  </a:moveTo>
                  <a:lnTo>
                    <a:pt x="6132" y="7239"/>
                  </a:lnTo>
                  <a:cubicBezTo>
                    <a:pt x="6013" y="7430"/>
                    <a:pt x="5941" y="7656"/>
                    <a:pt x="5929" y="7882"/>
                  </a:cubicBezTo>
                  <a:cubicBezTo>
                    <a:pt x="5858" y="8096"/>
                    <a:pt x="5846" y="8322"/>
                    <a:pt x="5882" y="8549"/>
                  </a:cubicBezTo>
                  <a:lnTo>
                    <a:pt x="5882" y="8561"/>
                  </a:lnTo>
                  <a:cubicBezTo>
                    <a:pt x="5989" y="8358"/>
                    <a:pt x="6060" y="8144"/>
                    <a:pt x="6084" y="7906"/>
                  </a:cubicBezTo>
                  <a:cubicBezTo>
                    <a:pt x="6144" y="7691"/>
                    <a:pt x="6167" y="7465"/>
                    <a:pt x="6132" y="7239"/>
                  </a:cubicBezTo>
                  <a:close/>
                  <a:moveTo>
                    <a:pt x="3826" y="7910"/>
                  </a:moveTo>
                  <a:lnTo>
                    <a:pt x="3826" y="7910"/>
                  </a:lnTo>
                  <a:cubicBezTo>
                    <a:pt x="2940" y="8101"/>
                    <a:pt x="2102" y="8445"/>
                    <a:pt x="1345" y="8954"/>
                  </a:cubicBezTo>
                  <a:cubicBezTo>
                    <a:pt x="1774" y="8811"/>
                    <a:pt x="2191" y="8644"/>
                    <a:pt x="2596" y="8453"/>
                  </a:cubicBezTo>
                  <a:cubicBezTo>
                    <a:pt x="3021" y="8300"/>
                    <a:pt x="3435" y="8122"/>
                    <a:pt x="3826" y="7910"/>
                  </a:cubicBezTo>
                  <a:close/>
                  <a:moveTo>
                    <a:pt x="5441" y="7906"/>
                  </a:moveTo>
                  <a:lnTo>
                    <a:pt x="5441" y="7906"/>
                  </a:lnTo>
                  <a:cubicBezTo>
                    <a:pt x="5239" y="8156"/>
                    <a:pt x="5084" y="8430"/>
                    <a:pt x="4965" y="8727"/>
                  </a:cubicBezTo>
                  <a:cubicBezTo>
                    <a:pt x="4810" y="8989"/>
                    <a:pt x="4703" y="9287"/>
                    <a:pt x="4643" y="9596"/>
                  </a:cubicBezTo>
                  <a:lnTo>
                    <a:pt x="4643" y="9608"/>
                  </a:lnTo>
                  <a:cubicBezTo>
                    <a:pt x="4834" y="9358"/>
                    <a:pt x="5001" y="9084"/>
                    <a:pt x="5108" y="8787"/>
                  </a:cubicBezTo>
                  <a:cubicBezTo>
                    <a:pt x="5263" y="8513"/>
                    <a:pt x="5370" y="8215"/>
                    <a:pt x="5441" y="7906"/>
                  </a:cubicBezTo>
                  <a:close/>
                  <a:moveTo>
                    <a:pt x="4524" y="8215"/>
                  </a:moveTo>
                  <a:lnTo>
                    <a:pt x="4524" y="8215"/>
                  </a:lnTo>
                  <a:cubicBezTo>
                    <a:pt x="4179" y="8394"/>
                    <a:pt x="3858" y="8632"/>
                    <a:pt x="3584" y="8906"/>
                  </a:cubicBezTo>
                  <a:cubicBezTo>
                    <a:pt x="3286" y="9144"/>
                    <a:pt x="3012" y="9430"/>
                    <a:pt x="2798" y="9751"/>
                  </a:cubicBezTo>
                  <a:cubicBezTo>
                    <a:pt x="3119" y="9537"/>
                    <a:pt x="3417" y="9287"/>
                    <a:pt x="3691" y="9013"/>
                  </a:cubicBezTo>
                  <a:cubicBezTo>
                    <a:pt x="4001" y="8775"/>
                    <a:pt x="4274" y="8513"/>
                    <a:pt x="4524" y="8215"/>
                  </a:cubicBezTo>
                  <a:close/>
                  <a:moveTo>
                    <a:pt x="6751" y="8025"/>
                  </a:moveTo>
                  <a:lnTo>
                    <a:pt x="6751" y="8025"/>
                  </a:lnTo>
                  <a:cubicBezTo>
                    <a:pt x="6763" y="8382"/>
                    <a:pt x="6834" y="8739"/>
                    <a:pt x="6953" y="9084"/>
                  </a:cubicBezTo>
                  <a:cubicBezTo>
                    <a:pt x="7013" y="9430"/>
                    <a:pt x="7132" y="9775"/>
                    <a:pt x="7299" y="10097"/>
                  </a:cubicBezTo>
                  <a:cubicBezTo>
                    <a:pt x="7287" y="9739"/>
                    <a:pt x="7215" y="9382"/>
                    <a:pt x="7096" y="9037"/>
                  </a:cubicBezTo>
                  <a:cubicBezTo>
                    <a:pt x="7037" y="8692"/>
                    <a:pt x="6918" y="8346"/>
                    <a:pt x="6751" y="8025"/>
                  </a:cubicBezTo>
                  <a:close/>
                  <a:moveTo>
                    <a:pt x="8072" y="8049"/>
                  </a:moveTo>
                  <a:lnTo>
                    <a:pt x="8072" y="8049"/>
                  </a:lnTo>
                  <a:cubicBezTo>
                    <a:pt x="8322" y="8442"/>
                    <a:pt x="8620" y="8823"/>
                    <a:pt x="8954" y="9156"/>
                  </a:cubicBezTo>
                  <a:cubicBezTo>
                    <a:pt x="9251" y="9525"/>
                    <a:pt x="9585" y="9858"/>
                    <a:pt x="9942" y="10156"/>
                  </a:cubicBezTo>
                  <a:cubicBezTo>
                    <a:pt x="9692" y="9751"/>
                    <a:pt x="9394" y="9382"/>
                    <a:pt x="9061" y="9037"/>
                  </a:cubicBezTo>
                  <a:cubicBezTo>
                    <a:pt x="8775" y="8680"/>
                    <a:pt x="8442" y="8334"/>
                    <a:pt x="8072" y="8049"/>
                  </a:cubicBezTo>
                  <a:close/>
                  <a:moveTo>
                    <a:pt x="4393" y="9942"/>
                  </a:moveTo>
                  <a:cubicBezTo>
                    <a:pt x="4334" y="9942"/>
                    <a:pt x="4286" y="9989"/>
                    <a:pt x="4286" y="10049"/>
                  </a:cubicBezTo>
                  <a:cubicBezTo>
                    <a:pt x="4286" y="10120"/>
                    <a:pt x="4334" y="10168"/>
                    <a:pt x="4405" y="10168"/>
                  </a:cubicBezTo>
                  <a:cubicBezTo>
                    <a:pt x="4465" y="10168"/>
                    <a:pt x="4512" y="10120"/>
                    <a:pt x="4512" y="10049"/>
                  </a:cubicBezTo>
                  <a:cubicBezTo>
                    <a:pt x="4512" y="9989"/>
                    <a:pt x="4465" y="9942"/>
                    <a:pt x="4393" y="9942"/>
                  </a:cubicBezTo>
                  <a:close/>
                  <a:moveTo>
                    <a:pt x="9215" y="10180"/>
                  </a:moveTo>
                  <a:cubicBezTo>
                    <a:pt x="9192" y="10180"/>
                    <a:pt x="9168" y="10204"/>
                    <a:pt x="9168" y="10239"/>
                  </a:cubicBezTo>
                  <a:cubicBezTo>
                    <a:pt x="9180" y="10263"/>
                    <a:pt x="9192" y="10275"/>
                    <a:pt x="9215" y="10275"/>
                  </a:cubicBezTo>
                  <a:cubicBezTo>
                    <a:pt x="9251" y="10275"/>
                    <a:pt x="9263" y="10263"/>
                    <a:pt x="9263" y="10239"/>
                  </a:cubicBezTo>
                  <a:lnTo>
                    <a:pt x="9263" y="10227"/>
                  </a:lnTo>
                  <a:cubicBezTo>
                    <a:pt x="9263" y="10204"/>
                    <a:pt x="9251" y="10180"/>
                    <a:pt x="9215" y="10180"/>
                  </a:cubicBezTo>
                  <a:close/>
                  <a:moveTo>
                    <a:pt x="6287" y="8715"/>
                  </a:moveTo>
                  <a:cubicBezTo>
                    <a:pt x="6203" y="9120"/>
                    <a:pt x="6191" y="9537"/>
                    <a:pt x="6215" y="9954"/>
                  </a:cubicBezTo>
                  <a:cubicBezTo>
                    <a:pt x="6191" y="10370"/>
                    <a:pt x="6227" y="10775"/>
                    <a:pt x="6310" y="11192"/>
                  </a:cubicBezTo>
                  <a:cubicBezTo>
                    <a:pt x="6382" y="10787"/>
                    <a:pt x="6406" y="10358"/>
                    <a:pt x="6370" y="9942"/>
                  </a:cubicBezTo>
                  <a:cubicBezTo>
                    <a:pt x="6394" y="9537"/>
                    <a:pt x="6358" y="9120"/>
                    <a:pt x="6287" y="8715"/>
                  </a:cubicBezTo>
                  <a:close/>
                  <a:moveTo>
                    <a:pt x="5548" y="9013"/>
                  </a:moveTo>
                  <a:lnTo>
                    <a:pt x="5548" y="9013"/>
                  </a:lnTo>
                  <a:cubicBezTo>
                    <a:pt x="5370" y="9406"/>
                    <a:pt x="5251" y="9823"/>
                    <a:pt x="5167" y="10251"/>
                  </a:cubicBezTo>
                  <a:cubicBezTo>
                    <a:pt x="5048" y="10668"/>
                    <a:pt x="4965" y="11097"/>
                    <a:pt x="4941" y="11525"/>
                  </a:cubicBezTo>
                  <a:cubicBezTo>
                    <a:pt x="5108" y="11132"/>
                    <a:pt x="5239" y="10716"/>
                    <a:pt x="5310" y="10287"/>
                  </a:cubicBezTo>
                  <a:cubicBezTo>
                    <a:pt x="5441" y="9870"/>
                    <a:pt x="5525" y="9442"/>
                    <a:pt x="5548" y="9013"/>
                  </a:cubicBezTo>
                  <a:close/>
                  <a:moveTo>
                    <a:pt x="7977" y="8965"/>
                  </a:moveTo>
                  <a:lnTo>
                    <a:pt x="7977" y="8965"/>
                  </a:lnTo>
                  <a:cubicBezTo>
                    <a:pt x="8084" y="9430"/>
                    <a:pt x="8263" y="9894"/>
                    <a:pt x="8501" y="10323"/>
                  </a:cubicBezTo>
                  <a:cubicBezTo>
                    <a:pt x="8680" y="10775"/>
                    <a:pt x="8930" y="11192"/>
                    <a:pt x="9227" y="11585"/>
                  </a:cubicBezTo>
                  <a:cubicBezTo>
                    <a:pt x="9061" y="11132"/>
                    <a:pt x="8870" y="10680"/>
                    <a:pt x="8632" y="10251"/>
                  </a:cubicBezTo>
                  <a:cubicBezTo>
                    <a:pt x="8442" y="9811"/>
                    <a:pt x="8227" y="9370"/>
                    <a:pt x="7977" y="896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smtClean="0"/>
              <a:t>Click to edit Master title style</a:t>
            </a:r>
            <a:endParaRPr lang="en-US"/>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defTabSz="685800" fontAlgn="base">
              <a:spcAft>
                <a:spcPct val="0"/>
              </a:spcAft>
              <a:buClrTx/>
            </a:pPr>
            <a:endParaRPr lang="en-US" altLang="en-US" kern="1200" smtClean="0">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lvl1pPr>
              <a:defRPr/>
            </a:lvl1pPr>
          </a:lstStyle>
          <a:p>
            <a:pPr algn="ctr" defTabSz="685800" fontAlgn="base">
              <a:spcAft>
                <a:spcPct val="0"/>
              </a:spcAft>
              <a:buClrTx/>
            </a:pPr>
            <a:endParaRPr lang="en-US" altLang="en-US" kern="1200" smtClean="0">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lvl1pPr>
              <a:defRPr/>
            </a:lvl1pPr>
          </a:lstStyle>
          <a:p>
            <a:pPr defTabSz="685800" fontAlgn="base">
              <a:spcAft>
                <a:spcPct val="0"/>
              </a:spcAft>
              <a:buClrTx/>
            </a:pPr>
            <a:fld id="{423E4BC5-13DF-494A-8149-0B661B18AE17}" type="slidenum">
              <a:rPr lang="en-US" altLang="en-US" kern="1200" smtClean="0">
                <a:latin typeface="Arial" panose="020B0604020202020204" pitchFamily="34" charset="0"/>
                <a:ea typeface="+mn-ea"/>
                <a:cs typeface="+mn-cs"/>
              </a:rPr>
              <a:pPr defTabSz="685800" fontAlgn="base">
                <a:spcAft>
                  <a:spcPct val="0"/>
                </a:spcAft>
                <a:buClrTx/>
              </a:pPr>
              <a:t>‹#›</a:t>
            </a:fld>
            <a:endParaRPr lang="en-US" altLang="en-US" kern="1200" smtClean="0">
              <a:latin typeface="Arial" panose="020B0604020202020204" pitchFamily="34" charset="0"/>
              <a:ea typeface="+mn-ea"/>
              <a:cs typeface="+mn-cs"/>
            </a:endParaRPr>
          </a:p>
        </p:txBody>
      </p:sp>
    </p:spTree>
    <p:extLst>
      <p:ext uri="{BB962C8B-B14F-4D97-AF65-F5344CB8AC3E}">
        <p14:creationId xmlns:p14="http://schemas.microsoft.com/office/powerpoint/2010/main" val="12911110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defTabSz="685800" fontAlgn="base">
              <a:spcAft>
                <a:spcPct val="0"/>
              </a:spcAft>
              <a:buClrTx/>
            </a:pPr>
            <a:endParaRPr lang="en-US" altLang="en-US" kern="1200" smtClean="0">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lvl1pPr>
              <a:defRPr/>
            </a:lvl1pPr>
          </a:lstStyle>
          <a:p>
            <a:pPr algn="ctr" defTabSz="685800" fontAlgn="base">
              <a:spcAft>
                <a:spcPct val="0"/>
              </a:spcAft>
              <a:buClrTx/>
            </a:pPr>
            <a:endParaRPr lang="en-US" altLang="en-US" kern="1200" smtClean="0">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lvl1pPr>
              <a:defRPr/>
            </a:lvl1pPr>
          </a:lstStyle>
          <a:p>
            <a:pPr defTabSz="685800" fontAlgn="base">
              <a:spcAft>
                <a:spcPct val="0"/>
              </a:spcAft>
              <a:buClrTx/>
            </a:pPr>
            <a:fld id="{E63B347C-7312-4085-AE03-E8C4DC4497EC}" type="slidenum">
              <a:rPr lang="en-US" altLang="en-US" kern="1200" smtClean="0">
                <a:latin typeface="Arial" panose="020B0604020202020204" pitchFamily="34" charset="0"/>
                <a:ea typeface="+mn-ea"/>
                <a:cs typeface="+mn-cs"/>
              </a:rPr>
              <a:pPr defTabSz="685800" fontAlgn="base">
                <a:spcAft>
                  <a:spcPct val="0"/>
                </a:spcAft>
                <a:buClrTx/>
              </a:pPr>
              <a:t>‹#›</a:t>
            </a:fld>
            <a:endParaRPr lang="en-US" altLang="en-US" kern="1200" smtClean="0">
              <a:latin typeface="Arial" panose="020B0604020202020204" pitchFamily="34" charset="0"/>
              <a:ea typeface="+mn-ea"/>
              <a:cs typeface="+mn-cs"/>
            </a:endParaRPr>
          </a:p>
        </p:txBody>
      </p:sp>
    </p:spTree>
    <p:extLst>
      <p:ext uri="{BB962C8B-B14F-4D97-AF65-F5344CB8AC3E}">
        <p14:creationId xmlns:p14="http://schemas.microsoft.com/office/powerpoint/2010/main" val="41746609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smtClean="0"/>
              <a:t>Click to edit Master title style</a:t>
            </a:r>
            <a:endParaRPr lang="en-US"/>
          </a:p>
        </p:txBody>
      </p:sp>
      <p:sp>
        <p:nvSpPr>
          <p:cNvPr id="3" name="Text Placeholder 2"/>
          <p:cNvSpPr>
            <a:spLocks noGrp="1"/>
          </p:cNvSpPr>
          <p:nvPr>
            <p:ph type="body" idx="1"/>
          </p:nvPr>
        </p:nvSpPr>
        <p:spPr>
          <a:xfrm>
            <a:off x="623888" y="3442098"/>
            <a:ext cx="7886700" cy="1125140"/>
          </a:xfrm>
        </p:spPr>
        <p:txBody>
          <a:bodyPr/>
          <a:lstStyle>
            <a:lvl1pPr marL="0" indent="0">
              <a:buNone/>
              <a:defRPr sz="1800"/>
            </a:lvl1pPr>
            <a:lvl2pPr marL="342900" indent="0">
              <a:buNone/>
              <a:defRPr sz="1500"/>
            </a:lvl2pPr>
            <a:lvl3pPr marL="685800" indent="0">
              <a:buNone/>
              <a:defRPr sz="135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pPr lvl="0"/>
            <a:r>
              <a:rPr lang="en-US" smtClean="0"/>
              <a:t>Edit Master text styles</a:t>
            </a:r>
          </a:p>
        </p:txBody>
      </p:sp>
      <p:sp>
        <p:nvSpPr>
          <p:cNvPr id="4" name="Date Placeholder 3"/>
          <p:cNvSpPr>
            <a:spLocks noGrp="1"/>
          </p:cNvSpPr>
          <p:nvPr>
            <p:ph type="dt" sz="half" idx="10"/>
          </p:nvPr>
        </p:nvSpPr>
        <p:spPr/>
        <p:txBody>
          <a:bodyPr/>
          <a:lstStyle>
            <a:lvl1pPr>
              <a:defRPr/>
            </a:lvl1pPr>
          </a:lstStyle>
          <a:p>
            <a:pPr defTabSz="685800" fontAlgn="base">
              <a:spcAft>
                <a:spcPct val="0"/>
              </a:spcAft>
              <a:buClrTx/>
            </a:pPr>
            <a:endParaRPr lang="en-US" altLang="en-US" kern="1200" smtClean="0">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lvl1pPr>
              <a:defRPr/>
            </a:lvl1pPr>
          </a:lstStyle>
          <a:p>
            <a:pPr algn="ctr" defTabSz="685800" fontAlgn="base">
              <a:spcAft>
                <a:spcPct val="0"/>
              </a:spcAft>
              <a:buClrTx/>
            </a:pPr>
            <a:endParaRPr lang="en-US" altLang="en-US" kern="1200" smtClean="0">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lvl1pPr>
              <a:defRPr/>
            </a:lvl1pPr>
          </a:lstStyle>
          <a:p>
            <a:pPr defTabSz="685800" fontAlgn="base">
              <a:spcAft>
                <a:spcPct val="0"/>
              </a:spcAft>
              <a:buClrTx/>
            </a:pPr>
            <a:fld id="{01C0BBAA-9CA9-4EBD-9781-069B053BBA16}" type="slidenum">
              <a:rPr lang="en-US" altLang="en-US" kern="1200" smtClean="0">
                <a:latin typeface="Arial" panose="020B0604020202020204" pitchFamily="34" charset="0"/>
                <a:ea typeface="+mn-ea"/>
                <a:cs typeface="+mn-cs"/>
              </a:rPr>
              <a:pPr defTabSz="685800" fontAlgn="base">
                <a:spcAft>
                  <a:spcPct val="0"/>
                </a:spcAft>
                <a:buClrTx/>
              </a:pPr>
              <a:t>‹#›</a:t>
            </a:fld>
            <a:endParaRPr lang="en-US" altLang="en-US" kern="1200" smtClean="0">
              <a:latin typeface="Arial" panose="020B0604020202020204" pitchFamily="34" charset="0"/>
              <a:ea typeface="+mn-ea"/>
              <a:cs typeface="+mn-cs"/>
            </a:endParaRPr>
          </a:p>
        </p:txBody>
      </p:sp>
    </p:spTree>
    <p:extLst>
      <p:ext uri="{BB962C8B-B14F-4D97-AF65-F5344CB8AC3E}">
        <p14:creationId xmlns:p14="http://schemas.microsoft.com/office/powerpoint/2010/main" val="25092991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pPr defTabSz="685800" fontAlgn="base">
              <a:spcAft>
                <a:spcPct val="0"/>
              </a:spcAft>
              <a:buClrTx/>
            </a:pPr>
            <a:endParaRPr lang="en-US" altLang="en-US" kern="1200" smtClean="0">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lvl1pPr>
              <a:defRPr/>
            </a:lvl1pPr>
          </a:lstStyle>
          <a:p>
            <a:pPr algn="ctr" defTabSz="685800" fontAlgn="base">
              <a:spcAft>
                <a:spcPct val="0"/>
              </a:spcAft>
              <a:buClrTx/>
            </a:pPr>
            <a:endParaRPr lang="en-US" altLang="en-US" kern="1200" smtClean="0">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lvl1pPr>
              <a:defRPr/>
            </a:lvl1pPr>
          </a:lstStyle>
          <a:p>
            <a:pPr defTabSz="685800" fontAlgn="base">
              <a:spcAft>
                <a:spcPct val="0"/>
              </a:spcAft>
              <a:buClrTx/>
            </a:pPr>
            <a:fld id="{FF6D0930-A0EF-4E1C-A124-03AE5AFD48CD}" type="slidenum">
              <a:rPr lang="en-US" altLang="en-US" kern="1200" smtClean="0">
                <a:latin typeface="Arial" panose="020B0604020202020204" pitchFamily="34" charset="0"/>
                <a:ea typeface="+mn-ea"/>
                <a:cs typeface="+mn-cs"/>
              </a:rPr>
              <a:pPr defTabSz="685800" fontAlgn="base">
                <a:spcAft>
                  <a:spcPct val="0"/>
                </a:spcAft>
                <a:buClrTx/>
              </a:pPr>
              <a:t>‹#›</a:t>
            </a:fld>
            <a:endParaRPr lang="en-US" altLang="en-US" kern="1200" smtClean="0">
              <a:latin typeface="Arial" panose="020B0604020202020204" pitchFamily="34" charset="0"/>
              <a:ea typeface="+mn-ea"/>
              <a:cs typeface="+mn-cs"/>
            </a:endParaRPr>
          </a:p>
        </p:txBody>
      </p:sp>
    </p:spTree>
    <p:extLst>
      <p:ext uri="{BB962C8B-B14F-4D97-AF65-F5344CB8AC3E}">
        <p14:creationId xmlns:p14="http://schemas.microsoft.com/office/powerpoint/2010/main" val="120047155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273844"/>
            <a:ext cx="7886700" cy="994172"/>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30239" y="1260872"/>
            <a:ext cx="3868737"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4" name="Content Placeholder 3"/>
          <p:cNvSpPr>
            <a:spLocks noGrp="1"/>
          </p:cNvSpPr>
          <p:nvPr>
            <p:ph sz="half" idx="2"/>
          </p:nvPr>
        </p:nvSpPr>
        <p:spPr>
          <a:xfrm>
            <a:off x="630239" y="1878806"/>
            <a:ext cx="3868737" cy="2763441"/>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260872"/>
            <a:ext cx="3887788"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6" name="Content Placeholder 5"/>
          <p:cNvSpPr>
            <a:spLocks noGrp="1"/>
          </p:cNvSpPr>
          <p:nvPr>
            <p:ph sz="quarter" idx="4"/>
          </p:nvPr>
        </p:nvSpPr>
        <p:spPr>
          <a:xfrm>
            <a:off x="4629150" y="1878806"/>
            <a:ext cx="3887788" cy="2763441"/>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pPr defTabSz="685800" fontAlgn="base">
              <a:spcAft>
                <a:spcPct val="0"/>
              </a:spcAft>
              <a:buClrTx/>
            </a:pPr>
            <a:endParaRPr lang="en-US" altLang="en-US" kern="1200" smtClean="0">
              <a:latin typeface="Arial" panose="020B0604020202020204" pitchFamily="34" charset="0"/>
              <a:ea typeface="+mn-ea"/>
              <a:cs typeface="+mn-cs"/>
            </a:endParaRPr>
          </a:p>
        </p:txBody>
      </p:sp>
      <p:sp>
        <p:nvSpPr>
          <p:cNvPr id="8" name="Footer Placeholder 7"/>
          <p:cNvSpPr>
            <a:spLocks noGrp="1"/>
          </p:cNvSpPr>
          <p:nvPr>
            <p:ph type="ftr" sz="quarter" idx="11"/>
          </p:nvPr>
        </p:nvSpPr>
        <p:spPr/>
        <p:txBody>
          <a:bodyPr/>
          <a:lstStyle>
            <a:lvl1pPr>
              <a:defRPr/>
            </a:lvl1pPr>
          </a:lstStyle>
          <a:p>
            <a:pPr algn="ctr" defTabSz="685800" fontAlgn="base">
              <a:spcAft>
                <a:spcPct val="0"/>
              </a:spcAft>
              <a:buClrTx/>
            </a:pPr>
            <a:endParaRPr lang="en-US" altLang="en-US" kern="1200" smtClean="0">
              <a:latin typeface="Arial" panose="020B0604020202020204" pitchFamily="34" charset="0"/>
              <a:ea typeface="+mn-ea"/>
              <a:cs typeface="+mn-cs"/>
            </a:endParaRPr>
          </a:p>
        </p:txBody>
      </p:sp>
      <p:sp>
        <p:nvSpPr>
          <p:cNvPr id="9" name="Slide Number Placeholder 8"/>
          <p:cNvSpPr>
            <a:spLocks noGrp="1"/>
          </p:cNvSpPr>
          <p:nvPr>
            <p:ph type="sldNum" sz="quarter" idx="12"/>
          </p:nvPr>
        </p:nvSpPr>
        <p:spPr/>
        <p:txBody>
          <a:bodyPr/>
          <a:lstStyle>
            <a:lvl1pPr>
              <a:defRPr/>
            </a:lvl1pPr>
          </a:lstStyle>
          <a:p>
            <a:pPr defTabSz="685800" fontAlgn="base">
              <a:spcAft>
                <a:spcPct val="0"/>
              </a:spcAft>
              <a:buClrTx/>
            </a:pPr>
            <a:fld id="{FE1D6333-D222-4A25-B216-6845EE640A97}" type="slidenum">
              <a:rPr lang="en-US" altLang="en-US" kern="1200" smtClean="0">
                <a:latin typeface="Arial" panose="020B0604020202020204" pitchFamily="34" charset="0"/>
                <a:ea typeface="+mn-ea"/>
                <a:cs typeface="+mn-cs"/>
              </a:rPr>
              <a:pPr defTabSz="685800" fontAlgn="base">
                <a:spcAft>
                  <a:spcPct val="0"/>
                </a:spcAft>
                <a:buClrTx/>
              </a:pPr>
              <a:t>‹#›</a:t>
            </a:fld>
            <a:endParaRPr lang="en-US" altLang="en-US" kern="1200" smtClean="0">
              <a:latin typeface="Arial" panose="020B0604020202020204" pitchFamily="34" charset="0"/>
              <a:ea typeface="+mn-ea"/>
              <a:cs typeface="+mn-cs"/>
            </a:endParaRPr>
          </a:p>
        </p:txBody>
      </p:sp>
    </p:spTree>
    <p:extLst>
      <p:ext uri="{BB962C8B-B14F-4D97-AF65-F5344CB8AC3E}">
        <p14:creationId xmlns:p14="http://schemas.microsoft.com/office/powerpoint/2010/main" val="267114879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pPr defTabSz="685800" fontAlgn="base">
              <a:spcAft>
                <a:spcPct val="0"/>
              </a:spcAft>
              <a:buClrTx/>
            </a:pPr>
            <a:endParaRPr lang="en-US" altLang="en-US" kern="1200" smtClean="0">
              <a:latin typeface="Arial" panose="020B0604020202020204" pitchFamily="34" charset="0"/>
              <a:ea typeface="+mn-ea"/>
              <a:cs typeface="+mn-cs"/>
            </a:endParaRPr>
          </a:p>
        </p:txBody>
      </p:sp>
      <p:sp>
        <p:nvSpPr>
          <p:cNvPr id="4" name="Footer Placeholder 3"/>
          <p:cNvSpPr>
            <a:spLocks noGrp="1"/>
          </p:cNvSpPr>
          <p:nvPr>
            <p:ph type="ftr" sz="quarter" idx="11"/>
          </p:nvPr>
        </p:nvSpPr>
        <p:spPr/>
        <p:txBody>
          <a:bodyPr/>
          <a:lstStyle>
            <a:lvl1pPr>
              <a:defRPr/>
            </a:lvl1pPr>
          </a:lstStyle>
          <a:p>
            <a:pPr algn="ctr" defTabSz="685800" fontAlgn="base">
              <a:spcAft>
                <a:spcPct val="0"/>
              </a:spcAft>
              <a:buClrTx/>
            </a:pPr>
            <a:endParaRPr lang="en-US" altLang="en-US" kern="1200" smtClean="0">
              <a:latin typeface="Arial" panose="020B0604020202020204" pitchFamily="34" charset="0"/>
              <a:ea typeface="+mn-ea"/>
              <a:cs typeface="+mn-cs"/>
            </a:endParaRPr>
          </a:p>
        </p:txBody>
      </p:sp>
      <p:sp>
        <p:nvSpPr>
          <p:cNvPr id="5" name="Slide Number Placeholder 4"/>
          <p:cNvSpPr>
            <a:spLocks noGrp="1"/>
          </p:cNvSpPr>
          <p:nvPr>
            <p:ph type="sldNum" sz="quarter" idx="12"/>
          </p:nvPr>
        </p:nvSpPr>
        <p:spPr/>
        <p:txBody>
          <a:bodyPr/>
          <a:lstStyle>
            <a:lvl1pPr>
              <a:defRPr/>
            </a:lvl1pPr>
          </a:lstStyle>
          <a:p>
            <a:pPr defTabSz="685800" fontAlgn="base">
              <a:spcAft>
                <a:spcPct val="0"/>
              </a:spcAft>
              <a:buClrTx/>
            </a:pPr>
            <a:fld id="{B23B4879-7399-4AC9-AECE-84D6A0CCA54A}" type="slidenum">
              <a:rPr lang="en-US" altLang="en-US" kern="1200" smtClean="0">
                <a:latin typeface="Arial" panose="020B0604020202020204" pitchFamily="34" charset="0"/>
                <a:ea typeface="+mn-ea"/>
                <a:cs typeface="+mn-cs"/>
              </a:rPr>
              <a:pPr defTabSz="685800" fontAlgn="base">
                <a:spcAft>
                  <a:spcPct val="0"/>
                </a:spcAft>
                <a:buClrTx/>
              </a:pPr>
              <a:t>‹#›</a:t>
            </a:fld>
            <a:endParaRPr lang="en-US" altLang="en-US" kern="1200" smtClean="0">
              <a:latin typeface="Arial" panose="020B0604020202020204" pitchFamily="34" charset="0"/>
              <a:ea typeface="+mn-ea"/>
              <a:cs typeface="+mn-cs"/>
            </a:endParaRPr>
          </a:p>
        </p:txBody>
      </p:sp>
    </p:spTree>
    <p:extLst>
      <p:ext uri="{BB962C8B-B14F-4D97-AF65-F5344CB8AC3E}">
        <p14:creationId xmlns:p14="http://schemas.microsoft.com/office/powerpoint/2010/main" val="370980405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defTabSz="685800" fontAlgn="base">
              <a:spcAft>
                <a:spcPct val="0"/>
              </a:spcAft>
              <a:buClrTx/>
            </a:pPr>
            <a:endParaRPr lang="en-US" altLang="en-US" kern="1200" smtClean="0">
              <a:latin typeface="Arial" panose="020B0604020202020204" pitchFamily="34" charset="0"/>
              <a:ea typeface="+mn-ea"/>
              <a:cs typeface="+mn-cs"/>
            </a:endParaRPr>
          </a:p>
        </p:txBody>
      </p:sp>
      <p:sp>
        <p:nvSpPr>
          <p:cNvPr id="3" name="Footer Placeholder 2"/>
          <p:cNvSpPr>
            <a:spLocks noGrp="1"/>
          </p:cNvSpPr>
          <p:nvPr>
            <p:ph type="ftr" sz="quarter" idx="11"/>
          </p:nvPr>
        </p:nvSpPr>
        <p:spPr/>
        <p:txBody>
          <a:bodyPr/>
          <a:lstStyle>
            <a:lvl1pPr>
              <a:defRPr/>
            </a:lvl1pPr>
          </a:lstStyle>
          <a:p>
            <a:pPr algn="ctr" defTabSz="685800" fontAlgn="base">
              <a:spcAft>
                <a:spcPct val="0"/>
              </a:spcAft>
              <a:buClrTx/>
            </a:pPr>
            <a:endParaRPr lang="en-US" altLang="en-US" kern="1200" smtClean="0">
              <a:latin typeface="Arial" panose="020B0604020202020204" pitchFamily="34" charset="0"/>
              <a:ea typeface="+mn-ea"/>
              <a:cs typeface="+mn-cs"/>
            </a:endParaRPr>
          </a:p>
        </p:txBody>
      </p:sp>
      <p:sp>
        <p:nvSpPr>
          <p:cNvPr id="4" name="Slide Number Placeholder 3"/>
          <p:cNvSpPr>
            <a:spLocks noGrp="1"/>
          </p:cNvSpPr>
          <p:nvPr>
            <p:ph type="sldNum" sz="quarter" idx="12"/>
          </p:nvPr>
        </p:nvSpPr>
        <p:spPr/>
        <p:txBody>
          <a:bodyPr/>
          <a:lstStyle>
            <a:lvl1pPr>
              <a:defRPr/>
            </a:lvl1pPr>
          </a:lstStyle>
          <a:p>
            <a:pPr defTabSz="685800" fontAlgn="base">
              <a:spcAft>
                <a:spcPct val="0"/>
              </a:spcAft>
              <a:buClrTx/>
            </a:pPr>
            <a:fld id="{7FC1E6D6-2475-4CA3-81BA-CCA654491652}" type="slidenum">
              <a:rPr lang="en-US" altLang="en-US" kern="1200" smtClean="0">
                <a:latin typeface="Arial" panose="020B0604020202020204" pitchFamily="34" charset="0"/>
                <a:ea typeface="+mn-ea"/>
                <a:cs typeface="+mn-cs"/>
              </a:rPr>
              <a:pPr defTabSz="685800" fontAlgn="base">
                <a:spcAft>
                  <a:spcPct val="0"/>
                </a:spcAft>
                <a:buClrTx/>
              </a:pPr>
              <a:t>‹#›</a:t>
            </a:fld>
            <a:endParaRPr lang="en-US" altLang="en-US" kern="1200" smtClean="0">
              <a:latin typeface="Arial" panose="020B0604020202020204" pitchFamily="34" charset="0"/>
              <a:ea typeface="+mn-ea"/>
              <a:cs typeface="+mn-cs"/>
            </a:endParaRPr>
          </a:p>
        </p:txBody>
      </p:sp>
    </p:spTree>
    <p:extLst>
      <p:ext uri="{BB962C8B-B14F-4D97-AF65-F5344CB8AC3E}">
        <p14:creationId xmlns:p14="http://schemas.microsoft.com/office/powerpoint/2010/main" val="36047394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47"/>
        <p:cNvGrpSpPr/>
        <p:nvPr/>
      </p:nvGrpSpPr>
      <p:grpSpPr>
        <a:xfrm>
          <a:off x="0" y="0"/>
          <a:ext cx="0" cy="0"/>
          <a:chOff x="0" y="0"/>
          <a:chExt cx="0" cy="0"/>
        </a:xfrm>
      </p:grpSpPr>
      <p:grpSp>
        <p:nvGrpSpPr>
          <p:cNvPr id="48" name="Google Shape;48;p3"/>
          <p:cNvGrpSpPr/>
          <p:nvPr/>
        </p:nvGrpSpPr>
        <p:grpSpPr>
          <a:xfrm>
            <a:off x="129581" y="-106186"/>
            <a:ext cx="8916274" cy="1985986"/>
            <a:chOff x="129581" y="-106186"/>
            <a:chExt cx="8916274" cy="1985986"/>
          </a:xfrm>
        </p:grpSpPr>
        <p:sp>
          <p:nvSpPr>
            <p:cNvPr id="49" name="Google Shape;49;p3"/>
            <p:cNvSpPr/>
            <p:nvPr/>
          </p:nvSpPr>
          <p:spPr>
            <a:xfrm>
              <a:off x="7175200" y="211889"/>
              <a:ext cx="1870655" cy="1667911"/>
            </a:xfrm>
            <a:custGeom>
              <a:avLst/>
              <a:gdLst/>
              <a:ahLst/>
              <a:cxnLst/>
              <a:rect l="l" t="t" r="r" b="b"/>
              <a:pathLst>
                <a:path w="40911" h="36475" extrusionOk="0">
                  <a:moveTo>
                    <a:pt x="24266" y="584"/>
                  </a:moveTo>
                  <a:cubicBezTo>
                    <a:pt x="24263" y="592"/>
                    <a:pt x="24260" y="599"/>
                    <a:pt x="24258" y="607"/>
                  </a:cubicBezTo>
                  <a:lnTo>
                    <a:pt x="24258" y="607"/>
                  </a:lnTo>
                  <a:cubicBezTo>
                    <a:pt x="24264" y="599"/>
                    <a:pt x="24271" y="592"/>
                    <a:pt x="24278" y="584"/>
                  </a:cubicBezTo>
                  <a:close/>
                  <a:moveTo>
                    <a:pt x="12967" y="1215"/>
                  </a:moveTo>
                  <a:cubicBezTo>
                    <a:pt x="12633" y="1215"/>
                    <a:pt x="12467" y="1620"/>
                    <a:pt x="12705" y="1858"/>
                  </a:cubicBezTo>
                  <a:cubicBezTo>
                    <a:pt x="12780" y="1930"/>
                    <a:pt x="12872" y="1962"/>
                    <a:pt x="12963" y="1962"/>
                  </a:cubicBezTo>
                  <a:cubicBezTo>
                    <a:pt x="13159" y="1962"/>
                    <a:pt x="13348" y="1812"/>
                    <a:pt x="13348" y="1584"/>
                  </a:cubicBezTo>
                  <a:lnTo>
                    <a:pt x="13336" y="1584"/>
                  </a:lnTo>
                  <a:cubicBezTo>
                    <a:pt x="13336" y="1370"/>
                    <a:pt x="13169" y="1215"/>
                    <a:pt x="12967" y="1215"/>
                  </a:cubicBezTo>
                  <a:close/>
                  <a:moveTo>
                    <a:pt x="20301" y="2001"/>
                  </a:moveTo>
                  <a:cubicBezTo>
                    <a:pt x="20206" y="2001"/>
                    <a:pt x="20134" y="2072"/>
                    <a:pt x="20134" y="2156"/>
                  </a:cubicBezTo>
                  <a:cubicBezTo>
                    <a:pt x="20134" y="2254"/>
                    <a:pt x="20218" y="2318"/>
                    <a:pt x="20302" y="2318"/>
                  </a:cubicBezTo>
                  <a:cubicBezTo>
                    <a:pt x="20340" y="2318"/>
                    <a:pt x="20378" y="2304"/>
                    <a:pt x="20408" y="2275"/>
                  </a:cubicBezTo>
                  <a:cubicBezTo>
                    <a:pt x="20503" y="2167"/>
                    <a:pt x="20432" y="2001"/>
                    <a:pt x="20301" y="2001"/>
                  </a:cubicBezTo>
                  <a:close/>
                  <a:moveTo>
                    <a:pt x="29183" y="3811"/>
                  </a:moveTo>
                  <a:lnTo>
                    <a:pt x="29183" y="3814"/>
                  </a:lnTo>
                  <a:lnTo>
                    <a:pt x="29183" y="3814"/>
                  </a:lnTo>
                  <a:cubicBezTo>
                    <a:pt x="29183" y="3812"/>
                    <a:pt x="29183" y="3811"/>
                    <a:pt x="29183" y="3811"/>
                  </a:cubicBezTo>
                  <a:close/>
                  <a:moveTo>
                    <a:pt x="29183" y="3814"/>
                  </a:moveTo>
                  <a:cubicBezTo>
                    <a:pt x="29182" y="3816"/>
                    <a:pt x="29181" y="3819"/>
                    <a:pt x="29179" y="3823"/>
                  </a:cubicBezTo>
                  <a:lnTo>
                    <a:pt x="29179" y="3823"/>
                  </a:lnTo>
                  <a:cubicBezTo>
                    <a:pt x="29180" y="3822"/>
                    <a:pt x="29181" y="3822"/>
                    <a:pt x="29181" y="3822"/>
                  </a:cubicBezTo>
                  <a:cubicBezTo>
                    <a:pt x="29182" y="3822"/>
                    <a:pt x="29183" y="3822"/>
                    <a:pt x="29183" y="3822"/>
                  </a:cubicBezTo>
                  <a:lnTo>
                    <a:pt x="29183" y="3814"/>
                  </a:lnTo>
                  <a:close/>
                  <a:moveTo>
                    <a:pt x="33517" y="5049"/>
                  </a:moveTo>
                  <a:cubicBezTo>
                    <a:pt x="33504" y="5059"/>
                    <a:pt x="33491" y="5069"/>
                    <a:pt x="33479" y="5078"/>
                  </a:cubicBezTo>
                  <a:lnTo>
                    <a:pt x="33479" y="5078"/>
                  </a:lnTo>
                  <a:cubicBezTo>
                    <a:pt x="33495" y="5072"/>
                    <a:pt x="33512" y="5066"/>
                    <a:pt x="33529" y="5061"/>
                  </a:cubicBezTo>
                  <a:lnTo>
                    <a:pt x="33517" y="5049"/>
                  </a:lnTo>
                  <a:close/>
                  <a:moveTo>
                    <a:pt x="8168" y="4834"/>
                  </a:moveTo>
                  <a:cubicBezTo>
                    <a:pt x="8073" y="4834"/>
                    <a:pt x="8002" y="4894"/>
                    <a:pt x="8014" y="4977"/>
                  </a:cubicBezTo>
                  <a:cubicBezTo>
                    <a:pt x="8014" y="5067"/>
                    <a:pt x="8086" y="5128"/>
                    <a:pt x="8162" y="5128"/>
                  </a:cubicBezTo>
                  <a:cubicBezTo>
                    <a:pt x="8197" y="5128"/>
                    <a:pt x="8233" y="5115"/>
                    <a:pt x="8264" y="5084"/>
                  </a:cubicBezTo>
                  <a:cubicBezTo>
                    <a:pt x="8359" y="5001"/>
                    <a:pt x="8299" y="4834"/>
                    <a:pt x="8168" y="4834"/>
                  </a:cubicBezTo>
                  <a:close/>
                  <a:moveTo>
                    <a:pt x="24258" y="607"/>
                  </a:moveTo>
                  <a:cubicBezTo>
                    <a:pt x="24183" y="695"/>
                    <a:pt x="24118" y="782"/>
                    <a:pt x="24063" y="870"/>
                  </a:cubicBezTo>
                  <a:cubicBezTo>
                    <a:pt x="23932" y="1060"/>
                    <a:pt x="23766" y="1358"/>
                    <a:pt x="23575" y="1715"/>
                  </a:cubicBezTo>
                  <a:cubicBezTo>
                    <a:pt x="23063" y="2656"/>
                    <a:pt x="22634" y="3632"/>
                    <a:pt x="22289" y="4644"/>
                  </a:cubicBezTo>
                  <a:cubicBezTo>
                    <a:pt x="21944" y="5656"/>
                    <a:pt x="21682" y="6704"/>
                    <a:pt x="21515" y="7751"/>
                  </a:cubicBezTo>
                  <a:cubicBezTo>
                    <a:pt x="21444" y="8156"/>
                    <a:pt x="21408" y="8490"/>
                    <a:pt x="21384" y="8716"/>
                  </a:cubicBezTo>
                  <a:cubicBezTo>
                    <a:pt x="21372" y="8835"/>
                    <a:pt x="21361" y="8954"/>
                    <a:pt x="21372" y="9073"/>
                  </a:cubicBezTo>
                  <a:cubicBezTo>
                    <a:pt x="21408" y="8954"/>
                    <a:pt x="21432" y="8847"/>
                    <a:pt x="21444" y="8728"/>
                  </a:cubicBezTo>
                  <a:cubicBezTo>
                    <a:pt x="21480" y="8502"/>
                    <a:pt x="21539" y="8168"/>
                    <a:pt x="21611" y="7775"/>
                  </a:cubicBezTo>
                  <a:cubicBezTo>
                    <a:pt x="22015" y="5680"/>
                    <a:pt x="22694" y="3656"/>
                    <a:pt x="23658" y="1763"/>
                  </a:cubicBezTo>
                  <a:cubicBezTo>
                    <a:pt x="23849" y="1394"/>
                    <a:pt x="24004" y="1096"/>
                    <a:pt x="24111" y="905"/>
                  </a:cubicBezTo>
                  <a:cubicBezTo>
                    <a:pt x="24166" y="806"/>
                    <a:pt x="24221" y="706"/>
                    <a:pt x="24258" y="607"/>
                  </a:cubicBezTo>
                  <a:close/>
                  <a:moveTo>
                    <a:pt x="11788" y="4858"/>
                  </a:moveTo>
                  <a:lnTo>
                    <a:pt x="11788" y="4858"/>
                  </a:lnTo>
                  <a:cubicBezTo>
                    <a:pt x="12002" y="5096"/>
                    <a:pt x="12228" y="5311"/>
                    <a:pt x="12467" y="5513"/>
                  </a:cubicBezTo>
                  <a:cubicBezTo>
                    <a:pt x="12895" y="5906"/>
                    <a:pt x="13490" y="6454"/>
                    <a:pt x="14086" y="7085"/>
                  </a:cubicBezTo>
                  <a:cubicBezTo>
                    <a:pt x="14693" y="7716"/>
                    <a:pt x="15217" y="8311"/>
                    <a:pt x="15586" y="8752"/>
                  </a:cubicBezTo>
                  <a:cubicBezTo>
                    <a:pt x="15776" y="9002"/>
                    <a:pt x="15979" y="9240"/>
                    <a:pt x="16205" y="9454"/>
                  </a:cubicBezTo>
                  <a:cubicBezTo>
                    <a:pt x="16169" y="9383"/>
                    <a:pt x="16122" y="9299"/>
                    <a:pt x="16074" y="9240"/>
                  </a:cubicBezTo>
                  <a:cubicBezTo>
                    <a:pt x="15979" y="9109"/>
                    <a:pt x="15848" y="8906"/>
                    <a:pt x="15669" y="8680"/>
                  </a:cubicBezTo>
                  <a:cubicBezTo>
                    <a:pt x="14753" y="7478"/>
                    <a:pt x="13705" y="6382"/>
                    <a:pt x="12550" y="5418"/>
                  </a:cubicBezTo>
                  <a:cubicBezTo>
                    <a:pt x="12324" y="5239"/>
                    <a:pt x="12133" y="5084"/>
                    <a:pt x="12002" y="4989"/>
                  </a:cubicBezTo>
                  <a:cubicBezTo>
                    <a:pt x="11943" y="4942"/>
                    <a:pt x="11871" y="4894"/>
                    <a:pt x="11788" y="4858"/>
                  </a:cubicBezTo>
                  <a:close/>
                  <a:moveTo>
                    <a:pt x="29179" y="3823"/>
                  </a:moveTo>
                  <a:lnTo>
                    <a:pt x="29179" y="3823"/>
                  </a:lnTo>
                  <a:cubicBezTo>
                    <a:pt x="29095" y="3860"/>
                    <a:pt x="27870" y="5261"/>
                    <a:pt x="26397" y="7001"/>
                  </a:cubicBezTo>
                  <a:cubicBezTo>
                    <a:pt x="24885" y="8799"/>
                    <a:pt x="23694" y="10276"/>
                    <a:pt x="23718" y="10299"/>
                  </a:cubicBezTo>
                  <a:cubicBezTo>
                    <a:pt x="23718" y="10300"/>
                    <a:pt x="23718" y="10300"/>
                    <a:pt x="23719" y="10300"/>
                  </a:cubicBezTo>
                  <a:cubicBezTo>
                    <a:pt x="23762" y="10300"/>
                    <a:pt x="25004" y="8880"/>
                    <a:pt x="26504" y="7097"/>
                  </a:cubicBezTo>
                  <a:cubicBezTo>
                    <a:pt x="27936" y="5391"/>
                    <a:pt x="29097" y="3968"/>
                    <a:pt x="29179" y="3823"/>
                  </a:cubicBezTo>
                  <a:close/>
                  <a:moveTo>
                    <a:pt x="10691" y="6676"/>
                  </a:moveTo>
                  <a:cubicBezTo>
                    <a:pt x="10666" y="6676"/>
                    <a:pt x="10650" y="6681"/>
                    <a:pt x="10645" y="6692"/>
                  </a:cubicBezTo>
                  <a:cubicBezTo>
                    <a:pt x="10585" y="6811"/>
                    <a:pt x="11895" y="7537"/>
                    <a:pt x="13395" y="8573"/>
                  </a:cubicBezTo>
                  <a:cubicBezTo>
                    <a:pt x="14837" y="9568"/>
                    <a:pt x="15915" y="10530"/>
                    <a:pt x="16072" y="10530"/>
                  </a:cubicBezTo>
                  <a:cubicBezTo>
                    <a:pt x="16078" y="10530"/>
                    <a:pt x="16083" y="10529"/>
                    <a:pt x="16086" y="10526"/>
                  </a:cubicBezTo>
                  <a:lnTo>
                    <a:pt x="16074" y="10526"/>
                  </a:lnTo>
                  <a:cubicBezTo>
                    <a:pt x="16157" y="10454"/>
                    <a:pt x="15169" y="9311"/>
                    <a:pt x="13645" y="8228"/>
                  </a:cubicBezTo>
                  <a:cubicBezTo>
                    <a:pt x="12254" y="7239"/>
                    <a:pt x="10952" y="6676"/>
                    <a:pt x="10691" y="6676"/>
                  </a:cubicBezTo>
                  <a:close/>
                  <a:moveTo>
                    <a:pt x="17241" y="2025"/>
                  </a:moveTo>
                  <a:lnTo>
                    <a:pt x="17241" y="2025"/>
                  </a:lnTo>
                  <a:cubicBezTo>
                    <a:pt x="17277" y="2144"/>
                    <a:pt x="17312" y="2263"/>
                    <a:pt x="17372" y="2358"/>
                  </a:cubicBezTo>
                  <a:cubicBezTo>
                    <a:pt x="17467" y="2572"/>
                    <a:pt x="17598" y="2882"/>
                    <a:pt x="17753" y="3251"/>
                  </a:cubicBezTo>
                  <a:cubicBezTo>
                    <a:pt x="18563" y="5227"/>
                    <a:pt x="19158" y="7287"/>
                    <a:pt x="19527" y="9395"/>
                  </a:cubicBezTo>
                  <a:cubicBezTo>
                    <a:pt x="19598" y="9799"/>
                    <a:pt x="19646" y="10121"/>
                    <a:pt x="19682" y="10347"/>
                  </a:cubicBezTo>
                  <a:cubicBezTo>
                    <a:pt x="19706" y="10466"/>
                    <a:pt x="19717" y="10585"/>
                    <a:pt x="19753" y="10704"/>
                  </a:cubicBezTo>
                  <a:lnTo>
                    <a:pt x="19765" y="10704"/>
                  </a:lnTo>
                  <a:cubicBezTo>
                    <a:pt x="19765" y="10585"/>
                    <a:pt x="19765" y="10466"/>
                    <a:pt x="19741" y="10347"/>
                  </a:cubicBezTo>
                  <a:cubicBezTo>
                    <a:pt x="19729" y="10121"/>
                    <a:pt x="19682" y="9787"/>
                    <a:pt x="19634" y="9371"/>
                  </a:cubicBezTo>
                  <a:cubicBezTo>
                    <a:pt x="19313" y="7251"/>
                    <a:pt x="18717" y="5180"/>
                    <a:pt x="17848" y="3215"/>
                  </a:cubicBezTo>
                  <a:cubicBezTo>
                    <a:pt x="17681" y="2846"/>
                    <a:pt x="17527" y="2537"/>
                    <a:pt x="17420" y="2334"/>
                  </a:cubicBezTo>
                  <a:cubicBezTo>
                    <a:pt x="17372" y="2227"/>
                    <a:pt x="17312" y="2132"/>
                    <a:pt x="17241" y="2025"/>
                  </a:cubicBezTo>
                  <a:close/>
                  <a:moveTo>
                    <a:pt x="13871" y="11169"/>
                  </a:moveTo>
                  <a:lnTo>
                    <a:pt x="13866" y="11174"/>
                  </a:lnTo>
                  <a:lnTo>
                    <a:pt x="13866" y="11174"/>
                  </a:lnTo>
                  <a:cubicBezTo>
                    <a:pt x="13868" y="11173"/>
                    <a:pt x="13870" y="11171"/>
                    <a:pt x="13871" y="11169"/>
                  </a:cubicBezTo>
                  <a:close/>
                  <a:moveTo>
                    <a:pt x="4506" y="7987"/>
                  </a:moveTo>
                  <a:cubicBezTo>
                    <a:pt x="4353" y="7987"/>
                    <a:pt x="4268" y="8001"/>
                    <a:pt x="4263" y="8025"/>
                  </a:cubicBezTo>
                  <a:cubicBezTo>
                    <a:pt x="4251" y="8156"/>
                    <a:pt x="6502" y="8513"/>
                    <a:pt x="9145" y="9383"/>
                  </a:cubicBezTo>
                  <a:cubicBezTo>
                    <a:pt x="11649" y="10195"/>
                    <a:pt x="13597" y="11178"/>
                    <a:pt x="13846" y="11178"/>
                  </a:cubicBezTo>
                  <a:cubicBezTo>
                    <a:pt x="13852" y="11178"/>
                    <a:pt x="13857" y="11177"/>
                    <a:pt x="13861" y="11176"/>
                  </a:cubicBezTo>
                  <a:lnTo>
                    <a:pt x="13861" y="11176"/>
                  </a:lnTo>
                  <a:cubicBezTo>
                    <a:pt x="13868" y="11053"/>
                    <a:pt x="11920" y="9835"/>
                    <a:pt x="9276" y="8966"/>
                  </a:cubicBezTo>
                  <a:cubicBezTo>
                    <a:pt x="7092" y="8241"/>
                    <a:pt x="5166" y="7987"/>
                    <a:pt x="4506" y="7987"/>
                  </a:cubicBezTo>
                  <a:close/>
                  <a:moveTo>
                    <a:pt x="13866" y="11174"/>
                  </a:moveTo>
                  <a:lnTo>
                    <a:pt x="13866" y="11174"/>
                  </a:lnTo>
                  <a:cubicBezTo>
                    <a:pt x="13864" y="11175"/>
                    <a:pt x="13863" y="11176"/>
                    <a:pt x="13861" y="11176"/>
                  </a:cubicBezTo>
                  <a:lnTo>
                    <a:pt x="13861" y="11176"/>
                  </a:lnTo>
                  <a:cubicBezTo>
                    <a:pt x="13861" y="11178"/>
                    <a:pt x="13860" y="11179"/>
                    <a:pt x="13860" y="11180"/>
                  </a:cubicBezTo>
                  <a:lnTo>
                    <a:pt x="13866" y="11174"/>
                  </a:lnTo>
                  <a:close/>
                  <a:moveTo>
                    <a:pt x="33479" y="5078"/>
                  </a:moveTo>
                  <a:cubicBezTo>
                    <a:pt x="33355" y="5125"/>
                    <a:pt x="33241" y="5188"/>
                    <a:pt x="33136" y="5251"/>
                  </a:cubicBezTo>
                  <a:cubicBezTo>
                    <a:pt x="32886" y="5370"/>
                    <a:pt x="32540" y="5573"/>
                    <a:pt x="32112" y="5811"/>
                  </a:cubicBezTo>
                  <a:cubicBezTo>
                    <a:pt x="31255" y="6311"/>
                    <a:pt x="30088" y="7025"/>
                    <a:pt x="28861" y="7894"/>
                  </a:cubicBezTo>
                  <a:cubicBezTo>
                    <a:pt x="27623" y="8763"/>
                    <a:pt x="26552" y="9609"/>
                    <a:pt x="25802" y="10252"/>
                  </a:cubicBezTo>
                  <a:cubicBezTo>
                    <a:pt x="25421" y="10573"/>
                    <a:pt x="25123" y="10835"/>
                    <a:pt x="24920" y="11026"/>
                  </a:cubicBezTo>
                  <a:cubicBezTo>
                    <a:pt x="24813" y="11109"/>
                    <a:pt x="24706" y="11216"/>
                    <a:pt x="24611" y="11323"/>
                  </a:cubicBezTo>
                  <a:cubicBezTo>
                    <a:pt x="24742" y="11240"/>
                    <a:pt x="24849" y="11157"/>
                    <a:pt x="24956" y="11061"/>
                  </a:cubicBezTo>
                  <a:lnTo>
                    <a:pt x="25861" y="10323"/>
                  </a:lnTo>
                  <a:cubicBezTo>
                    <a:pt x="26635" y="9704"/>
                    <a:pt x="27707" y="8871"/>
                    <a:pt x="28945" y="8001"/>
                  </a:cubicBezTo>
                  <a:cubicBezTo>
                    <a:pt x="30171" y="7144"/>
                    <a:pt x="31326" y="6418"/>
                    <a:pt x="32159" y="5906"/>
                  </a:cubicBezTo>
                  <a:lnTo>
                    <a:pt x="33148" y="5287"/>
                  </a:lnTo>
                  <a:cubicBezTo>
                    <a:pt x="33265" y="5223"/>
                    <a:pt x="33372" y="5159"/>
                    <a:pt x="33479" y="5078"/>
                  </a:cubicBezTo>
                  <a:close/>
                  <a:moveTo>
                    <a:pt x="35836" y="11176"/>
                  </a:moveTo>
                  <a:cubicBezTo>
                    <a:pt x="35801" y="11176"/>
                    <a:pt x="35766" y="11177"/>
                    <a:pt x="35731" y="11180"/>
                  </a:cubicBezTo>
                  <a:cubicBezTo>
                    <a:pt x="35493" y="11180"/>
                    <a:pt x="35148" y="11204"/>
                    <a:pt x="34731" y="11240"/>
                  </a:cubicBezTo>
                  <a:cubicBezTo>
                    <a:pt x="33624" y="11335"/>
                    <a:pt x="32540" y="11526"/>
                    <a:pt x="31469" y="11800"/>
                  </a:cubicBezTo>
                  <a:cubicBezTo>
                    <a:pt x="30397" y="12062"/>
                    <a:pt x="29350" y="12419"/>
                    <a:pt x="28349" y="12859"/>
                  </a:cubicBezTo>
                  <a:cubicBezTo>
                    <a:pt x="27957" y="13026"/>
                    <a:pt x="27647" y="13181"/>
                    <a:pt x="27433" y="13288"/>
                  </a:cubicBezTo>
                  <a:cubicBezTo>
                    <a:pt x="27326" y="13335"/>
                    <a:pt x="27218" y="13407"/>
                    <a:pt x="27123" y="13478"/>
                  </a:cubicBezTo>
                  <a:cubicBezTo>
                    <a:pt x="27242" y="13443"/>
                    <a:pt x="27349" y="13395"/>
                    <a:pt x="27468" y="13347"/>
                  </a:cubicBezTo>
                  <a:cubicBezTo>
                    <a:pt x="27671" y="13240"/>
                    <a:pt x="27992" y="13109"/>
                    <a:pt x="28385" y="12954"/>
                  </a:cubicBezTo>
                  <a:cubicBezTo>
                    <a:pt x="30421" y="12133"/>
                    <a:pt x="32552" y="11597"/>
                    <a:pt x="34743" y="11347"/>
                  </a:cubicBezTo>
                  <a:cubicBezTo>
                    <a:pt x="35160" y="11300"/>
                    <a:pt x="35493" y="11264"/>
                    <a:pt x="35731" y="11240"/>
                  </a:cubicBezTo>
                  <a:cubicBezTo>
                    <a:pt x="35850" y="11240"/>
                    <a:pt x="35969" y="11216"/>
                    <a:pt x="36100" y="11192"/>
                  </a:cubicBezTo>
                  <a:cubicBezTo>
                    <a:pt x="36008" y="11184"/>
                    <a:pt x="35921" y="11176"/>
                    <a:pt x="35836" y="11176"/>
                  </a:cubicBezTo>
                  <a:close/>
                  <a:moveTo>
                    <a:pt x="7635" y="13222"/>
                  </a:moveTo>
                  <a:cubicBezTo>
                    <a:pt x="6214" y="13222"/>
                    <a:pt x="4799" y="13375"/>
                    <a:pt x="3418" y="13693"/>
                  </a:cubicBezTo>
                  <a:cubicBezTo>
                    <a:pt x="2144" y="13990"/>
                    <a:pt x="1406" y="14312"/>
                    <a:pt x="1429" y="14383"/>
                  </a:cubicBezTo>
                  <a:cubicBezTo>
                    <a:pt x="1432" y="14392"/>
                    <a:pt x="1447" y="14396"/>
                    <a:pt x="1471" y="14396"/>
                  </a:cubicBezTo>
                  <a:cubicBezTo>
                    <a:pt x="1649" y="14396"/>
                    <a:pt x="2371" y="14189"/>
                    <a:pt x="3477" y="13990"/>
                  </a:cubicBezTo>
                  <a:cubicBezTo>
                    <a:pt x="4774" y="13765"/>
                    <a:pt x="6092" y="13658"/>
                    <a:pt x="7409" y="13658"/>
                  </a:cubicBezTo>
                  <a:cubicBezTo>
                    <a:pt x="7762" y="13658"/>
                    <a:pt x="8114" y="13666"/>
                    <a:pt x="8466" y="13681"/>
                  </a:cubicBezTo>
                  <a:cubicBezTo>
                    <a:pt x="10133" y="13740"/>
                    <a:pt x="11800" y="13967"/>
                    <a:pt x="13419" y="14359"/>
                  </a:cubicBezTo>
                  <a:cubicBezTo>
                    <a:pt x="14564" y="14643"/>
                    <a:pt x="15269" y="14926"/>
                    <a:pt x="15408" y="14926"/>
                  </a:cubicBezTo>
                  <a:cubicBezTo>
                    <a:pt x="15420" y="14926"/>
                    <a:pt x="15428" y="14924"/>
                    <a:pt x="15431" y="14919"/>
                  </a:cubicBezTo>
                  <a:cubicBezTo>
                    <a:pt x="15455" y="14871"/>
                    <a:pt x="14753" y="14455"/>
                    <a:pt x="13490" y="14074"/>
                  </a:cubicBezTo>
                  <a:cubicBezTo>
                    <a:pt x="11859" y="13586"/>
                    <a:pt x="10181" y="13300"/>
                    <a:pt x="8478" y="13240"/>
                  </a:cubicBezTo>
                  <a:cubicBezTo>
                    <a:pt x="8197" y="13228"/>
                    <a:pt x="7916" y="13222"/>
                    <a:pt x="7635" y="13222"/>
                  </a:cubicBezTo>
                  <a:close/>
                  <a:moveTo>
                    <a:pt x="30028" y="1"/>
                  </a:moveTo>
                  <a:lnTo>
                    <a:pt x="30028" y="12"/>
                  </a:lnTo>
                  <a:cubicBezTo>
                    <a:pt x="29802" y="72"/>
                    <a:pt x="29588" y="179"/>
                    <a:pt x="29397" y="322"/>
                  </a:cubicBezTo>
                  <a:cubicBezTo>
                    <a:pt x="28838" y="667"/>
                    <a:pt x="28314" y="1072"/>
                    <a:pt x="27826" y="1513"/>
                  </a:cubicBezTo>
                  <a:cubicBezTo>
                    <a:pt x="26218" y="2965"/>
                    <a:pt x="24861" y="4680"/>
                    <a:pt x="23825" y="6585"/>
                  </a:cubicBezTo>
                  <a:cubicBezTo>
                    <a:pt x="22801" y="8478"/>
                    <a:pt x="21932" y="10454"/>
                    <a:pt x="21241" y="12490"/>
                  </a:cubicBezTo>
                  <a:cubicBezTo>
                    <a:pt x="20694" y="14050"/>
                    <a:pt x="20396" y="15026"/>
                    <a:pt x="20456" y="15050"/>
                  </a:cubicBezTo>
                  <a:cubicBezTo>
                    <a:pt x="20456" y="15050"/>
                    <a:pt x="20457" y="15050"/>
                    <a:pt x="20458" y="15050"/>
                  </a:cubicBezTo>
                  <a:cubicBezTo>
                    <a:pt x="20525" y="15050"/>
                    <a:pt x="20916" y="14114"/>
                    <a:pt x="21527" y="12609"/>
                  </a:cubicBezTo>
                  <a:cubicBezTo>
                    <a:pt x="22289" y="10609"/>
                    <a:pt x="23182" y="8680"/>
                    <a:pt x="24206" y="6799"/>
                  </a:cubicBezTo>
                  <a:cubicBezTo>
                    <a:pt x="25218" y="4930"/>
                    <a:pt x="26516" y="3227"/>
                    <a:pt x="28028" y="1739"/>
                  </a:cubicBezTo>
                  <a:cubicBezTo>
                    <a:pt x="29195" y="608"/>
                    <a:pt x="30076" y="72"/>
                    <a:pt x="30028" y="1"/>
                  </a:cubicBezTo>
                  <a:close/>
                  <a:moveTo>
                    <a:pt x="14376" y="2606"/>
                  </a:moveTo>
                  <a:cubicBezTo>
                    <a:pt x="14374" y="2606"/>
                    <a:pt x="14373" y="2607"/>
                    <a:pt x="14372" y="2608"/>
                  </a:cubicBezTo>
                  <a:cubicBezTo>
                    <a:pt x="14252" y="2679"/>
                    <a:pt x="15955" y="5239"/>
                    <a:pt x="17443" y="8656"/>
                  </a:cubicBezTo>
                  <a:cubicBezTo>
                    <a:pt x="18926" y="12072"/>
                    <a:pt x="19534" y="15062"/>
                    <a:pt x="19668" y="15062"/>
                  </a:cubicBezTo>
                  <a:cubicBezTo>
                    <a:pt x="19669" y="15062"/>
                    <a:pt x="19669" y="15062"/>
                    <a:pt x="19670" y="15062"/>
                  </a:cubicBezTo>
                  <a:cubicBezTo>
                    <a:pt x="19729" y="15050"/>
                    <a:pt x="19646" y="14288"/>
                    <a:pt x="19372" y="13074"/>
                  </a:cubicBezTo>
                  <a:cubicBezTo>
                    <a:pt x="18622" y="9918"/>
                    <a:pt x="17348" y="6918"/>
                    <a:pt x="15586" y="4203"/>
                  </a:cubicBezTo>
                  <a:cubicBezTo>
                    <a:pt x="14927" y="3197"/>
                    <a:pt x="14436" y="2606"/>
                    <a:pt x="14376" y="2606"/>
                  </a:cubicBezTo>
                  <a:close/>
                  <a:moveTo>
                    <a:pt x="14383" y="10752"/>
                  </a:moveTo>
                  <a:cubicBezTo>
                    <a:pt x="14372" y="10788"/>
                    <a:pt x="14669" y="10978"/>
                    <a:pt x="15145" y="11311"/>
                  </a:cubicBezTo>
                  <a:cubicBezTo>
                    <a:pt x="16384" y="12181"/>
                    <a:pt x="17491" y="13216"/>
                    <a:pt x="18432" y="14395"/>
                  </a:cubicBezTo>
                  <a:cubicBezTo>
                    <a:pt x="18622" y="14645"/>
                    <a:pt x="18813" y="14895"/>
                    <a:pt x="19027" y="15133"/>
                  </a:cubicBezTo>
                  <a:cubicBezTo>
                    <a:pt x="19003" y="15038"/>
                    <a:pt x="18955" y="14955"/>
                    <a:pt x="18908" y="14883"/>
                  </a:cubicBezTo>
                  <a:cubicBezTo>
                    <a:pt x="18813" y="14752"/>
                    <a:pt x="18682" y="14562"/>
                    <a:pt x="18515" y="14324"/>
                  </a:cubicBezTo>
                  <a:cubicBezTo>
                    <a:pt x="17610" y="13097"/>
                    <a:pt x="16479" y="12050"/>
                    <a:pt x="15205" y="11216"/>
                  </a:cubicBezTo>
                  <a:cubicBezTo>
                    <a:pt x="14955" y="11061"/>
                    <a:pt x="14753" y="10942"/>
                    <a:pt x="14610" y="10859"/>
                  </a:cubicBezTo>
                  <a:cubicBezTo>
                    <a:pt x="14538" y="10811"/>
                    <a:pt x="14455" y="10776"/>
                    <a:pt x="14383" y="10752"/>
                  </a:cubicBezTo>
                  <a:close/>
                  <a:moveTo>
                    <a:pt x="6238" y="11077"/>
                  </a:moveTo>
                  <a:cubicBezTo>
                    <a:pt x="5223" y="11077"/>
                    <a:pt x="4620" y="11155"/>
                    <a:pt x="4620" y="11216"/>
                  </a:cubicBezTo>
                  <a:cubicBezTo>
                    <a:pt x="4632" y="11288"/>
                    <a:pt x="5454" y="11276"/>
                    <a:pt x="6799" y="11395"/>
                  </a:cubicBezTo>
                  <a:cubicBezTo>
                    <a:pt x="7466" y="11442"/>
                    <a:pt x="8264" y="11538"/>
                    <a:pt x="9133" y="11692"/>
                  </a:cubicBezTo>
                  <a:cubicBezTo>
                    <a:pt x="11026" y="12014"/>
                    <a:pt x="12871" y="12562"/>
                    <a:pt x="14633" y="13300"/>
                  </a:cubicBezTo>
                  <a:cubicBezTo>
                    <a:pt x="15455" y="13645"/>
                    <a:pt x="16169" y="13990"/>
                    <a:pt x="16765" y="14312"/>
                  </a:cubicBezTo>
                  <a:cubicBezTo>
                    <a:pt x="17886" y="14895"/>
                    <a:pt x="18575" y="15341"/>
                    <a:pt x="18681" y="15341"/>
                  </a:cubicBezTo>
                  <a:cubicBezTo>
                    <a:pt x="18687" y="15341"/>
                    <a:pt x="18691" y="15339"/>
                    <a:pt x="18694" y="15336"/>
                  </a:cubicBezTo>
                  <a:cubicBezTo>
                    <a:pt x="18717" y="15288"/>
                    <a:pt x="18074" y="14740"/>
                    <a:pt x="16919" y="14038"/>
                  </a:cubicBezTo>
                  <a:cubicBezTo>
                    <a:pt x="16241" y="13633"/>
                    <a:pt x="15526" y="13252"/>
                    <a:pt x="14800" y="12931"/>
                  </a:cubicBezTo>
                  <a:cubicBezTo>
                    <a:pt x="13907" y="12538"/>
                    <a:pt x="12990" y="12204"/>
                    <a:pt x="12062" y="11919"/>
                  </a:cubicBezTo>
                  <a:cubicBezTo>
                    <a:pt x="11121" y="11657"/>
                    <a:pt x="10157" y="11442"/>
                    <a:pt x="9192" y="11300"/>
                  </a:cubicBezTo>
                  <a:cubicBezTo>
                    <a:pt x="8407" y="11180"/>
                    <a:pt x="7609" y="11109"/>
                    <a:pt x="6811" y="11085"/>
                  </a:cubicBezTo>
                  <a:cubicBezTo>
                    <a:pt x="6608" y="11080"/>
                    <a:pt x="6417" y="11077"/>
                    <a:pt x="6238" y="11077"/>
                  </a:cubicBezTo>
                  <a:close/>
                  <a:moveTo>
                    <a:pt x="34912" y="7999"/>
                  </a:moveTo>
                  <a:cubicBezTo>
                    <a:pt x="34681" y="7999"/>
                    <a:pt x="33894" y="8134"/>
                    <a:pt x="32755" y="8454"/>
                  </a:cubicBezTo>
                  <a:cubicBezTo>
                    <a:pt x="31969" y="8692"/>
                    <a:pt x="31195" y="8954"/>
                    <a:pt x="30445" y="9275"/>
                  </a:cubicBezTo>
                  <a:cubicBezTo>
                    <a:pt x="28588" y="10037"/>
                    <a:pt x="26837" y="11026"/>
                    <a:pt x="25230" y="12228"/>
                  </a:cubicBezTo>
                  <a:cubicBezTo>
                    <a:pt x="24575" y="12716"/>
                    <a:pt x="23956" y="13252"/>
                    <a:pt x="23361" y="13800"/>
                  </a:cubicBezTo>
                  <a:cubicBezTo>
                    <a:pt x="22337" y="14764"/>
                    <a:pt x="21777" y="15431"/>
                    <a:pt x="21837" y="15479"/>
                  </a:cubicBezTo>
                  <a:cubicBezTo>
                    <a:pt x="21839" y="15480"/>
                    <a:pt x="21842" y="15481"/>
                    <a:pt x="21846" y="15481"/>
                  </a:cubicBezTo>
                  <a:cubicBezTo>
                    <a:pt x="21942" y="15481"/>
                    <a:pt x="22542" y="14887"/>
                    <a:pt x="23563" y="14038"/>
                  </a:cubicBezTo>
                  <a:cubicBezTo>
                    <a:pt x="24087" y="13597"/>
                    <a:pt x="24718" y="13085"/>
                    <a:pt x="25480" y="12562"/>
                  </a:cubicBezTo>
                  <a:cubicBezTo>
                    <a:pt x="26230" y="12038"/>
                    <a:pt x="27064" y="11490"/>
                    <a:pt x="27980" y="10966"/>
                  </a:cubicBezTo>
                  <a:cubicBezTo>
                    <a:pt x="28838" y="10478"/>
                    <a:pt x="29719" y="10037"/>
                    <a:pt x="30624" y="9645"/>
                  </a:cubicBezTo>
                  <a:cubicBezTo>
                    <a:pt x="31457" y="9275"/>
                    <a:pt x="32219" y="8978"/>
                    <a:pt x="32874" y="8752"/>
                  </a:cubicBezTo>
                  <a:cubicBezTo>
                    <a:pt x="34172" y="8287"/>
                    <a:pt x="35005" y="8073"/>
                    <a:pt x="34993" y="8001"/>
                  </a:cubicBezTo>
                  <a:lnTo>
                    <a:pt x="34993" y="8001"/>
                  </a:lnTo>
                  <a:lnTo>
                    <a:pt x="34981" y="8013"/>
                  </a:lnTo>
                  <a:cubicBezTo>
                    <a:pt x="34979" y="8004"/>
                    <a:pt x="34956" y="7999"/>
                    <a:pt x="34912" y="7999"/>
                  </a:cubicBezTo>
                  <a:close/>
                  <a:moveTo>
                    <a:pt x="4989" y="15098"/>
                  </a:moveTo>
                  <a:cubicBezTo>
                    <a:pt x="4656" y="15098"/>
                    <a:pt x="4489" y="15502"/>
                    <a:pt x="4727" y="15741"/>
                  </a:cubicBezTo>
                  <a:cubicBezTo>
                    <a:pt x="4805" y="15818"/>
                    <a:pt x="4900" y="15853"/>
                    <a:pt x="4993" y="15853"/>
                  </a:cubicBezTo>
                  <a:cubicBezTo>
                    <a:pt x="5186" y="15853"/>
                    <a:pt x="5370" y="15704"/>
                    <a:pt x="5370" y="15479"/>
                  </a:cubicBezTo>
                  <a:cubicBezTo>
                    <a:pt x="5370" y="15264"/>
                    <a:pt x="5192" y="15098"/>
                    <a:pt x="4989" y="15098"/>
                  </a:cubicBezTo>
                  <a:close/>
                  <a:moveTo>
                    <a:pt x="40027" y="15205"/>
                  </a:moveTo>
                  <a:cubicBezTo>
                    <a:pt x="39692" y="15205"/>
                    <a:pt x="39533" y="15613"/>
                    <a:pt x="39768" y="15836"/>
                  </a:cubicBezTo>
                  <a:cubicBezTo>
                    <a:pt x="39845" y="15913"/>
                    <a:pt x="39940" y="15948"/>
                    <a:pt x="40033" y="15948"/>
                  </a:cubicBezTo>
                  <a:cubicBezTo>
                    <a:pt x="40226" y="15948"/>
                    <a:pt x="40411" y="15799"/>
                    <a:pt x="40411" y="15574"/>
                  </a:cubicBezTo>
                  <a:cubicBezTo>
                    <a:pt x="40411" y="15371"/>
                    <a:pt x="40244" y="15205"/>
                    <a:pt x="40041" y="15205"/>
                  </a:cubicBezTo>
                  <a:cubicBezTo>
                    <a:pt x="40037" y="15205"/>
                    <a:pt x="40032" y="15205"/>
                    <a:pt x="40027" y="15205"/>
                  </a:cubicBezTo>
                  <a:close/>
                  <a:moveTo>
                    <a:pt x="11533" y="15558"/>
                  </a:moveTo>
                  <a:cubicBezTo>
                    <a:pt x="10785" y="15558"/>
                    <a:pt x="10035" y="15643"/>
                    <a:pt x="9299" y="15812"/>
                  </a:cubicBezTo>
                  <a:cubicBezTo>
                    <a:pt x="8668" y="15955"/>
                    <a:pt x="8311" y="16122"/>
                    <a:pt x="8311" y="16169"/>
                  </a:cubicBezTo>
                  <a:cubicBezTo>
                    <a:pt x="8317" y="16190"/>
                    <a:pt x="8362" y="16199"/>
                    <a:pt x="8441" y="16199"/>
                  </a:cubicBezTo>
                  <a:cubicBezTo>
                    <a:pt x="8820" y="16199"/>
                    <a:pt x="9987" y="15998"/>
                    <a:pt x="11420" y="15998"/>
                  </a:cubicBezTo>
                  <a:cubicBezTo>
                    <a:pt x="11541" y="15998"/>
                    <a:pt x="11663" y="15999"/>
                    <a:pt x="11788" y="16002"/>
                  </a:cubicBezTo>
                  <a:cubicBezTo>
                    <a:pt x="13483" y="16034"/>
                    <a:pt x="14861" y="16391"/>
                    <a:pt x="15183" y="16391"/>
                  </a:cubicBezTo>
                  <a:cubicBezTo>
                    <a:pt x="15225" y="16391"/>
                    <a:pt x="15248" y="16385"/>
                    <a:pt x="15253" y="16372"/>
                  </a:cubicBezTo>
                  <a:lnTo>
                    <a:pt x="15265" y="16372"/>
                  </a:lnTo>
                  <a:cubicBezTo>
                    <a:pt x="15276" y="16324"/>
                    <a:pt x="14919" y="16133"/>
                    <a:pt x="14300" y="15955"/>
                  </a:cubicBezTo>
                  <a:cubicBezTo>
                    <a:pt x="13401" y="15690"/>
                    <a:pt x="12468" y="15558"/>
                    <a:pt x="11533" y="15558"/>
                  </a:cubicBezTo>
                  <a:close/>
                  <a:moveTo>
                    <a:pt x="32054" y="13285"/>
                  </a:moveTo>
                  <a:cubicBezTo>
                    <a:pt x="31958" y="13285"/>
                    <a:pt x="31858" y="13286"/>
                    <a:pt x="31755" y="13288"/>
                  </a:cubicBezTo>
                  <a:cubicBezTo>
                    <a:pt x="31052" y="13288"/>
                    <a:pt x="30362" y="13347"/>
                    <a:pt x="29671" y="13443"/>
                  </a:cubicBezTo>
                  <a:cubicBezTo>
                    <a:pt x="28826" y="13562"/>
                    <a:pt x="27992" y="13740"/>
                    <a:pt x="27171" y="13978"/>
                  </a:cubicBezTo>
                  <a:cubicBezTo>
                    <a:pt x="26349" y="14217"/>
                    <a:pt x="25552" y="14514"/>
                    <a:pt x="24766" y="14859"/>
                  </a:cubicBezTo>
                  <a:cubicBezTo>
                    <a:pt x="24135" y="15145"/>
                    <a:pt x="23516" y="15467"/>
                    <a:pt x="22932" y="15824"/>
                  </a:cubicBezTo>
                  <a:cubicBezTo>
                    <a:pt x="21920" y="16455"/>
                    <a:pt x="21372" y="16919"/>
                    <a:pt x="21396" y="16979"/>
                  </a:cubicBezTo>
                  <a:cubicBezTo>
                    <a:pt x="21399" y="16983"/>
                    <a:pt x="21404" y="16985"/>
                    <a:pt x="21412" y="16985"/>
                  </a:cubicBezTo>
                  <a:cubicBezTo>
                    <a:pt x="21518" y="16985"/>
                    <a:pt x="22111" y="16619"/>
                    <a:pt x="23075" y="16098"/>
                  </a:cubicBezTo>
                  <a:cubicBezTo>
                    <a:pt x="23575" y="15812"/>
                    <a:pt x="24206" y="15514"/>
                    <a:pt x="24920" y="15217"/>
                  </a:cubicBezTo>
                  <a:cubicBezTo>
                    <a:pt x="25682" y="14907"/>
                    <a:pt x="26468" y="14621"/>
                    <a:pt x="27278" y="14383"/>
                  </a:cubicBezTo>
                  <a:cubicBezTo>
                    <a:pt x="28076" y="14157"/>
                    <a:pt x="28885" y="13978"/>
                    <a:pt x="29707" y="13836"/>
                  </a:cubicBezTo>
                  <a:cubicBezTo>
                    <a:pt x="30469" y="13705"/>
                    <a:pt x="31147" y="13621"/>
                    <a:pt x="31731" y="13586"/>
                  </a:cubicBezTo>
                  <a:cubicBezTo>
                    <a:pt x="32898" y="13502"/>
                    <a:pt x="33624" y="13502"/>
                    <a:pt x="33624" y="13431"/>
                  </a:cubicBezTo>
                  <a:cubicBezTo>
                    <a:pt x="33635" y="13387"/>
                    <a:pt x="33033" y="13285"/>
                    <a:pt x="32054" y="13285"/>
                  </a:cubicBezTo>
                  <a:close/>
                  <a:moveTo>
                    <a:pt x="30579" y="15180"/>
                  </a:moveTo>
                  <a:cubicBezTo>
                    <a:pt x="30315" y="15180"/>
                    <a:pt x="30052" y="15188"/>
                    <a:pt x="29790" y="15205"/>
                  </a:cubicBezTo>
                  <a:cubicBezTo>
                    <a:pt x="29171" y="15240"/>
                    <a:pt x="28564" y="15312"/>
                    <a:pt x="27968" y="15431"/>
                  </a:cubicBezTo>
                  <a:cubicBezTo>
                    <a:pt x="27718" y="15467"/>
                    <a:pt x="27492" y="15526"/>
                    <a:pt x="27290" y="15586"/>
                  </a:cubicBezTo>
                  <a:cubicBezTo>
                    <a:pt x="27076" y="15633"/>
                    <a:pt x="26909" y="15681"/>
                    <a:pt x="26778" y="15729"/>
                  </a:cubicBezTo>
                  <a:cubicBezTo>
                    <a:pt x="26623" y="15764"/>
                    <a:pt x="26480" y="15812"/>
                    <a:pt x="26349" y="15883"/>
                  </a:cubicBezTo>
                  <a:cubicBezTo>
                    <a:pt x="26492" y="15860"/>
                    <a:pt x="26647" y="15824"/>
                    <a:pt x="26790" y="15788"/>
                  </a:cubicBezTo>
                  <a:cubicBezTo>
                    <a:pt x="26933" y="15752"/>
                    <a:pt x="27099" y="15705"/>
                    <a:pt x="27302" y="15669"/>
                  </a:cubicBezTo>
                  <a:cubicBezTo>
                    <a:pt x="27504" y="15621"/>
                    <a:pt x="27730" y="15574"/>
                    <a:pt x="27992" y="15538"/>
                  </a:cubicBezTo>
                  <a:cubicBezTo>
                    <a:pt x="28588" y="15431"/>
                    <a:pt x="29195" y="15371"/>
                    <a:pt x="29790" y="15336"/>
                  </a:cubicBezTo>
                  <a:cubicBezTo>
                    <a:pt x="30017" y="15329"/>
                    <a:pt x="30244" y="15325"/>
                    <a:pt x="30471" y="15325"/>
                  </a:cubicBezTo>
                  <a:cubicBezTo>
                    <a:pt x="30993" y="15325"/>
                    <a:pt x="31514" y="15345"/>
                    <a:pt x="32029" y="15395"/>
                  </a:cubicBezTo>
                  <a:cubicBezTo>
                    <a:pt x="32767" y="15479"/>
                    <a:pt x="33493" y="15610"/>
                    <a:pt x="34219" y="15776"/>
                  </a:cubicBezTo>
                  <a:cubicBezTo>
                    <a:pt x="34803" y="15931"/>
                    <a:pt x="35374" y="16122"/>
                    <a:pt x="35946" y="16336"/>
                  </a:cubicBezTo>
                  <a:cubicBezTo>
                    <a:pt x="36184" y="16431"/>
                    <a:pt x="36410" y="16538"/>
                    <a:pt x="36589" y="16610"/>
                  </a:cubicBezTo>
                  <a:cubicBezTo>
                    <a:pt x="36779" y="16693"/>
                    <a:pt x="36946" y="16764"/>
                    <a:pt x="37077" y="16836"/>
                  </a:cubicBezTo>
                  <a:cubicBezTo>
                    <a:pt x="37208" y="16907"/>
                    <a:pt x="37339" y="16967"/>
                    <a:pt x="37482" y="17015"/>
                  </a:cubicBezTo>
                  <a:cubicBezTo>
                    <a:pt x="37363" y="16907"/>
                    <a:pt x="37220" y="16824"/>
                    <a:pt x="37089" y="16753"/>
                  </a:cubicBezTo>
                  <a:cubicBezTo>
                    <a:pt x="36934" y="16657"/>
                    <a:pt x="36767" y="16586"/>
                    <a:pt x="36612" y="16514"/>
                  </a:cubicBezTo>
                  <a:cubicBezTo>
                    <a:pt x="36410" y="16431"/>
                    <a:pt x="36208" y="16324"/>
                    <a:pt x="35969" y="16229"/>
                  </a:cubicBezTo>
                  <a:cubicBezTo>
                    <a:pt x="35398" y="16002"/>
                    <a:pt x="34826" y="15800"/>
                    <a:pt x="34231" y="15645"/>
                  </a:cubicBezTo>
                  <a:cubicBezTo>
                    <a:pt x="33505" y="15467"/>
                    <a:pt x="32767" y="15324"/>
                    <a:pt x="32029" y="15252"/>
                  </a:cubicBezTo>
                  <a:cubicBezTo>
                    <a:pt x="31544" y="15206"/>
                    <a:pt x="31060" y="15180"/>
                    <a:pt x="30579" y="15180"/>
                  </a:cubicBezTo>
                  <a:close/>
                  <a:moveTo>
                    <a:pt x="35353" y="17752"/>
                  </a:moveTo>
                  <a:cubicBezTo>
                    <a:pt x="35348" y="17752"/>
                    <a:pt x="35343" y="17752"/>
                    <a:pt x="35338" y="17753"/>
                  </a:cubicBezTo>
                  <a:cubicBezTo>
                    <a:pt x="35255" y="17753"/>
                    <a:pt x="35184" y="17824"/>
                    <a:pt x="35184" y="17907"/>
                  </a:cubicBezTo>
                  <a:cubicBezTo>
                    <a:pt x="35184" y="18003"/>
                    <a:pt x="35263" y="18061"/>
                    <a:pt x="35344" y="18061"/>
                  </a:cubicBezTo>
                  <a:cubicBezTo>
                    <a:pt x="35385" y="18061"/>
                    <a:pt x="35426" y="18046"/>
                    <a:pt x="35458" y="18015"/>
                  </a:cubicBezTo>
                  <a:cubicBezTo>
                    <a:pt x="35550" y="17911"/>
                    <a:pt x="35486" y="17752"/>
                    <a:pt x="35353" y="17752"/>
                  </a:cubicBezTo>
                  <a:close/>
                  <a:moveTo>
                    <a:pt x="26103" y="16964"/>
                  </a:moveTo>
                  <a:cubicBezTo>
                    <a:pt x="24994" y="16964"/>
                    <a:pt x="23883" y="17080"/>
                    <a:pt x="22789" y="17312"/>
                  </a:cubicBezTo>
                  <a:cubicBezTo>
                    <a:pt x="21849" y="17515"/>
                    <a:pt x="21301" y="17741"/>
                    <a:pt x="21313" y="17788"/>
                  </a:cubicBezTo>
                  <a:cubicBezTo>
                    <a:pt x="21317" y="17802"/>
                    <a:pt x="21345" y="17808"/>
                    <a:pt x="21397" y="17808"/>
                  </a:cubicBezTo>
                  <a:cubicBezTo>
                    <a:pt x="21816" y="17808"/>
                    <a:pt x="23747" y="17405"/>
                    <a:pt x="26154" y="17405"/>
                  </a:cubicBezTo>
                  <a:cubicBezTo>
                    <a:pt x="26270" y="17405"/>
                    <a:pt x="26386" y="17405"/>
                    <a:pt x="26504" y="17407"/>
                  </a:cubicBezTo>
                  <a:cubicBezTo>
                    <a:pt x="29148" y="17462"/>
                    <a:pt x="31260" y="18078"/>
                    <a:pt x="31627" y="18078"/>
                  </a:cubicBezTo>
                  <a:cubicBezTo>
                    <a:pt x="31660" y="18078"/>
                    <a:pt x="31679" y="18073"/>
                    <a:pt x="31683" y="18062"/>
                  </a:cubicBezTo>
                  <a:lnTo>
                    <a:pt x="31671" y="18062"/>
                  </a:lnTo>
                  <a:cubicBezTo>
                    <a:pt x="31695" y="18003"/>
                    <a:pt x="31147" y="17765"/>
                    <a:pt x="30231" y="17503"/>
                  </a:cubicBezTo>
                  <a:cubicBezTo>
                    <a:pt x="28880" y="17145"/>
                    <a:pt x="27493" y="16964"/>
                    <a:pt x="26103" y="16964"/>
                  </a:cubicBezTo>
                  <a:close/>
                  <a:moveTo>
                    <a:pt x="32421" y="18943"/>
                  </a:moveTo>
                  <a:lnTo>
                    <a:pt x="32421" y="18943"/>
                  </a:lnTo>
                  <a:cubicBezTo>
                    <a:pt x="32981" y="19289"/>
                    <a:pt x="33564" y="19586"/>
                    <a:pt x="34160" y="19836"/>
                  </a:cubicBezTo>
                  <a:cubicBezTo>
                    <a:pt x="34743" y="20134"/>
                    <a:pt x="35350" y="20384"/>
                    <a:pt x="35969" y="20598"/>
                  </a:cubicBezTo>
                  <a:lnTo>
                    <a:pt x="35969" y="20586"/>
                  </a:lnTo>
                  <a:cubicBezTo>
                    <a:pt x="34826" y="19955"/>
                    <a:pt x="33648" y="19408"/>
                    <a:pt x="32421" y="18943"/>
                  </a:cubicBezTo>
                  <a:close/>
                  <a:moveTo>
                    <a:pt x="12952" y="17152"/>
                  </a:moveTo>
                  <a:cubicBezTo>
                    <a:pt x="11534" y="17152"/>
                    <a:pt x="10118" y="17263"/>
                    <a:pt x="8716" y="17479"/>
                  </a:cubicBezTo>
                  <a:cubicBezTo>
                    <a:pt x="6537" y="17800"/>
                    <a:pt x="4418" y="18419"/>
                    <a:pt x="2418" y="19324"/>
                  </a:cubicBezTo>
                  <a:lnTo>
                    <a:pt x="1858" y="19574"/>
                  </a:lnTo>
                  <a:lnTo>
                    <a:pt x="1382" y="19824"/>
                  </a:lnTo>
                  <a:cubicBezTo>
                    <a:pt x="1120" y="19943"/>
                    <a:pt x="870" y="20086"/>
                    <a:pt x="632" y="20241"/>
                  </a:cubicBezTo>
                  <a:cubicBezTo>
                    <a:pt x="239" y="20479"/>
                    <a:pt x="1" y="20598"/>
                    <a:pt x="36" y="20658"/>
                  </a:cubicBezTo>
                  <a:cubicBezTo>
                    <a:pt x="38" y="20661"/>
                    <a:pt x="43" y="20663"/>
                    <a:pt x="50" y="20663"/>
                  </a:cubicBezTo>
                  <a:cubicBezTo>
                    <a:pt x="174" y="20663"/>
                    <a:pt x="1072" y="20184"/>
                    <a:pt x="2525" y="19610"/>
                  </a:cubicBezTo>
                  <a:cubicBezTo>
                    <a:pt x="4537" y="18800"/>
                    <a:pt x="6632" y="18229"/>
                    <a:pt x="8776" y="17907"/>
                  </a:cubicBezTo>
                  <a:cubicBezTo>
                    <a:pt x="10439" y="17658"/>
                    <a:pt x="12118" y="17530"/>
                    <a:pt x="13799" y="17530"/>
                  </a:cubicBezTo>
                  <a:cubicBezTo>
                    <a:pt x="14283" y="17530"/>
                    <a:pt x="14768" y="17541"/>
                    <a:pt x="15253" y="17562"/>
                  </a:cubicBezTo>
                  <a:cubicBezTo>
                    <a:pt x="16571" y="17619"/>
                    <a:pt x="17504" y="17714"/>
                    <a:pt x="17829" y="17714"/>
                  </a:cubicBezTo>
                  <a:cubicBezTo>
                    <a:pt x="17912" y="17714"/>
                    <a:pt x="17955" y="17708"/>
                    <a:pt x="17955" y="17693"/>
                  </a:cubicBezTo>
                  <a:cubicBezTo>
                    <a:pt x="17729" y="17586"/>
                    <a:pt x="17491" y="17526"/>
                    <a:pt x="17241" y="17515"/>
                  </a:cubicBezTo>
                  <a:cubicBezTo>
                    <a:pt x="16777" y="17419"/>
                    <a:pt x="16110" y="17336"/>
                    <a:pt x="15276" y="17253"/>
                  </a:cubicBezTo>
                  <a:cubicBezTo>
                    <a:pt x="14503" y="17185"/>
                    <a:pt x="13727" y="17152"/>
                    <a:pt x="12952" y="17152"/>
                  </a:cubicBezTo>
                  <a:close/>
                  <a:moveTo>
                    <a:pt x="11722" y="18985"/>
                  </a:moveTo>
                  <a:cubicBezTo>
                    <a:pt x="11636" y="18985"/>
                    <a:pt x="11550" y="18991"/>
                    <a:pt x="11466" y="19003"/>
                  </a:cubicBezTo>
                  <a:lnTo>
                    <a:pt x="10907" y="19003"/>
                  </a:lnTo>
                  <a:lnTo>
                    <a:pt x="10169" y="19050"/>
                  </a:lnTo>
                  <a:cubicBezTo>
                    <a:pt x="8728" y="19158"/>
                    <a:pt x="7311" y="19443"/>
                    <a:pt x="5954" y="19908"/>
                  </a:cubicBezTo>
                  <a:cubicBezTo>
                    <a:pt x="4597" y="20384"/>
                    <a:pt x="3287" y="21015"/>
                    <a:pt x="2060" y="21777"/>
                  </a:cubicBezTo>
                  <a:cubicBezTo>
                    <a:pt x="1584" y="22063"/>
                    <a:pt x="1203" y="22313"/>
                    <a:pt x="941" y="22479"/>
                  </a:cubicBezTo>
                  <a:cubicBezTo>
                    <a:pt x="810" y="22563"/>
                    <a:pt x="679" y="22658"/>
                    <a:pt x="548" y="22753"/>
                  </a:cubicBezTo>
                  <a:cubicBezTo>
                    <a:pt x="691" y="22694"/>
                    <a:pt x="834" y="22622"/>
                    <a:pt x="977" y="22527"/>
                  </a:cubicBezTo>
                  <a:lnTo>
                    <a:pt x="2108" y="21872"/>
                  </a:lnTo>
                  <a:cubicBezTo>
                    <a:pt x="3346" y="21146"/>
                    <a:pt x="4656" y="20539"/>
                    <a:pt x="6001" y="20051"/>
                  </a:cubicBezTo>
                  <a:cubicBezTo>
                    <a:pt x="7359" y="19586"/>
                    <a:pt x="8764" y="19277"/>
                    <a:pt x="10192" y="19134"/>
                  </a:cubicBezTo>
                  <a:lnTo>
                    <a:pt x="10943" y="19062"/>
                  </a:lnTo>
                  <a:lnTo>
                    <a:pt x="11502" y="19039"/>
                  </a:lnTo>
                  <a:cubicBezTo>
                    <a:pt x="11657" y="19039"/>
                    <a:pt x="11812" y="19027"/>
                    <a:pt x="11978" y="19003"/>
                  </a:cubicBezTo>
                  <a:cubicBezTo>
                    <a:pt x="11895" y="18991"/>
                    <a:pt x="11809" y="18985"/>
                    <a:pt x="11722" y="18985"/>
                  </a:cubicBezTo>
                  <a:close/>
                  <a:moveTo>
                    <a:pt x="23657" y="20601"/>
                  </a:moveTo>
                  <a:cubicBezTo>
                    <a:pt x="23608" y="20601"/>
                    <a:pt x="23557" y="20604"/>
                    <a:pt x="23504" y="20610"/>
                  </a:cubicBezTo>
                  <a:cubicBezTo>
                    <a:pt x="23504" y="20634"/>
                    <a:pt x="23932" y="20670"/>
                    <a:pt x="24623" y="20789"/>
                  </a:cubicBezTo>
                  <a:cubicBezTo>
                    <a:pt x="25504" y="20932"/>
                    <a:pt x="26385" y="21158"/>
                    <a:pt x="27230" y="21456"/>
                  </a:cubicBezTo>
                  <a:cubicBezTo>
                    <a:pt x="28088" y="21753"/>
                    <a:pt x="28909" y="22134"/>
                    <a:pt x="29695" y="22575"/>
                  </a:cubicBezTo>
                  <a:cubicBezTo>
                    <a:pt x="30274" y="22893"/>
                    <a:pt x="30626" y="23124"/>
                    <a:pt x="30678" y="23124"/>
                  </a:cubicBezTo>
                  <a:cubicBezTo>
                    <a:pt x="30680" y="23124"/>
                    <a:pt x="30682" y="23124"/>
                    <a:pt x="30683" y="23122"/>
                  </a:cubicBezTo>
                  <a:cubicBezTo>
                    <a:pt x="30612" y="23051"/>
                    <a:pt x="30528" y="22991"/>
                    <a:pt x="30445" y="22932"/>
                  </a:cubicBezTo>
                  <a:cubicBezTo>
                    <a:pt x="30290" y="22825"/>
                    <a:pt x="30052" y="22658"/>
                    <a:pt x="29754" y="22479"/>
                  </a:cubicBezTo>
                  <a:cubicBezTo>
                    <a:pt x="28981" y="22015"/>
                    <a:pt x="28147" y="21622"/>
                    <a:pt x="27290" y="21325"/>
                  </a:cubicBezTo>
                  <a:cubicBezTo>
                    <a:pt x="26433" y="21027"/>
                    <a:pt x="25540" y="20813"/>
                    <a:pt x="24635" y="20682"/>
                  </a:cubicBezTo>
                  <a:cubicBezTo>
                    <a:pt x="24361" y="20646"/>
                    <a:pt x="24087" y="20622"/>
                    <a:pt x="23801" y="20610"/>
                  </a:cubicBezTo>
                  <a:cubicBezTo>
                    <a:pt x="23754" y="20604"/>
                    <a:pt x="23706" y="20601"/>
                    <a:pt x="23657" y="20601"/>
                  </a:cubicBezTo>
                  <a:close/>
                  <a:moveTo>
                    <a:pt x="15095" y="19375"/>
                  </a:moveTo>
                  <a:cubicBezTo>
                    <a:pt x="14800" y="19375"/>
                    <a:pt x="14250" y="19418"/>
                    <a:pt x="13526" y="19527"/>
                  </a:cubicBezTo>
                  <a:cubicBezTo>
                    <a:pt x="12074" y="19777"/>
                    <a:pt x="10657" y="20205"/>
                    <a:pt x="9299" y="20789"/>
                  </a:cubicBezTo>
                  <a:cubicBezTo>
                    <a:pt x="7954" y="21384"/>
                    <a:pt x="6668" y="22110"/>
                    <a:pt x="5466" y="22956"/>
                  </a:cubicBezTo>
                  <a:cubicBezTo>
                    <a:pt x="4549" y="23611"/>
                    <a:pt x="4025" y="24075"/>
                    <a:pt x="4061" y="24123"/>
                  </a:cubicBezTo>
                  <a:cubicBezTo>
                    <a:pt x="4063" y="24127"/>
                    <a:pt x="4068" y="24129"/>
                    <a:pt x="4076" y="24129"/>
                  </a:cubicBezTo>
                  <a:cubicBezTo>
                    <a:pt x="4179" y="24129"/>
                    <a:pt x="4745" y="23761"/>
                    <a:pt x="5632" y="23218"/>
                  </a:cubicBezTo>
                  <a:cubicBezTo>
                    <a:pt x="6859" y="22456"/>
                    <a:pt x="8145" y="21777"/>
                    <a:pt x="9478" y="21194"/>
                  </a:cubicBezTo>
                  <a:cubicBezTo>
                    <a:pt x="12586" y="19824"/>
                    <a:pt x="15372" y="19539"/>
                    <a:pt x="15348" y="19396"/>
                  </a:cubicBezTo>
                  <a:lnTo>
                    <a:pt x="15348" y="19396"/>
                  </a:lnTo>
                  <a:lnTo>
                    <a:pt x="15336" y="19408"/>
                  </a:lnTo>
                  <a:cubicBezTo>
                    <a:pt x="15336" y="19387"/>
                    <a:pt x="15252" y="19375"/>
                    <a:pt x="15095" y="19375"/>
                  </a:cubicBezTo>
                  <a:close/>
                  <a:moveTo>
                    <a:pt x="19149" y="19905"/>
                  </a:moveTo>
                  <a:cubicBezTo>
                    <a:pt x="19024" y="19905"/>
                    <a:pt x="18336" y="20924"/>
                    <a:pt x="17920" y="22348"/>
                  </a:cubicBezTo>
                  <a:cubicBezTo>
                    <a:pt x="17491" y="23813"/>
                    <a:pt x="17527" y="25063"/>
                    <a:pt x="17646" y="25063"/>
                  </a:cubicBezTo>
                  <a:cubicBezTo>
                    <a:pt x="17646" y="25063"/>
                    <a:pt x="17647" y="25063"/>
                    <a:pt x="17648" y="25063"/>
                  </a:cubicBezTo>
                  <a:cubicBezTo>
                    <a:pt x="17766" y="25063"/>
                    <a:pt x="17922" y="23877"/>
                    <a:pt x="18336" y="22468"/>
                  </a:cubicBezTo>
                  <a:cubicBezTo>
                    <a:pt x="18753" y="21063"/>
                    <a:pt x="19253" y="19979"/>
                    <a:pt x="19158" y="19908"/>
                  </a:cubicBezTo>
                  <a:cubicBezTo>
                    <a:pt x="19155" y="19906"/>
                    <a:pt x="19152" y="19905"/>
                    <a:pt x="19149" y="19905"/>
                  </a:cubicBezTo>
                  <a:close/>
                  <a:moveTo>
                    <a:pt x="22111" y="21801"/>
                  </a:moveTo>
                  <a:lnTo>
                    <a:pt x="22111" y="21801"/>
                  </a:lnTo>
                  <a:cubicBezTo>
                    <a:pt x="22730" y="22456"/>
                    <a:pt x="23385" y="23087"/>
                    <a:pt x="24075" y="23682"/>
                  </a:cubicBezTo>
                  <a:cubicBezTo>
                    <a:pt x="24730" y="24301"/>
                    <a:pt x="25421" y="24896"/>
                    <a:pt x="26135" y="25456"/>
                  </a:cubicBezTo>
                  <a:lnTo>
                    <a:pt x="26147" y="25444"/>
                  </a:lnTo>
                  <a:cubicBezTo>
                    <a:pt x="25516" y="24789"/>
                    <a:pt x="24861" y="24158"/>
                    <a:pt x="24170" y="23575"/>
                  </a:cubicBezTo>
                  <a:cubicBezTo>
                    <a:pt x="23516" y="22944"/>
                    <a:pt x="22825" y="22348"/>
                    <a:pt x="22111" y="21801"/>
                  </a:cubicBezTo>
                  <a:close/>
                  <a:moveTo>
                    <a:pt x="22678" y="18844"/>
                  </a:moveTo>
                  <a:cubicBezTo>
                    <a:pt x="22469" y="18844"/>
                    <a:pt x="22263" y="18861"/>
                    <a:pt x="22051" y="18908"/>
                  </a:cubicBezTo>
                  <a:cubicBezTo>
                    <a:pt x="22051" y="18979"/>
                    <a:pt x="23194" y="19015"/>
                    <a:pt x="25016" y="19241"/>
                  </a:cubicBezTo>
                  <a:lnTo>
                    <a:pt x="25730" y="19336"/>
                  </a:lnTo>
                  <a:cubicBezTo>
                    <a:pt x="25980" y="19372"/>
                    <a:pt x="26218" y="19420"/>
                    <a:pt x="26492" y="19467"/>
                  </a:cubicBezTo>
                  <a:cubicBezTo>
                    <a:pt x="27028" y="19551"/>
                    <a:pt x="27587" y="19682"/>
                    <a:pt x="28183" y="19801"/>
                  </a:cubicBezTo>
                  <a:cubicBezTo>
                    <a:pt x="30755" y="20384"/>
                    <a:pt x="33231" y="21277"/>
                    <a:pt x="35588" y="22456"/>
                  </a:cubicBezTo>
                  <a:cubicBezTo>
                    <a:pt x="36124" y="22741"/>
                    <a:pt x="36636" y="22991"/>
                    <a:pt x="37101" y="23265"/>
                  </a:cubicBezTo>
                  <a:cubicBezTo>
                    <a:pt x="37327" y="23396"/>
                    <a:pt x="37565" y="23515"/>
                    <a:pt x="37779" y="23658"/>
                  </a:cubicBezTo>
                  <a:cubicBezTo>
                    <a:pt x="37982" y="23789"/>
                    <a:pt x="38196" y="23908"/>
                    <a:pt x="38386" y="24027"/>
                  </a:cubicBezTo>
                  <a:cubicBezTo>
                    <a:pt x="39885" y="24966"/>
                    <a:pt x="40780" y="25662"/>
                    <a:pt x="40879" y="25662"/>
                  </a:cubicBezTo>
                  <a:cubicBezTo>
                    <a:pt x="40883" y="25662"/>
                    <a:pt x="40885" y="25661"/>
                    <a:pt x="40887" y="25658"/>
                  </a:cubicBezTo>
                  <a:cubicBezTo>
                    <a:pt x="40911" y="25635"/>
                    <a:pt x="40696" y="25444"/>
                    <a:pt x="40315" y="25111"/>
                  </a:cubicBezTo>
                  <a:cubicBezTo>
                    <a:pt x="40113" y="24932"/>
                    <a:pt x="39875" y="24742"/>
                    <a:pt x="39577" y="24515"/>
                  </a:cubicBezTo>
                  <a:cubicBezTo>
                    <a:pt x="39279" y="24301"/>
                    <a:pt x="38946" y="24039"/>
                    <a:pt x="38565" y="23789"/>
                  </a:cubicBezTo>
                  <a:lnTo>
                    <a:pt x="37958" y="23384"/>
                  </a:lnTo>
                  <a:cubicBezTo>
                    <a:pt x="37744" y="23241"/>
                    <a:pt x="37517" y="23110"/>
                    <a:pt x="37291" y="22968"/>
                  </a:cubicBezTo>
                  <a:cubicBezTo>
                    <a:pt x="36791" y="22658"/>
                    <a:pt x="36291" y="22372"/>
                    <a:pt x="35767" y="22110"/>
                  </a:cubicBezTo>
                  <a:cubicBezTo>
                    <a:pt x="34588" y="21491"/>
                    <a:pt x="33362" y="20944"/>
                    <a:pt x="32112" y="20491"/>
                  </a:cubicBezTo>
                  <a:cubicBezTo>
                    <a:pt x="30850" y="20039"/>
                    <a:pt x="29576" y="19682"/>
                    <a:pt x="28266" y="19396"/>
                  </a:cubicBezTo>
                  <a:cubicBezTo>
                    <a:pt x="27671" y="19289"/>
                    <a:pt x="27099" y="19170"/>
                    <a:pt x="26552" y="19098"/>
                  </a:cubicBezTo>
                  <a:cubicBezTo>
                    <a:pt x="26290" y="19062"/>
                    <a:pt x="26028" y="19027"/>
                    <a:pt x="25778" y="19003"/>
                  </a:cubicBezTo>
                  <a:lnTo>
                    <a:pt x="25051" y="18920"/>
                  </a:lnTo>
                  <a:cubicBezTo>
                    <a:pt x="24635" y="18872"/>
                    <a:pt x="24218" y="18848"/>
                    <a:pt x="23801" y="18848"/>
                  </a:cubicBezTo>
                  <a:lnTo>
                    <a:pt x="22861" y="18848"/>
                  </a:lnTo>
                  <a:cubicBezTo>
                    <a:pt x="22799" y="18845"/>
                    <a:pt x="22738" y="18844"/>
                    <a:pt x="22678" y="18844"/>
                  </a:cubicBezTo>
                  <a:close/>
                  <a:moveTo>
                    <a:pt x="30362" y="21420"/>
                  </a:moveTo>
                  <a:lnTo>
                    <a:pt x="30362" y="21420"/>
                  </a:lnTo>
                  <a:cubicBezTo>
                    <a:pt x="30362" y="21432"/>
                    <a:pt x="30695" y="21622"/>
                    <a:pt x="31195" y="21956"/>
                  </a:cubicBezTo>
                  <a:cubicBezTo>
                    <a:pt x="31862" y="22384"/>
                    <a:pt x="32481" y="22860"/>
                    <a:pt x="33076" y="23384"/>
                  </a:cubicBezTo>
                  <a:cubicBezTo>
                    <a:pt x="33660" y="23908"/>
                    <a:pt x="34207" y="24468"/>
                    <a:pt x="34707" y="25075"/>
                  </a:cubicBezTo>
                  <a:cubicBezTo>
                    <a:pt x="35100" y="25551"/>
                    <a:pt x="35315" y="25837"/>
                    <a:pt x="35338" y="25837"/>
                  </a:cubicBezTo>
                  <a:lnTo>
                    <a:pt x="35338" y="25825"/>
                  </a:lnTo>
                  <a:cubicBezTo>
                    <a:pt x="35303" y="25742"/>
                    <a:pt x="35255" y="25670"/>
                    <a:pt x="35196" y="25599"/>
                  </a:cubicBezTo>
                  <a:cubicBezTo>
                    <a:pt x="35112" y="25456"/>
                    <a:pt x="34969" y="25254"/>
                    <a:pt x="34779" y="25015"/>
                  </a:cubicBezTo>
                  <a:cubicBezTo>
                    <a:pt x="34291" y="24384"/>
                    <a:pt x="33755" y="23801"/>
                    <a:pt x="33160" y="23277"/>
                  </a:cubicBezTo>
                  <a:cubicBezTo>
                    <a:pt x="32564" y="22741"/>
                    <a:pt x="31921" y="22277"/>
                    <a:pt x="31243" y="21860"/>
                  </a:cubicBezTo>
                  <a:cubicBezTo>
                    <a:pt x="30981" y="21706"/>
                    <a:pt x="30755" y="21598"/>
                    <a:pt x="30612" y="21515"/>
                  </a:cubicBezTo>
                  <a:cubicBezTo>
                    <a:pt x="30528" y="21479"/>
                    <a:pt x="30445" y="21444"/>
                    <a:pt x="30362" y="21420"/>
                  </a:cubicBezTo>
                  <a:close/>
                  <a:moveTo>
                    <a:pt x="8454" y="23170"/>
                  </a:moveTo>
                  <a:lnTo>
                    <a:pt x="8454" y="23170"/>
                  </a:lnTo>
                  <a:cubicBezTo>
                    <a:pt x="8371" y="23182"/>
                    <a:pt x="8299" y="23218"/>
                    <a:pt x="8228" y="23253"/>
                  </a:cubicBezTo>
                  <a:cubicBezTo>
                    <a:pt x="8061" y="23325"/>
                    <a:pt x="7847" y="23420"/>
                    <a:pt x="7573" y="23575"/>
                  </a:cubicBezTo>
                  <a:cubicBezTo>
                    <a:pt x="6871" y="23956"/>
                    <a:pt x="6204" y="24396"/>
                    <a:pt x="5585" y="24885"/>
                  </a:cubicBezTo>
                  <a:cubicBezTo>
                    <a:pt x="4954" y="25385"/>
                    <a:pt x="4370" y="25944"/>
                    <a:pt x="3835" y="26551"/>
                  </a:cubicBezTo>
                  <a:cubicBezTo>
                    <a:pt x="3632" y="26778"/>
                    <a:pt x="3477" y="26968"/>
                    <a:pt x="3382" y="27111"/>
                  </a:cubicBezTo>
                  <a:cubicBezTo>
                    <a:pt x="3323" y="27171"/>
                    <a:pt x="3275" y="27242"/>
                    <a:pt x="3227" y="27325"/>
                  </a:cubicBezTo>
                  <a:cubicBezTo>
                    <a:pt x="3228" y="27326"/>
                    <a:pt x="3228" y="27326"/>
                    <a:pt x="3229" y="27326"/>
                  </a:cubicBezTo>
                  <a:cubicBezTo>
                    <a:pt x="3261" y="27326"/>
                    <a:pt x="3498" y="27054"/>
                    <a:pt x="3906" y="26611"/>
                  </a:cubicBezTo>
                  <a:cubicBezTo>
                    <a:pt x="5001" y="25456"/>
                    <a:pt x="6240" y="24468"/>
                    <a:pt x="7621" y="23670"/>
                  </a:cubicBezTo>
                  <a:cubicBezTo>
                    <a:pt x="8121" y="23361"/>
                    <a:pt x="8454" y="23182"/>
                    <a:pt x="8454" y="23170"/>
                  </a:cubicBezTo>
                  <a:close/>
                  <a:moveTo>
                    <a:pt x="20765" y="23063"/>
                  </a:moveTo>
                  <a:cubicBezTo>
                    <a:pt x="20765" y="23313"/>
                    <a:pt x="20801" y="23563"/>
                    <a:pt x="20872" y="23801"/>
                  </a:cubicBezTo>
                  <a:cubicBezTo>
                    <a:pt x="21122" y="24956"/>
                    <a:pt x="21551" y="26075"/>
                    <a:pt x="22158" y="27099"/>
                  </a:cubicBezTo>
                  <a:cubicBezTo>
                    <a:pt x="22265" y="27325"/>
                    <a:pt x="22408" y="27528"/>
                    <a:pt x="22563" y="27718"/>
                  </a:cubicBezTo>
                  <a:lnTo>
                    <a:pt x="22575" y="27706"/>
                  </a:lnTo>
                  <a:cubicBezTo>
                    <a:pt x="22480" y="27480"/>
                    <a:pt x="22373" y="27254"/>
                    <a:pt x="22253" y="27040"/>
                  </a:cubicBezTo>
                  <a:cubicBezTo>
                    <a:pt x="21980" y="26516"/>
                    <a:pt x="21742" y="25980"/>
                    <a:pt x="21527" y="25444"/>
                  </a:cubicBezTo>
                  <a:cubicBezTo>
                    <a:pt x="21301" y="24896"/>
                    <a:pt x="21122" y="24337"/>
                    <a:pt x="20968" y="23765"/>
                  </a:cubicBezTo>
                  <a:cubicBezTo>
                    <a:pt x="20920" y="23527"/>
                    <a:pt x="20849" y="23289"/>
                    <a:pt x="20765" y="23063"/>
                  </a:cubicBezTo>
                  <a:close/>
                  <a:moveTo>
                    <a:pt x="22845" y="21602"/>
                  </a:moveTo>
                  <a:cubicBezTo>
                    <a:pt x="22825" y="21602"/>
                    <a:pt x="22814" y="21605"/>
                    <a:pt x="22813" y="21610"/>
                  </a:cubicBezTo>
                  <a:cubicBezTo>
                    <a:pt x="22777" y="21741"/>
                    <a:pt x="25575" y="22670"/>
                    <a:pt x="28647" y="24563"/>
                  </a:cubicBezTo>
                  <a:cubicBezTo>
                    <a:pt x="31664" y="26415"/>
                    <a:pt x="33712" y="28483"/>
                    <a:pt x="33889" y="28483"/>
                  </a:cubicBezTo>
                  <a:cubicBezTo>
                    <a:pt x="33893" y="28483"/>
                    <a:pt x="33896" y="28482"/>
                    <a:pt x="33898" y="28480"/>
                  </a:cubicBezTo>
                  <a:lnTo>
                    <a:pt x="33886" y="28480"/>
                  </a:lnTo>
                  <a:cubicBezTo>
                    <a:pt x="33922" y="28444"/>
                    <a:pt x="33457" y="27861"/>
                    <a:pt x="32576" y="27040"/>
                  </a:cubicBezTo>
                  <a:cubicBezTo>
                    <a:pt x="30290" y="24896"/>
                    <a:pt x="27599" y="23230"/>
                    <a:pt x="24670" y="22134"/>
                  </a:cubicBezTo>
                  <a:cubicBezTo>
                    <a:pt x="23681" y="21766"/>
                    <a:pt x="22998" y="21602"/>
                    <a:pt x="22845" y="21602"/>
                  </a:cubicBezTo>
                  <a:close/>
                  <a:moveTo>
                    <a:pt x="29671" y="28218"/>
                  </a:moveTo>
                  <a:cubicBezTo>
                    <a:pt x="29385" y="28218"/>
                    <a:pt x="29254" y="28552"/>
                    <a:pt x="29457" y="28754"/>
                  </a:cubicBezTo>
                  <a:cubicBezTo>
                    <a:pt x="29517" y="28814"/>
                    <a:pt x="29593" y="28841"/>
                    <a:pt x="29668" y="28841"/>
                  </a:cubicBezTo>
                  <a:cubicBezTo>
                    <a:pt x="29830" y="28841"/>
                    <a:pt x="29989" y="28715"/>
                    <a:pt x="29981" y="28528"/>
                  </a:cubicBezTo>
                  <a:cubicBezTo>
                    <a:pt x="29981" y="28349"/>
                    <a:pt x="29838" y="28218"/>
                    <a:pt x="29671" y="28218"/>
                  </a:cubicBezTo>
                  <a:close/>
                  <a:moveTo>
                    <a:pt x="3424" y="29467"/>
                  </a:moveTo>
                  <a:cubicBezTo>
                    <a:pt x="3418" y="29467"/>
                    <a:pt x="3412" y="29468"/>
                    <a:pt x="3406" y="29468"/>
                  </a:cubicBezTo>
                  <a:cubicBezTo>
                    <a:pt x="3275" y="29468"/>
                    <a:pt x="3203" y="29623"/>
                    <a:pt x="3299" y="29718"/>
                  </a:cubicBezTo>
                  <a:cubicBezTo>
                    <a:pt x="3327" y="29751"/>
                    <a:pt x="3365" y="29765"/>
                    <a:pt x="3402" y="29765"/>
                  </a:cubicBezTo>
                  <a:cubicBezTo>
                    <a:pt x="3476" y="29765"/>
                    <a:pt x="3549" y="29710"/>
                    <a:pt x="3549" y="29623"/>
                  </a:cubicBezTo>
                  <a:cubicBezTo>
                    <a:pt x="3560" y="29535"/>
                    <a:pt x="3499" y="29467"/>
                    <a:pt x="3424" y="29467"/>
                  </a:cubicBezTo>
                  <a:close/>
                  <a:moveTo>
                    <a:pt x="16171" y="22345"/>
                  </a:moveTo>
                  <a:cubicBezTo>
                    <a:pt x="16020" y="22345"/>
                    <a:pt x="14496" y="23707"/>
                    <a:pt x="13050" y="25766"/>
                  </a:cubicBezTo>
                  <a:cubicBezTo>
                    <a:pt x="11562" y="27873"/>
                    <a:pt x="10776" y="29814"/>
                    <a:pt x="10895" y="29873"/>
                  </a:cubicBezTo>
                  <a:cubicBezTo>
                    <a:pt x="10897" y="29874"/>
                    <a:pt x="10899" y="29875"/>
                    <a:pt x="10902" y="29875"/>
                  </a:cubicBezTo>
                  <a:cubicBezTo>
                    <a:pt x="11056" y="29875"/>
                    <a:pt x="11989" y="28055"/>
                    <a:pt x="13407" y="26016"/>
                  </a:cubicBezTo>
                  <a:cubicBezTo>
                    <a:pt x="14848" y="23932"/>
                    <a:pt x="16277" y="22432"/>
                    <a:pt x="16181" y="22348"/>
                  </a:cubicBezTo>
                  <a:cubicBezTo>
                    <a:pt x="16179" y="22346"/>
                    <a:pt x="16176" y="22345"/>
                    <a:pt x="16171" y="22345"/>
                  </a:cubicBezTo>
                  <a:close/>
                  <a:moveTo>
                    <a:pt x="16993" y="19771"/>
                  </a:moveTo>
                  <a:cubicBezTo>
                    <a:pt x="16849" y="19771"/>
                    <a:pt x="16007" y="20008"/>
                    <a:pt x="14776" y="20574"/>
                  </a:cubicBezTo>
                  <a:cubicBezTo>
                    <a:pt x="14002" y="20920"/>
                    <a:pt x="13240" y="21325"/>
                    <a:pt x="12502" y="21765"/>
                  </a:cubicBezTo>
                  <a:cubicBezTo>
                    <a:pt x="11609" y="22313"/>
                    <a:pt x="10740" y="22920"/>
                    <a:pt x="9931" y="23575"/>
                  </a:cubicBezTo>
                  <a:cubicBezTo>
                    <a:pt x="9109" y="24242"/>
                    <a:pt x="8347" y="24968"/>
                    <a:pt x="7633" y="25742"/>
                  </a:cubicBezTo>
                  <a:cubicBezTo>
                    <a:pt x="7311" y="26111"/>
                    <a:pt x="7025" y="26468"/>
                    <a:pt x="6763" y="26813"/>
                  </a:cubicBezTo>
                  <a:cubicBezTo>
                    <a:pt x="6490" y="27147"/>
                    <a:pt x="6275" y="27504"/>
                    <a:pt x="6061" y="27790"/>
                  </a:cubicBezTo>
                  <a:cubicBezTo>
                    <a:pt x="5870" y="28052"/>
                    <a:pt x="5704" y="28337"/>
                    <a:pt x="5549" y="28623"/>
                  </a:cubicBezTo>
                  <a:cubicBezTo>
                    <a:pt x="5418" y="28837"/>
                    <a:pt x="5311" y="29064"/>
                    <a:pt x="5204" y="29290"/>
                  </a:cubicBezTo>
                  <a:cubicBezTo>
                    <a:pt x="5037" y="29659"/>
                    <a:pt x="4954" y="29873"/>
                    <a:pt x="4989" y="29885"/>
                  </a:cubicBezTo>
                  <a:cubicBezTo>
                    <a:pt x="4991" y="29886"/>
                    <a:pt x="4993" y="29886"/>
                    <a:pt x="4994" y="29886"/>
                  </a:cubicBezTo>
                  <a:cubicBezTo>
                    <a:pt x="5079" y="29886"/>
                    <a:pt x="5495" y="29086"/>
                    <a:pt x="6311" y="27944"/>
                  </a:cubicBezTo>
                  <a:cubicBezTo>
                    <a:pt x="6525" y="27659"/>
                    <a:pt x="6775" y="27349"/>
                    <a:pt x="7037" y="27016"/>
                  </a:cubicBezTo>
                  <a:cubicBezTo>
                    <a:pt x="7299" y="26682"/>
                    <a:pt x="7609" y="26349"/>
                    <a:pt x="7930" y="26004"/>
                  </a:cubicBezTo>
                  <a:cubicBezTo>
                    <a:pt x="8645" y="25254"/>
                    <a:pt x="9395" y="24551"/>
                    <a:pt x="10204" y="23896"/>
                  </a:cubicBezTo>
                  <a:cubicBezTo>
                    <a:pt x="11002" y="23253"/>
                    <a:pt x="11847" y="22646"/>
                    <a:pt x="12717" y="22087"/>
                  </a:cubicBezTo>
                  <a:cubicBezTo>
                    <a:pt x="13526" y="21586"/>
                    <a:pt x="14276" y="21158"/>
                    <a:pt x="14919" y="20825"/>
                  </a:cubicBezTo>
                  <a:cubicBezTo>
                    <a:pt x="16205" y="20170"/>
                    <a:pt x="17039" y="19836"/>
                    <a:pt x="17015" y="19777"/>
                  </a:cubicBezTo>
                  <a:cubicBezTo>
                    <a:pt x="17014" y="19773"/>
                    <a:pt x="17006" y="19771"/>
                    <a:pt x="16993" y="19771"/>
                  </a:cubicBezTo>
                  <a:close/>
                  <a:moveTo>
                    <a:pt x="23158" y="25516"/>
                  </a:moveTo>
                  <a:lnTo>
                    <a:pt x="23158" y="25516"/>
                  </a:lnTo>
                  <a:cubicBezTo>
                    <a:pt x="23289" y="25801"/>
                    <a:pt x="23432" y="26087"/>
                    <a:pt x="23611" y="26349"/>
                  </a:cubicBezTo>
                  <a:cubicBezTo>
                    <a:pt x="23897" y="26861"/>
                    <a:pt x="24325" y="27552"/>
                    <a:pt x="24813" y="28302"/>
                  </a:cubicBezTo>
                  <a:cubicBezTo>
                    <a:pt x="25301" y="29040"/>
                    <a:pt x="25778" y="29707"/>
                    <a:pt x="26123" y="30171"/>
                  </a:cubicBezTo>
                  <a:cubicBezTo>
                    <a:pt x="26302" y="30433"/>
                    <a:pt x="26504" y="30683"/>
                    <a:pt x="26718" y="30921"/>
                  </a:cubicBezTo>
                  <a:cubicBezTo>
                    <a:pt x="26564" y="30635"/>
                    <a:pt x="26397" y="30373"/>
                    <a:pt x="26206" y="30111"/>
                  </a:cubicBezTo>
                  <a:cubicBezTo>
                    <a:pt x="25873" y="29635"/>
                    <a:pt x="25432" y="28968"/>
                    <a:pt x="24932" y="28218"/>
                  </a:cubicBezTo>
                  <a:cubicBezTo>
                    <a:pt x="24432" y="27480"/>
                    <a:pt x="24004" y="26790"/>
                    <a:pt x="23694" y="26301"/>
                  </a:cubicBezTo>
                  <a:cubicBezTo>
                    <a:pt x="23539" y="26028"/>
                    <a:pt x="23361" y="25766"/>
                    <a:pt x="23158" y="25516"/>
                  </a:cubicBezTo>
                  <a:close/>
                  <a:moveTo>
                    <a:pt x="16991" y="26551"/>
                  </a:moveTo>
                  <a:lnTo>
                    <a:pt x="16991" y="26551"/>
                  </a:lnTo>
                  <a:cubicBezTo>
                    <a:pt x="16848" y="26801"/>
                    <a:pt x="16729" y="27063"/>
                    <a:pt x="16658" y="27337"/>
                  </a:cubicBezTo>
                  <a:cubicBezTo>
                    <a:pt x="16205" y="28623"/>
                    <a:pt x="16003" y="29980"/>
                    <a:pt x="16062" y="31350"/>
                  </a:cubicBezTo>
                  <a:cubicBezTo>
                    <a:pt x="16062" y="31635"/>
                    <a:pt x="16086" y="31909"/>
                    <a:pt x="16157" y="32183"/>
                  </a:cubicBezTo>
                  <a:cubicBezTo>
                    <a:pt x="16169" y="31909"/>
                    <a:pt x="16169" y="31623"/>
                    <a:pt x="16157" y="31350"/>
                  </a:cubicBezTo>
                  <a:cubicBezTo>
                    <a:pt x="16157" y="29992"/>
                    <a:pt x="16360" y="28647"/>
                    <a:pt x="16753" y="27361"/>
                  </a:cubicBezTo>
                  <a:cubicBezTo>
                    <a:pt x="16848" y="27099"/>
                    <a:pt x="16919" y="26825"/>
                    <a:pt x="16991" y="26551"/>
                  </a:cubicBezTo>
                  <a:close/>
                  <a:moveTo>
                    <a:pt x="27028" y="28909"/>
                  </a:moveTo>
                  <a:lnTo>
                    <a:pt x="27028" y="28909"/>
                  </a:lnTo>
                  <a:cubicBezTo>
                    <a:pt x="27147" y="29111"/>
                    <a:pt x="27278" y="29314"/>
                    <a:pt x="27433" y="29492"/>
                  </a:cubicBezTo>
                  <a:cubicBezTo>
                    <a:pt x="27683" y="29838"/>
                    <a:pt x="28040" y="30338"/>
                    <a:pt x="28433" y="30885"/>
                  </a:cubicBezTo>
                  <a:cubicBezTo>
                    <a:pt x="28814" y="31433"/>
                    <a:pt x="29147" y="31933"/>
                    <a:pt x="29385" y="32302"/>
                  </a:cubicBezTo>
                  <a:cubicBezTo>
                    <a:pt x="29504" y="32505"/>
                    <a:pt x="29647" y="32695"/>
                    <a:pt x="29802" y="32874"/>
                  </a:cubicBezTo>
                  <a:cubicBezTo>
                    <a:pt x="29719" y="32659"/>
                    <a:pt x="29612" y="32445"/>
                    <a:pt x="29481" y="32243"/>
                  </a:cubicBezTo>
                  <a:cubicBezTo>
                    <a:pt x="29254" y="31862"/>
                    <a:pt x="28933" y="31350"/>
                    <a:pt x="28552" y="30802"/>
                  </a:cubicBezTo>
                  <a:cubicBezTo>
                    <a:pt x="28159" y="30254"/>
                    <a:pt x="27790" y="29766"/>
                    <a:pt x="27516" y="29433"/>
                  </a:cubicBezTo>
                  <a:cubicBezTo>
                    <a:pt x="27373" y="29242"/>
                    <a:pt x="27218" y="29064"/>
                    <a:pt x="27028" y="28909"/>
                  </a:cubicBezTo>
                  <a:close/>
                  <a:moveTo>
                    <a:pt x="19652" y="33003"/>
                  </a:moveTo>
                  <a:cubicBezTo>
                    <a:pt x="19576" y="33003"/>
                    <a:pt x="19516" y="33071"/>
                    <a:pt x="19527" y="33159"/>
                  </a:cubicBezTo>
                  <a:cubicBezTo>
                    <a:pt x="19527" y="33246"/>
                    <a:pt x="19600" y="33301"/>
                    <a:pt x="19673" y="33301"/>
                  </a:cubicBezTo>
                  <a:cubicBezTo>
                    <a:pt x="19711" y="33301"/>
                    <a:pt x="19749" y="33287"/>
                    <a:pt x="19777" y="33255"/>
                  </a:cubicBezTo>
                  <a:cubicBezTo>
                    <a:pt x="19872" y="33159"/>
                    <a:pt x="19801" y="33005"/>
                    <a:pt x="19670" y="33005"/>
                  </a:cubicBezTo>
                  <a:cubicBezTo>
                    <a:pt x="19664" y="33004"/>
                    <a:pt x="19658" y="33003"/>
                    <a:pt x="19652" y="33003"/>
                  </a:cubicBezTo>
                  <a:close/>
                  <a:moveTo>
                    <a:pt x="18253" y="26016"/>
                  </a:moveTo>
                  <a:lnTo>
                    <a:pt x="18253" y="26016"/>
                  </a:lnTo>
                  <a:cubicBezTo>
                    <a:pt x="18205" y="26099"/>
                    <a:pt x="18182" y="26194"/>
                    <a:pt x="18158" y="26289"/>
                  </a:cubicBezTo>
                  <a:cubicBezTo>
                    <a:pt x="18110" y="26480"/>
                    <a:pt x="18051" y="26754"/>
                    <a:pt x="17991" y="27087"/>
                  </a:cubicBezTo>
                  <a:cubicBezTo>
                    <a:pt x="17848" y="27956"/>
                    <a:pt x="17765" y="28837"/>
                    <a:pt x="17753" y="29730"/>
                  </a:cubicBezTo>
                  <a:cubicBezTo>
                    <a:pt x="17741" y="30611"/>
                    <a:pt x="17801" y="31492"/>
                    <a:pt x="17932" y="32374"/>
                  </a:cubicBezTo>
                  <a:cubicBezTo>
                    <a:pt x="17991" y="32707"/>
                    <a:pt x="18039" y="32981"/>
                    <a:pt x="18086" y="33159"/>
                  </a:cubicBezTo>
                  <a:cubicBezTo>
                    <a:pt x="18098" y="33249"/>
                    <a:pt x="18119" y="33340"/>
                    <a:pt x="18162" y="33430"/>
                  </a:cubicBezTo>
                  <a:lnTo>
                    <a:pt x="18162" y="33430"/>
                  </a:lnTo>
                  <a:cubicBezTo>
                    <a:pt x="18167" y="33349"/>
                    <a:pt x="18104" y="32961"/>
                    <a:pt x="18051" y="32362"/>
                  </a:cubicBezTo>
                  <a:cubicBezTo>
                    <a:pt x="17943" y="31492"/>
                    <a:pt x="17884" y="30611"/>
                    <a:pt x="17896" y="29730"/>
                  </a:cubicBezTo>
                  <a:cubicBezTo>
                    <a:pt x="17908" y="28849"/>
                    <a:pt x="17979" y="27968"/>
                    <a:pt x="18098" y="27099"/>
                  </a:cubicBezTo>
                  <a:cubicBezTo>
                    <a:pt x="18193" y="26432"/>
                    <a:pt x="18277" y="26016"/>
                    <a:pt x="18253" y="26016"/>
                  </a:cubicBezTo>
                  <a:close/>
                  <a:moveTo>
                    <a:pt x="18162" y="33430"/>
                  </a:moveTo>
                  <a:cubicBezTo>
                    <a:pt x="18162" y="33439"/>
                    <a:pt x="18160" y="33444"/>
                    <a:pt x="18158" y="33445"/>
                  </a:cubicBezTo>
                  <a:lnTo>
                    <a:pt x="18170" y="33445"/>
                  </a:lnTo>
                  <a:cubicBezTo>
                    <a:pt x="18167" y="33440"/>
                    <a:pt x="18165" y="33435"/>
                    <a:pt x="18162" y="33430"/>
                  </a:cubicBezTo>
                  <a:close/>
                  <a:moveTo>
                    <a:pt x="15419" y="25206"/>
                  </a:moveTo>
                  <a:cubicBezTo>
                    <a:pt x="15348" y="25301"/>
                    <a:pt x="15288" y="25396"/>
                    <a:pt x="15241" y="25504"/>
                  </a:cubicBezTo>
                  <a:cubicBezTo>
                    <a:pt x="15134" y="25706"/>
                    <a:pt x="14991" y="25992"/>
                    <a:pt x="14812" y="26361"/>
                  </a:cubicBezTo>
                  <a:cubicBezTo>
                    <a:pt x="14372" y="27313"/>
                    <a:pt x="13991" y="28302"/>
                    <a:pt x="13705" y="29314"/>
                  </a:cubicBezTo>
                  <a:cubicBezTo>
                    <a:pt x="13407" y="30314"/>
                    <a:pt x="13193" y="31350"/>
                    <a:pt x="13062" y="32397"/>
                  </a:cubicBezTo>
                  <a:cubicBezTo>
                    <a:pt x="13014" y="32790"/>
                    <a:pt x="12979" y="33112"/>
                    <a:pt x="12967" y="33338"/>
                  </a:cubicBezTo>
                  <a:cubicBezTo>
                    <a:pt x="12955" y="33457"/>
                    <a:pt x="12955" y="33576"/>
                    <a:pt x="12967" y="33695"/>
                  </a:cubicBezTo>
                  <a:cubicBezTo>
                    <a:pt x="13002" y="33576"/>
                    <a:pt x="13026" y="33457"/>
                    <a:pt x="13038" y="33338"/>
                  </a:cubicBezTo>
                  <a:cubicBezTo>
                    <a:pt x="13062" y="33124"/>
                    <a:pt x="13109" y="32790"/>
                    <a:pt x="13169" y="32397"/>
                  </a:cubicBezTo>
                  <a:cubicBezTo>
                    <a:pt x="13336" y="31373"/>
                    <a:pt x="13562" y="30349"/>
                    <a:pt x="13848" y="29337"/>
                  </a:cubicBezTo>
                  <a:cubicBezTo>
                    <a:pt x="14133" y="28337"/>
                    <a:pt x="14491" y="27361"/>
                    <a:pt x="14907" y="26397"/>
                  </a:cubicBezTo>
                  <a:cubicBezTo>
                    <a:pt x="15062" y="26039"/>
                    <a:pt x="15193" y="25742"/>
                    <a:pt x="15288" y="25527"/>
                  </a:cubicBezTo>
                  <a:cubicBezTo>
                    <a:pt x="15348" y="25432"/>
                    <a:pt x="15384" y="25325"/>
                    <a:pt x="15419" y="25206"/>
                  </a:cubicBezTo>
                  <a:close/>
                  <a:moveTo>
                    <a:pt x="20158" y="20277"/>
                  </a:moveTo>
                  <a:cubicBezTo>
                    <a:pt x="20087" y="20277"/>
                    <a:pt x="19932" y="21051"/>
                    <a:pt x="19813" y="22325"/>
                  </a:cubicBezTo>
                  <a:cubicBezTo>
                    <a:pt x="19515" y="25670"/>
                    <a:pt x="19801" y="29040"/>
                    <a:pt x="20646" y="32290"/>
                  </a:cubicBezTo>
                  <a:cubicBezTo>
                    <a:pt x="20965" y="33475"/>
                    <a:pt x="21251" y="34202"/>
                    <a:pt x="21317" y="34252"/>
                  </a:cubicBezTo>
                  <a:lnTo>
                    <a:pt x="21317" y="34252"/>
                  </a:lnTo>
                  <a:cubicBezTo>
                    <a:pt x="21363" y="34200"/>
                    <a:pt x="21187" y="33435"/>
                    <a:pt x="20932" y="32219"/>
                  </a:cubicBezTo>
                  <a:cubicBezTo>
                    <a:pt x="20610" y="30600"/>
                    <a:pt x="20372" y="28956"/>
                    <a:pt x="20229" y="27313"/>
                  </a:cubicBezTo>
                  <a:cubicBezTo>
                    <a:pt x="20098" y="25658"/>
                    <a:pt x="20063" y="24003"/>
                    <a:pt x="20122" y="22348"/>
                  </a:cubicBezTo>
                  <a:cubicBezTo>
                    <a:pt x="20158" y="21075"/>
                    <a:pt x="20218" y="20289"/>
                    <a:pt x="20158" y="20277"/>
                  </a:cubicBezTo>
                  <a:close/>
                  <a:moveTo>
                    <a:pt x="21317" y="34252"/>
                  </a:moveTo>
                  <a:cubicBezTo>
                    <a:pt x="21316" y="34254"/>
                    <a:pt x="21314" y="34254"/>
                    <a:pt x="21313" y="34255"/>
                  </a:cubicBezTo>
                  <a:lnTo>
                    <a:pt x="21322" y="34255"/>
                  </a:lnTo>
                  <a:cubicBezTo>
                    <a:pt x="21321" y="34254"/>
                    <a:pt x="21319" y="34254"/>
                    <a:pt x="21317" y="34252"/>
                  </a:cubicBezTo>
                  <a:close/>
                  <a:moveTo>
                    <a:pt x="21322" y="34255"/>
                  </a:moveTo>
                  <a:cubicBezTo>
                    <a:pt x="21323" y="34255"/>
                    <a:pt x="21323" y="34255"/>
                    <a:pt x="21324" y="34255"/>
                  </a:cubicBezTo>
                  <a:cubicBezTo>
                    <a:pt x="21324" y="34255"/>
                    <a:pt x="21324" y="34255"/>
                    <a:pt x="21325" y="34255"/>
                  </a:cubicBezTo>
                  <a:close/>
                  <a:moveTo>
                    <a:pt x="17955" y="20003"/>
                  </a:moveTo>
                  <a:cubicBezTo>
                    <a:pt x="17896" y="20015"/>
                    <a:pt x="17836" y="20039"/>
                    <a:pt x="17789" y="20063"/>
                  </a:cubicBezTo>
                  <a:lnTo>
                    <a:pt x="17289" y="20324"/>
                  </a:lnTo>
                  <a:cubicBezTo>
                    <a:pt x="17062" y="20432"/>
                    <a:pt x="16800" y="20586"/>
                    <a:pt x="16503" y="20765"/>
                  </a:cubicBezTo>
                  <a:cubicBezTo>
                    <a:pt x="16205" y="20944"/>
                    <a:pt x="15860" y="21146"/>
                    <a:pt x="15503" y="21408"/>
                  </a:cubicBezTo>
                  <a:lnTo>
                    <a:pt x="14919" y="21789"/>
                  </a:lnTo>
                  <a:cubicBezTo>
                    <a:pt x="14729" y="21920"/>
                    <a:pt x="14538" y="22087"/>
                    <a:pt x="14324" y="22241"/>
                  </a:cubicBezTo>
                  <a:cubicBezTo>
                    <a:pt x="13907" y="22539"/>
                    <a:pt x="13490" y="22908"/>
                    <a:pt x="13050" y="23289"/>
                  </a:cubicBezTo>
                  <a:cubicBezTo>
                    <a:pt x="11133" y="24968"/>
                    <a:pt x="9502" y="26932"/>
                    <a:pt x="8204" y="29111"/>
                  </a:cubicBezTo>
                  <a:cubicBezTo>
                    <a:pt x="7918" y="29611"/>
                    <a:pt x="7633" y="30088"/>
                    <a:pt x="7406" y="30564"/>
                  </a:cubicBezTo>
                  <a:cubicBezTo>
                    <a:pt x="7299" y="30790"/>
                    <a:pt x="7168" y="31016"/>
                    <a:pt x="7073" y="31231"/>
                  </a:cubicBezTo>
                  <a:lnTo>
                    <a:pt x="6799" y="31862"/>
                  </a:lnTo>
                  <a:cubicBezTo>
                    <a:pt x="6609" y="32278"/>
                    <a:pt x="6478" y="32671"/>
                    <a:pt x="6347" y="32981"/>
                  </a:cubicBezTo>
                  <a:cubicBezTo>
                    <a:pt x="6228" y="33255"/>
                    <a:pt x="6132" y="33528"/>
                    <a:pt x="6049" y="33814"/>
                  </a:cubicBezTo>
                  <a:cubicBezTo>
                    <a:pt x="5978" y="34052"/>
                    <a:pt x="5930" y="34231"/>
                    <a:pt x="5882" y="34374"/>
                  </a:cubicBezTo>
                  <a:cubicBezTo>
                    <a:pt x="5859" y="34433"/>
                    <a:pt x="5847" y="34493"/>
                    <a:pt x="5835" y="34564"/>
                  </a:cubicBezTo>
                  <a:cubicBezTo>
                    <a:pt x="5870" y="34505"/>
                    <a:pt x="5894" y="34433"/>
                    <a:pt x="5918" y="34374"/>
                  </a:cubicBezTo>
                  <a:cubicBezTo>
                    <a:pt x="5954" y="34243"/>
                    <a:pt x="6025" y="34076"/>
                    <a:pt x="6109" y="33838"/>
                  </a:cubicBezTo>
                  <a:cubicBezTo>
                    <a:pt x="6180" y="33612"/>
                    <a:pt x="6287" y="33326"/>
                    <a:pt x="6418" y="33005"/>
                  </a:cubicBezTo>
                  <a:cubicBezTo>
                    <a:pt x="6549" y="32683"/>
                    <a:pt x="6692" y="32314"/>
                    <a:pt x="6883" y="31909"/>
                  </a:cubicBezTo>
                  <a:lnTo>
                    <a:pt x="7156" y="31290"/>
                  </a:lnTo>
                  <a:cubicBezTo>
                    <a:pt x="7264" y="31064"/>
                    <a:pt x="7383" y="30850"/>
                    <a:pt x="7502" y="30623"/>
                  </a:cubicBezTo>
                  <a:cubicBezTo>
                    <a:pt x="7728" y="30159"/>
                    <a:pt x="8014" y="29683"/>
                    <a:pt x="8311" y="29183"/>
                  </a:cubicBezTo>
                  <a:cubicBezTo>
                    <a:pt x="8966" y="28111"/>
                    <a:pt x="9692" y="27087"/>
                    <a:pt x="10502" y="26123"/>
                  </a:cubicBezTo>
                  <a:cubicBezTo>
                    <a:pt x="11312" y="25158"/>
                    <a:pt x="12181" y="24253"/>
                    <a:pt x="13121" y="23408"/>
                  </a:cubicBezTo>
                  <a:cubicBezTo>
                    <a:pt x="13550" y="23027"/>
                    <a:pt x="13979" y="22670"/>
                    <a:pt x="14395" y="22360"/>
                  </a:cubicBezTo>
                  <a:cubicBezTo>
                    <a:pt x="14598" y="22206"/>
                    <a:pt x="14788" y="22039"/>
                    <a:pt x="14991" y="21908"/>
                  </a:cubicBezTo>
                  <a:lnTo>
                    <a:pt x="15538" y="21503"/>
                  </a:lnTo>
                  <a:cubicBezTo>
                    <a:pt x="15896" y="21241"/>
                    <a:pt x="16241" y="21039"/>
                    <a:pt x="16527" y="20848"/>
                  </a:cubicBezTo>
                  <a:cubicBezTo>
                    <a:pt x="16824" y="20670"/>
                    <a:pt x="17086" y="20515"/>
                    <a:pt x="17300" y="20384"/>
                  </a:cubicBezTo>
                  <a:lnTo>
                    <a:pt x="17789" y="20110"/>
                  </a:lnTo>
                  <a:cubicBezTo>
                    <a:pt x="17848" y="20086"/>
                    <a:pt x="17896" y="20039"/>
                    <a:pt x="17955" y="20003"/>
                  </a:cubicBezTo>
                  <a:close/>
                  <a:moveTo>
                    <a:pt x="11955" y="30838"/>
                  </a:moveTo>
                  <a:lnTo>
                    <a:pt x="11955" y="30838"/>
                  </a:lnTo>
                  <a:cubicBezTo>
                    <a:pt x="11812" y="31040"/>
                    <a:pt x="11681" y="31266"/>
                    <a:pt x="11585" y="31504"/>
                  </a:cubicBezTo>
                  <a:cubicBezTo>
                    <a:pt x="11050" y="32600"/>
                    <a:pt x="10704" y="33790"/>
                    <a:pt x="10573" y="35017"/>
                  </a:cubicBezTo>
                  <a:cubicBezTo>
                    <a:pt x="10538" y="35267"/>
                    <a:pt x="10526" y="35517"/>
                    <a:pt x="10550" y="35767"/>
                  </a:cubicBezTo>
                  <a:cubicBezTo>
                    <a:pt x="10609" y="35529"/>
                    <a:pt x="10657" y="35279"/>
                    <a:pt x="10681" y="35017"/>
                  </a:cubicBezTo>
                  <a:cubicBezTo>
                    <a:pt x="10776" y="34421"/>
                    <a:pt x="10907" y="33838"/>
                    <a:pt x="11074" y="33255"/>
                  </a:cubicBezTo>
                  <a:cubicBezTo>
                    <a:pt x="11240" y="32671"/>
                    <a:pt x="11443" y="32100"/>
                    <a:pt x="11681" y="31540"/>
                  </a:cubicBezTo>
                  <a:cubicBezTo>
                    <a:pt x="11788" y="31314"/>
                    <a:pt x="11883" y="31076"/>
                    <a:pt x="11955" y="30838"/>
                  </a:cubicBezTo>
                  <a:close/>
                  <a:moveTo>
                    <a:pt x="14904" y="35730"/>
                  </a:moveTo>
                  <a:cubicBezTo>
                    <a:pt x="14897" y="35730"/>
                    <a:pt x="14890" y="35731"/>
                    <a:pt x="14884" y="35731"/>
                  </a:cubicBezTo>
                  <a:cubicBezTo>
                    <a:pt x="14550" y="35731"/>
                    <a:pt x="14383" y="36136"/>
                    <a:pt x="14622" y="36362"/>
                  </a:cubicBezTo>
                  <a:cubicBezTo>
                    <a:pt x="14699" y="36440"/>
                    <a:pt x="14794" y="36474"/>
                    <a:pt x="14887" y="36474"/>
                  </a:cubicBezTo>
                  <a:cubicBezTo>
                    <a:pt x="15080" y="36474"/>
                    <a:pt x="15265" y="36325"/>
                    <a:pt x="15265" y="36100"/>
                  </a:cubicBezTo>
                  <a:lnTo>
                    <a:pt x="15253" y="36100"/>
                  </a:lnTo>
                  <a:cubicBezTo>
                    <a:pt x="15253" y="35893"/>
                    <a:pt x="15097" y="35730"/>
                    <a:pt x="14904" y="3573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3"/>
            <p:cNvSpPr/>
            <p:nvPr/>
          </p:nvSpPr>
          <p:spPr>
            <a:xfrm>
              <a:off x="7139326" y="211908"/>
              <a:ext cx="575043" cy="540758"/>
            </a:xfrm>
            <a:custGeom>
              <a:avLst/>
              <a:gdLst/>
              <a:ahLst/>
              <a:cxnLst/>
              <a:rect l="l" t="t" r="r" b="b"/>
              <a:pathLst>
                <a:path w="21385" h="20110" extrusionOk="0">
                  <a:moveTo>
                    <a:pt x="10502" y="0"/>
                  </a:moveTo>
                  <a:cubicBezTo>
                    <a:pt x="10312" y="0"/>
                    <a:pt x="10228" y="214"/>
                    <a:pt x="10347" y="333"/>
                  </a:cubicBezTo>
                  <a:cubicBezTo>
                    <a:pt x="10392" y="378"/>
                    <a:pt x="10445" y="397"/>
                    <a:pt x="10497" y="397"/>
                  </a:cubicBezTo>
                  <a:cubicBezTo>
                    <a:pt x="10599" y="397"/>
                    <a:pt x="10693" y="321"/>
                    <a:pt x="10693" y="203"/>
                  </a:cubicBezTo>
                  <a:cubicBezTo>
                    <a:pt x="10693" y="83"/>
                    <a:pt x="10609" y="0"/>
                    <a:pt x="10502" y="0"/>
                  </a:cubicBezTo>
                  <a:close/>
                  <a:moveTo>
                    <a:pt x="8621" y="2893"/>
                  </a:moveTo>
                  <a:cubicBezTo>
                    <a:pt x="8573" y="2893"/>
                    <a:pt x="8538" y="2929"/>
                    <a:pt x="8550" y="2977"/>
                  </a:cubicBezTo>
                  <a:cubicBezTo>
                    <a:pt x="8550" y="3024"/>
                    <a:pt x="8585" y="3060"/>
                    <a:pt x="8633" y="3060"/>
                  </a:cubicBezTo>
                  <a:cubicBezTo>
                    <a:pt x="8669" y="3060"/>
                    <a:pt x="8704" y="3024"/>
                    <a:pt x="8716" y="2977"/>
                  </a:cubicBezTo>
                  <a:cubicBezTo>
                    <a:pt x="8716" y="2929"/>
                    <a:pt x="8669" y="2893"/>
                    <a:pt x="8621" y="2893"/>
                  </a:cubicBezTo>
                  <a:close/>
                  <a:moveTo>
                    <a:pt x="4085" y="2977"/>
                  </a:moveTo>
                  <a:cubicBezTo>
                    <a:pt x="3906" y="2977"/>
                    <a:pt x="3823" y="3191"/>
                    <a:pt x="3942" y="3310"/>
                  </a:cubicBezTo>
                  <a:cubicBezTo>
                    <a:pt x="3986" y="3354"/>
                    <a:pt x="4040" y="3374"/>
                    <a:pt x="4091" y="3374"/>
                  </a:cubicBezTo>
                  <a:cubicBezTo>
                    <a:pt x="4193" y="3374"/>
                    <a:pt x="4287" y="3297"/>
                    <a:pt x="4287" y="3179"/>
                  </a:cubicBezTo>
                  <a:cubicBezTo>
                    <a:pt x="4287" y="3060"/>
                    <a:pt x="4192" y="2977"/>
                    <a:pt x="4085" y="2977"/>
                  </a:cubicBezTo>
                  <a:close/>
                  <a:moveTo>
                    <a:pt x="15098" y="2977"/>
                  </a:moveTo>
                  <a:cubicBezTo>
                    <a:pt x="14908" y="2977"/>
                    <a:pt x="14824" y="3191"/>
                    <a:pt x="14955" y="3322"/>
                  </a:cubicBezTo>
                  <a:cubicBezTo>
                    <a:pt x="14997" y="3364"/>
                    <a:pt x="15048" y="3383"/>
                    <a:pt x="15098" y="3383"/>
                  </a:cubicBezTo>
                  <a:cubicBezTo>
                    <a:pt x="15202" y="3383"/>
                    <a:pt x="15300" y="3300"/>
                    <a:pt x="15300" y="3179"/>
                  </a:cubicBezTo>
                  <a:lnTo>
                    <a:pt x="15289" y="3179"/>
                  </a:lnTo>
                  <a:cubicBezTo>
                    <a:pt x="15289" y="3060"/>
                    <a:pt x="15205" y="2977"/>
                    <a:pt x="15098" y="2977"/>
                  </a:cubicBezTo>
                  <a:close/>
                  <a:moveTo>
                    <a:pt x="18384" y="4084"/>
                  </a:moveTo>
                  <a:cubicBezTo>
                    <a:pt x="18337" y="4084"/>
                    <a:pt x="18301" y="4120"/>
                    <a:pt x="18301" y="4167"/>
                  </a:cubicBezTo>
                  <a:cubicBezTo>
                    <a:pt x="18307" y="4215"/>
                    <a:pt x="18345" y="4239"/>
                    <a:pt x="18384" y="4239"/>
                  </a:cubicBezTo>
                  <a:cubicBezTo>
                    <a:pt x="18423" y="4239"/>
                    <a:pt x="18462" y="4215"/>
                    <a:pt x="18467" y="4167"/>
                  </a:cubicBezTo>
                  <a:lnTo>
                    <a:pt x="18479" y="4167"/>
                  </a:lnTo>
                  <a:cubicBezTo>
                    <a:pt x="18479" y="4120"/>
                    <a:pt x="18432" y="4084"/>
                    <a:pt x="18384" y="4084"/>
                  </a:cubicBezTo>
                  <a:close/>
                  <a:moveTo>
                    <a:pt x="3966" y="6501"/>
                  </a:moveTo>
                  <a:cubicBezTo>
                    <a:pt x="3930" y="6501"/>
                    <a:pt x="3882" y="6537"/>
                    <a:pt x="3882" y="6584"/>
                  </a:cubicBezTo>
                  <a:cubicBezTo>
                    <a:pt x="3882" y="6615"/>
                    <a:pt x="3894" y="6627"/>
                    <a:pt x="3910" y="6627"/>
                  </a:cubicBezTo>
                  <a:cubicBezTo>
                    <a:pt x="3964" y="6627"/>
                    <a:pt x="4066" y="6501"/>
                    <a:pt x="3966" y="6501"/>
                  </a:cubicBezTo>
                  <a:close/>
                  <a:moveTo>
                    <a:pt x="10967" y="2453"/>
                  </a:moveTo>
                  <a:cubicBezTo>
                    <a:pt x="10883" y="2453"/>
                    <a:pt x="10847" y="3441"/>
                    <a:pt x="10871" y="4644"/>
                  </a:cubicBezTo>
                  <a:cubicBezTo>
                    <a:pt x="10895" y="5846"/>
                    <a:pt x="10978" y="6822"/>
                    <a:pt x="11062" y="6822"/>
                  </a:cubicBezTo>
                  <a:cubicBezTo>
                    <a:pt x="11145" y="6822"/>
                    <a:pt x="11181" y="5846"/>
                    <a:pt x="11157" y="4632"/>
                  </a:cubicBezTo>
                  <a:cubicBezTo>
                    <a:pt x="11133" y="3429"/>
                    <a:pt x="11050" y="2453"/>
                    <a:pt x="10967" y="2453"/>
                  </a:cubicBezTo>
                  <a:close/>
                  <a:moveTo>
                    <a:pt x="13511" y="2679"/>
                  </a:moveTo>
                  <a:cubicBezTo>
                    <a:pt x="13423" y="2679"/>
                    <a:pt x="13106" y="3599"/>
                    <a:pt x="12800" y="4751"/>
                  </a:cubicBezTo>
                  <a:cubicBezTo>
                    <a:pt x="12479" y="5917"/>
                    <a:pt x="12288" y="6882"/>
                    <a:pt x="12360" y="6894"/>
                  </a:cubicBezTo>
                  <a:cubicBezTo>
                    <a:pt x="12361" y="6894"/>
                    <a:pt x="12362" y="6894"/>
                    <a:pt x="12363" y="6894"/>
                  </a:cubicBezTo>
                  <a:cubicBezTo>
                    <a:pt x="12451" y="6894"/>
                    <a:pt x="12757" y="5974"/>
                    <a:pt x="13074" y="4822"/>
                  </a:cubicBezTo>
                  <a:cubicBezTo>
                    <a:pt x="13395" y="3667"/>
                    <a:pt x="13586" y="2703"/>
                    <a:pt x="13514" y="2679"/>
                  </a:cubicBezTo>
                  <a:cubicBezTo>
                    <a:pt x="13513" y="2679"/>
                    <a:pt x="13512" y="2679"/>
                    <a:pt x="13511" y="2679"/>
                  </a:cubicBezTo>
                  <a:close/>
                  <a:moveTo>
                    <a:pt x="6279" y="1714"/>
                  </a:moveTo>
                  <a:cubicBezTo>
                    <a:pt x="6278" y="1714"/>
                    <a:pt x="6277" y="1714"/>
                    <a:pt x="6275" y="1715"/>
                  </a:cubicBezTo>
                  <a:cubicBezTo>
                    <a:pt x="6192" y="1762"/>
                    <a:pt x="6787" y="2989"/>
                    <a:pt x="7585" y="4465"/>
                  </a:cubicBezTo>
                  <a:cubicBezTo>
                    <a:pt x="8371" y="5919"/>
                    <a:pt x="9064" y="7073"/>
                    <a:pt x="9153" y="7073"/>
                  </a:cubicBezTo>
                  <a:cubicBezTo>
                    <a:pt x="9155" y="7073"/>
                    <a:pt x="9156" y="7073"/>
                    <a:pt x="9157" y="7072"/>
                  </a:cubicBezTo>
                  <a:cubicBezTo>
                    <a:pt x="9228" y="7025"/>
                    <a:pt x="8633" y="5798"/>
                    <a:pt x="7835" y="4322"/>
                  </a:cubicBezTo>
                  <a:cubicBezTo>
                    <a:pt x="7061" y="2868"/>
                    <a:pt x="6368" y="1714"/>
                    <a:pt x="6279" y="1714"/>
                  </a:cubicBezTo>
                  <a:close/>
                  <a:moveTo>
                    <a:pt x="275" y="7656"/>
                  </a:moveTo>
                  <a:cubicBezTo>
                    <a:pt x="96" y="7656"/>
                    <a:pt x="1" y="7870"/>
                    <a:pt x="132" y="8001"/>
                  </a:cubicBezTo>
                  <a:cubicBezTo>
                    <a:pt x="170" y="8039"/>
                    <a:pt x="219" y="8057"/>
                    <a:pt x="269" y="8057"/>
                  </a:cubicBezTo>
                  <a:cubicBezTo>
                    <a:pt x="373" y="8057"/>
                    <a:pt x="477" y="7979"/>
                    <a:pt x="477" y="7858"/>
                  </a:cubicBezTo>
                  <a:cubicBezTo>
                    <a:pt x="477" y="7739"/>
                    <a:pt x="382" y="7656"/>
                    <a:pt x="275" y="7656"/>
                  </a:cubicBezTo>
                  <a:close/>
                  <a:moveTo>
                    <a:pt x="4907" y="4924"/>
                  </a:moveTo>
                  <a:cubicBezTo>
                    <a:pt x="4901" y="4924"/>
                    <a:pt x="4897" y="4926"/>
                    <a:pt x="4894" y="4929"/>
                  </a:cubicBezTo>
                  <a:cubicBezTo>
                    <a:pt x="4835" y="4989"/>
                    <a:pt x="5621" y="5727"/>
                    <a:pt x="6597" y="6608"/>
                  </a:cubicBezTo>
                  <a:cubicBezTo>
                    <a:pt x="7535" y="7466"/>
                    <a:pt x="8318" y="8147"/>
                    <a:pt x="8432" y="8147"/>
                  </a:cubicBezTo>
                  <a:cubicBezTo>
                    <a:pt x="8437" y="8147"/>
                    <a:pt x="8440" y="8146"/>
                    <a:pt x="8442" y="8144"/>
                  </a:cubicBezTo>
                  <a:cubicBezTo>
                    <a:pt x="8502" y="8096"/>
                    <a:pt x="7764" y="7287"/>
                    <a:pt x="6787" y="6394"/>
                  </a:cubicBezTo>
                  <a:cubicBezTo>
                    <a:pt x="5849" y="5557"/>
                    <a:pt x="5028" y="4924"/>
                    <a:pt x="4907" y="4924"/>
                  </a:cubicBezTo>
                  <a:close/>
                  <a:moveTo>
                    <a:pt x="16909" y="5044"/>
                  </a:moveTo>
                  <a:cubicBezTo>
                    <a:pt x="16805" y="5044"/>
                    <a:pt x="16074" y="5659"/>
                    <a:pt x="15277" y="6525"/>
                  </a:cubicBezTo>
                  <a:cubicBezTo>
                    <a:pt x="14443" y="7418"/>
                    <a:pt x="13884" y="8239"/>
                    <a:pt x="13931" y="8287"/>
                  </a:cubicBezTo>
                  <a:cubicBezTo>
                    <a:pt x="13933" y="8288"/>
                    <a:pt x="13935" y="8289"/>
                    <a:pt x="13939" y="8289"/>
                  </a:cubicBezTo>
                  <a:cubicBezTo>
                    <a:pt x="14032" y="8289"/>
                    <a:pt x="14683" y="7580"/>
                    <a:pt x="15479" y="6715"/>
                  </a:cubicBezTo>
                  <a:cubicBezTo>
                    <a:pt x="16301" y="5822"/>
                    <a:pt x="16979" y="5108"/>
                    <a:pt x="16920" y="5048"/>
                  </a:cubicBezTo>
                  <a:cubicBezTo>
                    <a:pt x="16918" y="5046"/>
                    <a:pt x="16914" y="5044"/>
                    <a:pt x="16909" y="5044"/>
                  </a:cubicBezTo>
                  <a:close/>
                  <a:moveTo>
                    <a:pt x="9232" y="4905"/>
                  </a:moveTo>
                  <a:cubicBezTo>
                    <a:pt x="9231" y="4905"/>
                    <a:pt x="9229" y="4905"/>
                    <a:pt x="9228" y="4905"/>
                  </a:cubicBezTo>
                  <a:cubicBezTo>
                    <a:pt x="9145" y="4929"/>
                    <a:pt x="9371" y="5787"/>
                    <a:pt x="9704" y="6822"/>
                  </a:cubicBezTo>
                  <a:cubicBezTo>
                    <a:pt x="10033" y="7843"/>
                    <a:pt x="10362" y="8645"/>
                    <a:pt x="10451" y="8645"/>
                  </a:cubicBezTo>
                  <a:cubicBezTo>
                    <a:pt x="10452" y="8645"/>
                    <a:pt x="10453" y="8644"/>
                    <a:pt x="10455" y="8644"/>
                  </a:cubicBezTo>
                  <a:cubicBezTo>
                    <a:pt x="10526" y="8620"/>
                    <a:pt x="10312" y="7775"/>
                    <a:pt x="9978" y="6739"/>
                  </a:cubicBezTo>
                  <a:cubicBezTo>
                    <a:pt x="9650" y="5718"/>
                    <a:pt x="9321" y="4905"/>
                    <a:pt x="9232" y="4905"/>
                  </a:cubicBezTo>
                  <a:close/>
                  <a:moveTo>
                    <a:pt x="20282" y="6266"/>
                  </a:moveTo>
                  <a:cubicBezTo>
                    <a:pt x="20083" y="6266"/>
                    <a:pt x="18963" y="6638"/>
                    <a:pt x="17682" y="7251"/>
                  </a:cubicBezTo>
                  <a:cubicBezTo>
                    <a:pt x="16289" y="7930"/>
                    <a:pt x="15241" y="8620"/>
                    <a:pt x="15289" y="8692"/>
                  </a:cubicBezTo>
                  <a:cubicBezTo>
                    <a:pt x="15291" y="8696"/>
                    <a:pt x="15296" y="8698"/>
                    <a:pt x="15304" y="8698"/>
                  </a:cubicBezTo>
                  <a:cubicBezTo>
                    <a:pt x="15448" y="8698"/>
                    <a:pt x="16497" y="8142"/>
                    <a:pt x="17813" y="7513"/>
                  </a:cubicBezTo>
                  <a:cubicBezTo>
                    <a:pt x="19194" y="6846"/>
                    <a:pt x="20337" y="6358"/>
                    <a:pt x="20313" y="6275"/>
                  </a:cubicBezTo>
                  <a:cubicBezTo>
                    <a:pt x="20310" y="6269"/>
                    <a:pt x="20300" y="6266"/>
                    <a:pt x="20282" y="6266"/>
                  </a:cubicBezTo>
                  <a:close/>
                  <a:moveTo>
                    <a:pt x="14098" y="5346"/>
                  </a:moveTo>
                  <a:lnTo>
                    <a:pt x="14098" y="5358"/>
                  </a:lnTo>
                  <a:cubicBezTo>
                    <a:pt x="14096" y="5357"/>
                    <a:pt x="14093" y="5356"/>
                    <a:pt x="14091" y="5356"/>
                  </a:cubicBezTo>
                  <a:cubicBezTo>
                    <a:pt x="14000" y="5356"/>
                    <a:pt x="13560" y="6125"/>
                    <a:pt x="13098" y="7084"/>
                  </a:cubicBezTo>
                  <a:cubicBezTo>
                    <a:pt x="12622" y="8084"/>
                    <a:pt x="12300" y="8918"/>
                    <a:pt x="12371" y="8954"/>
                  </a:cubicBezTo>
                  <a:cubicBezTo>
                    <a:pt x="12373" y="8954"/>
                    <a:pt x="12375" y="8955"/>
                    <a:pt x="12377" y="8955"/>
                  </a:cubicBezTo>
                  <a:cubicBezTo>
                    <a:pt x="12462" y="8955"/>
                    <a:pt x="12894" y="8182"/>
                    <a:pt x="13360" y="7215"/>
                  </a:cubicBezTo>
                  <a:cubicBezTo>
                    <a:pt x="13836" y="6215"/>
                    <a:pt x="14169" y="5382"/>
                    <a:pt x="14098" y="5346"/>
                  </a:cubicBezTo>
                  <a:close/>
                  <a:moveTo>
                    <a:pt x="17122" y="9251"/>
                  </a:moveTo>
                  <a:lnTo>
                    <a:pt x="17122" y="9261"/>
                  </a:lnTo>
                  <a:lnTo>
                    <a:pt x="17122" y="9261"/>
                  </a:lnTo>
                  <a:cubicBezTo>
                    <a:pt x="17123" y="9258"/>
                    <a:pt x="17123" y="9254"/>
                    <a:pt x="17122" y="9251"/>
                  </a:cubicBezTo>
                  <a:close/>
                  <a:moveTo>
                    <a:pt x="18920" y="9180"/>
                  </a:moveTo>
                  <a:cubicBezTo>
                    <a:pt x="18872" y="9180"/>
                    <a:pt x="18837" y="9216"/>
                    <a:pt x="18837" y="9263"/>
                  </a:cubicBezTo>
                  <a:cubicBezTo>
                    <a:pt x="18837" y="9311"/>
                    <a:pt x="18872" y="9346"/>
                    <a:pt x="18920" y="9346"/>
                  </a:cubicBezTo>
                  <a:cubicBezTo>
                    <a:pt x="18968" y="9346"/>
                    <a:pt x="19003" y="9299"/>
                    <a:pt x="19003" y="9263"/>
                  </a:cubicBezTo>
                  <a:cubicBezTo>
                    <a:pt x="19003" y="9216"/>
                    <a:pt x="18968" y="9180"/>
                    <a:pt x="18920" y="9180"/>
                  </a:cubicBezTo>
                  <a:close/>
                  <a:moveTo>
                    <a:pt x="5376" y="7849"/>
                  </a:moveTo>
                  <a:cubicBezTo>
                    <a:pt x="5359" y="7849"/>
                    <a:pt x="5349" y="7852"/>
                    <a:pt x="5347" y="7858"/>
                  </a:cubicBezTo>
                  <a:cubicBezTo>
                    <a:pt x="5311" y="7918"/>
                    <a:pt x="6025" y="8287"/>
                    <a:pt x="6895" y="8751"/>
                  </a:cubicBezTo>
                  <a:cubicBezTo>
                    <a:pt x="7695" y="9179"/>
                    <a:pt x="8343" y="9545"/>
                    <a:pt x="8479" y="9545"/>
                  </a:cubicBezTo>
                  <a:cubicBezTo>
                    <a:pt x="8490" y="9545"/>
                    <a:pt x="8498" y="9543"/>
                    <a:pt x="8502" y="9537"/>
                  </a:cubicBezTo>
                  <a:cubicBezTo>
                    <a:pt x="8550" y="9489"/>
                    <a:pt x="7907" y="8965"/>
                    <a:pt x="7026" y="8501"/>
                  </a:cubicBezTo>
                  <a:cubicBezTo>
                    <a:pt x="6234" y="8084"/>
                    <a:pt x="5528" y="7849"/>
                    <a:pt x="5376" y="7849"/>
                  </a:cubicBezTo>
                  <a:close/>
                  <a:moveTo>
                    <a:pt x="11883" y="7370"/>
                  </a:moveTo>
                  <a:cubicBezTo>
                    <a:pt x="11800" y="7370"/>
                    <a:pt x="11693" y="7870"/>
                    <a:pt x="11574" y="8477"/>
                  </a:cubicBezTo>
                  <a:cubicBezTo>
                    <a:pt x="11455" y="9096"/>
                    <a:pt x="11383" y="9597"/>
                    <a:pt x="11455" y="9620"/>
                  </a:cubicBezTo>
                  <a:cubicBezTo>
                    <a:pt x="11456" y="9621"/>
                    <a:pt x="11458" y="9621"/>
                    <a:pt x="11460" y="9621"/>
                  </a:cubicBezTo>
                  <a:cubicBezTo>
                    <a:pt x="11536" y="9621"/>
                    <a:pt x="11743" y="9153"/>
                    <a:pt x="11860" y="8537"/>
                  </a:cubicBezTo>
                  <a:cubicBezTo>
                    <a:pt x="11979" y="7906"/>
                    <a:pt x="11955" y="7370"/>
                    <a:pt x="11883" y="7370"/>
                  </a:cubicBezTo>
                  <a:close/>
                  <a:moveTo>
                    <a:pt x="1519" y="8230"/>
                  </a:moveTo>
                  <a:cubicBezTo>
                    <a:pt x="1501" y="8230"/>
                    <a:pt x="1491" y="8233"/>
                    <a:pt x="1489" y="8239"/>
                  </a:cubicBezTo>
                  <a:cubicBezTo>
                    <a:pt x="1453" y="8323"/>
                    <a:pt x="2525" y="8799"/>
                    <a:pt x="3906" y="9216"/>
                  </a:cubicBezTo>
                  <a:cubicBezTo>
                    <a:pt x="5078" y="9562"/>
                    <a:pt x="6102" y="9743"/>
                    <a:pt x="6380" y="9743"/>
                  </a:cubicBezTo>
                  <a:cubicBezTo>
                    <a:pt x="6427" y="9743"/>
                    <a:pt x="6452" y="9738"/>
                    <a:pt x="6454" y="9727"/>
                  </a:cubicBezTo>
                  <a:cubicBezTo>
                    <a:pt x="6466" y="9644"/>
                    <a:pt x="5359" y="9346"/>
                    <a:pt x="3989" y="8930"/>
                  </a:cubicBezTo>
                  <a:cubicBezTo>
                    <a:pt x="2739" y="8560"/>
                    <a:pt x="1707" y="8230"/>
                    <a:pt x="1519" y="8230"/>
                  </a:cubicBezTo>
                  <a:close/>
                  <a:moveTo>
                    <a:pt x="14313" y="8842"/>
                  </a:moveTo>
                  <a:cubicBezTo>
                    <a:pt x="14180" y="8842"/>
                    <a:pt x="13791" y="8995"/>
                    <a:pt x="13360" y="9216"/>
                  </a:cubicBezTo>
                  <a:cubicBezTo>
                    <a:pt x="12848" y="9477"/>
                    <a:pt x="12467" y="9751"/>
                    <a:pt x="12502" y="9823"/>
                  </a:cubicBezTo>
                  <a:cubicBezTo>
                    <a:pt x="12508" y="9835"/>
                    <a:pt x="12526" y="9840"/>
                    <a:pt x="12553" y="9840"/>
                  </a:cubicBezTo>
                  <a:cubicBezTo>
                    <a:pt x="12689" y="9840"/>
                    <a:pt x="13075" y="9696"/>
                    <a:pt x="13503" y="9477"/>
                  </a:cubicBezTo>
                  <a:cubicBezTo>
                    <a:pt x="14015" y="9204"/>
                    <a:pt x="14396" y="8930"/>
                    <a:pt x="14360" y="8858"/>
                  </a:cubicBezTo>
                  <a:cubicBezTo>
                    <a:pt x="14354" y="8847"/>
                    <a:pt x="14338" y="8842"/>
                    <a:pt x="14313" y="8842"/>
                  </a:cubicBezTo>
                  <a:close/>
                  <a:moveTo>
                    <a:pt x="16986" y="9231"/>
                  </a:moveTo>
                  <a:cubicBezTo>
                    <a:pt x="16756" y="9231"/>
                    <a:pt x="16258" y="9313"/>
                    <a:pt x="15670" y="9454"/>
                  </a:cubicBezTo>
                  <a:cubicBezTo>
                    <a:pt x="14872" y="9656"/>
                    <a:pt x="14265" y="9882"/>
                    <a:pt x="14276" y="9954"/>
                  </a:cubicBezTo>
                  <a:cubicBezTo>
                    <a:pt x="14282" y="9966"/>
                    <a:pt x="14315" y="9973"/>
                    <a:pt x="14372" y="9973"/>
                  </a:cubicBezTo>
                  <a:cubicBezTo>
                    <a:pt x="14583" y="9973"/>
                    <a:pt x="15114" y="9889"/>
                    <a:pt x="15741" y="9739"/>
                  </a:cubicBezTo>
                  <a:cubicBezTo>
                    <a:pt x="16494" y="9557"/>
                    <a:pt x="17095" y="9352"/>
                    <a:pt x="17122" y="9262"/>
                  </a:cubicBezTo>
                  <a:lnTo>
                    <a:pt x="17122" y="9262"/>
                  </a:lnTo>
                  <a:cubicBezTo>
                    <a:pt x="17122" y="9263"/>
                    <a:pt x="17122" y="9263"/>
                    <a:pt x="17122" y="9263"/>
                  </a:cubicBezTo>
                  <a:lnTo>
                    <a:pt x="17122" y="9261"/>
                  </a:lnTo>
                  <a:lnTo>
                    <a:pt x="17122" y="9261"/>
                  </a:lnTo>
                  <a:cubicBezTo>
                    <a:pt x="17122" y="9261"/>
                    <a:pt x="17122" y="9262"/>
                    <a:pt x="17122" y="9262"/>
                  </a:cubicBezTo>
                  <a:lnTo>
                    <a:pt x="17122" y="9262"/>
                  </a:lnTo>
                  <a:cubicBezTo>
                    <a:pt x="17114" y="9241"/>
                    <a:pt x="17067" y="9231"/>
                    <a:pt x="16986" y="9231"/>
                  </a:cubicBezTo>
                  <a:close/>
                  <a:moveTo>
                    <a:pt x="9233" y="7703"/>
                  </a:moveTo>
                  <a:cubicBezTo>
                    <a:pt x="9232" y="7703"/>
                    <a:pt x="9230" y="7703"/>
                    <a:pt x="9228" y="7703"/>
                  </a:cubicBezTo>
                  <a:cubicBezTo>
                    <a:pt x="9145" y="7715"/>
                    <a:pt x="9264" y="8275"/>
                    <a:pt x="9538" y="8906"/>
                  </a:cubicBezTo>
                  <a:cubicBezTo>
                    <a:pt x="9790" y="9526"/>
                    <a:pt x="10098" y="9979"/>
                    <a:pt x="10184" y="9979"/>
                  </a:cubicBezTo>
                  <a:cubicBezTo>
                    <a:pt x="10187" y="9979"/>
                    <a:pt x="10190" y="9979"/>
                    <a:pt x="10193" y="9978"/>
                  </a:cubicBezTo>
                  <a:cubicBezTo>
                    <a:pt x="10264" y="9930"/>
                    <a:pt x="10062" y="9454"/>
                    <a:pt x="9800" y="8811"/>
                  </a:cubicBezTo>
                  <a:cubicBezTo>
                    <a:pt x="9544" y="8194"/>
                    <a:pt x="9311" y="7703"/>
                    <a:pt x="9233" y="7703"/>
                  </a:cubicBezTo>
                  <a:close/>
                  <a:moveTo>
                    <a:pt x="7490" y="10189"/>
                  </a:moveTo>
                  <a:cubicBezTo>
                    <a:pt x="7440" y="10189"/>
                    <a:pt x="7407" y="10197"/>
                    <a:pt x="7395" y="10216"/>
                  </a:cubicBezTo>
                  <a:cubicBezTo>
                    <a:pt x="7359" y="10287"/>
                    <a:pt x="7716" y="10501"/>
                    <a:pt x="8192" y="10632"/>
                  </a:cubicBezTo>
                  <a:cubicBezTo>
                    <a:pt x="8424" y="10690"/>
                    <a:pt x="8641" y="10714"/>
                    <a:pt x="8803" y="10714"/>
                  </a:cubicBezTo>
                  <a:cubicBezTo>
                    <a:pt x="8975" y="10714"/>
                    <a:pt x="9085" y="10687"/>
                    <a:pt x="9085" y="10644"/>
                  </a:cubicBezTo>
                  <a:cubicBezTo>
                    <a:pt x="9097" y="10561"/>
                    <a:pt x="8728" y="10454"/>
                    <a:pt x="8264" y="10347"/>
                  </a:cubicBezTo>
                  <a:cubicBezTo>
                    <a:pt x="7927" y="10258"/>
                    <a:pt x="7637" y="10189"/>
                    <a:pt x="7490" y="10189"/>
                  </a:cubicBezTo>
                  <a:close/>
                  <a:moveTo>
                    <a:pt x="15982" y="10754"/>
                  </a:moveTo>
                  <a:cubicBezTo>
                    <a:pt x="15644" y="10754"/>
                    <a:pt x="15437" y="10767"/>
                    <a:pt x="15431" y="10799"/>
                  </a:cubicBezTo>
                  <a:cubicBezTo>
                    <a:pt x="15408" y="10882"/>
                    <a:pt x="16420" y="11037"/>
                    <a:pt x="17658" y="11085"/>
                  </a:cubicBezTo>
                  <a:cubicBezTo>
                    <a:pt x="17842" y="11090"/>
                    <a:pt x="18020" y="11093"/>
                    <a:pt x="18192" y="11093"/>
                  </a:cubicBezTo>
                  <a:cubicBezTo>
                    <a:pt x="19147" y="11093"/>
                    <a:pt x="19867" y="11017"/>
                    <a:pt x="19906" y="10948"/>
                  </a:cubicBezTo>
                  <a:lnTo>
                    <a:pt x="19906" y="10948"/>
                  </a:lnTo>
                  <a:cubicBezTo>
                    <a:pt x="19908" y="10950"/>
                    <a:pt x="19908" y="10952"/>
                    <a:pt x="19908" y="10954"/>
                  </a:cubicBezTo>
                  <a:lnTo>
                    <a:pt x="19908" y="10942"/>
                  </a:lnTo>
                  <a:cubicBezTo>
                    <a:pt x="19908" y="10944"/>
                    <a:pt x="19908" y="10946"/>
                    <a:pt x="19906" y="10948"/>
                  </a:cubicBezTo>
                  <a:lnTo>
                    <a:pt x="19906" y="10948"/>
                  </a:lnTo>
                  <a:cubicBezTo>
                    <a:pt x="19860" y="10869"/>
                    <a:pt x="18878" y="10846"/>
                    <a:pt x="17670" y="10799"/>
                  </a:cubicBezTo>
                  <a:cubicBezTo>
                    <a:pt x="16997" y="10773"/>
                    <a:pt x="16392" y="10754"/>
                    <a:pt x="15982" y="10754"/>
                  </a:cubicBezTo>
                  <a:close/>
                  <a:moveTo>
                    <a:pt x="5242" y="10869"/>
                  </a:moveTo>
                  <a:cubicBezTo>
                    <a:pt x="5152" y="10869"/>
                    <a:pt x="5059" y="10869"/>
                    <a:pt x="4966" y="10870"/>
                  </a:cubicBezTo>
                  <a:cubicBezTo>
                    <a:pt x="3894" y="10882"/>
                    <a:pt x="3025" y="10954"/>
                    <a:pt x="3025" y="11037"/>
                  </a:cubicBezTo>
                  <a:cubicBezTo>
                    <a:pt x="3025" y="11108"/>
                    <a:pt x="3652" y="11162"/>
                    <a:pt x="4497" y="11162"/>
                  </a:cubicBezTo>
                  <a:cubicBezTo>
                    <a:pt x="4647" y="11162"/>
                    <a:pt x="4804" y="11160"/>
                    <a:pt x="4966" y="11156"/>
                  </a:cubicBezTo>
                  <a:cubicBezTo>
                    <a:pt x="6049" y="11132"/>
                    <a:pt x="6918" y="11073"/>
                    <a:pt x="6918" y="10990"/>
                  </a:cubicBezTo>
                  <a:cubicBezTo>
                    <a:pt x="6918" y="10924"/>
                    <a:pt x="6193" y="10869"/>
                    <a:pt x="5242" y="10869"/>
                  </a:cubicBezTo>
                  <a:close/>
                  <a:moveTo>
                    <a:pt x="1263" y="11502"/>
                  </a:moveTo>
                  <a:cubicBezTo>
                    <a:pt x="1215" y="11513"/>
                    <a:pt x="1180" y="11549"/>
                    <a:pt x="1180" y="11585"/>
                  </a:cubicBezTo>
                  <a:cubicBezTo>
                    <a:pt x="1180" y="11632"/>
                    <a:pt x="1215" y="11668"/>
                    <a:pt x="1263" y="11668"/>
                  </a:cubicBezTo>
                  <a:cubicBezTo>
                    <a:pt x="1311" y="11668"/>
                    <a:pt x="1346" y="11632"/>
                    <a:pt x="1346" y="11585"/>
                  </a:cubicBezTo>
                  <a:cubicBezTo>
                    <a:pt x="1346" y="11537"/>
                    <a:pt x="1311" y="11502"/>
                    <a:pt x="1263" y="11502"/>
                  </a:cubicBezTo>
                  <a:close/>
                  <a:moveTo>
                    <a:pt x="12752" y="11088"/>
                  </a:moveTo>
                  <a:cubicBezTo>
                    <a:pt x="12690" y="11088"/>
                    <a:pt x="12652" y="11098"/>
                    <a:pt x="12645" y="11121"/>
                  </a:cubicBezTo>
                  <a:cubicBezTo>
                    <a:pt x="12622" y="11204"/>
                    <a:pt x="13050" y="11406"/>
                    <a:pt x="13598" y="11573"/>
                  </a:cubicBezTo>
                  <a:cubicBezTo>
                    <a:pt x="14006" y="11686"/>
                    <a:pt x="14363" y="11761"/>
                    <a:pt x="14536" y="11761"/>
                  </a:cubicBezTo>
                  <a:cubicBezTo>
                    <a:pt x="14600" y="11761"/>
                    <a:pt x="14639" y="11750"/>
                    <a:pt x="14646" y="11728"/>
                  </a:cubicBezTo>
                  <a:lnTo>
                    <a:pt x="14646" y="11740"/>
                  </a:lnTo>
                  <a:cubicBezTo>
                    <a:pt x="14669" y="11656"/>
                    <a:pt x="14241" y="11442"/>
                    <a:pt x="13681" y="11287"/>
                  </a:cubicBezTo>
                  <a:cubicBezTo>
                    <a:pt x="13280" y="11165"/>
                    <a:pt x="12924" y="11088"/>
                    <a:pt x="12752" y="11088"/>
                  </a:cubicBezTo>
                  <a:close/>
                  <a:moveTo>
                    <a:pt x="21182" y="11536"/>
                  </a:moveTo>
                  <a:cubicBezTo>
                    <a:pt x="21132" y="11536"/>
                    <a:pt x="21081" y="11555"/>
                    <a:pt x="21039" y="11597"/>
                  </a:cubicBezTo>
                  <a:cubicBezTo>
                    <a:pt x="20908" y="11728"/>
                    <a:pt x="21004" y="11942"/>
                    <a:pt x="21182" y="11942"/>
                  </a:cubicBezTo>
                  <a:cubicBezTo>
                    <a:pt x="21289" y="11942"/>
                    <a:pt x="21385" y="11847"/>
                    <a:pt x="21385" y="11740"/>
                  </a:cubicBezTo>
                  <a:cubicBezTo>
                    <a:pt x="21385" y="11619"/>
                    <a:pt x="21286" y="11536"/>
                    <a:pt x="21182" y="11536"/>
                  </a:cubicBezTo>
                  <a:close/>
                  <a:moveTo>
                    <a:pt x="7830" y="11822"/>
                  </a:moveTo>
                  <a:cubicBezTo>
                    <a:pt x="7657" y="11822"/>
                    <a:pt x="6956" y="12039"/>
                    <a:pt x="6109" y="12311"/>
                  </a:cubicBezTo>
                  <a:cubicBezTo>
                    <a:pt x="5144" y="12609"/>
                    <a:pt x="4382" y="12871"/>
                    <a:pt x="4406" y="12942"/>
                  </a:cubicBezTo>
                  <a:cubicBezTo>
                    <a:pt x="4409" y="12959"/>
                    <a:pt x="4443" y="12967"/>
                    <a:pt x="4503" y="12967"/>
                  </a:cubicBezTo>
                  <a:cubicBezTo>
                    <a:pt x="4749" y="12967"/>
                    <a:pt x="5430" y="12833"/>
                    <a:pt x="6204" y="12585"/>
                  </a:cubicBezTo>
                  <a:cubicBezTo>
                    <a:pt x="7157" y="12264"/>
                    <a:pt x="7895" y="11918"/>
                    <a:pt x="7871" y="11835"/>
                  </a:cubicBezTo>
                  <a:cubicBezTo>
                    <a:pt x="7868" y="11826"/>
                    <a:pt x="7854" y="11822"/>
                    <a:pt x="7830" y="11822"/>
                  </a:cubicBezTo>
                  <a:close/>
                  <a:moveTo>
                    <a:pt x="9693" y="11659"/>
                  </a:moveTo>
                  <a:cubicBezTo>
                    <a:pt x="9581" y="11659"/>
                    <a:pt x="9125" y="11898"/>
                    <a:pt x="8621" y="12252"/>
                  </a:cubicBezTo>
                  <a:cubicBezTo>
                    <a:pt x="8061" y="12645"/>
                    <a:pt x="7645" y="13002"/>
                    <a:pt x="7692" y="13073"/>
                  </a:cubicBezTo>
                  <a:cubicBezTo>
                    <a:pt x="7697" y="13079"/>
                    <a:pt x="7706" y="13082"/>
                    <a:pt x="7719" y="13082"/>
                  </a:cubicBezTo>
                  <a:cubicBezTo>
                    <a:pt x="7837" y="13082"/>
                    <a:pt x="8283" y="12844"/>
                    <a:pt x="8788" y="12490"/>
                  </a:cubicBezTo>
                  <a:cubicBezTo>
                    <a:pt x="9347" y="12109"/>
                    <a:pt x="9764" y="11740"/>
                    <a:pt x="9716" y="11668"/>
                  </a:cubicBezTo>
                  <a:cubicBezTo>
                    <a:pt x="9713" y="11662"/>
                    <a:pt x="9705" y="11659"/>
                    <a:pt x="9693" y="11659"/>
                  </a:cubicBezTo>
                  <a:close/>
                  <a:moveTo>
                    <a:pt x="15707" y="12271"/>
                  </a:moveTo>
                  <a:cubicBezTo>
                    <a:pt x="15655" y="12271"/>
                    <a:pt x="15625" y="12276"/>
                    <a:pt x="15622" y="12287"/>
                  </a:cubicBezTo>
                  <a:cubicBezTo>
                    <a:pt x="15598" y="12371"/>
                    <a:pt x="16705" y="12656"/>
                    <a:pt x="18098" y="13037"/>
                  </a:cubicBezTo>
                  <a:cubicBezTo>
                    <a:pt x="19340" y="13369"/>
                    <a:pt x="20370" y="13643"/>
                    <a:pt x="20583" y="13643"/>
                  </a:cubicBezTo>
                  <a:cubicBezTo>
                    <a:pt x="20607" y="13643"/>
                    <a:pt x="20620" y="13640"/>
                    <a:pt x="20623" y="13633"/>
                  </a:cubicBezTo>
                  <a:cubicBezTo>
                    <a:pt x="20646" y="13561"/>
                    <a:pt x="19551" y="13133"/>
                    <a:pt x="18170" y="12752"/>
                  </a:cubicBezTo>
                  <a:cubicBezTo>
                    <a:pt x="16998" y="12439"/>
                    <a:pt x="15998" y="12271"/>
                    <a:pt x="15707" y="12271"/>
                  </a:cubicBezTo>
                  <a:close/>
                  <a:moveTo>
                    <a:pt x="3251" y="13240"/>
                  </a:moveTo>
                  <a:cubicBezTo>
                    <a:pt x="3073" y="13240"/>
                    <a:pt x="2977" y="13454"/>
                    <a:pt x="3108" y="13585"/>
                  </a:cubicBezTo>
                  <a:cubicBezTo>
                    <a:pt x="3151" y="13627"/>
                    <a:pt x="3201" y="13646"/>
                    <a:pt x="3251" y="13646"/>
                  </a:cubicBezTo>
                  <a:cubicBezTo>
                    <a:pt x="3355" y="13646"/>
                    <a:pt x="3454" y="13563"/>
                    <a:pt x="3454" y="13442"/>
                  </a:cubicBezTo>
                  <a:cubicBezTo>
                    <a:pt x="3454" y="13335"/>
                    <a:pt x="3358" y="13240"/>
                    <a:pt x="3251" y="13240"/>
                  </a:cubicBezTo>
                  <a:close/>
                  <a:moveTo>
                    <a:pt x="13955" y="12601"/>
                  </a:moveTo>
                  <a:cubicBezTo>
                    <a:pt x="13944" y="12601"/>
                    <a:pt x="13936" y="12603"/>
                    <a:pt x="13931" y="12609"/>
                  </a:cubicBezTo>
                  <a:cubicBezTo>
                    <a:pt x="13884" y="12668"/>
                    <a:pt x="14265" y="13073"/>
                    <a:pt x="14848" y="13418"/>
                  </a:cubicBezTo>
                  <a:cubicBezTo>
                    <a:pt x="15332" y="13711"/>
                    <a:pt x="15782" y="13875"/>
                    <a:pt x="15930" y="13875"/>
                  </a:cubicBezTo>
                  <a:cubicBezTo>
                    <a:pt x="15957" y="13875"/>
                    <a:pt x="15974" y="13870"/>
                    <a:pt x="15979" y="13859"/>
                  </a:cubicBezTo>
                  <a:lnTo>
                    <a:pt x="15979" y="13871"/>
                  </a:lnTo>
                  <a:cubicBezTo>
                    <a:pt x="16015" y="13799"/>
                    <a:pt x="15562" y="13502"/>
                    <a:pt x="15003" y="13168"/>
                  </a:cubicBezTo>
                  <a:cubicBezTo>
                    <a:pt x="14495" y="12855"/>
                    <a:pt x="14066" y="12601"/>
                    <a:pt x="13955" y="12601"/>
                  </a:cubicBezTo>
                  <a:close/>
                  <a:moveTo>
                    <a:pt x="11940" y="12364"/>
                  </a:moveTo>
                  <a:cubicBezTo>
                    <a:pt x="11932" y="12364"/>
                    <a:pt x="11925" y="12366"/>
                    <a:pt x="11919" y="12371"/>
                  </a:cubicBezTo>
                  <a:cubicBezTo>
                    <a:pt x="11860" y="12430"/>
                    <a:pt x="12050" y="12811"/>
                    <a:pt x="12371" y="13264"/>
                  </a:cubicBezTo>
                  <a:cubicBezTo>
                    <a:pt x="12661" y="13676"/>
                    <a:pt x="12951" y="13994"/>
                    <a:pt x="13045" y="13994"/>
                  </a:cubicBezTo>
                  <a:cubicBezTo>
                    <a:pt x="13052" y="13994"/>
                    <a:pt x="13057" y="13993"/>
                    <a:pt x="13062" y="13990"/>
                  </a:cubicBezTo>
                  <a:lnTo>
                    <a:pt x="13062" y="14002"/>
                  </a:lnTo>
                  <a:cubicBezTo>
                    <a:pt x="13122" y="13942"/>
                    <a:pt x="12919" y="13537"/>
                    <a:pt x="12610" y="13097"/>
                  </a:cubicBezTo>
                  <a:cubicBezTo>
                    <a:pt x="12324" y="12680"/>
                    <a:pt x="12039" y="12364"/>
                    <a:pt x="11940" y="12364"/>
                  </a:cubicBezTo>
                  <a:close/>
                  <a:moveTo>
                    <a:pt x="17122" y="14419"/>
                  </a:moveTo>
                  <a:cubicBezTo>
                    <a:pt x="16943" y="14419"/>
                    <a:pt x="16848" y="14633"/>
                    <a:pt x="16979" y="14764"/>
                  </a:cubicBezTo>
                  <a:cubicBezTo>
                    <a:pt x="17021" y="14802"/>
                    <a:pt x="17072" y="14819"/>
                    <a:pt x="17121" y="14819"/>
                  </a:cubicBezTo>
                  <a:cubicBezTo>
                    <a:pt x="17226" y="14819"/>
                    <a:pt x="17324" y="14742"/>
                    <a:pt x="17324" y="14621"/>
                  </a:cubicBezTo>
                  <a:cubicBezTo>
                    <a:pt x="17324" y="14502"/>
                    <a:pt x="17229" y="14419"/>
                    <a:pt x="17122" y="14419"/>
                  </a:cubicBezTo>
                  <a:close/>
                  <a:moveTo>
                    <a:pt x="10690" y="12573"/>
                  </a:moveTo>
                  <a:cubicBezTo>
                    <a:pt x="10617" y="12573"/>
                    <a:pt x="10453" y="13057"/>
                    <a:pt x="10336" y="13692"/>
                  </a:cubicBezTo>
                  <a:cubicBezTo>
                    <a:pt x="10216" y="14323"/>
                    <a:pt x="10181" y="14859"/>
                    <a:pt x="10264" y="14859"/>
                  </a:cubicBezTo>
                  <a:cubicBezTo>
                    <a:pt x="10265" y="14859"/>
                    <a:pt x="10266" y="14859"/>
                    <a:pt x="10267" y="14859"/>
                  </a:cubicBezTo>
                  <a:cubicBezTo>
                    <a:pt x="10339" y="14859"/>
                    <a:pt x="10504" y="14364"/>
                    <a:pt x="10621" y="13740"/>
                  </a:cubicBezTo>
                  <a:cubicBezTo>
                    <a:pt x="10740" y="13109"/>
                    <a:pt x="10776" y="12597"/>
                    <a:pt x="10693" y="12573"/>
                  </a:cubicBezTo>
                  <a:cubicBezTo>
                    <a:pt x="10692" y="12573"/>
                    <a:pt x="10691" y="12573"/>
                    <a:pt x="10690" y="12573"/>
                  </a:cubicBezTo>
                  <a:close/>
                  <a:moveTo>
                    <a:pt x="6696" y="13708"/>
                  </a:moveTo>
                  <a:cubicBezTo>
                    <a:pt x="6510" y="13708"/>
                    <a:pt x="5566" y="13965"/>
                    <a:pt x="4466" y="14419"/>
                  </a:cubicBezTo>
                  <a:cubicBezTo>
                    <a:pt x="3251" y="14907"/>
                    <a:pt x="2335" y="15454"/>
                    <a:pt x="2382" y="15526"/>
                  </a:cubicBezTo>
                  <a:cubicBezTo>
                    <a:pt x="2386" y="15533"/>
                    <a:pt x="2396" y="15536"/>
                    <a:pt x="2412" y="15536"/>
                  </a:cubicBezTo>
                  <a:cubicBezTo>
                    <a:pt x="2591" y="15536"/>
                    <a:pt x="3493" y="15128"/>
                    <a:pt x="4585" y="14680"/>
                  </a:cubicBezTo>
                  <a:cubicBezTo>
                    <a:pt x="5775" y="14180"/>
                    <a:pt x="6752" y="13799"/>
                    <a:pt x="6728" y="13716"/>
                  </a:cubicBezTo>
                  <a:cubicBezTo>
                    <a:pt x="6726" y="13710"/>
                    <a:pt x="6715" y="13708"/>
                    <a:pt x="6696" y="13708"/>
                  </a:cubicBezTo>
                  <a:close/>
                  <a:moveTo>
                    <a:pt x="9460" y="13727"/>
                  </a:moveTo>
                  <a:cubicBezTo>
                    <a:pt x="9375" y="13727"/>
                    <a:pt x="9016" y="14345"/>
                    <a:pt x="8645" y="15133"/>
                  </a:cubicBezTo>
                  <a:cubicBezTo>
                    <a:pt x="8276" y="15943"/>
                    <a:pt x="8026" y="16621"/>
                    <a:pt x="8097" y="16669"/>
                  </a:cubicBezTo>
                  <a:cubicBezTo>
                    <a:pt x="8099" y="16670"/>
                    <a:pt x="8101" y="16670"/>
                    <a:pt x="8104" y="16670"/>
                  </a:cubicBezTo>
                  <a:cubicBezTo>
                    <a:pt x="8189" y="16670"/>
                    <a:pt x="8548" y="16052"/>
                    <a:pt x="8919" y="15264"/>
                  </a:cubicBezTo>
                  <a:cubicBezTo>
                    <a:pt x="9288" y="14442"/>
                    <a:pt x="9550" y="13764"/>
                    <a:pt x="9466" y="13728"/>
                  </a:cubicBezTo>
                  <a:cubicBezTo>
                    <a:pt x="9464" y="13727"/>
                    <a:pt x="9462" y="13727"/>
                    <a:pt x="9460" y="13727"/>
                  </a:cubicBezTo>
                  <a:close/>
                  <a:moveTo>
                    <a:pt x="7894" y="14223"/>
                  </a:moveTo>
                  <a:cubicBezTo>
                    <a:pt x="7782" y="14223"/>
                    <a:pt x="7078" y="14730"/>
                    <a:pt x="6299" y="15419"/>
                  </a:cubicBezTo>
                  <a:cubicBezTo>
                    <a:pt x="5478" y="16157"/>
                    <a:pt x="4882" y="16847"/>
                    <a:pt x="4942" y="16895"/>
                  </a:cubicBezTo>
                  <a:cubicBezTo>
                    <a:pt x="4945" y="16898"/>
                    <a:pt x="4949" y="16899"/>
                    <a:pt x="4954" y="16899"/>
                  </a:cubicBezTo>
                  <a:cubicBezTo>
                    <a:pt x="5065" y="16899"/>
                    <a:pt x="5707" y="16337"/>
                    <a:pt x="6490" y="15645"/>
                  </a:cubicBezTo>
                  <a:cubicBezTo>
                    <a:pt x="7311" y="14907"/>
                    <a:pt x="7966" y="14299"/>
                    <a:pt x="7907" y="14228"/>
                  </a:cubicBezTo>
                  <a:cubicBezTo>
                    <a:pt x="7904" y="14225"/>
                    <a:pt x="7900" y="14223"/>
                    <a:pt x="7894" y="14223"/>
                  </a:cubicBezTo>
                  <a:close/>
                  <a:moveTo>
                    <a:pt x="11779" y="13942"/>
                  </a:moveTo>
                  <a:cubicBezTo>
                    <a:pt x="11778" y="13942"/>
                    <a:pt x="11777" y="13942"/>
                    <a:pt x="11776" y="13942"/>
                  </a:cubicBezTo>
                  <a:cubicBezTo>
                    <a:pt x="11693" y="13954"/>
                    <a:pt x="11848" y="14776"/>
                    <a:pt x="12110" y="15764"/>
                  </a:cubicBezTo>
                  <a:cubicBezTo>
                    <a:pt x="12368" y="16738"/>
                    <a:pt x="12649" y="17515"/>
                    <a:pt x="12725" y="17515"/>
                  </a:cubicBezTo>
                  <a:cubicBezTo>
                    <a:pt x="12727" y="17515"/>
                    <a:pt x="12728" y="17515"/>
                    <a:pt x="12729" y="17514"/>
                  </a:cubicBezTo>
                  <a:lnTo>
                    <a:pt x="12729" y="17526"/>
                  </a:lnTo>
                  <a:cubicBezTo>
                    <a:pt x="12812" y="17514"/>
                    <a:pt x="12669" y="16681"/>
                    <a:pt x="12395" y="15693"/>
                  </a:cubicBezTo>
                  <a:cubicBezTo>
                    <a:pt x="12125" y="14719"/>
                    <a:pt x="11856" y="13942"/>
                    <a:pt x="11779" y="13942"/>
                  </a:cubicBezTo>
                  <a:close/>
                  <a:moveTo>
                    <a:pt x="7692" y="17252"/>
                  </a:moveTo>
                  <a:cubicBezTo>
                    <a:pt x="7514" y="17252"/>
                    <a:pt x="7430" y="17467"/>
                    <a:pt x="7549" y="17586"/>
                  </a:cubicBezTo>
                  <a:cubicBezTo>
                    <a:pt x="7592" y="17628"/>
                    <a:pt x="7643" y="17647"/>
                    <a:pt x="7692" y="17647"/>
                  </a:cubicBezTo>
                  <a:cubicBezTo>
                    <a:pt x="7796" y="17647"/>
                    <a:pt x="7895" y="17564"/>
                    <a:pt x="7895" y="17443"/>
                  </a:cubicBezTo>
                  <a:cubicBezTo>
                    <a:pt x="7895" y="17336"/>
                    <a:pt x="7811" y="17252"/>
                    <a:pt x="7692" y="17252"/>
                  </a:cubicBezTo>
                  <a:close/>
                  <a:moveTo>
                    <a:pt x="14081" y="14000"/>
                  </a:moveTo>
                  <a:cubicBezTo>
                    <a:pt x="14078" y="14000"/>
                    <a:pt x="14076" y="14000"/>
                    <a:pt x="14074" y="14002"/>
                  </a:cubicBezTo>
                  <a:cubicBezTo>
                    <a:pt x="14015" y="14061"/>
                    <a:pt x="14693" y="14907"/>
                    <a:pt x="15586" y="15919"/>
                  </a:cubicBezTo>
                  <a:cubicBezTo>
                    <a:pt x="16465" y="16890"/>
                    <a:pt x="17219" y="17647"/>
                    <a:pt x="17317" y="17647"/>
                  </a:cubicBezTo>
                  <a:cubicBezTo>
                    <a:pt x="17320" y="17647"/>
                    <a:pt x="17323" y="17647"/>
                    <a:pt x="17324" y="17645"/>
                  </a:cubicBezTo>
                  <a:cubicBezTo>
                    <a:pt x="17384" y="17598"/>
                    <a:pt x="16705" y="16740"/>
                    <a:pt x="15800" y="15728"/>
                  </a:cubicBezTo>
                  <a:cubicBezTo>
                    <a:pt x="14934" y="14757"/>
                    <a:pt x="14179" y="14000"/>
                    <a:pt x="14081" y="14000"/>
                  </a:cubicBezTo>
                  <a:close/>
                  <a:moveTo>
                    <a:pt x="16068" y="17679"/>
                  </a:moveTo>
                  <a:cubicBezTo>
                    <a:pt x="16030" y="17679"/>
                    <a:pt x="16001" y="17711"/>
                    <a:pt x="15991" y="17752"/>
                  </a:cubicBezTo>
                  <a:cubicBezTo>
                    <a:pt x="15991" y="17752"/>
                    <a:pt x="15991" y="17764"/>
                    <a:pt x="15991" y="17776"/>
                  </a:cubicBezTo>
                  <a:cubicBezTo>
                    <a:pt x="16003" y="17824"/>
                    <a:pt x="16039" y="17848"/>
                    <a:pt x="16086" y="17848"/>
                  </a:cubicBezTo>
                  <a:cubicBezTo>
                    <a:pt x="16134" y="17836"/>
                    <a:pt x="16170" y="17788"/>
                    <a:pt x="16158" y="17752"/>
                  </a:cubicBezTo>
                  <a:cubicBezTo>
                    <a:pt x="16146" y="17717"/>
                    <a:pt x="16122" y="17681"/>
                    <a:pt x="16086" y="17681"/>
                  </a:cubicBezTo>
                  <a:cubicBezTo>
                    <a:pt x="16080" y="17679"/>
                    <a:pt x="16074" y="17679"/>
                    <a:pt x="16068" y="17679"/>
                  </a:cubicBezTo>
                  <a:close/>
                  <a:moveTo>
                    <a:pt x="10931" y="15133"/>
                  </a:moveTo>
                  <a:cubicBezTo>
                    <a:pt x="10859" y="15133"/>
                    <a:pt x="10800" y="16097"/>
                    <a:pt x="10812" y="17276"/>
                  </a:cubicBezTo>
                  <a:cubicBezTo>
                    <a:pt x="10836" y="18467"/>
                    <a:pt x="10907" y="19431"/>
                    <a:pt x="10978" y="19431"/>
                  </a:cubicBezTo>
                  <a:cubicBezTo>
                    <a:pt x="11062" y="19419"/>
                    <a:pt x="11121" y="18467"/>
                    <a:pt x="11109" y="17276"/>
                  </a:cubicBezTo>
                  <a:cubicBezTo>
                    <a:pt x="11086" y="16097"/>
                    <a:pt x="11014" y="15133"/>
                    <a:pt x="10931" y="15133"/>
                  </a:cubicBezTo>
                  <a:close/>
                  <a:moveTo>
                    <a:pt x="9678" y="15633"/>
                  </a:moveTo>
                  <a:cubicBezTo>
                    <a:pt x="9602" y="15633"/>
                    <a:pt x="9296" y="16577"/>
                    <a:pt x="9014" y="17776"/>
                  </a:cubicBezTo>
                  <a:cubicBezTo>
                    <a:pt x="8728" y="19002"/>
                    <a:pt x="8561" y="19991"/>
                    <a:pt x="8633" y="20014"/>
                  </a:cubicBezTo>
                  <a:cubicBezTo>
                    <a:pt x="8633" y="20015"/>
                    <a:pt x="8634" y="20015"/>
                    <a:pt x="8634" y="20015"/>
                  </a:cubicBezTo>
                  <a:cubicBezTo>
                    <a:pt x="8720" y="20015"/>
                    <a:pt x="9016" y="19055"/>
                    <a:pt x="9300" y="17859"/>
                  </a:cubicBezTo>
                  <a:cubicBezTo>
                    <a:pt x="9585" y="16645"/>
                    <a:pt x="9764" y="15645"/>
                    <a:pt x="9681" y="15633"/>
                  </a:cubicBezTo>
                  <a:cubicBezTo>
                    <a:pt x="9680" y="15633"/>
                    <a:pt x="9679" y="15633"/>
                    <a:pt x="9678" y="15633"/>
                  </a:cubicBezTo>
                  <a:close/>
                  <a:moveTo>
                    <a:pt x="13911" y="15549"/>
                  </a:moveTo>
                  <a:cubicBezTo>
                    <a:pt x="13910" y="15549"/>
                    <a:pt x="13908" y="15549"/>
                    <a:pt x="13907" y="15550"/>
                  </a:cubicBezTo>
                  <a:cubicBezTo>
                    <a:pt x="13836" y="15573"/>
                    <a:pt x="14193" y="16657"/>
                    <a:pt x="14800" y="17907"/>
                  </a:cubicBezTo>
                  <a:cubicBezTo>
                    <a:pt x="15382" y="19139"/>
                    <a:pt x="15974" y="20088"/>
                    <a:pt x="16068" y="20088"/>
                  </a:cubicBezTo>
                  <a:cubicBezTo>
                    <a:pt x="16071" y="20088"/>
                    <a:pt x="16073" y="20087"/>
                    <a:pt x="16074" y="20086"/>
                  </a:cubicBezTo>
                  <a:lnTo>
                    <a:pt x="16074" y="20110"/>
                  </a:lnTo>
                  <a:cubicBezTo>
                    <a:pt x="16146" y="20050"/>
                    <a:pt x="15646" y="19038"/>
                    <a:pt x="15050" y="17788"/>
                  </a:cubicBezTo>
                  <a:cubicBezTo>
                    <a:pt x="14465" y="16559"/>
                    <a:pt x="13984" y="15549"/>
                    <a:pt x="13911" y="15549"/>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3"/>
            <p:cNvSpPr/>
            <p:nvPr/>
          </p:nvSpPr>
          <p:spPr>
            <a:xfrm flipH="1">
              <a:off x="713395" y="-106186"/>
              <a:ext cx="715791" cy="858787"/>
            </a:xfrm>
            <a:custGeom>
              <a:avLst/>
              <a:gdLst/>
              <a:ahLst/>
              <a:cxnLst/>
              <a:rect l="l" t="t" r="r" b="b"/>
              <a:pathLst>
                <a:path w="30250" h="36297" extrusionOk="0">
                  <a:moveTo>
                    <a:pt x="21659" y="1"/>
                  </a:moveTo>
                  <a:cubicBezTo>
                    <a:pt x="21397" y="1"/>
                    <a:pt x="21151" y="159"/>
                    <a:pt x="21058" y="420"/>
                  </a:cubicBezTo>
                  <a:cubicBezTo>
                    <a:pt x="20902" y="858"/>
                    <a:pt x="21248" y="1272"/>
                    <a:pt x="21659" y="1272"/>
                  </a:cubicBezTo>
                  <a:cubicBezTo>
                    <a:pt x="21750" y="1272"/>
                    <a:pt x="21846" y="1251"/>
                    <a:pt x="21939" y="1206"/>
                  </a:cubicBezTo>
                  <a:cubicBezTo>
                    <a:pt x="22451" y="968"/>
                    <a:pt x="22415" y="229"/>
                    <a:pt x="21879" y="39"/>
                  </a:cubicBezTo>
                  <a:cubicBezTo>
                    <a:pt x="21807" y="13"/>
                    <a:pt x="21732" y="1"/>
                    <a:pt x="21659" y="1"/>
                  </a:cubicBezTo>
                  <a:close/>
                  <a:moveTo>
                    <a:pt x="29458" y="4299"/>
                  </a:moveTo>
                  <a:cubicBezTo>
                    <a:pt x="29196" y="4299"/>
                    <a:pt x="28952" y="4457"/>
                    <a:pt x="28868" y="4718"/>
                  </a:cubicBezTo>
                  <a:cubicBezTo>
                    <a:pt x="28713" y="5156"/>
                    <a:pt x="29050" y="5570"/>
                    <a:pt x="29458" y="5570"/>
                  </a:cubicBezTo>
                  <a:cubicBezTo>
                    <a:pt x="29549" y="5570"/>
                    <a:pt x="29644" y="5550"/>
                    <a:pt x="29738" y="5504"/>
                  </a:cubicBezTo>
                  <a:cubicBezTo>
                    <a:pt x="30250" y="5266"/>
                    <a:pt x="30214" y="4528"/>
                    <a:pt x="29678" y="4337"/>
                  </a:cubicBezTo>
                  <a:cubicBezTo>
                    <a:pt x="29605" y="4311"/>
                    <a:pt x="29531" y="4299"/>
                    <a:pt x="29458" y="4299"/>
                  </a:cubicBezTo>
                  <a:close/>
                  <a:moveTo>
                    <a:pt x="7844" y="4215"/>
                  </a:moveTo>
                  <a:cubicBezTo>
                    <a:pt x="7170" y="4215"/>
                    <a:pt x="6693" y="4965"/>
                    <a:pt x="7080" y="5599"/>
                  </a:cubicBezTo>
                  <a:cubicBezTo>
                    <a:pt x="7245" y="5882"/>
                    <a:pt x="7544" y="6040"/>
                    <a:pt x="7852" y="6040"/>
                  </a:cubicBezTo>
                  <a:cubicBezTo>
                    <a:pt x="8011" y="6040"/>
                    <a:pt x="8172" y="5998"/>
                    <a:pt x="8318" y="5909"/>
                  </a:cubicBezTo>
                  <a:lnTo>
                    <a:pt x="8318" y="5897"/>
                  </a:lnTo>
                  <a:cubicBezTo>
                    <a:pt x="9009" y="5480"/>
                    <a:pt x="8854" y="4432"/>
                    <a:pt x="8068" y="4242"/>
                  </a:cubicBezTo>
                  <a:cubicBezTo>
                    <a:pt x="7992" y="4223"/>
                    <a:pt x="7917" y="4215"/>
                    <a:pt x="7844" y="4215"/>
                  </a:cubicBezTo>
                  <a:close/>
                  <a:moveTo>
                    <a:pt x="12817" y="5898"/>
                  </a:moveTo>
                  <a:cubicBezTo>
                    <a:pt x="12519" y="5898"/>
                    <a:pt x="12240" y="6087"/>
                    <a:pt x="12128" y="6385"/>
                  </a:cubicBezTo>
                  <a:cubicBezTo>
                    <a:pt x="11943" y="6903"/>
                    <a:pt x="12342" y="7388"/>
                    <a:pt x="12827" y="7388"/>
                  </a:cubicBezTo>
                  <a:cubicBezTo>
                    <a:pt x="12933" y="7388"/>
                    <a:pt x="13043" y="7365"/>
                    <a:pt x="13152" y="7314"/>
                  </a:cubicBezTo>
                  <a:cubicBezTo>
                    <a:pt x="13747" y="7028"/>
                    <a:pt x="13700" y="6159"/>
                    <a:pt x="13069" y="5944"/>
                  </a:cubicBezTo>
                  <a:cubicBezTo>
                    <a:pt x="12986" y="5913"/>
                    <a:pt x="12901" y="5898"/>
                    <a:pt x="12817" y="5898"/>
                  </a:cubicBezTo>
                  <a:close/>
                  <a:moveTo>
                    <a:pt x="22577" y="5619"/>
                  </a:moveTo>
                  <a:cubicBezTo>
                    <a:pt x="22203" y="5619"/>
                    <a:pt x="21856" y="5852"/>
                    <a:pt x="21725" y="6218"/>
                  </a:cubicBezTo>
                  <a:cubicBezTo>
                    <a:pt x="21500" y="6845"/>
                    <a:pt x="21990" y="7439"/>
                    <a:pt x="22576" y="7439"/>
                  </a:cubicBezTo>
                  <a:cubicBezTo>
                    <a:pt x="22702" y="7439"/>
                    <a:pt x="22834" y="7411"/>
                    <a:pt x="22963" y="7349"/>
                  </a:cubicBezTo>
                  <a:cubicBezTo>
                    <a:pt x="23701" y="6992"/>
                    <a:pt x="23642" y="5944"/>
                    <a:pt x="22880" y="5671"/>
                  </a:cubicBezTo>
                  <a:cubicBezTo>
                    <a:pt x="22779" y="5635"/>
                    <a:pt x="22677" y="5619"/>
                    <a:pt x="22577" y="5619"/>
                  </a:cubicBezTo>
                  <a:close/>
                  <a:moveTo>
                    <a:pt x="14403" y="11758"/>
                  </a:moveTo>
                  <a:cubicBezTo>
                    <a:pt x="14032" y="11758"/>
                    <a:pt x="13662" y="11978"/>
                    <a:pt x="13533" y="12398"/>
                  </a:cubicBezTo>
                  <a:cubicBezTo>
                    <a:pt x="13390" y="12874"/>
                    <a:pt x="13652" y="13374"/>
                    <a:pt x="14128" y="13529"/>
                  </a:cubicBezTo>
                  <a:cubicBezTo>
                    <a:pt x="14223" y="13558"/>
                    <a:pt x="14315" y="13571"/>
                    <a:pt x="14405" y="13571"/>
                  </a:cubicBezTo>
                  <a:cubicBezTo>
                    <a:pt x="15052" y="13571"/>
                    <a:pt x="15535" y="12870"/>
                    <a:pt x="15200" y="12243"/>
                  </a:cubicBezTo>
                  <a:cubicBezTo>
                    <a:pt x="15031" y="11916"/>
                    <a:pt x="14717" y="11758"/>
                    <a:pt x="14403" y="11758"/>
                  </a:cubicBezTo>
                  <a:close/>
                  <a:moveTo>
                    <a:pt x="22546" y="11343"/>
                  </a:moveTo>
                  <a:cubicBezTo>
                    <a:pt x="22071" y="11343"/>
                    <a:pt x="21620" y="11642"/>
                    <a:pt x="21451" y="12112"/>
                  </a:cubicBezTo>
                  <a:lnTo>
                    <a:pt x="21451" y="12124"/>
                  </a:lnTo>
                  <a:cubicBezTo>
                    <a:pt x="21167" y="12916"/>
                    <a:pt x="21791" y="13667"/>
                    <a:pt x="22543" y="13667"/>
                  </a:cubicBezTo>
                  <a:cubicBezTo>
                    <a:pt x="22708" y="13667"/>
                    <a:pt x="22878" y="13631"/>
                    <a:pt x="23046" y="13553"/>
                  </a:cubicBezTo>
                  <a:cubicBezTo>
                    <a:pt x="23975" y="13112"/>
                    <a:pt x="23904" y="11755"/>
                    <a:pt x="22927" y="11409"/>
                  </a:cubicBezTo>
                  <a:cubicBezTo>
                    <a:pt x="22802" y="11364"/>
                    <a:pt x="22673" y="11343"/>
                    <a:pt x="22546" y="11343"/>
                  </a:cubicBezTo>
                  <a:close/>
                  <a:moveTo>
                    <a:pt x="9857" y="13129"/>
                  </a:moveTo>
                  <a:cubicBezTo>
                    <a:pt x="9304" y="13129"/>
                    <a:pt x="8789" y="13475"/>
                    <a:pt x="8592" y="14029"/>
                  </a:cubicBezTo>
                  <a:cubicBezTo>
                    <a:pt x="8270" y="14947"/>
                    <a:pt x="8989" y="15817"/>
                    <a:pt x="9850" y="15817"/>
                  </a:cubicBezTo>
                  <a:cubicBezTo>
                    <a:pt x="10038" y="15817"/>
                    <a:pt x="10233" y="15776"/>
                    <a:pt x="10426" y="15684"/>
                  </a:cubicBezTo>
                  <a:cubicBezTo>
                    <a:pt x="11509" y="15172"/>
                    <a:pt x="11426" y="13612"/>
                    <a:pt x="10307" y="13207"/>
                  </a:cubicBezTo>
                  <a:cubicBezTo>
                    <a:pt x="10157" y="13154"/>
                    <a:pt x="10006" y="13129"/>
                    <a:pt x="9857" y="13129"/>
                  </a:cubicBezTo>
                  <a:close/>
                  <a:moveTo>
                    <a:pt x="1141" y="18776"/>
                  </a:moveTo>
                  <a:cubicBezTo>
                    <a:pt x="468" y="18776"/>
                    <a:pt x="1" y="19526"/>
                    <a:pt x="377" y="20160"/>
                  </a:cubicBezTo>
                  <a:cubicBezTo>
                    <a:pt x="549" y="20443"/>
                    <a:pt x="852" y="20601"/>
                    <a:pt x="1164" y="20601"/>
                  </a:cubicBezTo>
                  <a:cubicBezTo>
                    <a:pt x="1325" y="20601"/>
                    <a:pt x="1489" y="20559"/>
                    <a:pt x="1639" y="20470"/>
                  </a:cubicBezTo>
                  <a:lnTo>
                    <a:pt x="1627" y="20458"/>
                  </a:lnTo>
                  <a:cubicBezTo>
                    <a:pt x="2317" y="20041"/>
                    <a:pt x="2151" y="18994"/>
                    <a:pt x="1365" y="18803"/>
                  </a:cubicBezTo>
                  <a:cubicBezTo>
                    <a:pt x="1288" y="18785"/>
                    <a:pt x="1214" y="18776"/>
                    <a:pt x="1141" y="18776"/>
                  </a:cubicBezTo>
                  <a:close/>
                  <a:moveTo>
                    <a:pt x="10737" y="20419"/>
                  </a:moveTo>
                  <a:cubicBezTo>
                    <a:pt x="10063" y="20419"/>
                    <a:pt x="9586" y="21168"/>
                    <a:pt x="9973" y="21792"/>
                  </a:cubicBezTo>
                  <a:cubicBezTo>
                    <a:pt x="10138" y="22074"/>
                    <a:pt x="10438" y="22233"/>
                    <a:pt x="10745" y="22233"/>
                  </a:cubicBezTo>
                  <a:cubicBezTo>
                    <a:pt x="10904" y="22233"/>
                    <a:pt x="11065" y="22190"/>
                    <a:pt x="11211" y="22101"/>
                  </a:cubicBezTo>
                  <a:cubicBezTo>
                    <a:pt x="11902" y="21684"/>
                    <a:pt x="11747" y="20637"/>
                    <a:pt x="10961" y="20446"/>
                  </a:cubicBezTo>
                  <a:cubicBezTo>
                    <a:pt x="10885" y="20428"/>
                    <a:pt x="10810" y="20419"/>
                    <a:pt x="10737" y="20419"/>
                  </a:cubicBezTo>
                  <a:close/>
                  <a:moveTo>
                    <a:pt x="27434" y="20984"/>
                  </a:moveTo>
                  <a:cubicBezTo>
                    <a:pt x="27065" y="20984"/>
                    <a:pt x="26724" y="21218"/>
                    <a:pt x="26594" y="21589"/>
                  </a:cubicBezTo>
                  <a:cubicBezTo>
                    <a:pt x="26370" y="22212"/>
                    <a:pt x="26855" y="22803"/>
                    <a:pt x="27436" y="22803"/>
                  </a:cubicBezTo>
                  <a:cubicBezTo>
                    <a:pt x="27565" y="22803"/>
                    <a:pt x="27700" y="22774"/>
                    <a:pt x="27833" y="22708"/>
                  </a:cubicBezTo>
                  <a:cubicBezTo>
                    <a:pt x="28571" y="22363"/>
                    <a:pt x="28511" y="21303"/>
                    <a:pt x="27749" y="21042"/>
                  </a:cubicBezTo>
                  <a:cubicBezTo>
                    <a:pt x="27645" y="21002"/>
                    <a:pt x="27538" y="20984"/>
                    <a:pt x="27434" y="20984"/>
                  </a:cubicBezTo>
                  <a:close/>
                  <a:moveTo>
                    <a:pt x="19369" y="22907"/>
                  </a:moveTo>
                  <a:cubicBezTo>
                    <a:pt x="18695" y="22907"/>
                    <a:pt x="18218" y="23657"/>
                    <a:pt x="18605" y="24280"/>
                  </a:cubicBezTo>
                  <a:cubicBezTo>
                    <a:pt x="18771" y="24571"/>
                    <a:pt x="19071" y="24727"/>
                    <a:pt x="19383" y="24727"/>
                  </a:cubicBezTo>
                  <a:cubicBezTo>
                    <a:pt x="19543" y="24727"/>
                    <a:pt x="19706" y="24686"/>
                    <a:pt x="19855" y="24601"/>
                  </a:cubicBezTo>
                  <a:lnTo>
                    <a:pt x="19843" y="24590"/>
                  </a:lnTo>
                  <a:cubicBezTo>
                    <a:pt x="20534" y="24173"/>
                    <a:pt x="20379" y="23125"/>
                    <a:pt x="19593" y="22935"/>
                  </a:cubicBezTo>
                  <a:cubicBezTo>
                    <a:pt x="19517" y="22916"/>
                    <a:pt x="19442" y="22907"/>
                    <a:pt x="19369" y="22907"/>
                  </a:cubicBezTo>
                  <a:close/>
                  <a:moveTo>
                    <a:pt x="14065" y="24545"/>
                  </a:moveTo>
                  <a:cubicBezTo>
                    <a:pt x="13533" y="24545"/>
                    <a:pt x="13038" y="24880"/>
                    <a:pt x="12843" y="25411"/>
                  </a:cubicBezTo>
                  <a:cubicBezTo>
                    <a:pt x="12529" y="26312"/>
                    <a:pt x="13231" y="27156"/>
                    <a:pt x="14072" y="27156"/>
                  </a:cubicBezTo>
                  <a:cubicBezTo>
                    <a:pt x="14254" y="27156"/>
                    <a:pt x="14442" y="27117"/>
                    <a:pt x="14629" y="27030"/>
                  </a:cubicBezTo>
                  <a:cubicBezTo>
                    <a:pt x="15676" y="26530"/>
                    <a:pt x="15605" y="25006"/>
                    <a:pt x="14509" y="24625"/>
                  </a:cubicBezTo>
                  <a:cubicBezTo>
                    <a:pt x="14362" y="24571"/>
                    <a:pt x="14212" y="24545"/>
                    <a:pt x="14065" y="24545"/>
                  </a:cubicBezTo>
                  <a:close/>
                  <a:moveTo>
                    <a:pt x="3027" y="27617"/>
                  </a:moveTo>
                  <a:cubicBezTo>
                    <a:pt x="2656" y="27617"/>
                    <a:pt x="2286" y="27837"/>
                    <a:pt x="2151" y="28257"/>
                  </a:cubicBezTo>
                  <a:cubicBezTo>
                    <a:pt x="1996" y="28733"/>
                    <a:pt x="2270" y="29257"/>
                    <a:pt x="2758" y="29400"/>
                  </a:cubicBezTo>
                  <a:lnTo>
                    <a:pt x="2746" y="29388"/>
                  </a:lnTo>
                  <a:lnTo>
                    <a:pt x="2746" y="29388"/>
                  </a:lnTo>
                  <a:cubicBezTo>
                    <a:pt x="2843" y="29419"/>
                    <a:pt x="2939" y="29434"/>
                    <a:pt x="3031" y="29434"/>
                  </a:cubicBezTo>
                  <a:cubicBezTo>
                    <a:pt x="3674" y="29434"/>
                    <a:pt x="4152" y="28727"/>
                    <a:pt x="3830" y="28102"/>
                  </a:cubicBezTo>
                  <a:cubicBezTo>
                    <a:pt x="3655" y="27775"/>
                    <a:pt x="3341" y="27617"/>
                    <a:pt x="3027" y="27617"/>
                  </a:cubicBezTo>
                  <a:close/>
                  <a:moveTo>
                    <a:pt x="26660" y="28348"/>
                  </a:moveTo>
                  <a:cubicBezTo>
                    <a:pt x="26282" y="28348"/>
                    <a:pt x="25928" y="28581"/>
                    <a:pt x="25797" y="28947"/>
                  </a:cubicBezTo>
                  <a:lnTo>
                    <a:pt x="25797" y="28959"/>
                  </a:lnTo>
                  <a:cubicBezTo>
                    <a:pt x="25572" y="29584"/>
                    <a:pt x="26060" y="30169"/>
                    <a:pt x="26650" y="30169"/>
                  </a:cubicBezTo>
                  <a:cubicBezTo>
                    <a:pt x="26779" y="30169"/>
                    <a:pt x="26914" y="30141"/>
                    <a:pt x="27047" y="30078"/>
                  </a:cubicBezTo>
                  <a:cubicBezTo>
                    <a:pt x="27773" y="29733"/>
                    <a:pt x="27725" y="28673"/>
                    <a:pt x="26963" y="28400"/>
                  </a:cubicBezTo>
                  <a:cubicBezTo>
                    <a:pt x="26863" y="28364"/>
                    <a:pt x="26761" y="28348"/>
                    <a:pt x="26660" y="28348"/>
                  </a:cubicBezTo>
                  <a:close/>
                  <a:moveTo>
                    <a:pt x="22365" y="31395"/>
                  </a:moveTo>
                  <a:cubicBezTo>
                    <a:pt x="21726" y="31395"/>
                    <a:pt x="21129" y="31796"/>
                    <a:pt x="20903" y="32436"/>
                  </a:cubicBezTo>
                  <a:cubicBezTo>
                    <a:pt x="20522" y="33502"/>
                    <a:pt x="21362" y="34504"/>
                    <a:pt x="22367" y="34504"/>
                  </a:cubicBezTo>
                  <a:cubicBezTo>
                    <a:pt x="22585" y="34504"/>
                    <a:pt x="22811" y="34457"/>
                    <a:pt x="23034" y="34353"/>
                  </a:cubicBezTo>
                  <a:cubicBezTo>
                    <a:pt x="24273" y="33757"/>
                    <a:pt x="24189" y="31948"/>
                    <a:pt x="22880" y="31483"/>
                  </a:cubicBezTo>
                  <a:cubicBezTo>
                    <a:pt x="22709" y="31423"/>
                    <a:pt x="22536" y="31395"/>
                    <a:pt x="22365" y="31395"/>
                  </a:cubicBezTo>
                  <a:close/>
                  <a:moveTo>
                    <a:pt x="11859" y="34812"/>
                  </a:moveTo>
                  <a:cubicBezTo>
                    <a:pt x="11558" y="34812"/>
                    <a:pt x="11276" y="34993"/>
                    <a:pt x="11164" y="35293"/>
                  </a:cubicBezTo>
                  <a:cubicBezTo>
                    <a:pt x="10978" y="35811"/>
                    <a:pt x="11378" y="36297"/>
                    <a:pt x="11856" y="36297"/>
                  </a:cubicBezTo>
                  <a:cubicBezTo>
                    <a:pt x="11960" y="36297"/>
                    <a:pt x="12069" y="36273"/>
                    <a:pt x="12176" y="36222"/>
                  </a:cubicBezTo>
                  <a:cubicBezTo>
                    <a:pt x="12783" y="35936"/>
                    <a:pt x="12735" y="35067"/>
                    <a:pt x="12104" y="34853"/>
                  </a:cubicBezTo>
                  <a:cubicBezTo>
                    <a:pt x="12023" y="34825"/>
                    <a:pt x="11941" y="34812"/>
                    <a:pt x="11859" y="34812"/>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2" name="Google Shape;52;p3"/>
            <p:cNvGrpSpPr/>
            <p:nvPr/>
          </p:nvGrpSpPr>
          <p:grpSpPr>
            <a:xfrm flipH="1">
              <a:off x="134895" y="211903"/>
              <a:ext cx="966535" cy="981083"/>
              <a:chOff x="8011934" y="167791"/>
              <a:chExt cx="837335" cy="849938"/>
            </a:xfrm>
          </p:grpSpPr>
          <p:sp>
            <p:nvSpPr>
              <p:cNvPr id="53" name="Google Shape;53;p3"/>
              <p:cNvSpPr/>
              <p:nvPr/>
            </p:nvSpPr>
            <p:spPr>
              <a:xfrm rot="1984314">
                <a:off x="8304940" y="177724"/>
                <a:ext cx="60751" cy="720662"/>
              </a:xfrm>
              <a:custGeom>
                <a:avLst/>
                <a:gdLst/>
                <a:ahLst/>
                <a:cxnLst/>
                <a:rect l="l" t="t" r="r" b="b"/>
                <a:pathLst>
                  <a:path w="2430" h="28826" extrusionOk="0">
                    <a:moveTo>
                      <a:pt x="1338" y="1"/>
                    </a:moveTo>
                    <a:cubicBezTo>
                      <a:pt x="1013" y="1"/>
                      <a:pt x="693" y="193"/>
                      <a:pt x="620" y="620"/>
                    </a:cubicBezTo>
                    <a:cubicBezTo>
                      <a:pt x="215" y="3013"/>
                      <a:pt x="72" y="5394"/>
                      <a:pt x="37" y="7764"/>
                    </a:cubicBezTo>
                    <a:cubicBezTo>
                      <a:pt x="1" y="10133"/>
                      <a:pt x="96" y="12502"/>
                      <a:pt x="263" y="14860"/>
                    </a:cubicBezTo>
                    <a:cubicBezTo>
                      <a:pt x="620" y="19575"/>
                      <a:pt x="1287" y="24266"/>
                      <a:pt x="2430" y="28826"/>
                    </a:cubicBezTo>
                    <a:cubicBezTo>
                      <a:pt x="1537" y="24206"/>
                      <a:pt x="1120" y="19515"/>
                      <a:pt x="1013" y="14824"/>
                    </a:cubicBezTo>
                    <a:cubicBezTo>
                      <a:pt x="965" y="12478"/>
                      <a:pt x="1001" y="10133"/>
                      <a:pt x="1156" y="7811"/>
                    </a:cubicBezTo>
                    <a:cubicBezTo>
                      <a:pt x="1311" y="5478"/>
                      <a:pt x="1572" y="3156"/>
                      <a:pt x="2084" y="929"/>
                    </a:cubicBezTo>
                    <a:lnTo>
                      <a:pt x="2084" y="906"/>
                    </a:lnTo>
                    <a:cubicBezTo>
                      <a:pt x="2084" y="894"/>
                      <a:pt x="2084" y="882"/>
                      <a:pt x="2084" y="870"/>
                    </a:cubicBezTo>
                    <a:cubicBezTo>
                      <a:pt x="2178" y="320"/>
                      <a:pt x="1755" y="1"/>
                      <a:pt x="133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3"/>
              <p:cNvSpPr/>
              <p:nvPr/>
            </p:nvSpPr>
            <p:spPr>
              <a:xfrm rot="1984314">
                <a:off x="8109973" y="438976"/>
                <a:ext cx="159178" cy="406582"/>
              </a:xfrm>
              <a:custGeom>
                <a:avLst/>
                <a:gdLst/>
                <a:ahLst/>
                <a:cxnLst/>
                <a:rect l="l" t="t" r="r" b="b"/>
                <a:pathLst>
                  <a:path w="6367" h="16263" extrusionOk="0">
                    <a:moveTo>
                      <a:pt x="834" y="1"/>
                    </a:moveTo>
                    <a:cubicBezTo>
                      <a:pt x="420" y="1"/>
                      <a:pt x="1" y="312"/>
                      <a:pt x="80" y="856"/>
                    </a:cubicBezTo>
                    <a:cubicBezTo>
                      <a:pt x="318" y="2249"/>
                      <a:pt x="652" y="3630"/>
                      <a:pt x="1104" y="4975"/>
                    </a:cubicBezTo>
                    <a:cubicBezTo>
                      <a:pt x="1533" y="6309"/>
                      <a:pt x="2021" y="7607"/>
                      <a:pt x="2557" y="8893"/>
                    </a:cubicBezTo>
                    <a:cubicBezTo>
                      <a:pt x="3616" y="11452"/>
                      <a:pt x="4890" y="13917"/>
                      <a:pt x="6367" y="16263"/>
                    </a:cubicBezTo>
                    <a:cubicBezTo>
                      <a:pt x="5117" y="13810"/>
                      <a:pt x="4081" y="11262"/>
                      <a:pt x="3259" y="8631"/>
                    </a:cubicBezTo>
                    <a:cubicBezTo>
                      <a:pt x="2843" y="7333"/>
                      <a:pt x="2473" y="6011"/>
                      <a:pt x="2176" y="4690"/>
                    </a:cubicBezTo>
                    <a:cubicBezTo>
                      <a:pt x="1866" y="3380"/>
                      <a:pt x="1664" y="2047"/>
                      <a:pt x="1569" y="713"/>
                    </a:cubicBezTo>
                    <a:lnTo>
                      <a:pt x="1569" y="701"/>
                    </a:lnTo>
                    <a:cubicBezTo>
                      <a:pt x="1569" y="677"/>
                      <a:pt x="1557" y="654"/>
                      <a:pt x="1557" y="630"/>
                    </a:cubicBezTo>
                    <a:cubicBezTo>
                      <a:pt x="1488" y="197"/>
                      <a:pt x="1163" y="1"/>
                      <a:pt x="83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3"/>
              <p:cNvSpPr/>
              <p:nvPr/>
            </p:nvSpPr>
            <p:spPr>
              <a:xfrm rot="1984314">
                <a:off x="8354729" y="181291"/>
                <a:ext cx="293805" cy="822938"/>
              </a:xfrm>
              <a:custGeom>
                <a:avLst/>
                <a:gdLst/>
                <a:ahLst/>
                <a:cxnLst/>
                <a:rect l="l" t="t" r="r" b="b"/>
                <a:pathLst>
                  <a:path w="11752" h="32917" extrusionOk="0">
                    <a:moveTo>
                      <a:pt x="10946" y="1"/>
                    </a:moveTo>
                    <a:cubicBezTo>
                      <a:pt x="10494" y="1"/>
                      <a:pt x="9980" y="252"/>
                      <a:pt x="9823" y="402"/>
                    </a:cubicBezTo>
                    <a:cubicBezTo>
                      <a:pt x="6525" y="3438"/>
                      <a:pt x="5441" y="5319"/>
                      <a:pt x="3465" y="9820"/>
                    </a:cubicBezTo>
                    <a:cubicBezTo>
                      <a:pt x="1405" y="14534"/>
                      <a:pt x="488" y="21797"/>
                      <a:pt x="953" y="27262"/>
                    </a:cubicBezTo>
                    <a:cubicBezTo>
                      <a:pt x="1119" y="29203"/>
                      <a:pt x="1584" y="31001"/>
                      <a:pt x="2191" y="32822"/>
                    </a:cubicBezTo>
                    <a:cubicBezTo>
                      <a:pt x="2211" y="32887"/>
                      <a:pt x="2231" y="32917"/>
                      <a:pt x="2244" y="32917"/>
                    </a:cubicBezTo>
                    <a:cubicBezTo>
                      <a:pt x="2262" y="32917"/>
                      <a:pt x="2266" y="32860"/>
                      <a:pt x="2239" y="32763"/>
                    </a:cubicBezTo>
                    <a:lnTo>
                      <a:pt x="2239" y="32620"/>
                    </a:lnTo>
                    <a:cubicBezTo>
                      <a:pt x="0" y="21488"/>
                      <a:pt x="4465" y="9427"/>
                      <a:pt x="8394" y="4605"/>
                    </a:cubicBezTo>
                    <a:cubicBezTo>
                      <a:pt x="9180" y="3640"/>
                      <a:pt x="10454" y="2402"/>
                      <a:pt x="11371" y="1569"/>
                    </a:cubicBezTo>
                    <a:cubicBezTo>
                      <a:pt x="11645" y="1271"/>
                      <a:pt x="11752" y="842"/>
                      <a:pt x="11645" y="449"/>
                    </a:cubicBezTo>
                    <a:cubicBezTo>
                      <a:pt x="11525" y="114"/>
                      <a:pt x="11249" y="1"/>
                      <a:pt x="1094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6" name="Google Shape;56;p3"/>
            <p:cNvSpPr/>
            <p:nvPr/>
          </p:nvSpPr>
          <p:spPr>
            <a:xfrm flipH="1">
              <a:off x="129581" y="656413"/>
              <a:ext cx="570299" cy="508462"/>
            </a:xfrm>
            <a:custGeom>
              <a:avLst/>
              <a:gdLst/>
              <a:ahLst/>
              <a:cxnLst/>
              <a:rect l="l" t="t" r="r" b="b"/>
              <a:pathLst>
                <a:path w="40911" h="36475" extrusionOk="0">
                  <a:moveTo>
                    <a:pt x="24266" y="584"/>
                  </a:moveTo>
                  <a:cubicBezTo>
                    <a:pt x="24263" y="592"/>
                    <a:pt x="24260" y="599"/>
                    <a:pt x="24258" y="607"/>
                  </a:cubicBezTo>
                  <a:lnTo>
                    <a:pt x="24258" y="607"/>
                  </a:lnTo>
                  <a:cubicBezTo>
                    <a:pt x="24264" y="599"/>
                    <a:pt x="24271" y="592"/>
                    <a:pt x="24278" y="584"/>
                  </a:cubicBezTo>
                  <a:close/>
                  <a:moveTo>
                    <a:pt x="12967" y="1215"/>
                  </a:moveTo>
                  <a:cubicBezTo>
                    <a:pt x="12633" y="1215"/>
                    <a:pt x="12467" y="1620"/>
                    <a:pt x="12705" y="1858"/>
                  </a:cubicBezTo>
                  <a:cubicBezTo>
                    <a:pt x="12780" y="1930"/>
                    <a:pt x="12872" y="1962"/>
                    <a:pt x="12963" y="1962"/>
                  </a:cubicBezTo>
                  <a:cubicBezTo>
                    <a:pt x="13159" y="1962"/>
                    <a:pt x="13348" y="1812"/>
                    <a:pt x="13348" y="1584"/>
                  </a:cubicBezTo>
                  <a:lnTo>
                    <a:pt x="13336" y="1584"/>
                  </a:lnTo>
                  <a:cubicBezTo>
                    <a:pt x="13336" y="1370"/>
                    <a:pt x="13169" y="1215"/>
                    <a:pt x="12967" y="1215"/>
                  </a:cubicBezTo>
                  <a:close/>
                  <a:moveTo>
                    <a:pt x="20301" y="2001"/>
                  </a:moveTo>
                  <a:cubicBezTo>
                    <a:pt x="20206" y="2001"/>
                    <a:pt x="20134" y="2072"/>
                    <a:pt x="20134" y="2156"/>
                  </a:cubicBezTo>
                  <a:cubicBezTo>
                    <a:pt x="20134" y="2254"/>
                    <a:pt x="20218" y="2318"/>
                    <a:pt x="20302" y="2318"/>
                  </a:cubicBezTo>
                  <a:cubicBezTo>
                    <a:pt x="20340" y="2318"/>
                    <a:pt x="20378" y="2304"/>
                    <a:pt x="20408" y="2275"/>
                  </a:cubicBezTo>
                  <a:cubicBezTo>
                    <a:pt x="20503" y="2167"/>
                    <a:pt x="20432" y="2001"/>
                    <a:pt x="20301" y="2001"/>
                  </a:cubicBezTo>
                  <a:close/>
                  <a:moveTo>
                    <a:pt x="29183" y="3811"/>
                  </a:moveTo>
                  <a:lnTo>
                    <a:pt x="29183" y="3814"/>
                  </a:lnTo>
                  <a:lnTo>
                    <a:pt x="29183" y="3814"/>
                  </a:lnTo>
                  <a:cubicBezTo>
                    <a:pt x="29183" y="3812"/>
                    <a:pt x="29183" y="3811"/>
                    <a:pt x="29183" y="3811"/>
                  </a:cubicBezTo>
                  <a:close/>
                  <a:moveTo>
                    <a:pt x="29183" y="3814"/>
                  </a:moveTo>
                  <a:cubicBezTo>
                    <a:pt x="29182" y="3816"/>
                    <a:pt x="29181" y="3819"/>
                    <a:pt x="29179" y="3823"/>
                  </a:cubicBezTo>
                  <a:lnTo>
                    <a:pt x="29179" y="3823"/>
                  </a:lnTo>
                  <a:cubicBezTo>
                    <a:pt x="29180" y="3822"/>
                    <a:pt x="29181" y="3822"/>
                    <a:pt x="29181" y="3822"/>
                  </a:cubicBezTo>
                  <a:cubicBezTo>
                    <a:pt x="29182" y="3822"/>
                    <a:pt x="29183" y="3822"/>
                    <a:pt x="29183" y="3822"/>
                  </a:cubicBezTo>
                  <a:lnTo>
                    <a:pt x="29183" y="3814"/>
                  </a:lnTo>
                  <a:close/>
                  <a:moveTo>
                    <a:pt x="33517" y="5049"/>
                  </a:moveTo>
                  <a:cubicBezTo>
                    <a:pt x="33504" y="5059"/>
                    <a:pt x="33491" y="5069"/>
                    <a:pt x="33479" y="5078"/>
                  </a:cubicBezTo>
                  <a:lnTo>
                    <a:pt x="33479" y="5078"/>
                  </a:lnTo>
                  <a:cubicBezTo>
                    <a:pt x="33495" y="5072"/>
                    <a:pt x="33512" y="5066"/>
                    <a:pt x="33529" y="5061"/>
                  </a:cubicBezTo>
                  <a:lnTo>
                    <a:pt x="33517" y="5049"/>
                  </a:lnTo>
                  <a:close/>
                  <a:moveTo>
                    <a:pt x="8168" y="4834"/>
                  </a:moveTo>
                  <a:cubicBezTo>
                    <a:pt x="8073" y="4834"/>
                    <a:pt x="8002" y="4894"/>
                    <a:pt x="8014" y="4977"/>
                  </a:cubicBezTo>
                  <a:cubicBezTo>
                    <a:pt x="8014" y="5067"/>
                    <a:pt x="8086" y="5128"/>
                    <a:pt x="8162" y="5128"/>
                  </a:cubicBezTo>
                  <a:cubicBezTo>
                    <a:pt x="8197" y="5128"/>
                    <a:pt x="8233" y="5115"/>
                    <a:pt x="8264" y="5084"/>
                  </a:cubicBezTo>
                  <a:cubicBezTo>
                    <a:pt x="8359" y="5001"/>
                    <a:pt x="8299" y="4834"/>
                    <a:pt x="8168" y="4834"/>
                  </a:cubicBezTo>
                  <a:close/>
                  <a:moveTo>
                    <a:pt x="24258" y="607"/>
                  </a:moveTo>
                  <a:cubicBezTo>
                    <a:pt x="24183" y="695"/>
                    <a:pt x="24118" y="782"/>
                    <a:pt x="24063" y="870"/>
                  </a:cubicBezTo>
                  <a:cubicBezTo>
                    <a:pt x="23932" y="1060"/>
                    <a:pt x="23766" y="1358"/>
                    <a:pt x="23575" y="1715"/>
                  </a:cubicBezTo>
                  <a:cubicBezTo>
                    <a:pt x="23063" y="2656"/>
                    <a:pt x="22634" y="3632"/>
                    <a:pt x="22289" y="4644"/>
                  </a:cubicBezTo>
                  <a:cubicBezTo>
                    <a:pt x="21944" y="5656"/>
                    <a:pt x="21682" y="6704"/>
                    <a:pt x="21515" y="7751"/>
                  </a:cubicBezTo>
                  <a:cubicBezTo>
                    <a:pt x="21444" y="8156"/>
                    <a:pt x="21408" y="8490"/>
                    <a:pt x="21384" y="8716"/>
                  </a:cubicBezTo>
                  <a:cubicBezTo>
                    <a:pt x="21372" y="8835"/>
                    <a:pt x="21361" y="8954"/>
                    <a:pt x="21372" y="9073"/>
                  </a:cubicBezTo>
                  <a:cubicBezTo>
                    <a:pt x="21408" y="8954"/>
                    <a:pt x="21432" y="8847"/>
                    <a:pt x="21444" y="8728"/>
                  </a:cubicBezTo>
                  <a:cubicBezTo>
                    <a:pt x="21480" y="8502"/>
                    <a:pt x="21539" y="8168"/>
                    <a:pt x="21611" y="7775"/>
                  </a:cubicBezTo>
                  <a:cubicBezTo>
                    <a:pt x="22015" y="5680"/>
                    <a:pt x="22694" y="3656"/>
                    <a:pt x="23658" y="1763"/>
                  </a:cubicBezTo>
                  <a:cubicBezTo>
                    <a:pt x="23849" y="1394"/>
                    <a:pt x="24004" y="1096"/>
                    <a:pt x="24111" y="905"/>
                  </a:cubicBezTo>
                  <a:cubicBezTo>
                    <a:pt x="24166" y="806"/>
                    <a:pt x="24221" y="706"/>
                    <a:pt x="24258" y="607"/>
                  </a:cubicBezTo>
                  <a:close/>
                  <a:moveTo>
                    <a:pt x="11788" y="4858"/>
                  </a:moveTo>
                  <a:lnTo>
                    <a:pt x="11788" y="4858"/>
                  </a:lnTo>
                  <a:cubicBezTo>
                    <a:pt x="12002" y="5096"/>
                    <a:pt x="12228" y="5311"/>
                    <a:pt x="12467" y="5513"/>
                  </a:cubicBezTo>
                  <a:cubicBezTo>
                    <a:pt x="12895" y="5906"/>
                    <a:pt x="13490" y="6454"/>
                    <a:pt x="14086" y="7085"/>
                  </a:cubicBezTo>
                  <a:cubicBezTo>
                    <a:pt x="14693" y="7716"/>
                    <a:pt x="15217" y="8311"/>
                    <a:pt x="15586" y="8752"/>
                  </a:cubicBezTo>
                  <a:cubicBezTo>
                    <a:pt x="15776" y="9002"/>
                    <a:pt x="15979" y="9240"/>
                    <a:pt x="16205" y="9454"/>
                  </a:cubicBezTo>
                  <a:cubicBezTo>
                    <a:pt x="16169" y="9383"/>
                    <a:pt x="16122" y="9299"/>
                    <a:pt x="16074" y="9240"/>
                  </a:cubicBezTo>
                  <a:cubicBezTo>
                    <a:pt x="15979" y="9109"/>
                    <a:pt x="15848" y="8906"/>
                    <a:pt x="15669" y="8680"/>
                  </a:cubicBezTo>
                  <a:cubicBezTo>
                    <a:pt x="14753" y="7478"/>
                    <a:pt x="13705" y="6382"/>
                    <a:pt x="12550" y="5418"/>
                  </a:cubicBezTo>
                  <a:cubicBezTo>
                    <a:pt x="12324" y="5239"/>
                    <a:pt x="12133" y="5084"/>
                    <a:pt x="12002" y="4989"/>
                  </a:cubicBezTo>
                  <a:cubicBezTo>
                    <a:pt x="11943" y="4942"/>
                    <a:pt x="11871" y="4894"/>
                    <a:pt x="11788" y="4858"/>
                  </a:cubicBezTo>
                  <a:close/>
                  <a:moveTo>
                    <a:pt x="29179" y="3823"/>
                  </a:moveTo>
                  <a:lnTo>
                    <a:pt x="29179" y="3823"/>
                  </a:lnTo>
                  <a:cubicBezTo>
                    <a:pt x="29095" y="3860"/>
                    <a:pt x="27870" y="5261"/>
                    <a:pt x="26397" y="7001"/>
                  </a:cubicBezTo>
                  <a:cubicBezTo>
                    <a:pt x="24885" y="8799"/>
                    <a:pt x="23694" y="10276"/>
                    <a:pt x="23718" y="10299"/>
                  </a:cubicBezTo>
                  <a:cubicBezTo>
                    <a:pt x="23718" y="10300"/>
                    <a:pt x="23718" y="10300"/>
                    <a:pt x="23719" y="10300"/>
                  </a:cubicBezTo>
                  <a:cubicBezTo>
                    <a:pt x="23762" y="10300"/>
                    <a:pt x="25004" y="8880"/>
                    <a:pt x="26504" y="7097"/>
                  </a:cubicBezTo>
                  <a:cubicBezTo>
                    <a:pt x="27936" y="5391"/>
                    <a:pt x="29097" y="3968"/>
                    <a:pt x="29179" y="3823"/>
                  </a:cubicBezTo>
                  <a:close/>
                  <a:moveTo>
                    <a:pt x="10691" y="6676"/>
                  </a:moveTo>
                  <a:cubicBezTo>
                    <a:pt x="10666" y="6676"/>
                    <a:pt x="10650" y="6681"/>
                    <a:pt x="10645" y="6692"/>
                  </a:cubicBezTo>
                  <a:cubicBezTo>
                    <a:pt x="10585" y="6811"/>
                    <a:pt x="11895" y="7537"/>
                    <a:pt x="13395" y="8573"/>
                  </a:cubicBezTo>
                  <a:cubicBezTo>
                    <a:pt x="14837" y="9568"/>
                    <a:pt x="15915" y="10530"/>
                    <a:pt x="16072" y="10530"/>
                  </a:cubicBezTo>
                  <a:cubicBezTo>
                    <a:pt x="16078" y="10530"/>
                    <a:pt x="16083" y="10529"/>
                    <a:pt x="16086" y="10526"/>
                  </a:cubicBezTo>
                  <a:lnTo>
                    <a:pt x="16074" y="10526"/>
                  </a:lnTo>
                  <a:cubicBezTo>
                    <a:pt x="16157" y="10454"/>
                    <a:pt x="15169" y="9311"/>
                    <a:pt x="13645" y="8228"/>
                  </a:cubicBezTo>
                  <a:cubicBezTo>
                    <a:pt x="12254" y="7239"/>
                    <a:pt x="10952" y="6676"/>
                    <a:pt x="10691" y="6676"/>
                  </a:cubicBezTo>
                  <a:close/>
                  <a:moveTo>
                    <a:pt x="17241" y="2025"/>
                  </a:moveTo>
                  <a:lnTo>
                    <a:pt x="17241" y="2025"/>
                  </a:lnTo>
                  <a:cubicBezTo>
                    <a:pt x="17277" y="2144"/>
                    <a:pt x="17312" y="2263"/>
                    <a:pt x="17372" y="2358"/>
                  </a:cubicBezTo>
                  <a:cubicBezTo>
                    <a:pt x="17467" y="2572"/>
                    <a:pt x="17598" y="2882"/>
                    <a:pt x="17753" y="3251"/>
                  </a:cubicBezTo>
                  <a:cubicBezTo>
                    <a:pt x="18563" y="5227"/>
                    <a:pt x="19158" y="7287"/>
                    <a:pt x="19527" y="9395"/>
                  </a:cubicBezTo>
                  <a:cubicBezTo>
                    <a:pt x="19598" y="9799"/>
                    <a:pt x="19646" y="10121"/>
                    <a:pt x="19682" y="10347"/>
                  </a:cubicBezTo>
                  <a:cubicBezTo>
                    <a:pt x="19706" y="10466"/>
                    <a:pt x="19717" y="10585"/>
                    <a:pt x="19753" y="10704"/>
                  </a:cubicBezTo>
                  <a:lnTo>
                    <a:pt x="19765" y="10704"/>
                  </a:lnTo>
                  <a:cubicBezTo>
                    <a:pt x="19765" y="10585"/>
                    <a:pt x="19765" y="10466"/>
                    <a:pt x="19741" y="10347"/>
                  </a:cubicBezTo>
                  <a:cubicBezTo>
                    <a:pt x="19729" y="10121"/>
                    <a:pt x="19682" y="9787"/>
                    <a:pt x="19634" y="9371"/>
                  </a:cubicBezTo>
                  <a:cubicBezTo>
                    <a:pt x="19313" y="7251"/>
                    <a:pt x="18717" y="5180"/>
                    <a:pt x="17848" y="3215"/>
                  </a:cubicBezTo>
                  <a:cubicBezTo>
                    <a:pt x="17681" y="2846"/>
                    <a:pt x="17527" y="2537"/>
                    <a:pt x="17420" y="2334"/>
                  </a:cubicBezTo>
                  <a:cubicBezTo>
                    <a:pt x="17372" y="2227"/>
                    <a:pt x="17312" y="2132"/>
                    <a:pt x="17241" y="2025"/>
                  </a:cubicBezTo>
                  <a:close/>
                  <a:moveTo>
                    <a:pt x="13871" y="11169"/>
                  </a:moveTo>
                  <a:lnTo>
                    <a:pt x="13866" y="11174"/>
                  </a:lnTo>
                  <a:lnTo>
                    <a:pt x="13866" y="11174"/>
                  </a:lnTo>
                  <a:cubicBezTo>
                    <a:pt x="13868" y="11173"/>
                    <a:pt x="13870" y="11171"/>
                    <a:pt x="13871" y="11169"/>
                  </a:cubicBezTo>
                  <a:close/>
                  <a:moveTo>
                    <a:pt x="4506" y="7987"/>
                  </a:moveTo>
                  <a:cubicBezTo>
                    <a:pt x="4353" y="7987"/>
                    <a:pt x="4268" y="8001"/>
                    <a:pt x="4263" y="8025"/>
                  </a:cubicBezTo>
                  <a:cubicBezTo>
                    <a:pt x="4251" y="8156"/>
                    <a:pt x="6502" y="8513"/>
                    <a:pt x="9145" y="9383"/>
                  </a:cubicBezTo>
                  <a:cubicBezTo>
                    <a:pt x="11649" y="10195"/>
                    <a:pt x="13597" y="11178"/>
                    <a:pt x="13846" y="11178"/>
                  </a:cubicBezTo>
                  <a:cubicBezTo>
                    <a:pt x="13852" y="11178"/>
                    <a:pt x="13857" y="11177"/>
                    <a:pt x="13861" y="11176"/>
                  </a:cubicBezTo>
                  <a:lnTo>
                    <a:pt x="13861" y="11176"/>
                  </a:lnTo>
                  <a:cubicBezTo>
                    <a:pt x="13868" y="11053"/>
                    <a:pt x="11920" y="9835"/>
                    <a:pt x="9276" y="8966"/>
                  </a:cubicBezTo>
                  <a:cubicBezTo>
                    <a:pt x="7092" y="8241"/>
                    <a:pt x="5166" y="7987"/>
                    <a:pt x="4506" y="7987"/>
                  </a:cubicBezTo>
                  <a:close/>
                  <a:moveTo>
                    <a:pt x="13866" y="11174"/>
                  </a:moveTo>
                  <a:lnTo>
                    <a:pt x="13866" y="11174"/>
                  </a:lnTo>
                  <a:cubicBezTo>
                    <a:pt x="13864" y="11175"/>
                    <a:pt x="13863" y="11176"/>
                    <a:pt x="13861" y="11176"/>
                  </a:cubicBezTo>
                  <a:lnTo>
                    <a:pt x="13861" y="11176"/>
                  </a:lnTo>
                  <a:cubicBezTo>
                    <a:pt x="13861" y="11178"/>
                    <a:pt x="13860" y="11179"/>
                    <a:pt x="13860" y="11180"/>
                  </a:cubicBezTo>
                  <a:lnTo>
                    <a:pt x="13866" y="11174"/>
                  </a:lnTo>
                  <a:close/>
                  <a:moveTo>
                    <a:pt x="33479" y="5078"/>
                  </a:moveTo>
                  <a:cubicBezTo>
                    <a:pt x="33355" y="5125"/>
                    <a:pt x="33241" y="5188"/>
                    <a:pt x="33136" y="5251"/>
                  </a:cubicBezTo>
                  <a:cubicBezTo>
                    <a:pt x="32886" y="5370"/>
                    <a:pt x="32540" y="5573"/>
                    <a:pt x="32112" y="5811"/>
                  </a:cubicBezTo>
                  <a:cubicBezTo>
                    <a:pt x="31255" y="6311"/>
                    <a:pt x="30088" y="7025"/>
                    <a:pt x="28861" y="7894"/>
                  </a:cubicBezTo>
                  <a:cubicBezTo>
                    <a:pt x="27623" y="8763"/>
                    <a:pt x="26552" y="9609"/>
                    <a:pt x="25802" y="10252"/>
                  </a:cubicBezTo>
                  <a:cubicBezTo>
                    <a:pt x="25421" y="10573"/>
                    <a:pt x="25123" y="10835"/>
                    <a:pt x="24920" y="11026"/>
                  </a:cubicBezTo>
                  <a:cubicBezTo>
                    <a:pt x="24813" y="11109"/>
                    <a:pt x="24706" y="11216"/>
                    <a:pt x="24611" y="11323"/>
                  </a:cubicBezTo>
                  <a:cubicBezTo>
                    <a:pt x="24742" y="11240"/>
                    <a:pt x="24849" y="11157"/>
                    <a:pt x="24956" y="11061"/>
                  </a:cubicBezTo>
                  <a:lnTo>
                    <a:pt x="25861" y="10323"/>
                  </a:lnTo>
                  <a:cubicBezTo>
                    <a:pt x="26635" y="9704"/>
                    <a:pt x="27707" y="8871"/>
                    <a:pt x="28945" y="8001"/>
                  </a:cubicBezTo>
                  <a:cubicBezTo>
                    <a:pt x="30171" y="7144"/>
                    <a:pt x="31326" y="6418"/>
                    <a:pt x="32159" y="5906"/>
                  </a:cubicBezTo>
                  <a:lnTo>
                    <a:pt x="33148" y="5287"/>
                  </a:lnTo>
                  <a:cubicBezTo>
                    <a:pt x="33265" y="5223"/>
                    <a:pt x="33372" y="5159"/>
                    <a:pt x="33479" y="5078"/>
                  </a:cubicBezTo>
                  <a:close/>
                  <a:moveTo>
                    <a:pt x="35836" y="11176"/>
                  </a:moveTo>
                  <a:cubicBezTo>
                    <a:pt x="35801" y="11176"/>
                    <a:pt x="35766" y="11177"/>
                    <a:pt x="35731" y="11180"/>
                  </a:cubicBezTo>
                  <a:cubicBezTo>
                    <a:pt x="35493" y="11180"/>
                    <a:pt x="35148" y="11204"/>
                    <a:pt x="34731" y="11240"/>
                  </a:cubicBezTo>
                  <a:cubicBezTo>
                    <a:pt x="33624" y="11335"/>
                    <a:pt x="32540" y="11526"/>
                    <a:pt x="31469" y="11800"/>
                  </a:cubicBezTo>
                  <a:cubicBezTo>
                    <a:pt x="30397" y="12062"/>
                    <a:pt x="29350" y="12419"/>
                    <a:pt x="28349" y="12859"/>
                  </a:cubicBezTo>
                  <a:cubicBezTo>
                    <a:pt x="27957" y="13026"/>
                    <a:pt x="27647" y="13181"/>
                    <a:pt x="27433" y="13288"/>
                  </a:cubicBezTo>
                  <a:cubicBezTo>
                    <a:pt x="27326" y="13335"/>
                    <a:pt x="27218" y="13407"/>
                    <a:pt x="27123" y="13478"/>
                  </a:cubicBezTo>
                  <a:cubicBezTo>
                    <a:pt x="27242" y="13443"/>
                    <a:pt x="27349" y="13395"/>
                    <a:pt x="27468" y="13347"/>
                  </a:cubicBezTo>
                  <a:cubicBezTo>
                    <a:pt x="27671" y="13240"/>
                    <a:pt x="27992" y="13109"/>
                    <a:pt x="28385" y="12954"/>
                  </a:cubicBezTo>
                  <a:cubicBezTo>
                    <a:pt x="30421" y="12133"/>
                    <a:pt x="32552" y="11597"/>
                    <a:pt x="34743" y="11347"/>
                  </a:cubicBezTo>
                  <a:cubicBezTo>
                    <a:pt x="35160" y="11300"/>
                    <a:pt x="35493" y="11264"/>
                    <a:pt x="35731" y="11240"/>
                  </a:cubicBezTo>
                  <a:cubicBezTo>
                    <a:pt x="35850" y="11240"/>
                    <a:pt x="35969" y="11216"/>
                    <a:pt x="36100" y="11192"/>
                  </a:cubicBezTo>
                  <a:cubicBezTo>
                    <a:pt x="36008" y="11184"/>
                    <a:pt x="35921" y="11176"/>
                    <a:pt x="35836" y="11176"/>
                  </a:cubicBezTo>
                  <a:close/>
                  <a:moveTo>
                    <a:pt x="7635" y="13222"/>
                  </a:moveTo>
                  <a:cubicBezTo>
                    <a:pt x="6214" y="13222"/>
                    <a:pt x="4799" y="13375"/>
                    <a:pt x="3418" y="13693"/>
                  </a:cubicBezTo>
                  <a:cubicBezTo>
                    <a:pt x="2144" y="13990"/>
                    <a:pt x="1406" y="14312"/>
                    <a:pt x="1429" y="14383"/>
                  </a:cubicBezTo>
                  <a:cubicBezTo>
                    <a:pt x="1432" y="14392"/>
                    <a:pt x="1447" y="14396"/>
                    <a:pt x="1471" y="14396"/>
                  </a:cubicBezTo>
                  <a:cubicBezTo>
                    <a:pt x="1649" y="14396"/>
                    <a:pt x="2371" y="14189"/>
                    <a:pt x="3477" y="13990"/>
                  </a:cubicBezTo>
                  <a:cubicBezTo>
                    <a:pt x="4774" y="13765"/>
                    <a:pt x="6092" y="13658"/>
                    <a:pt x="7409" y="13658"/>
                  </a:cubicBezTo>
                  <a:cubicBezTo>
                    <a:pt x="7762" y="13658"/>
                    <a:pt x="8114" y="13666"/>
                    <a:pt x="8466" y="13681"/>
                  </a:cubicBezTo>
                  <a:cubicBezTo>
                    <a:pt x="10133" y="13740"/>
                    <a:pt x="11800" y="13967"/>
                    <a:pt x="13419" y="14359"/>
                  </a:cubicBezTo>
                  <a:cubicBezTo>
                    <a:pt x="14564" y="14643"/>
                    <a:pt x="15269" y="14926"/>
                    <a:pt x="15408" y="14926"/>
                  </a:cubicBezTo>
                  <a:cubicBezTo>
                    <a:pt x="15420" y="14926"/>
                    <a:pt x="15428" y="14924"/>
                    <a:pt x="15431" y="14919"/>
                  </a:cubicBezTo>
                  <a:cubicBezTo>
                    <a:pt x="15455" y="14871"/>
                    <a:pt x="14753" y="14455"/>
                    <a:pt x="13490" y="14074"/>
                  </a:cubicBezTo>
                  <a:cubicBezTo>
                    <a:pt x="11859" y="13586"/>
                    <a:pt x="10181" y="13300"/>
                    <a:pt x="8478" y="13240"/>
                  </a:cubicBezTo>
                  <a:cubicBezTo>
                    <a:pt x="8197" y="13228"/>
                    <a:pt x="7916" y="13222"/>
                    <a:pt x="7635" y="13222"/>
                  </a:cubicBezTo>
                  <a:close/>
                  <a:moveTo>
                    <a:pt x="30028" y="1"/>
                  </a:moveTo>
                  <a:lnTo>
                    <a:pt x="30028" y="12"/>
                  </a:lnTo>
                  <a:cubicBezTo>
                    <a:pt x="29802" y="72"/>
                    <a:pt x="29588" y="179"/>
                    <a:pt x="29397" y="322"/>
                  </a:cubicBezTo>
                  <a:cubicBezTo>
                    <a:pt x="28838" y="667"/>
                    <a:pt x="28314" y="1072"/>
                    <a:pt x="27826" y="1513"/>
                  </a:cubicBezTo>
                  <a:cubicBezTo>
                    <a:pt x="26218" y="2965"/>
                    <a:pt x="24861" y="4680"/>
                    <a:pt x="23825" y="6585"/>
                  </a:cubicBezTo>
                  <a:cubicBezTo>
                    <a:pt x="22801" y="8478"/>
                    <a:pt x="21932" y="10454"/>
                    <a:pt x="21241" y="12490"/>
                  </a:cubicBezTo>
                  <a:cubicBezTo>
                    <a:pt x="20694" y="14050"/>
                    <a:pt x="20396" y="15026"/>
                    <a:pt x="20456" y="15050"/>
                  </a:cubicBezTo>
                  <a:cubicBezTo>
                    <a:pt x="20456" y="15050"/>
                    <a:pt x="20457" y="15050"/>
                    <a:pt x="20458" y="15050"/>
                  </a:cubicBezTo>
                  <a:cubicBezTo>
                    <a:pt x="20525" y="15050"/>
                    <a:pt x="20916" y="14114"/>
                    <a:pt x="21527" y="12609"/>
                  </a:cubicBezTo>
                  <a:cubicBezTo>
                    <a:pt x="22289" y="10609"/>
                    <a:pt x="23182" y="8680"/>
                    <a:pt x="24206" y="6799"/>
                  </a:cubicBezTo>
                  <a:cubicBezTo>
                    <a:pt x="25218" y="4930"/>
                    <a:pt x="26516" y="3227"/>
                    <a:pt x="28028" y="1739"/>
                  </a:cubicBezTo>
                  <a:cubicBezTo>
                    <a:pt x="29195" y="608"/>
                    <a:pt x="30076" y="72"/>
                    <a:pt x="30028" y="1"/>
                  </a:cubicBezTo>
                  <a:close/>
                  <a:moveTo>
                    <a:pt x="14376" y="2606"/>
                  </a:moveTo>
                  <a:cubicBezTo>
                    <a:pt x="14374" y="2606"/>
                    <a:pt x="14373" y="2607"/>
                    <a:pt x="14372" y="2608"/>
                  </a:cubicBezTo>
                  <a:cubicBezTo>
                    <a:pt x="14252" y="2679"/>
                    <a:pt x="15955" y="5239"/>
                    <a:pt x="17443" y="8656"/>
                  </a:cubicBezTo>
                  <a:cubicBezTo>
                    <a:pt x="18926" y="12072"/>
                    <a:pt x="19534" y="15062"/>
                    <a:pt x="19668" y="15062"/>
                  </a:cubicBezTo>
                  <a:cubicBezTo>
                    <a:pt x="19669" y="15062"/>
                    <a:pt x="19669" y="15062"/>
                    <a:pt x="19670" y="15062"/>
                  </a:cubicBezTo>
                  <a:cubicBezTo>
                    <a:pt x="19729" y="15050"/>
                    <a:pt x="19646" y="14288"/>
                    <a:pt x="19372" y="13074"/>
                  </a:cubicBezTo>
                  <a:cubicBezTo>
                    <a:pt x="18622" y="9918"/>
                    <a:pt x="17348" y="6918"/>
                    <a:pt x="15586" y="4203"/>
                  </a:cubicBezTo>
                  <a:cubicBezTo>
                    <a:pt x="14927" y="3197"/>
                    <a:pt x="14436" y="2606"/>
                    <a:pt x="14376" y="2606"/>
                  </a:cubicBezTo>
                  <a:close/>
                  <a:moveTo>
                    <a:pt x="14383" y="10752"/>
                  </a:moveTo>
                  <a:cubicBezTo>
                    <a:pt x="14372" y="10788"/>
                    <a:pt x="14669" y="10978"/>
                    <a:pt x="15145" y="11311"/>
                  </a:cubicBezTo>
                  <a:cubicBezTo>
                    <a:pt x="16384" y="12181"/>
                    <a:pt x="17491" y="13216"/>
                    <a:pt x="18432" y="14395"/>
                  </a:cubicBezTo>
                  <a:cubicBezTo>
                    <a:pt x="18622" y="14645"/>
                    <a:pt x="18813" y="14895"/>
                    <a:pt x="19027" y="15133"/>
                  </a:cubicBezTo>
                  <a:cubicBezTo>
                    <a:pt x="19003" y="15038"/>
                    <a:pt x="18955" y="14955"/>
                    <a:pt x="18908" y="14883"/>
                  </a:cubicBezTo>
                  <a:cubicBezTo>
                    <a:pt x="18813" y="14752"/>
                    <a:pt x="18682" y="14562"/>
                    <a:pt x="18515" y="14324"/>
                  </a:cubicBezTo>
                  <a:cubicBezTo>
                    <a:pt x="17610" y="13097"/>
                    <a:pt x="16479" y="12050"/>
                    <a:pt x="15205" y="11216"/>
                  </a:cubicBezTo>
                  <a:cubicBezTo>
                    <a:pt x="14955" y="11061"/>
                    <a:pt x="14753" y="10942"/>
                    <a:pt x="14610" y="10859"/>
                  </a:cubicBezTo>
                  <a:cubicBezTo>
                    <a:pt x="14538" y="10811"/>
                    <a:pt x="14455" y="10776"/>
                    <a:pt x="14383" y="10752"/>
                  </a:cubicBezTo>
                  <a:close/>
                  <a:moveTo>
                    <a:pt x="6238" y="11077"/>
                  </a:moveTo>
                  <a:cubicBezTo>
                    <a:pt x="5223" y="11077"/>
                    <a:pt x="4620" y="11155"/>
                    <a:pt x="4620" y="11216"/>
                  </a:cubicBezTo>
                  <a:cubicBezTo>
                    <a:pt x="4632" y="11288"/>
                    <a:pt x="5454" y="11276"/>
                    <a:pt x="6799" y="11395"/>
                  </a:cubicBezTo>
                  <a:cubicBezTo>
                    <a:pt x="7466" y="11442"/>
                    <a:pt x="8264" y="11538"/>
                    <a:pt x="9133" y="11692"/>
                  </a:cubicBezTo>
                  <a:cubicBezTo>
                    <a:pt x="11026" y="12014"/>
                    <a:pt x="12871" y="12562"/>
                    <a:pt x="14633" y="13300"/>
                  </a:cubicBezTo>
                  <a:cubicBezTo>
                    <a:pt x="15455" y="13645"/>
                    <a:pt x="16169" y="13990"/>
                    <a:pt x="16765" y="14312"/>
                  </a:cubicBezTo>
                  <a:cubicBezTo>
                    <a:pt x="17886" y="14895"/>
                    <a:pt x="18575" y="15341"/>
                    <a:pt x="18681" y="15341"/>
                  </a:cubicBezTo>
                  <a:cubicBezTo>
                    <a:pt x="18687" y="15341"/>
                    <a:pt x="18691" y="15339"/>
                    <a:pt x="18694" y="15336"/>
                  </a:cubicBezTo>
                  <a:cubicBezTo>
                    <a:pt x="18717" y="15288"/>
                    <a:pt x="18074" y="14740"/>
                    <a:pt x="16919" y="14038"/>
                  </a:cubicBezTo>
                  <a:cubicBezTo>
                    <a:pt x="16241" y="13633"/>
                    <a:pt x="15526" y="13252"/>
                    <a:pt x="14800" y="12931"/>
                  </a:cubicBezTo>
                  <a:cubicBezTo>
                    <a:pt x="13907" y="12538"/>
                    <a:pt x="12990" y="12204"/>
                    <a:pt x="12062" y="11919"/>
                  </a:cubicBezTo>
                  <a:cubicBezTo>
                    <a:pt x="11121" y="11657"/>
                    <a:pt x="10157" y="11442"/>
                    <a:pt x="9192" y="11300"/>
                  </a:cubicBezTo>
                  <a:cubicBezTo>
                    <a:pt x="8407" y="11180"/>
                    <a:pt x="7609" y="11109"/>
                    <a:pt x="6811" y="11085"/>
                  </a:cubicBezTo>
                  <a:cubicBezTo>
                    <a:pt x="6608" y="11080"/>
                    <a:pt x="6417" y="11077"/>
                    <a:pt x="6238" y="11077"/>
                  </a:cubicBezTo>
                  <a:close/>
                  <a:moveTo>
                    <a:pt x="34912" y="7999"/>
                  </a:moveTo>
                  <a:cubicBezTo>
                    <a:pt x="34681" y="7999"/>
                    <a:pt x="33894" y="8134"/>
                    <a:pt x="32755" y="8454"/>
                  </a:cubicBezTo>
                  <a:cubicBezTo>
                    <a:pt x="31969" y="8692"/>
                    <a:pt x="31195" y="8954"/>
                    <a:pt x="30445" y="9275"/>
                  </a:cubicBezTo>
                  <a:cubicBezTo>
                    <a:pt x="28588" y="10037"/>
                    <a:pt x="26837" y="11026"/>
                    <a:pt x="25230" y="12228"/>
                  </a:cubicBezTo>
                  <a:cubicBezTo>
                    <a:pt x="24575" y="12716"/>
                    <a:pt x="23956" y="13252"/>
                    <a:pt x="23361" y="13800"/>
                  </a:cubicBezTo>
                  <a:cubicBezTo>
                    <a:pt x="22337" y="14764"/>
                    <a:pt x="21777" y="15431"/>
                    <a:pt x="21837" y="15479"/>
                  </a:cubicBezTo>
                  <a:cubicBezTo>
                    <a:pt x="21839" y="15480"/>
                    <a:pt x="21842" y="15481"/>
                    <a:pt x="21846" y="15481"/>
                  </a:cubicBezTo>
                  <a:cubicBezTo>
                    <a:pt x="21942" y="15481"/>
                    <a:pt x="22542" y="14887"/>
                    <a:pt x="23563" y="14038"/>
                  </a:cubicBezTo>
                  <a:cubicBezTo>
                    <a:pt x="24087" y="13597"/>
                    <a:pt x="24718" y="13085"/>
                    <a:pt x="25480" y="12562"/>
                  </a:cubicBezTo>
                  <a:cubicBezTo>
                    <a:pt x="26230" y="12038"/>
                    <a:pt x="27064" y="11490"/>
                    <a:pt x="27980" y="10966"/>
                  </a:cubicBezTo>
                  <a:cubicBezTo>
                    <a:pt x="28838" y="10478"/>
                    <a:pt x="29719" y="10037"/>
                    <a:pt x="30624" y="9645"/>
                  </a:cubicBezTo>
                  <a:cubicBezTo>
                    <a:pt x="31457" y="9275"/>
                    <a:pt x="32219" y="8978"/>
                    <a:pt x="32874" y="8752"/>
                  </a:cubicBezTo>
                  <a:cubicBezTo>
                    <a:pt x="34172" y="8287"/>
                    <a:pt x="35005" y="8073"/>
                    <a:pt x="34993" y="8001"/>
                  </a:cubicBezTo>
                  <a:lnTo>
                    <a:pt x="34993" y="8001"/>
                  </a:lnTo>
                  <a:lnTo>
                    <a:pt x="34981" y="8013"/>
                  </a:lnTo>
                  <a:cubicBezTo>
                    <a:pt x="34979" y="8004"/>
                    <a:pt x="34956" y="7999"/>
                    <a:pt x="34912" y="7999"/>
                  </a:cubicBezTo>
                  <a:close/>
                  <a:moveTo>
                    <a:pt x="4989" y="15098"/>
                  </a:moveTo>
                  <a:cubicBezTo>
                    <a:pt x="4656" y="15098"/>
                    <a:pt x="4489" y="15502"/>
                    <a:pt x="4727" y="15741"/>
                  </a:cubicBezTo>
                  <a:cubicBezTo>
                    <a:pt x="4805" y="15818"/>
                    <a:pt x="4900" y="15853"/>
                    <a:pt x="4993" y="15853"/>
                  </a:cubicBezTo>
                  <a:cubicBezTo>
                    <a:pt x="5186" y="15853"/>
                    <a:pt x="5370" y="15704"/>
                    <a:pt x="5370" y="15479"/>
                  </a:cubicBezTo>
                  <a:cubicBezTo>
                    <a:pt x="5370" y="15264"/>
                    <a:pt x="5192" y="15098"/>
                    <a:pt x="4989" y="15098"/>
                  </a:cubicBezTo>
                  <a:close/>
                  <a:moveTo>
                    <a:pt x="40027" y="15205"/>
                  </a:moveTo>
                  <a:cubicBezTo>
                    <a:pt x="39692" y="15205"/>
                    <a:pt x="39533" y="15613"/>
                    <a:pt x="39768" y="15836"/>
                  </a:cubicBezTo>
                  <a:cubicBezTo>
                    <a:pt x="39845" y="15913"/>
                    <a:pt x="39940" y="15948"/>
                    <a:pt x="40033" y="15948"/>
                  </a:cubicBezTo>
                  <a:cubicBezTo>
                    <a:pt x="40226" y="15948"/>
                    <a:pt x="40411" y="15799"/>
                    <a:pt x="40411" y="15574"/>
                  </a:cubicBezTo>
                  <a:cubicBezTo>
                    <a:pt x="40411" y="15371"/>
                    <a:pt x="40244" y="15205"/>
                    <a:pt x="40041" y="15205"/>
                  </a:cubicBezTo>
                  <a:cubicBezTo>
                    <a:pt x="40037" y="15205"/>
                    <a:pt x="40032" y="15205"/>
                    <a:pt x="40027" y="15205"/>
                  </a:cubicBezTo>
                  <a:close/>
                  <a:moveTo>
                    <a:pt x="11533" y="15558"/>
                  </a:moveTo>
                  <a:cubicBezTo>
                    <a:pt x="10785" y="15558"/>
                    <a:pt x="10035" y="15643"/>
                    <a:pt x="9299" y="15812"/>
                  </a:cubicBezTo>
                  <a:cubicBezTo>
                    <a:pt x="8668" y="15955"/>
                    <a:pt x="8311" y="16122"/>
                    <a:pt x="8311" y="16169"/>
                  </a:cubicBezTo>
                  <a:cubicBezTo>
                    <a:pt x="8317" y="16190"/>
                    <a:pt x="8362" y="16199"/>
                    <a:pt x="8441" y="16199"/>
                  </a:cubicBezTo>
                  <a:cubicBezTo>
                    <a:pt x="8820" y="16199"/>
                    <a:pt x="9987" y="15998"/>
                    <a:pt x="11420" y="15998"/>
                  </a:cubicBezTo>
                  <a:cubicBezTo>
                    <a:pt x="11541" y="15998"/>
                    <a:pt x="11663" y="15999"/>
                    <a:pt x="11788" y="16002"/>
                  </a:cubicBezTo>
                  <a:cubicBezTo>
                    <a:pt x="13483" y="16034"/>
                    <a:pt x="14861" y="16391"/>
                    <a:pt x="15183" y="16391"/>
                  </a:cubicBezTo>
                  <a:cubicBezTo>
                    <a:pt x="15225" y="16391"/>
                    <a:pt x="15248" y="16385"/>
                    <a:pt x="15253" y="16372"/>
                  </a:cubicBezTo>
                  <a:lnTo>
                    <a:pt x="15265" y="16372"/>
                  </a:lnTo>
                  <a:cubicBezTo>
                    <a:pt x="15276" y="16324"/>
                    <a:pt x="14919" y="16133"/>
                    <a:pt x="14300" y="15955"/>
                  </a:cubicBezTo>
                  <a:cubicBezTo>
                    <a:pt x="13401" y="15690"/>
                    <a:pt x="12468" y="15558"/>
                    <a:pt x="11533" y="15558"/>
                  </a:cubicBezTo>
                  <a:close/>
                  <a:moveTo>
                    <a:pt x="32054" y="13285"/>
                  </a:moveTo>
                  <a:cubicBezTo>
                    <a:pt x="31958" y="13285"/>
                    <a:pt x="31858" y="13286"/>
                    <a:pt x="31755" y="13288"/>
                  </a:cubicBezTo>
                  <a:cubicBezTo>
                    <a:pt x="31052" y="13288"/>
                    <a:pt x="30362" y="13347"/>
                    <a:pt x="29671" y="13443"/>
                  </a:cubicBezTo>
                  <a:cubicBezTo>
                    <a:pt x="28826" y="13562"/>
                    <a:pt x="27992" y="13740"/>
                    <a:pt x="27171" y="13978"/>
                  </a:cubicBezTo>
                  <a:cubicBezTo>
                    <a:pt x="26349" y="14217"/>
                    <a:pt x="25552" y="14514"/>
                    <a:pt x="24766" y="14859"/>
                  </a:cubicBezTo>
                  <a:cubicBezTo>
                    <a:pt x="24135" y="15145"/>
                    <a:pt x="23516" y="15467"/>
                    <a:pt x="22932" y="15824"/>
                  </a:cubicBezTo>
                  <a:cubicBezTo>
                    <a:pt x="21920" y="16455"/>
                    <a:pt x="21372" y="16919"/>
                    <a:pt x="21396" y="16979"/>
                  </a:cubicBezTo>
                  <a:cubicBezTo>
                    <a:pt x="21399" y="16983"/>
                    <a:pt x="21404" y="16985"/>
                    <a:pt x="21412" y="16985"/>
                  </a:cubicBezTo>
                  <a:cubicBezTo>
                    <a:pt x="21518" y="16985"/>
                    <a:pt x="22111" y="16619"/>
                    <a:pt x="23075" y="16098"/>
                  </a:cubicBezTo>
                  <a:cubicBezTo>
                    <a:pt x="23575" y="15812"/>
                    <a:pt x="24206" y="15514"/>
                    <a:pt x="24920" y="15217"/>
                  </a:cubicBezTo>
                  <a:cubicBezTo>
                    <a:pt x="25682" y="14907"/>
                    <a:pt x="26468" y="14621"/>
                    <a:pt x="27278" y="14383"/>
                  </a:cubicBezTo>
                  <a:cubicBezTo>
                    <a:pt x="28076" y="14157"/>
                    <a:pt x="28885" y="13978"/>
                    <a:pt x="29707" y="13836"/>
                  </a:cubicBezTo>
                  <a:cubicBezTo>
                    <a:pt x="30469" y="13705"/>
                    <a:pt x="31147" y="13621"/>
                    <a:pt x="31731" y="13586"/>
                  </a:cubicBezTo>
                  <a:cubicBezTo>
                    <a:pt x="32898" y="13502"/>
                    <a:pt x="33624" y="13502"/>
                    <a:pt x="33624" y="13431"/>
                  </a:cubicBezTo>
                  <a:cubicBezTo>
                    <a:pt x="33635" y="13387"/>
                    <a:pt x="33033" y="13285"/>
                    <a:pt x="32054" y="13285"/>
                  </a:cubicBezTo>
                  <a:close/>
                  <a:moveTo>
                    <a:pt x="30579" y="15180"/>
                  </a:moveTo>
                  <a:cubicBezTo>
                    <a:pt x="30315" y="15180"/>
                    <a:pt x="30052" y="15188"/>
                    <a:pt x="29790" y="15205"/>
                  </a:cubicBezTo>
                  <a:cubicBezTo>
                    <a:pt x="29171" y="15240"/>
                    <a:pt x="28564" y="15312"/>
                    <a:pt x="27968" y="15431"/>
                  </a:cubicBezTo>
                  <a:cubicBezTo>
                    <a:pt x="27718" y="15467"/>
                    <a:pt x="27492" y="15526"/>
                    <a:pt x="27290" y="15586"/>
                  </a:cubicBezTo>
                  <a:cubicBezTo>
                    <a:pt x="27076" y="15633"/>
                    <a:pt x="26909" y="15681"/>
                    <a:pt x="26778" y="15729"/>
                  </a:cubicBezTo>
                  <a:cubicBezTo>
                    <a:pt x="26623" y="15764"/>
                    <a:pt x="26480" y="15812"/>
                    <a:pt x="26349" y="15883"/>
                  </a:cubicBezTo>
                  <a:cubicBezTo>
                    <a:pt x="26492" y="15860"/>
                    <a:pt x="26647" y="15824"/>
                    <a:pt x="26790" y="15788"/>
                  </a:cubicBezTo>
                  <a:cubicBezTo>
                    <a:pt x="26933" y="15752"/>
                    <a:pt x="27099" y="15705"/>
                    <a:pt x="27302" y="15669"/>
                  </a:cubicBezTo>
                  <a:cubicBezTo>
                    <a:pt x="27504" y="15621"/>
                    <a:pt x="27730" y="15574"/>
                    <a:pt x="27992" y="15538"/>
                  </a:cubicBezTo>
                  <a:cubicBezTo>
                    <a:pt x="28588" y="15431"/>
                    <a:pt x="29195" y="15371"/>
                    <a:pt x="29790" y="15336"/>
                  </a:cubicBezTo>
                  <a:cubicBezTo>
                    <a:pt x="30017" y="15329"/>
                    <a:pt x="30244" y="15325"/>
                    <a:pt x="30471" y="15325"/>
                  </a:cubicBezTo>
                  <a:cubicBezTo>
                    <a:pt x="30993" y="15325"/>
                    <a:pt x="31514" y="15345"/>
                    <a:pt x="32029" y="15395"/>
                  </a:cubicBezTo>
                  <a:cubicBezTo>
                    <a:pt x="32767" y="15479"/>
                    <a:pt x="33493" y="15610"/>
                    <a:pt x="34219" y="15776"/>
                  </a:cubicBezTo>
                  <a:cubicBezTo>
                    <a:pt x="34803" y="15931"/>
                    <a:pt x="35374" y="16122"/>
                    <a:pt x="35946" y="16336"/>
                  </a:cubicBezTo>
                  <a:cubicBezTo>
                    <a:pt x="36184" y="16431"/>
                    <a:pt x="36410" y="16538"/>
                    <a:pt x="36589" y="16610"/>
                  </a:cubicBezTo>
                  <a:cubicBezTo>
                    <a:pt x="36779" y="16693"/>
                    <a:pt x="36946" y="16764"/>
                    <a:pt x="37077" y="16836"/>
                  </a:cubicBezTo>
                  <a:cubicBezTo>
                    <a:pt x="37208" y="16907"/>
                    <a:pt x="37339" y="16967"/>
                    <a:pt x="37482" y="17015"/>
                  </a:cubicBezTo>
                  <a:cubicBezTo>
                    <a:pt x="37363" y="16907"/>
                    <a:pt x="37220" y="16824"/>
                    <a:pt x="37089" y="16753"/>
                  </a:cubicBezTo>
                  <a:cubicBezTo>
                    <a:pt x="36934" y="16657"/>
                    <a:pt x="36767" y="16586"/>
                    <a:pt x="36612" y="16514"/>
                  </a:cubicBezTo>
                  <a:cubicBezTo>
                    <a:pt x="36410" y="16431"/>
                    <a:pt x="36208" y="16324"/>
                    <a:pt x="35969" y="16229"/>
                  </a:cubicBezTo>
                  <a:cubicBezTo>
                    <a:pt x="35398" y="16002"/>
                    <a:pt x="34826" y="15800"/>
                    <a:pt x="34231" y="15645"/>
                  </a:cubicBezTo>
                  <a:cubicBezTo>
                    <a:pt x="33505" y="15467"/>
                    <a:pt x="32767" y="15324"/>
                    <a:pt x="32029" y="15252"/>
                  </a:cubicBezTo>
                  <a:cubicBezTo>
                    <a:pt x="31544" y="15206"/>
                    <a:pt x="31060" y="15180"/>
                    <a:pt x="30579" y="15180"/>
                  </a:cubicBezTo>
                  <a:close/>
                  <a:moveTo>
                    <a:pt x="35353" y="17752"/>
                  </a:moveTo>
                  <a:cubicBezTo>
                    <a:pt x="35348" y="17752"/>
                    <a:pt x="35343" y="17752"/>
                    <a:pt x="35338" y="17753"/>
                  </a:cubicBezTo>
                  <a:cubicBezTo>
                    <a:pt x="35255" y="17753"/>
                    <a:pt x="35184" y="17824"/>
                    <a:pt x="35184" y="17907"/>
                  </a:cubicBezTo>
                  <a:cubicBezTo>
                    <a:pt x="35184" y="18003"/>
                    <a:pt x="35263" y="18061"/>
                    <a:pt x="35344" y="18061"/>
                  </a:cubicBezTo>
                  <a:cubicBezTo>
                    <a:pt x="35385" y="18061"/>
                    <a:pt x="35426" y="18046"/>
                    <a:pt x="35458" y="18015"/>
                  </a:cubicBezTo>
                  <a:cubicBezTo>
                    <a:pt x="35550" y="17911"/>
                    <a:pt x="35486" y="17752"/>
                    <a:pt x="35353" y="17752"/>
                  </a:cubicBezTo>
                  <a:close/>
                  <a:moveTo>
                    <a:pt x="26103" y="16964"/>
                  </a:moveTo>
                  <a:cubicBezTo>
                    <a:pt x="24994" y="16964"/>
                    <a:pt x="23883" y="17080"/>
                    <a:pt x="22789" y="17312"/>
                  </a:cubicBezTo>
                  <a:cubicBezTo>
                    <a:pt x="21849" y="17515"/>
                    <a:pt x="21301" y="17741"/>
                    <a:pt x="21313" y="17788"/>
                  </a:cubicBezTo>
                  <a:cubicBezTo>
                    <a:pt x="21317" y="17802"/>
                    <a:pt x="21345" y="17808"/>
                    <a:pt x="21397" y="17808"/>
                  </a:cubicBezTo>
                  <a:cubicBezTo>
                    <a:pt x="21816" y="17808"/>
                    <a:pt x="23747" y="17405"/>
                    <a:pt x="26154" y="17405"/>
                  </a:cubicBezTo>
                  <a:cubicBezTo>
                    <a:pt x="26270" y="17405"/>
                    <a:pt x="26386" y="17405"/>
                    <a:pt x="26504" y="17407"/>
                  </a:cubicBezTo>
                  <a:cubicBezTo>
                    <a:pt x="29148" y="17462"/>
                    <a:pt x="31260" y="18078"/>
                    <a:pt x="31627" y="18078"/>
                  </a:cubicBezTo>
                  <a:cubicBezTo>
                    <a:pt x="31660" y="18078"/>
                    <a:pt x="31679" y="18073"/>
                    <a:pt x="31683" y="18062"/>
                  </a:cubicBezTo>
                  <a:lnTo>
                    <a:pt x="31671" y="18062"/>
                  </a:lnTo>
                  <a:cubicBezTo>
                    <a:pt x="31695" y="18003"/>
                    <a:pt x="31147" y="17765"/>
                    <a:pt x="30231" y="17503"/>
                  </a:cubicBezTo>
                  <a:cubicBezTo>
                    <a:pt x="28880" y="17145"/>
                    <a:pt x="27493" y="16964"/>
                    <a:pt x="26103" y="16964"/>
                  </a:cubicBezTo>
                  <a:close/>
                  <a:moveTo>
                    <a:pt x="32421" y="18943"/>
                  </a:moveTo>
                  <a:lnTo>
                    <a:pt x="32421" y="18943"/>
                  </a:lnTo>
                  <a:cubicBezTo>
                    <a:pt x="32981" y="19289"/>
                    <a:pt x="33564" y="19586"/>
                    <a:pt x="34160" y="19836"/>
                  </a:cubicBezTo>
                  <a:cubicBezTo>
                    <a:pt x="34743" y="20134"/>
                    <a:pt x="35350" y="20384"/>
                    <a:pt x="35969" y="20598"/>
                  </a:cubicBezTo>
                  <a:lnTo>
                    <a:pt x="35969" y="20586"/>
                  </a:lnTo>
                  <a:cubicBezTo>
                    <a:pt x="34826" y="19955"/>
                    <a:pt x="33648" y="19408"/>
                    <a:pt x="32421" y="18943"/>
                  </a:cubicBezTo>
                  <a:close/>
                  <a:moveTo>
                    <a:pt x="12952" y="17152"/>
                  </a:moveTo>
                  <a:cubicBezTo>
                    <a:pt x="11534" y="17152"/>
                    <a:pt x="10118" y="17263"/>
                    <a:pt x="8716" y="17479"/>
                  </a:cubicBezTo>
                  <a:cubicBezTo>
                    <a:pt x="6537" y="17800"/>
                    <a:pt x="4418" y="18419"/>
                    <a:pt x="2418" y="19324"/>
                  </a:cubicBezTo>
                  <a:lnTo>
                    <a:pt x="1858" y="19574"/>
                  </a:lnTo>
                  <a:lnTo>
                    <a:pt x="1382" y="19824"/>
                  </a:lnTo>
                  <a:cubicBezTo>
                    <a:pt x="1120" y="19943"/>
                    <a:pt x="870" y="20086"/>
                    <a:pt x="632" y="20241"/>
                  </a:cubicBezTo>
                  <a:cubicBezTo>
                    <a:pt x="239" y="20479"/>
                    <a:pt x="1" y="20598"/>
                    <a:pt x="36" y="20658"/>
                  </a:cubicBezTo>
                  <a:cubicBezTo>
                    <a:pt x="38" y="20661"/>
                    <a:pt x="43" y="20663"/>
                    <a:pt x="50" y="20663"/>
                  </a:cubicBezTo>
                  <a:cubicBezTo>
                    <a:pt x="174" y="20663"/>
                    <a:pt x="1072" y="20184"/>
                    <a:pt x="2525" y="19610"/>
                  </a:cubicBezTo>
                  <a:cubicBezTo>
                    <a:pt x="4537" y="18800"/>
                    <a:pt x="6632" y="18229"/>
                    <a:pt x="8776" y="17907"/>
                  </a:cubicBezTo>
                  <a:cubicBezTo>
                    <a:pt x="10439" y="17658"/>
                    <a:pt x="12118" y="17530"/>
                    <a:pt x="13799" y="17530"/>
                  </a:cubicBezTo>
                  <a:cubicBezTo>
                    <a:pt x="14283" y="17530"/>
                    <a:pt x="14768" y="17541"/>
                    <a:pt x="15253" y="17562"/>
                  </a:cubicBezTo>
                  <a:cubicBezTo>
                    <a:pt x="16571" y="17619"/>
                    <a:pt x="17504" y="17714"/>
                    <a:pt x="17829" y="17714"/>
                  </a:cubicBezTo>
                  <a:cubicBezTo>
                    <a:pt x="17912" y="17714"/>
                    <a:pt x="17955" y="17708"/>
                    <a:pt x="17955" y="17693"/>
                  </a:cubicBezTo>
                  <a:cubicBezTo>
                    <a:pt x="17729" y="17586"/>
                    <a:pt x="17491" y="17526"/>
                    <a:pt x="17241" y="17515"/>
                  </a:cubicBezTo>
                  <a:cubicBezTo>
                    <a:pt x="16777" y="17419"/>
                    <a:pt x="16110" y="17336"/>
                    <a:pt x="15276" y="17253"/>
                  </a:cubicBezTo>
                  <a:cubicBezTo>
                    <a:pt x="14503" y="17185"/>
                    <a:pt x="13727" y="17152"/>
                    <a:pt x="12952" y="17152"/>
                  </a:cubicBezTo>
                  <a:close/>
                  <a:moveTo>
                    <a:pt x="11722" y="18985"/>
                  </a:moveTo>
                  <a:cubicBezTo>
                    <a:pt x="11636" y="18985"/>
                    <a:pt x="11550" y="18991"/>
                    <a:pt x="11466" y="19003"/>
                  </a:cubicBezTo>
                  <a:lnTo>
                    <a:pt x="10907" y="19003"/>
                  </a:lnTo>
                  <a:lnTo>
                    <a:pt x="10169" y="19050"/>
                  </a:lnTo>
                  <a:cubicBezTo>
                    <a:pt x="8728" y="19158"/>
                    <a:pt x="7311" y="19443"/>
                    <a:pt x="5954" y="19908"/>
                  </a:cubicBezTo>
                  <a:cubicBezTo>
                    <a:pt x="4597" y="20384"/>
                    <a:pt x="3287" y="21015"/>
                    <a:pt x="2060" y="21777"/>
                  </a:cubicBezTo>
                  <a:cubicBezTo>
                    <a:pt x="1584" y="22063"/>
                    <a:pt x="1203" y="22313"/>
                    <a:pt x="941" y="22479"/>
                  </a:cubicBezTo>
                  <a:cubicBezTo>
                    <a:pt x="810" y="22563"/>
                    <a:pt x="679" y="22658"/>
                    <a:pt x="548" y="22753"/>
                  </a:cubicBezTo>
                  <a:cubicBezTo>
                    <a:pt x="691" y="22694"/>
                    <a:pt x="834" y="22622"/>
                    <a:pt x="977" y="22527"/>
                  </a:cubicBezTo>
                  <a:lnTo>
                    <a:pt x="2108" y="21872"/>
                  </a:lnTo>
                  <a:cubicBezTo>
                    <a:pt x="3346" y="21146"/>
                    <a:pt x="4656" y="20539"/>
                    <a:pt x="6001" y="20051"/>
                  </a:cubicBezTo>
                  <a:cubicBezTo>
                    <a:pt x="7359" y="19586"/>
                    <a:pt x="8764" y="19277"/>
                    <a:pt x="10192" y="19134"/>
                  </a:cubicBezTo>
                  <a:lnTo>
                    <a:pt x="10943" y="19062"/>
                  </a:lnTo>
                  <a:lnTo>
                    <a:pt x="11502" y="19039"/>
                  </a:lnTo>
                  <a:cubicBezTo>
                    <a:pt x="11657" y="19039"/>
                    <a:pt x="11812" y="19027"/>
                    <a:pt x="11978" y="19003"/>
                  </a:cubicBezTo>
                  <a:cubicBezTo>
                    <a:pt x="11895" y="18991"/>
                    <a:pt x="11809" y="18985"/>
                    <a:pt x="11722" y="18985"/>
                  </a:cubicBezTo>
                  <a:close/>
                  <a:moveTo>
                    <a:pt x="23657" y="20601"/>
                  </a:moveTo>
                  <a:cubicBezTo>
                    <a:pt x="23608" y="20601"/>
                    <a:pt x="23557" y="20604"/>
                    <a:pt x="23504" y="20610"/>
                  </a:cubicBezTo>
                  <a:cubicBezTo>
                    <a:pt x="23504" y="20634"/>
                    <a:pt x="23932" y="20670"/>
                    <a:pt x="24623" y="20789"/>
                  </a:cubicBezTo>
                  <a:cubicBezTo>
                    <a:pt x="25504" y="20932"/>
                    <a:pt x="26385" y="21158"/>
                    <a:pt x="27230" y="21456"/>
                  </a:cubicBezTo>
                  <a:cubicBezTo>
                    <a:pt x="28088" y="21753"/>
                    <a:pt x="28909" y="22134"/>
                    <a:pt x="29695" y="22575"/>
                  </a:cubicBezTo>
                  <a:cubicBezTo>
                    <a:pt x="30274" y="22893"/>
                    <a:pt x="30626" y="23124"/>
                    <a:pt x="30678" y="23124"/>
                  </a:cubicBezTo>
                  <a:cubicBezTo>
                    <a:pt x="30680" y="23124"/>
                    <a:pt x="30682" y="23124"/>
                    <a:pt x="30683" y="23122"/>
                  </a:cubicBezTo>
                  <a:cubicBezTo>
                    <a:pt x="30612" y="23051"/>
                    <a:pt x="30528" y="22991"/>
                    <a:pt x="30445" y="22932"/>
                  </a:cubicBezTo>
                  <a:cubicBezTo>
                    <a:pt x="30290" y="22825"/>
                    <a:pt x="30052" y="22658"/>
                    <a:pt x="29754" y="22479"/>
                  </a:cubicBezTo>
                  <a:cubicBezTo>
                    <a:pt x="28981" y="22015"/>
                    <a:pt x="28147" y="21622"/>
                    <a:pt x="27290" y="21325"/>
                  </a:cubicBezTo>
                  <a:cubicBezTo>
                    <a:pt x="26433" y="21027"/>
                    <a:pt x="25540" y="20813"/>
                    <a:pt x="24635" y="20682"/>
                  </a:cubicBezTo>
                  <a:cubicBezTo>
                    <a:pt x="24361" y="20646"/>
                    <a:pt x="24087" y="20622"/>
                    <a:pt x="23801" y="20610"/>
                  </a:cubicBezTo>
                  <a:cubicBezTo>
                    <a:pt x="23754" y="20604"/>
                    <a:pt x="23706" y="20601"/>
                    <a:pt x="23657" y="20601"/>
                  </a:cubicBezTo>
                  <a:close/>
                  <a:moveTo>
                    <a:pt x="15095" y="19375"/>
                  </a:moveTo>
                  <a:cubicBezTo>
                    <a:pt x="14800" y="19375"/>
                    <a:pt x="14250" y="19418"/>
                    <a:pt x="13526" y="19527"/>
                  </a:cubicBezTo>
                  <a:cubicBezTo>
                    <a:pt x="12074" y="19777"/>
                    <a:pt x="10657" y="20205"/>
                    <a:pt x="9299" y="20789"/>
                  </a:cubicBezTo>
                  <a:cubicBezTo>
                    <a:pt x="7954" y="21384"/>
                    <a:pt x="6668" y="22110"/>
                    <a:pt x="5466" y="22956"/>
                  </a:cubicBezTo>
                  <a:cubicBezTo>
                    <a:pt x="4549" y="23611"/>
                    <a:pt x="4025" y="24075"/>
                    <a:pt x="4061" y="24123"/>
                  </a:cubicBezTo>
                  <a:cubicBezTo>
                    <a:pt x="4063" y="24127"/>
                    <a:pt x="4068" y="24129"/>
                    <a:pt x="4076" y="24129"/>
                  </a:cubicBezTo>
                  <a:cubicBezTo>
                    <a:pt x="4179" y="24129"/>
                    <a:pt x="4745" y="23761"/>
                    <a:pt x="5632" y="23218"/>
                  </a:cubicBezTo>
                  <a:cubicBezTo>
                    <a:pt x="6859" y="22456"/>
                    <a:pt x="8145" y="21777"/>
                    <a:pt x="9478" y="21194"/>
                  </a:cubicBezTo>
                  <a:cubicBezTo>
                    <a:pt x="12586" y="19824"/>
                    <a:pt x="15372" y="19539"/>
                    <a:pt x="15348" y="19396"/>
                  </a:cubicBezTo>
                  <a:lnTo>
                    <a:pt x="15348" y="19396"/>
                  </a:lnTo>
                  <a:lnTo>
                    <a:pt x="15336" y="19408"/>
                  </a:lnTo>
                  <a:cubicBezTo>
                    <a:pt x="15336" y="19387"/>
                    <a:pt x="15252" y="19375"/>
                    <a:pt x="15095" y="19375"/>
                  </a:cubicBezTo>
                  <a:close/>
                  <a:moveTo>
                    <a:pt x="19149" y="19905"/>
                  </a:moveTo>
                  <a:cubicBezTo>
                    <a:pt x="19024" y="19905"/>
                    <a:pt x="18336" y="20924"/>
                    <a:pt x="17920" y="22348"/>
                  </a:cubicBezTo>
                  <a:cubicBezTo>
                    <a:pt x="17491" y="23813"/>
                    <a:pt x="17527" y="25063"/>
                    <a:pt x="17646" y="25063"/>
                  </a:cubicBezTo>
                  <a:cubicBezTo>
                    <a:pt x="17646" y="25063"/>
                    <a:pt x="17647" y="25063"/>
                    <a:pt x="17648" y="25063"/>
                  </a:cubicBezTo>
                  <a:cubicBezTo>
                    <a:pt x="17766" y="25063"/>
                    <a:pt x="17922" y="23877"/>
                    <a:pt x="18336" y="22468"/>
                  </a:cubicBezTo>
                  <a:cubicBezTo>
                    <a:pt x="18753" y="21063"/>
                    <a:pt x="19253" y="19979"/>
                    <a:pt x="19158" y="19908"/>
                  </a:cubicBezTo>
                  <a:cubicBezTo>
                    <a:pt x="19155" y="19906"/>
                    <a:pt x="19152" y="19905"/>
                    <a:pt x="19149" y="19905"/>
                  </a:cubicBezTo>
                  <a:close/>
                  <a:moveTo>
                    <a:pt x="22111" y="21801"/>
                  </a:moveTo>
                  <a:lnTo>
                    <a:pt x="22111" y="21801"/>
                  </a:lnTo>
                  <a:cubicBezTo>
                    <a:pt x="22730" y="22456"/>
                    <a:pt x="23385" y="23087"/>
                    <a:pt x="24075" y="23682"/>
                  </a:cubicBezTo>
                  <a:cubicBezTo>
                    <a:pt x="24730" y="24301"/>
                    <a:pt x="25421" y="24896"/>
                    <a:pt x="26135" y="25456"/>
                  </a:cubicBezTo>
                  <a:lnTo>
                    <a:pt x="26147" y="25444"/>
                  </a:lnTo>
                  <a:cubicBezTo>
                    <a:pt x="25516" y="24789"/>
                    <a:pt x="24861" y="24158"/>
                    <a:pt x="24170" y="23575"/>
                  </a:cubicBezTo>
                  <a:cubicBezTo>
                    <a:pt x="23516" y="22944"/>
                    <a:pt x="22825" y="22348"/>
                    <a:pt x="22111" y="21801"/>
                  </a:cubicBezTo>
                  <a:close/>
                  <a:moveTo>
                    <a:pt x="22678" y="18844"/>
                  </a:moveTo>
                  <a:cubicBezTo>
                    <a:pt x="22469" y="18844"/>
                    <a:pt x="22263" y="18861"/>
                    <a:pt x="22051" y="18908"/>
                  </a:cubicBezTo>
                  <a:cubicBezTo>
                    <a:pt x="22051" y="18979"/>
                    <a:pt x="23194" y="19015"/>
                    <a:pt x="25016" y="19241"/>
                  </a:cubicBezTo>
                  <a:lnTo>
                    <a:pt x="25730" y="19336"/>
                  </a:lnTo>
                  <a:cubicBezTo>
                    <a:pt x="25980" y="19372"/>
                    <a:pt x="26218" y="19420"/>
                    <a:pt x="26492" y="19467"/>
                  </a:cubicBezTo>
                  <a:cubicBezTo>
                    <a:pt x="27028" y="19551"/>
                    <a:pt x="27587" y="19682"/>
                    <a:pt x="28183" y="19801"/>
                  </a:cubicBezTo>
                  <a:cubicBezTo>
                    <a:pt x="30755" y="20384"/>
                    <a:pt x="33231" y="21277"/>
                    <a:pt x="35588" y="22456"/>
                  </a:cubicBezTo>
                  <a:cubicBezTo>
                    <a:pt x="36124" y="22741"/>
                    <a:pt x="36636" y="22991"/>
                    <a:pt x="37101" y="23265"/>
                  </a:cubicBezTo>
                  <a:cubicBezTo>
                    <a:pt x="37327" y="23396"/>
                    <a:pt x="37565" y="23515"/>
                    <a:pt x="37779" y="23658"/>
                  </a:cubicBezTo>
                  <a:cubicBezTo>
                    <a:pt x="37982" y="23789"/>
                    <a:pt x="38196" y="23908"/>
                    <a:pt x="38386" y="24027"/>
                  </a:cubicBezTo>
                  <a:cubicBezTo>
                    <a:pt x="39885" y="24966"/>
                    <a:pt x="40780" y="25662"/>
                    <a:pt x="40879" y="25662"/>
                  </a:cubicBezTo>
                  <a:cubicBezTo>
                    <a:pt x="40883" y="25662"/>
                    <a:pt x="40885" y="25661"/>
                    <a:pt x="40887" y="25658"/>
                  </a:cubicBezTo>
                  <a:cubicBezTo>
                    <a:pt x="40911" y="25635"/>
                    <a:pt x="40696" y="25444"/>
                    <a:pt x="40315" y="25111"/>
                  </a:cubicBezTo>
                  <a:cubicBezTo>
                    <a:pt x="40113" y="24932"/>
                    <a:pt x="39875" y="24742"/>
                    <a:pt x="39577" y="24515"/>
                  </a:cubicBezTo>
                  <a:cubicBezTo>
                    <a:pt x="39279" y="24301"/>
                    <a:pt x="38946" y="24039"/>
                    <a:pt x="38565" y="23789"/>
                  </a:cubicBezTo>
                  <a:lnTo>
                    <a:pt x="37958" y="23384"/>
                  </a:lnTo>
                  <a:cubicBezTo>
                    <a:pt x="37744" y="23241"/>
                    <a:pt x="37517" y="23110"/>
                    <a:pt x="37291" y="22968"/>
                  </a:cubicBezTo>
                  <a:cubicBezTo>
                    <a:pt x="36791" y="22658"/>
                    <a:pt x="36291" y="22372"/>
                    <a:pt x="35767" y="22110"/>
                  </a:cubicBezTo>
                  <a:cubicBezTo>
                    <a:pt x="34588" y="21491"/>
                    <a:pt x="33362" y="20944"/>
                    <a:pt x="32112" y="20491"/>
                  </a:cubicBezTo>
                  <a:cubicBezTo>
                    <a:pt x="30850" y="20039"/>
                    <a:pt x="29576" y="19682"/>
                    <a:pt x="28266" y="19396"/>
                  </a:cubicBezTo>
                  <a:cubicBezTo>
                    <a:pt x="27671" y="19289"/>
                    <a:pt x="27099" y="19170"/>
                    <a:pt x="26552" y="19098"/>
                  </a:cubicBezTo>
                  <a:cubicBezTo>
                    <a:pt x="26290" y="19062"/>
                    <a:pt x="26028" y="19027"/>
                    <a:pt x="25778" y="19003"/>
                  </a:cubicBezTo>
                  <a:lnTo>
                    <a:pt x="25051" y="18920"/>
                  </a:lnTo>
                  <a:cubicBezTo>
                    <a:pt x="24635" y="18872"/>
                    <a:pt x="24218" y="18848"/>
                    <a:pt x="23801" y="18848"/>
                  </a:cubicBezTo>
                  <a:lnTo>
                    <a:pt x="22861" y="18848"/>
                  </a:lnTo>
                  <a:cubicBezTo>
                    <a:pt x="22799" y="18845"/>
                    <a:pt x="22738" y="18844"/>
                    <a:pt x="22678" y="18844"/>
                  </a:cubicBezTo>
                  <a:close/>
                  <a:moveTo>
                    <a:pt x="30362" y="21420"/>
                  </a:moveTo>
                  <a:lnTo>
                    <a:pt x="30362" y="21420"/>
                  </a:lnTo>
                  <a:cubicBezTo>
                    <a:pt x="30362" y="21432"/>
                    <a:pt x="30695" y="21622"/>
                    <a:pt x="31195" y="21956"/>
                  </a:cubicBezTo>
                  <a:cubicBezTo>
                    <a:pt x="31862" y="22384"/>
                    <a:pt x="32481" y="22860"/>
                    <a:pt x="33076" y="23384"/>
                  </a:cubicBezTo>
                  <a:cubicBezTo>
                    <a:pt x="33660" y="23908"/>
                    <a:pt x="34207" y="24468"/>
                    <a:pt x="34707" y="25075"/>
                  </a:cubicBezTo>
                  <a:cubicBezTo>
                    <a:pt x="35100" y="25551"/>
                    <a:pt x="35315" y="25837"/>
                    <a:pt x="35338" y="25837"/>
                  </a:cubicBezTo>
                  <a:lnTo>
                    <a:pt x="35338" y="25825"/>
                  </a:lnTo>
                  <a:cubicBezTo>
                    <a:pt x="35303" y="25742"/>
                    <a:pt x="35255" y="25670"/>
                    <a:pt x="35196" y="25599"/>
                  </a:cubicBezTo>
                  <a:cubicBezTo>
                    <a:pt x="35112" y="25456"/>
                    <a:pt x="34969" y="25254"/>
                    <a:pt x="34779" y="25015"/>
                  </a:cubicBezTo>
                  <a:cubicBezTo>
                    <a:pt x="34291" y="24384"/>
                    <a:pt x="33755" y="23801"/>
                    <a:pt x="33160" y="23277"/>
                  </a:cubicBezTo>
                  <a:cubicBezTo>
                    <a:pt x="32564" y="22741"/>
                    <a:pt x="31921" y="22277"/>
                    <a:pt x="31243" y="21860"/>
                  </a:cubicBezTo>
                  <a:cubicBezTo>
                    <a:pt x="30981" y="21706"/>
                    <a:pt x="30755" y="21598"/>
                    <a:pt x="30612" y="21515"/>
                  </a:cubicBezTo>
                  <a:cubicBezTo>
                    <a:pt x="30528" y="21479"/>
                    <a:pt x="30445" y="21444"/>
                    <a:pt x="30362" y="21420"/>
                  </a:cubicBezTo>
                  <a:close/>
                  <a:moveTo>
                    <a:pt x="8454" y="23170"/>
                  </a:moveTo>
                  <a:lnTo>
                    <a:pt x="8454" y="23170"/>
                  </a:lnTo>
                  <a:cubicBezTo>
                    <a:pt x="8371" y="23182"/>
                    <a:pt x="8299" y="23218"/>
                    <a:pt x="8228" y="23253"/>
                  </a:cubicBezTo>
                  <a:cubicBezTo>
                    <a:pt x="8061" y="23325"/>
                    <a:pt x="7847" y="23420"/>
                    <a:pt x="7573" y="23575"/>
                  </a:cubicBezTo>
                  <a:cubicBezTo>
                    <a:pt x="6871" y="23956"/>
                    <a:pt x="6204" y="24396"/>
                    <a:pt x="5585" y="24885"/>
                  </a:cubicBezTo>
                  <a:cubicBezTo>
                    <a:pt x="4954" y="25385"/>
                    <a:pt x="4370" y="25944"/>
                    <a:pt x="3835" y="26551"/>
                  </a:cubicBezTo>
                  <a:cubicBezTo>
                    <a:pt x="3632" y="26778"/>
                    <a:pt x="3477" y="26968"/>
                    <a:pt x="3382" y="27111"/>
                  </a:cubicBezTo>
                  <a:cubicBezTo>
                    <a:pt x="3323" y="27171"/>
                    <a:pt x="3275" y="27242"/>
                    <a:pt x="3227" y="27325"/>
                  </a:cubicBezTo>
                  <a:cubicBezTo>
                    <a:pt x="3228" y="27326"/>
                    <a:pt x="3228" y="27326"/>
                    <a:pt x="3229" y="27326"/>
                  </a:cubicBezTo>
                  <a:cubicBezTo>
                    <a:pt x="3261" y="27326"/>
                    <a:pt x="3498" y="27054"/>
                    <a:pt x="3906" y="26611"/>
                  </a:cubicBezTo>
                  <a:cubicBezTo>
                    <a:pt x="5001" y="25456"/>
                    <a:pt x="6240" y="24468"/>
                    <a:pt x="7621" y="23670"/>
                  </a:cubicBezTo>
                  <a:cubicBezTo>
                    <a:pt x="8121" y="23361"/>
                    <a:pt x="8454" y="23182"/>
                    <a:pt x="8454" y="23170"/>
                  </a:cubicBezTo>
                  <a:close/>
                  <a:moveTo>
                    <a:pt x="20765" y="23063"/>
                  </a:moveTo>
                  <a:cubicBezTo>
                    <a:pt x="20765" y="23313"/>
                    <a:pt x="20801" y="23563"/>
                    <a:pt x="20872" y="23801"/>
                  </a:cubicBezTo>
                  <a:cubicBezTo>
                    <a:pt x="21122" y="24956"/>
                    <a:pt x="21551" y="26075"/>
                    <a:pt x="22158" y="27099"/>
                  </a:cubicBezTo>
                  <a:cubicBezTo>
                    <a:pt x="22265" y="27325"/>
                    <a:pt x="22408" y="27528"/>
                    <a:pt x="22563" y="27718"/>
                  </a:cubicBezTo>
                  <a:lnTo>
                    <a:pt x="22575" y="27706"/>
                  </a:lnTo>
                  <a:cubicBezTo>
                    <a:pt x="22480" y="27480"/>
                    <a:pt x="22373" y="27254"/>
                    <a:pt x="22253" y="27040"/>
                  </a:cubicBezTo>
                  <a:cubicBezTo>
                    <a:pt x="21980" y="26516"/>
                    <a:pt x="21742" y="25980"/>
                    <a:pt x="21527" y="25444"/>
                  </a:cubicBezTo>
                  <a:cubicBezTo>
                    <a:pt x="21301" y="24896"/>
                    <a:pt x="21122" y="24337"/>
                    <a:pt x="20968" y="23765"/>
                  </a:cubicBezTo>
                  <a:cubicBezTo>
                    <a:pt x="20920" y="23527"/>
                    <a:pt x="20849" y="23289"/>
                    <a:pt x="20765" y="23063"/>
                  </a:cubicBezTo>
                  <a:close/>
                  <a:moveTo>
                    <a:pt x="22845" y="21602"/>
                  </a:moveTo>
                  <a:cubicBezTo>
                    <a:pt x="22825" y="21602"/>
                    <a:pt x="22814" y="21605"/>
                    <a:pt x="22813" y="21610"/>
                  </a:cubicBezTo>
                  <a:cubicBezTo>
                    <a:pt x="22777" y="21741"/>
                    <a:pt x="25575" y="22670"/>
                    <a:pt x="28647" y="24563"/>
                  </a:cubicBezTo>
                  <a:cubicBezTo>
                    <a:pt x="31664" y="26415"/>
                    <a:pt x="33712" y="28483"/>
                    <a:pt x="33889" y="28483"/>
                  </a:cubicBezTo>
                  <a:cubicBezTo>
                    <a:pt x="33893" y="28483"/>
                    <a:pt x="33896" y="28482"/>
                    <a:pt x="33898" y="28480"/>
                  </a:cubicBezTo>
                  <a:lnTo>
                    <a:pt x="33886" y="28480"/>
                  </a:lnTo>
                  <a:cubicBezTo>
                    <a:pt x="33922" y="28444"/>
                    <a:pt x="33457" y="27861"/>
                    <a:pt x="32576" y="27040"/>
                  </a:cubicBezTo>
                  <a:cubicBezTo>
                    <a:pt x="30290" y="24896"/>
                    <a:pt x="27599" y="23230"/>
                    <a:pt x="24670" y="22134"/>
                  </a:cubicBezTo>
                  <a:cubicBezTo>
                    <a:pt x="23681" y="21766"/>
                    <a:pt x="22998" y="21602"/>
                    <a:pt x="22845" y="21602"/>
                  </a:cubicBezTo>
                  <a:close/>
                  <a:moveTo>
                    <a:pt x="29671" y="28218"/>
                  </a:moveTo>
                  <a:cubicBezTo>
                    <a:pt x="29385" y="28218"/>
                    <a:pt x="29254" y="28552"/>
                    <a:pt x="29457" y="28754"/>
                  </a:cubicBezTo>
                  <a:cubicBezTo>
                    <a:pt x="29517" y="28814"/>
                    <a:pt x="29593" y="28841"/>
                    <a:pt x="29668" y="28841"/>
                  </a:cubicBezTo>
                  <a:cubicBezTo>
                    <a:pt x="29830" y="28841"/>
                    <a:pt x="29989" y="28715"/>
                    <a:pt x="29981" y="28528"/>
                  </a:cubicBezTo>
                  <a:cubicBezTo>
                    <a:pt x="29981" y="28349"/>
                    <a:pt x="29838" y="28218"/>
                    <a:pt x="29671" y="28218"/>
                  </a:cubicBezTo>
                  <a:close/>
                  <a:moveTo>
                    <a:pt x="3424" y="29467"/>
                  </a:moveTo>
                  <a:cubicBezTo>
                    <a:pt x="3418" y="29467"/>
                    <a:pt x="3412" y="29468"/>
                    <a:pt x="3406" y="29468"/>
                  </a:cubicBezTo>
                  <a:cubicBezTo>
                    <a:pt x="3275" y="29468"/>
                    <a:pt x="3203" y="29623"/>
                    <a:pt x="3299" y="29718"/>
                  </a:cubicBezTo>
                  <a:cubicBezTo>
                    <a:pt x="3327" y="29751"/>
                    <a:pt x="3365" y="29765"/>
                    <a:pt x="3402" y="29765"/>
                  </a:cubicBezTo>
                  <a:cubicBezTo>
                    <a:pt x="3476" y="29765"/>
                    <a:pt x="3549" y="29710"/>
                    <a:pt x="3549" y="29623"/>
                  </a:cubicBezTo>
                  <a:cubicBezTo>
                    <a:pt x="3560" y="29535"/>
                    <a:pt x="3499" y="29467"/>
                    <a:pt x="3424" y="29467"/>
                  </a:cubicBezTo>
                  <a:close/>
                  <a:moveTo>
                    <a:pt x="16171" y="22345"/>
                  </a:moveTo>
                  <a:cubicBezTo>
                    <a:pt x="16020" y="22345"/>
                    <a:pt x="14496" y="23707"/>
                    <a:pt x="13050" y="25766"/>
                  </a:cubicBezTo>
                  <a:cubicBezTo>
                    <a:pt x="11562" y="27873"/>
                    <a:pt x="10776" y="29814"/>
                    <a:pt x="10895" y="29873"/>
                  </a:cubicBezTo>
                  <a:cubicBezTo>
                    <a:pt x="10897" y="29874"/>
                    <a:pt x="10899" y="29875"/>
                    <a:pt x="10902" y="29875"/>
                  </a:cubicBezTo>
                  <a:cubicBezTo>
                    <a:pt x="11056" y="29875"/>
                    <a:pt x="11989" y="28055"/>
                    <a:pt x="13407" y="26016"/>
                  </a:cubicBezTo>
                  <a:cubicBezTo>
                    <a:pt x="14848" y="23932"/>
                    <a:pt x="16277" y="22432"/>
                    <a:pt x="16181" y="22348"/>
                  </a:cubicBezTo>
                  <a:cubicBezTo>
                    <a:pt x="16179" y="22346"/>
                    <a:pt x="16176" y="22345"/>
                    <a:pt x="16171" y="22345"/>
                  </a:cubicBezTo>
                  <a:close/>
                  <a:moveTo>
                    <a:pt x="16993" y="19771"/>
                  </a:moveTo>
                  <a:cubicBezTo>
                    <a:pt x="16849" y="19771"/>
                    <a:pt x="16007" y="20008"/>
                    <a:pt x="14776" y="20574"/>
                  </a:cubicBezTo>
                  <a:cubicBezTo>
                    <a:pt x="14002" y="20920"/>
                    <a:pt x="13240" y="21325"/>
                    <a:pt x="12502" y="21765"/>
                  </a:cubicBezTo>
                  <a:cubicBezTo>
                    <a:pt x="11609" y="22313"/>
                    <a:pt x="10740" y="22920"/>
                    <a:pt x="9931" y="23575"/>
                  </a:cubicBezTo>
                  <a:cubicBezTo>
                    <a:pt x="9109" y="24242"/>
                    <a:pt x="8347" y="24968"/>
                    <a:pt x="7633" y="25742"/>
                  </a:cubicBezTo>
                  <a:cubicBezTo>
                    <a:pt x="7311" y="26111"/>
                    <a:pt x="7025" y="26468"/>
                    <a:pt x="6763" y="26813"/>
                  </a:cubicBezTo>
                  <a:cubicBezTo>
                    <a:pt x="6490" y="27147"/>
                    <a:pt x="6275" y="27504"/>
                    <a:pt x="6061" y="27790"/>
                  </a:cubicBezTo>
                  <a:cubicBezTo>
                    <a:pt x="5870" y="28052"/>
                    <a:pt x="5704" y="28337"/>
                    <a:pt x="5549" y="28623"/>
                  </a:cubicBezTo>
                  <a:cubicBezTo>
                    <a:pt x="5418" y="28837"/>
                    <a:pt x="5311" y="29064"/>
                    <a:pt x="5204" y="29290"/>
                  </a:cubicBezTo>
                  <a:cubicBezTo>
                    <a:pt x="5037" y="29659"/>
                    <a:pt x="4954" y="29873"/>
                    <a:pt x="4989" y="29885"/>
                  </a:cubicBezTo>
                  <a:cubicBezTo>
                    <a:pt x="4991" y="29886"/>
                    <a:pt x="4993" y="29886"/>
                    <a:pt x="4994" y="29886"/>
                  </a:cubicBezTo>
                  <a:cubicBezTo>
                    <a:pt x="5079" y="29886"/>
                    <a:pt x="5495" y="29086"/>
                    <a:pt x="6311" y="27944"/>
                  </a:cubicBezTo>
                  <a:cubicBezTo>
                    <a:pt x="6525" y="27659"/>
                    <a:pt x="6775" y="27349"/>
                    <a:pt x="7037" y="27016"/>
                  </a:cubicBezTo>
                  <a:cubicBezTo>
                    <a:pt x="7299" y="26682"/>
                    <a:pt x="7609" y="26349"/>
                    <a:pt x="7930" y="26004"/>
                  </a:cubicBezTo>
                  <a:cubicBezTo>
                    <a:pt x="8645" y="25254"/>
                    <a:pt x="9395" y="24551"/>
                    <a:pt x="10204" y="23896"/>
                  </a:cubicBezTo>
                  <a:cubicBezTo>
                    <a:pt x="11002" y="23253"/>
                    <a:pt x="11847" y="22646"/>
                    <a:pt x="12717" y="22087"/>
                  </a:cubicBezTo>
                  <a:cubicBezTo>
                    <a:pt x="13526" y="21586"/>
                    <a:pt x="14276" y="21158"/>
                    <a:pt x="14919" y="20825"/>
                  </a:cubicBezTo>
                  <a:cubicBezTo>
                    <a:pt x="16205" y="20170"/>
                    <a:pt x="17039" y="19836"/>
                    <a:pt x="17015" y="19777"/>
                  </a:cubicBezTo>
                  <a:cubicBezTo>
                    <a:pt x="17014" y="19773"/>
                    <a:pt x="17006" y="19771"/>
                    <a:pt x="16993" y="19771"/>
                  </a:cubicBezTo>
                  <a:close/>
                  <a:moveTo>
                    <a:pt x="23158" y="25516"/>
                  </a:moveTo>
                  <a:lnTo>
                    <a:pt x="23158" y="25516"/>
                  </a:lnTo>
                  <a:cubicBezTo>
                    <a:pt x="23289" y="25801"/>
                    <a:pt x="23432" y="26087"/>
                    <a:pt x="23611" y="26349"/>
                  </a:cubicBezTo>
                  <a:cubicBezTo>
                    <a:pt x="23897" y="26861"/>
                    <a:pt x="24325" y="27552"/>
                    <a:pt x="24813" y="28302"/>
                  </a:cubicBezTo>
                  <a:cubicBezTo>
                    <a:pt x="25301" y="29040"/>
                    <a:pt x="25778" y="29707"/>
                    <a:pt x="26123" y="30171"/>
                  </a:cubicBezTo>
                  <a:cubicBezTo>
                    <a:pt x="26302" y="30433"/>
                    <a:pt x="26504" y="30683"/>
                    <a:pt x="26718" y="30921"/>
                  </a:cubicBezTo>
                  <a:cubicBezTo>
                    <a:pt x="26564" y="30635"/>
                    <a:pt x="26397" y="30373"/>
                    <a:pt x="26206" y="30111"/>
                  </a:cubicBezTo>
                  <a:cubicBezTo>
                    <a:pt x="25873" y="29635"/>
                    <a:pt x="25432" y="28968"/>
                    <a:pt x="24932" y="28218"/>
                  </a:cubicBezTo>
                  <a:cubicBezTo>
                    <a:pt x="24432" y="27480"/>
                    <a:pt x="24004" y="26790"/>
                    <a:pt x="23694" y="26301"/>
                  </a:cubicBezTo>
                  <a:cubicBezTo>
                    <a:pt x="23539" y="26028"/>
                    <a:pt x="23361" y="25766"/>
                    <a:pt x="23158" y="25516"/>
                  </a:cubicBezTo>
                  <a:close/>
                  <a:moveTo>
                    <a:pt x="16991" y="26551"/>
                  </a:moveTo>
                  <a:lnTo>
                    <a:pt x="16991" y="26551"/>
                  </a:lnTo>
                  <a:cubicBezTo>
                    <a:pt x="16848" y="26801"/>
                    <a:pt x="16729" y="27063"/>
                    <a:pt x="16658" y="27337"/>
                  </a:cubicBezTo>
                  <a:cubicBezTo>
                    <a:pt x="16205" y="28623"/>
                    <a:pt x="16003" y="29980"/>
                    <a:pt x="16062" y="31350"/>
                  </a:cubicBezTo>
                  <a:cubicBezTo>
                    <a:pt x="16062" y="31635"/>
                    <a:pt x="16086" y="31909"/>
                    <a:pt x="16157" y="32183"/>
                  </a:cubicBezTo>
                  <a:cubicBezTo>
                    <a:pt x="16169" y="31909"/>
                    <a:pt x="16169" y="31623"/>
                    <a:pt x="16157" y="31350"/>
                  </a:cubicBezTo>
                  <a:cubicBezTo>
                    <a:pt x="16157" y="29992"/>
                    <a:pt x="16360" y="28647"/>
                    <a:pt x="16753" y="27361"/>
                  </a:cubicBezTo>
                  <a:cubicBezTo>
                    <a:pt x="16848" y="27099"/>
                    <a:pt x="16919" y="26825"/>
                    <a:pt x="16991" y="26551"/>
                  </a:cubicBezTo>
                  <a:close/>
                  <a:moveTo>
                    <a:pt x="27028" y="28909"/>
                  </a:moveTo>
                  <a:lnTo>
                    <a:pt x="27028" y="28909"/>
                  </a:lnTo>
                  <a:cubicBezTo>
                    <a:pt x="27147" y="29111"/>
                    <a:pt x="27278" y="29314"/>
                    <a:pt x="27433" y="29492"/>
                  </a:cubicBezTo>
                  <a:cubicBezTo>
                    <a:pt x="27683" y="29838"/>
                    <a:pt x="28040" y="30338"/>
                    <a:pt x="28433" y="30885"/>
                  </a:cubicBezTo>
                  <a:cubicBezTo>
                    <a:pt x="28814" y="31433"/>
                    <a:pt x="29147" y="31933"/>
                    <a:pt x="29385" y="32302"/>
                  </a:cubicBezTo>
                  <a:cubicBezTo>
                    <a:pt x="29504" y="32505"/>
                    <a:pt x="29647" y="32695"/>
                    <a:pt x="29802" y="32874"/>
                  </a:cubicBezTo>
                  <a:cubicBezTo>
                    <a:pt x="29719" y="32659"/>
                    <a:pt x="29612" y="32445"/>
                    <a:pt x="29481" y="32243"/>
                  </a:cubicBezTo>
                  <a:cubicBezTo>
                    <a:pt x="29254" y="31862"/>
                    <a:pt x="28933" y="31350"/>
                    <a:pt x="28552" y="30802"/>
                  </a:cubicBezTo>
                  <a:cubicBezTo>
                    <a:pt x="28159" y="30254"/>
                    <a:pt x="27790" y="29766"/>
                    <a:pt x="27516" y="29433"/>
                  </a:cubicBezTo>
                  <a:cubicBezTo>
                    <a:pt x="27373" y="29242"/>
                    <a:pt x="27218" y="29064"/>
                    <a:pt x="27028" y="28909"/>
                  </a:cubicBezTo>
                  <a:close/>
                  <a:moveTo>
                    <a:pt x="19652" y="33003"/>
                  </a:moveTo>
                  <a:cubicBezTo>
                    <a:pt x="19576" y="33003"/>
                    <a:pt x="19516" y="33071"/>
                    <a:pt x="19527" y="33159"/>
                  </a:cubicBezTo>
                  <a:cubicBezTo>
                    <a:pt x="19527" y="33246"/>
                    <a:pt x="19600" y="33301"/>
                    <a:pt x="19673" y="33301"/>
                  </a:cubicBezTo>
                  <a:cubicBezTo>
                    <a:pt x="19711" y="33301"/>
                    <a:pt x="19749" y="33287"/>
                    <a:pt x="19777" y="33255"/>
                  </a:cubicBezTo>
                  <a:cubicBezTo>
                    <a:pt x="19872" y="33159"/>
                    <a:pt x="19801" y="33005"/>
                    <a:pt x="19670" y="33005"/>
                  </a:cubicBezTo>
                  <a:cubicBezTo>
                    <a:pt x="19664" y="33004"/>
                    <a:pt x="19658" y="33003"/>
                    <a:pt x="19652" y="33003"/>
                  </a:cubicBezTo>
                  <a:close/>
                  <a:moveTo>
                    <a:pt x="18253" y="26016"/>
                  </a:moveTo>
                  <a:lnTo>
                    <a:pt x="18253" y="26016"/>
                  </a:lnTo>
                  <a:cubicBezTo>
                    <a:pt x="18205" y="26099"/>
                    <a:pt x="18182" y="26194"/>
                    <a:pt x="18158" y="26289"/>
                  </a:cubicBezTo>
                  <a:cubicBezTo>
                    <a:pt x="18110" y="26480"/>
                    <a:pt x="18051" y="26754"/>
                    <a:pt x="17991" y="27087"/>
                  </a:cubicBezTo>
                  <a:cubicBezTo>
                    <a:pt x="17848" y="27956"/>
                    <a:pt x="17765" y="28837"/>
                    <a:pt x="17753" y="29730"/>
                  </a:cubicBezTo>
                  <a:cubicBezTo>
                    <a:pt x="17741" y="30611"/>
                    <a:pt x="17801" y="31492"/>
                    <a:pt x="17932" y="32374"/>
                  </a:cubicBezTo>
                  <a:cubicBezTo>
                    <a:pt x="17991" y="32707"/>
                    <a:pt x="18039" y="32981"/>
                    <a:pt x="18086" y="33159"/>
                  </a:cubicBezTo>
                  <a:cubicBezTo>
                    <a:pt x="18098" y="33249"/>
                    <a:pt x="18119" y="33340"/>
                    <a:pt x="18162" y="33430"/>
                  </a:cubicBezTo>
                  <a:lnTo>
                    <a:pt x="18162" y="33430"/>
                  </a:lnTo>
                  <a:cubicBezTo>
                    <a:pt x="18167" y="33349"/>
                    <a:pt x="18104" y="32961"/>
                    <a:pt x="18051" y="32362"/>
                  </a:cubicBezTo>
                  <a:cubicBezTo>
                    <a:pt x="17943" y="31492"/>
                    <a:pt x="17884" y="30611"/>
                    <a:pt x="17896" y="29730"/>
                  </a:cubicBezTo>
                  <a:cubicBezTo>
                    <a:pt x="17908" y="28849"/>
                    <a:pt x="17979" y="27968"/>
                    <a:pt x="18098" y="27099"/>
                  </a:cubicBezTo>
                  <a:cubicBezTo>
                    <a:pt x="18193" y="26432"/>
                    <a:pt x="18277" y="26016"/>
                    <a:pt x="18253" y="26016"/>
                  </a:cubicBezTo>
                  <a:close/>
                  <a:moveTo>
                    <a:pt x="18162" y="33430"/>
                  </a:moveTo>
                  <a:cubicBezTo>
                    <a:pt x="18162" y="33439"/>
                    <a:pt x="18160" y="33444"/>
                    <a:pt x="18158" y="33445"/>
                  </a:cubicBezTo>
                  <a:lnTo>
                    <a:pt x="18170" y="33445"/>
                  </a:lnTo>
                  <a:cubicBezTo>
                    <a:pt x="18167" y="33440"/>
                    <a:pt x="18165" y="33435"/>
                    <a:pt x="18162" y="33430"/>
                  </a:cubicBezTo>
                  <a:close/>
                  <a:moveTo>
                    <a:pt x="15419" y="25206"/>
                  </a:moveTo>
                  <a:cubicBezTo>
                    <a:pt x="15348" y="25301"/>
                    <a:pt x="15288" y="25396"/>
                    <a:pt x="15241" y="25504"/>
                  </a:cubicBezTo>
                  <a:cubicBezTo>
                    <a:pt x="15134" y="25706"/>
                    <a:pt x="14991" y="25992"/>
                    <a:pt x="14812" y="26361"/>
                  </a:cubicBezTo>
                  <a:cubicBezTo>
                    <a:pt x="14372" y="27313"/>
                    <a:pt x="13991" y="28302"/>
                    <a:pt x="13705" y="29314"/>
                  </a:cubicBezTo>
                  <a:cubicBezTo>
                    <a:pt x="13407" y="30314"/>
                    <a:pt x="13193" y="31350"/>
                    <a:pt x="13062" y="32397"/>
                  </a:cubicBezTo>
                  <a:cubicBezTo>
                    <a:pt x="13014" y="32790"/>
                    <a:pt x="12979" y="33112"/>
                    <a:pt x="12967" y="33338"/>
                  </a:cubicBezTo>
                  <a:cubicBezTo>
                    <a:pt x="12955" y="33457"/>
                    <a:pt x="12955" y="33576"/>
                    <a:pt x="12967" y="33695"/>
                  </a:cubicBezTo>
                  <a:cubicBezTo>
                    <a:pt x="13002" y="33576"/>
                    <a:pt x="13026" y="33457"/>
                    <a:pt x="13038" y="33338"/>
                  </a:cubicBezTo>
                  <a:cubicBezTo>
                    <a:pt x="13062" y="33124"/>
                    <a:pt x="13109" y="32790"/>
                    <a:pt x="13169" y="32397"/>
                  </a:cubicBezTo>
                  <a:cubicBezTo>
                    <a:pt x="13336" y="31373"/>
                    <a:pt x="13562" y="30349"/>
                    <a:pt x="13848" y="29337"/>
                  </a:cubicBezTo>
                  <a:cubicBezTo>
                    <a:pt x="14133" y="28337"/>
                    <a:pt x="14491" y="27361"/>
                    <a:pt x="14907" y="26397"/>
                  </a:cubicBezTo>
                  <a:cubicBezTo>
                    <a:pt x="15062" y="26039"/>
                    <a:pt x="15193" y="25742"/>
                    <a:pt x="15288" y="25527"/>
                  </a:cubicBezTo>
                  <a:cubicBezTo>
                    <a:pt x="15348" y="25432"/>
                    <a:pt x="15384" y="25325"/>
                    <a:pt x="15419" y="25206"/>
                  </a:cubicBezTo>
                  <a:close/>
                  <a:moveTo>
                    <a:pt x="20158" y="20277"/>
                  </a:moveTo>
                  <a:cubicBezTo>
                    <a:pt x="20087" y="20277"/>
                    <a:pt x="19932" y="21051"/>
                    <a:pt x="19813" y="22325"/>
                  </a:cubicBezTo>
                  <a:cubicBezTo>
                    <a:pt x="19515" y="25670"/>
                    <a:pt x="19801" y="29040"/>
                    <a:pt x="20646" y="32290"/>
                  </a:cubicBezTo>
                  <a:cubicBezTo>
                    <a:pt x="20965" y="33475"/>
                    <a:pt x="21251" y="34202"/>
                    <a:pt x="21317" y="34252"/>
                  </a:cubicBezTo>
                  <a:lnTo>
                    <a:pt x="21317" y="34252"/>
                  </a:lnTo>
                  <a:cubicBezTo>
                    <a:pt x="21363" y="34200"/>
                    <a:pt x="21187" y="33435"/>
                    <a:pt x="20932" y="32219"/>
                  </a:cubicBezTo>
                  <a:cubicBezTo>
                    <a:pt x="20610" y="30600"/>
                    <a:pt x="20372" y="28956"/>
                    <a:pt x="20229" y="27313"/>
                  </a:cubicBezTo>
                  <a:cubicBezTo>
                    <a:pt x="20098" y="25658"/>
                    <a:pt x="20063" y="24003"/>
                    <a:pt x="20122" y="22348"/>
                  </a:cubicBezTo>
                  <a:cubicBezTo>
                    <a:pt x="20158" y="21075"/>
                    <a:pt x="20218" y="20289"/>
                    <a:pt x="20158" y="20277"/>
                  </a:cubicBezTo>
                  <a:close/>
                  <a:moveTo>
                    <a:pt x="21317" y="34252"/>
                  </a:moveTo>
                  <a:cubicBezTo>
                    <a:pt x="21316" y="34254"/>
                    <a:pt x="21314" y="34254"/>
                    <a:pt x="21313" y="34255"/>
                  </a:cubicBezTo>
                  <a:lnTo>
                    <a:pt x="21322" y="34255"/>
                  </a:lnTo>
                  <a:cubicBezTo>
                    <a:pt x="21321" y="34254"/>
                    <a:pt x="21319" y="34254"/>
                    <a:pt x="21317" y="34252"/>
                  </a:cubicBezTo>
                  <a:close/>
                  <a:moveTo>
                    <a:pt x="21322" y="34255"/>
                  </a:moveTo>
                  <a:cubicBezTo>
                    <a:pt x="21323" y="34255"/>
                    <a:pt x="21323" y="34255"/>
                    <a:pt x="21324" y="34255"/>
                  </a:cubicBezTo>
                  <a:cubicBezTo>
                    <a:pt x="21324" y="34255"/>
                    <a:pt x="21324" y="34255"/>
                    <a:pt x="21325" y="34255"/>
                  </a:cubicBezTo>
                  <a:close/>
                  <a:moveTo>
                    <a:pt x="17955" y="20003"/>
                  </a:moveTo>
                  <a:cubicBezTo>
                    <a:pt x="17896" y="20015"/>
                    <a:pt x="17836" y="20039"/>
                    <a:pt x="17789" y="20063"/>
                  </a:cubicBezTo>
                  <a:lnTo>
                    <a:pt x="17289" y="20324"/>
                  </a:lnTo>
                  <a:cubicBezTo>
                    <a:pt x="17062" y="20432"/>
                    <a:pt x="16800" y="20586"/>
                    <a:pt x="16503" y="20765"/>
                  </a:cubicBezTo>
                  <a:cubicBezTo>
                    <a:pt x="16205" y="20944"/>
                    <a:pt x="15860" y="21146"/>
                    <a:pt x="15503" y="21408"/>
                  </a:cubicBezTo>
                  <a:lnTo>
                    <a:pt x="14919" y="21789"/>
                  </a:lnTo>
                  <a:cubicBezTo>
                    <a:pt x="14729" y="21920"/>
                    <a:pt x="14538" y="22087"/>
                    <a:pt x="14324" y="22241"/>
                  </a:cubicBezTo>
                  <a:cubicBezTo>
                    <a:pt x="13907" y="22539"/>
                    <a:pt x="13490" y="22908"/>
                    <a:pt x="13050" y="23289"/>
                  </a:cubicBezTo>
                  <a:cubicBezTo>
                    <a:pt x="11133" y="24968"/>
                    <a:pt x="9502" y="26932"/>
                    <a:pt x="8204" y="29111"/>
                  </a:cubicBezTo>
                  <a:cubicBezTo>
                    <a:pt x="7918" y="29611"/>
                    <a:pt x="7633" y="30088"/>
                    <a:pt x="7406" y="30564"/>
                  </a:cubicBezTo>
                  <a:cubicBezTo>
                    <a:pt x="7299" y="30790"/>
                    <a:pt x="7168" y="31016"/>
                    <a:pt x="7073" y="31231"/>
                  </a:cubicBezTo>
                  <a:lnTo>
                    <a:pt x="6799" y="31862"/>
                  </a:lnTo>
                  <a:cubicBezTo>
                    <a:pt x="6609" y="32278"/>
                    <a:pt x="6478" y="32671"/>
                    <a:pt x="6347" y="32981"/>
                  </a:cubicBezTo>
                  <a:cubicBezTo>
                    <a:pt x="6228" y="33255"/>
                    <a:pt x="6132" y="33528"/>
                    <a:pt x="6049" y="33814"/>
                  </a:cubicBezTo>
                  <a:cubicBezTo>
                    <a:pt x="5978" y="34052"/>
                    <a:pt x="5930" y="34231"/>
                    <a:pt x="5882" y="34374"/>
                  </a:cubicBezTo>
                  <a:cubicBezTo>
                    <a:pt x="5859" y="34433"/>
                    <a:pt x="5847" y="34493"/>
                    <a:pt x="5835" y="34564"/>
                  </a:cubicBezTo>
                  <a:cubicBezTo>
                    <a:pt x="5870" y="34505"/>
                    <a:pt x="5894" y="34433"/>
                    <a:pt x="5918" y="34374"/>
                  </a:cubicBezTo>
                  <a:cubicBezTo>
                    <a:pt x="5954" y="34243"/>
                    <a:pt x="6025" y="34076"/>
                    <a:pt x="6109" y="33838"/>
                  </a:cubicBezTo>
                  <a:cubicBezTo>
                    <a:pt x="6180" y="33612"/>
                    <a:pt x="6287" y="33326"/>
                    <a:pt x="6418" y="33005"/>
                  </a:cubicBezTo>
                  <a:cubicBezTo>
                    <a:pt x="6549" y="32683"/>
                    <a:pt x="6692" y="32314"/>
                    <a:pt x="6883" y="31909"/>
                  </a:cubicBezTo>
                  <a:lnTo>
                    <a:pt x="7156" y="31290"/>
                  </a:lnTo>
                  <a:cubicBezTo>
                    <a:pt x="7264" y="31064"/>
                    <a:pt x="7383" y="30850"/>
                    <a:pt x="7502" y="30623"/>
                  </a:cubicBezTo>
                  <a:cubicBezTo>
                    <a:pt x="7728" y="30159"/>
                    <a:pt x="8014" y="29683"/>
                    <a:pt x="8311" y="29183"/>
                  </a:cubicBezTo>
                  <a:cubicBezTo>
                    <a:pt x="8966" y="28111"/>
                    <a:pt x="9692" y="27087"/>
                    <a:pt x="10502" y="26123"/>
                  </a:cubicBezTo>
                  <a:cubicBezTo>
                    <a:pt x="11312" y="25158"/>
                    <a:pt x="12181" y="24253"/>
                    <a:pt x="13121" y="23408"/>
                  </a:cubicBezTo>
                  <a:cubicBezTo>
                    <a:pt x="13550" y="23027"/>
                    <a:pt x="13979" y="22670"/>
                    <a:pt x="14395" y="22360"/>
                  </a:cubicBezTo>
                  <a:cubicBezTo>
                    <a:pt x="14598" y="22206"/>
                    <a:pt x="14788" y="22039"/>
                    <a:pt x="14991" y="21908"/>
                  </a:cubicBezTo>
                  <a:lnTo>
                    <a:pt x="15538" y="21503"/>
                  </a:lnTo>
                  <a:cubicBezTo>
                    <a:pt x="15896" y="21241"/>
                    <a:pt x="16241" y="21039"/>
                    <a:pt x="16527" y="20848"/>
                  </a:cubicBezTo>
                  <a:cubicBezTo>
                    <a:pt x="16824" y="20670"/>
                    <a:pt x="17086" y="20515"/>
                    <a:pt x="17300" y="20384"/>
                  </a:cubicBezTo>
                  <a:lnTo>
                    <a:pt x="17789" y="20110"/>
                  </a:lnTo>
                  <a:cubicBezTo>
                    <a:pt x="17848" y="20086"/>
                    <a:pt x="17896" y="20039"/>
                    <a:pt x="17955" y="20003"/>
                  </a:cubicBezTo>
                  <a:close/>
                  <a:moveTo>
                    <a:pt x="11955" y="30838"/>
                  </a:moveTo>
                  <a:lnTo>
                    <a:pt x="11955" y="30838"/>
                  </a:lnTo>
                  <a:cubicBezTo>
                    <a:pt x="11812" y="31040"/>
                    <a:pt x="11681" y="31266"/>
                    <a:pt x="11585" y="31504"/>
                  </a:cubicBezTo>
                  <a:cubicBezTo>
                    <a:pt x="11050" y="32600"/>
                    <a:pt x="10704" y="33790"/>
                    <a:pt x="10573" y="35017"/>
                  </a:cubicBezTo>
                  <a:cubicBezTo>
                    <a:pt x="10538" y="35267"/>
                    <a:pt x="10526" y="35517"/>
                    <a:pt x="10550" y="35767"/>
                  </a:cubicBezTo>
                  <a:cubicBezTo>
                    <a:pt x="10609" y="35529"/>
                    <a:pt x="10657" y="35279"/>
                    <a:pt x="10681" y="35017"/>
                  </a:cubicBezTo>
                  <a:cubicBezTo>
                    <a:pt x="10776" y="34421"/>
                    <a:pt x="10907" y="33838"/>
                    <a:pt x="11074" y="33255"/>
                  </a:cubicBezTo>
                  <a:cubicBezTo>
                    <a:pt x="11240" y="32671"/>
                    <a:pt x="11443" y="32100"/>
                    <a:pt x="11681" y="31540"/>
                  </a:cubicBezTo>
                  <a:cubicBezTo>
                    <a:pt x="11788" y="31314"/>
                    <a:pt x="11883" y="31076"/>
                    <a:pt x="11955" y="30838"/>
                  </a:cubicBezTo>
                  <a:close/>
                  <a:moveTo>
                    <a:pt x="14904" y="35730"/>
                  </a:moveTo>
                  <a:cubicBezTo>
                    <a:pt x="14897" y="35730"/>
                    <a:pt x="14890" y="35731"/>
                    <a:pt x="14884" y="35731"/>
                  </a:cubicBezTo>
                  <a:cubicBezTo>
                    <a:pt x="14550" y="35731"/>
                    <a:pt x="14383" y="36136"/>
                    <a:pt x="14622" y="36362"/>
                  </a:cubicBezTo>
                  <a:cubicBezTo>
                    <a:pt x="14699" y="36440"/>
                    <a:pt x="14794" y="36474"/>
                    <a:pt x="14887" y="36474"/>
                  </a:cubicBezTo>
                  <a:cubicBezTo>
                    <a:pt x="15080" y="36474"/>
                    <a:pt x="15265" y="36325"/>
                    <a:pt x="15265" y="36100"/>
                  </a:cubicBezTo>
                  <a:lnTo>
                    <a:pt x="15253" y="36100"/>
                  </a:lnTo>
                  <a:cubicBezTo>
                    <a:pt x="15253" y="35893"/>
                    <a:pt x="15097" y="35730"/>
                    <a:pt x="14904" y="3573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7" name="Google Shape;57;p3"/>
          <p:cNvSpPr txBox="1">
            <a:spLocks noGrp="1"/>
          </p:cNvSpPr>
          <p:nvPr>
            <p:ph type="title"/>
          </p:nvPr>
        </p:nvSpPr>
        <p:spPr>
          <a:xfrm>
            <a:off x="881575" y="1755775"/>
            <a:ext cx="4553700" cy="1946100"/>
          </a:xfrm>
          <a:prstGeom prst="rect">
            <a:avLst/>
          </a:prstGeom>
        </p:spPr>
        <p:txBody>
          <a:bodyPr spcFirstLastPara="1" wrap="square" lIns="91425" tIns="91425" rIns="91425" bIns="91425" anchor="ctr" anchorCtr="0">
            <a:noAutofit/>
          </a:bodyPr>
          <a:lstStyle>
            <a:lvl1pPr lvl="0" algn="l">
              <a:spcBef>
                <a:spcPts val="0"/>
              </a:spcBef>
              <a:spcAft>
                <a:spcPts val="0"/>
              </a:spcAft>
              <a:buSzPts val="3600"/>
              <a:buNone/>
              <a:defRPr sz="4800" b="1">
                <a:solidFill>
                  <a:schemeClr val="accent3"/>
                </a:solidFill>
              </a:defRPr>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58" name="Google Shape;58;p3"/>
          <p:cNvSpPr txBox="1">
            <a:spLocks noGrp="1"/>
          </p:cNvSpPr>
          <p:nvPr>
            <p:ph type="subTitle" idx="1"/>
          </p:nvPr>
        </p:nvSpPr>
        <p:spPr>
          <a:xfrm>
            <a:off x="881575" y="3535950"/>
            <a:ext cx="4018200" cy="522900"/>
          </a:xfrm>
          <a:prstGeom prst="rect">
            <a:avLst/>
          </a:prstGeom>
        </p:spPr>
        <p:txBody>
          <a:bodyPr spcFirstLastPara="1" wrap="square" lIns="91425" tIns="91425" rIns="91425" bIns="91425" anchor="t" anchorCtr="0">
            <a:noAutofit/>
          </a:bodyPr>
          <a:lstStyle>
            <a:lvl1pPr lvl="0">
              <a:spcBef>
                <a:spcPts val="0"/>
              </a:spcBef>
              <a:spcAft>
                <a:spcPts val="0"/>
              </a:spcAft>
              <a:buSzPts val="1400"/>
              <a:buNone/>
              <a:defRPr>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9" name="Google Shape;59;p3"/>
          <p:cNvSpPr txBox="1">
            <a:spLocks noGrp="1"/>
          </p:cNvSpPr>
          <p:nvPr>
            <p:ph type="title" idx="2" hasCustomPrompt="1"/>
          </p:nvPr>
        </p:nvSpPr>
        <p:spPr>
          <a:xfrm>
            <a:off x="856175" y="1008450"/>
            <a:ext cx="1778400" cy="7722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000"/>
              <a:buNone/>
              <a:defRPr sz="8000">
                <a:solidFill>
                  <a:schemeClr val="accent4"/>
                </a:solidFill>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t>xx%</a:t>
            </a: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9" y="342900"/>
            <a:ext cx="2949575" cy="1200150"/>
          </a:xfrm>
        </p:spPr>
        <p:txBody>
          <a:bodyPr anchor="b"/>
          <a:lstStyle>
            <a:lvl1pPr>
              <a:defRPr sz="2400"/>
            </a:lvl1pPr>
          </a:lstStyle>
          <a:p>
            <a:r>
              <a:rPr lang="en-US" smtClean="0"/>
              <a:t>Click to edit Master title style</a:t>
            </a:r>
            <a:endParaRPr lang="en-US"/>
          </a:p>
        </p:txBody>
      </p:sp>
      <p:sp>
        <p:nvSpPr>
          <p:cNvPr id="3" name="Content Placeholder 2"/>
          <p:cNvSpPr>
            <a:spLocks noGrp="1"/>
          </p:cNvSpPr>
          <p:nvPr>
            <p:ph idx="1"/>
          </p:nvPr>
        </p:nvSpPr>
        <p:spPr>
          <a:xfrm>
            <a:off x="3887788"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30239" y="1543050"/>
            <a:ext cx="2949575"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Edit Master text styles</a:t>
            </a:r>
          </a:p>
        </p:txBody>
      </p:sp>
      <p:sp>
        <p:nvSpPr>
          <p:cNvPr id="5" name="Date Placeholder 4"/>
          <p:cNvSpPr>
            <a:spLocks noGrp="1"/>
          </p:cNvSpPr>
          <p:nvPr>
            <p:ph type="dt" sz="half" idx="10"/>
          </p:nvPr>
        </p:nvSpPr>
        <p:spPr/>
        <p:txBody>
          <a:bodyPr/>
          <a:lstStyle>
            <a:lvl1pPr>
              <a:defRPr/>
            </a:lvl1pPr>
          </a:lstStyle>
          <a:p>
            <a:pPr defTabSz="685800" fontAlgn="base">
              <a:spcAft>
                <a:spcPct val="0"/>
              </a:spcAft>
              <a:buClrTx/>
            </a:pPr>
            <a:endParaRPr lang="en-US" altLang="en-US" kern="1200" smtClean="0">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lvl1pPr>
              <a:defRPr/>
            </a:lvl1pPr>
          </a:lstStyle>
          <a:p>
            <a:pPr algn="ctr" defTabSz="685800" fontAlgn="base">
              <a:spcAft>
                <a:spcPct val="0"/>
              </a:spcAft>
              <a:buClrTx/>
            </a:pPr>
            <a:endParaRPr lang="en-US" altLang="en-US" kern="1200" smtClean="0">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lvl1pPr>
              <a:defRPr/>
            </a:lvl1pPr>
          </a:lstStyle>
          <a:p>
            <a:pPr defTabSz="685800" fontAlgn="base">
              <a:spcAft>
                <a:spcPct val="0"/>
              </a:spcAft>
              <a:buClrTx/>
            </a:pPr>
            <a:fld id="{CB689EE1-F520-4018-A200-8E2D748FF6CD}" type="slidenum">
              <a:rPr lang="en-US" altLang="en-US" kern="1200" smtClean="0">
                <a:latin typeface="Arial" panose="020B0604020202020204" pitchFamily="34" charset="0"/>
                <a:ea typeface="+mn-ea"/>
                <a:cs typeface="+mn-cs"/>
              </a:rPr>
              <a:pPr defTabSz="685800" fontAlgn="base">
                <a:spcAft>
                  <a:spcPct val="0"/>
                </a:spcAft>
                <a:buClrTx/>
              </a:pPr>
              <a:t>‹#›</a:t>
            </a:fld>
            <a:endParaRPr lang="en-US" altLang="en-US" kern="1200" smtClean="0">
              <a:latin typeface="Arial" panose="020B0604020202020204" pitchFamily="34" charset="0"/>
              <a:ea typeface="+mn-ea"/>
              <a:cs typeface="+mn-cs"/>
            </a:endParaRPr>
          </a:p>
        </p:txBody>
      </p:sp>
    </p:spTree>
    <p:extLst>
      <p:ext uri="{BB962C8B-B14F-4D97-AF65-F5344CB8AC3E}">
        <p14:creationId xmlns:p14="http://schemas.microsoft.com/office/powerpoint/2010/main" val="372279037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9" y="342900"/>
            <a:ext cx="2949575" cy="1200150"/>
          </a:xfrm>
        </p:spPr>
        <p:txBody>
          <a:bodyPr anchor="b"/>
          <a:lstStyle>
            <a:lvl1pPr>
              <a:defRPr sz="2400"/>
            </a:lvl1pPr>
          </a:lstStyle>
          <a:p>
            <a:r>
              <a:rPr lang="en-US" smtClean="0"/>
              <a:t>Click to edit Master title style</a:t>
            </a:r>
            <a:endParaRPr lang="en-US"/>
          </a:p>
        </p:txBody>
      </p:sp>
      <p:sp>
        <p:nvSpPr>
          <p:cNvPr id="3" name="Picture Placeholder 2"/>
          <p:cNvSpPr>
            <a:spLocks noGrp="1"/>
          </p:cNvSpPr>
          <p:nvPr>
            <p:ph type="pic" idx="1"/>
          </p:nvPr>
        </p:nvSpPr>
        <p:spPr>
          <a:xfrm>
            <a:off x="3887788"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30239" y="1543050"/>
            <a:ext cx="2949575"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Edit Master text styles</a:t>
            </a:r>
          </a:p>
        </p:txBody>
      </p:sp>
      <p:sp>
        <p:nvSpPr>
          <p:cNvPr id="5" name="Date Placeholder 4"/>
          <p:cNvSpPr>
            <a:spLocks noGrp="1"/>
          </p:cNvSpPr>
          <p:nvPr>
            <p:ph type="dt" sz="half" idx="10"/>
          </p:nvPr>
        </p:nvSpPr>
        <p:spPr/>
        <p:txBody>
          <a:bodyPr/>
          <a:lstStyle>
            <a:lvl1pPr>
              <a:defRPr/>
            </a:lvl1pPr>
          </a:lstStyle>
          <a:p>
            <a:pPr defTabSz="685800" fontAlgn="base">
              <a:spcAft>
                <a:spcPct val="0"/>
              </a:spcAft>
              <a:buClrTx/>
            </a:pPr>
            <a:endParaRPr lang="en-US" altLang="en-US" kern="1200" smtClean="0">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lvl1pPr>
              <a:defRPr/>
            </a:lvl1pPr>
          </a:lstStyle>
          <a:p>
            <a:pPr algn="ctr" defTabSz="685800" fontAlgn="base">
              <a:spcAft>
                <a:spcPct val="0"/>
              </a:spcAft>
              <a:buClrTx/>
            </a:pPr>
            <a:endParaRPr lang="en-US" altLang="en-US" kern="1200" smtClean="0">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lvl1pPr>
              <a:defRPr/>
            </a:lvl1pPr>
          </a:lstStyle>
          <a:p>
            <a:pPr defTabSz="685800" fontAlgn="base">
              <a:spcAft>
                <a:spcPct val="0"/>
              </a:spcAft>
              <a:buClrTx/>
            </a:pPr>
            <a:fld id="{B1C3A93A-58F4-4F2B-AA43-F189247BA0E3}" type="slidenum">
              <a:rPr lang="en-US" altLang="en-US" kern="1200" smtClean="0">
                <a:latin typeface="Arial" panose="020B0604020202020204" pitchFamily="34" charset="0"/>
                <a:ea typeface="+mn-ea"/>
                <a:cs typeface="+mn-cs"/>
              </a:rPr>
              <a:pPr defTabSz="685800" fontAlgn="base">
                <a:spcAft>
                  <a:spcPct val="0"/>
                </a:spcAft>
                <a:buClrTx/>
              </a:pPr>
              <a:t>‹#›</a:t>
            </a:fld>
            <a:endParaRPr lang="en-US" altLang="en-US" kern="1200" smtClean="0">
              <a:latin typeface="Arial" panose="020B0604020202020204" pitchFamily="34" charset="0"/>
              <a:ea typeface="+mn-ea"/>
              <a:cs typeface="+mn-cs"/>
            </a:endParaRPr>
          </a:p>
        </p:txBody>
      </p:sp>
    </p:spTree>
    <p:extLst>
      <p:ext uri="{BB962C8B-B14F-4D97-AF65-F5344CB8AC3E}">
        <p14:creationId xmlns:p14="http://schemas.microsoft.com/office/powerpoint/2010/main" val="157945051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defTabSz="685800" fontAlgn="base">
              <a:spcAft>
                <a:spcPct val="0"/>
              </a:spcAft>
              <a:buClrTx/>
            </a:pPr>
            <a:endParaRPr lang="en-US" altLang="en-US" kern="1200" smtClean="0">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lvl1pPr>
              <a:defRPr/>
            </a:lvl1pPr>
          </a:lstStyle>
          <a:p>
            <a:pPr algn="ctr" defTabSz="685800" fontAlgn="base">
              <a:spcAft>
                <a:spcPct val="0"/>
              </a:spcAft>
              <a:buClrTx/>
            </a:pPr>
            <a:endParaRPr lang="en-US" altLang="en-US" kern="1200" smtClean="0">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lvl1pPr>
              <a:defRPr/>
            </a:lvl1pPr>
          </a:lstStyle>
          <a:p>
            <a:pPr defTabSz="685800" fontAlgn="base">
              <a:spcAft>
                <a:spcPct val="0"/>
              </a:spcAft>
              <a:buClrTx/>
            </a:pPr>
            <a:fld id="{9CB077B7-8D16-4F95-B6A2-1B9D0BE04B3C}" type="slidenum">
              <a:rPr lang="en-US" altLang="en-US" kern="1200" smtClean="0">
                <a:latin typeface="Arial" panose="020B0604020202020204" pitchFamily="34" charset="0"/>
                <a:ea typeface="+mn-ea"/>
                <a:cs typeface="+mn-cs"/>
              </a:rPr>
              <a:pPr defTabSz="685800" fontAlgn="base">
                <a:spcAft>
                  <a:spcPct val="0"/>
                </a:spcAft>
                <a:buClrTx/>
              </a:pPr>
              <a:t>‹#›</a:t>
            </a:fld>
            <a:endParaRPr lang="en-US" altLang="en-US" kern="1200" smtClean="0">
              <a:latin typeface="Arial" panose="020B0604020202020204" pitchFamily="34" charset="0"/>
              <a:ea typeface="+mn-ea"/>
              <a:cs typeface="+mn-cs"/>
            </a:endParaRPr>
          </a:p>
        </p:txBody>
      </p:sp>
    </p:spTree>
    <p:extLst>
      <p:ext uri="{BB962C8B-B14F-4D97-AF65-F5344CB8AC3E}">
        <p14:creationId xmlns:p14="http://schemas.microsoft.com/office/powerpoint/2010/main" val="50695552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defTabSz="685800" fontAlgn="base">
              <a:spcAft>
                <a:spcPct val="0"/>
              </a:spcAft>
              <a:buClrTx/>
            </a:pPr>
            <a:endParaRPr lang="en-US" altLang="en-US" kern="1200" smtClean="0">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lvl1pPr>
              <a:defRPr/>
            </a:lvl1pPr>
          </a:lstStyle>
          <a:p>
            <a:pPr algn="ctr" defTabSz="685800" fontAlgn="base">
              <a:spcAft>
                <a:spcPct val="0"/>
              </a:spcAft>
              <a:buClrTx/>
            </a:pPr>
            <a:endParaRPr lang="en-US" altLang="en-US" kern="1200" smtClean="0">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lvl1pPr>
              <a:defRPr/>
            </a:lvl1pPr>
          </a:lstStyle>
          <a:p>
            <a:pPr defTabSz="685800" fontAlgn="base">
              <a:spcAft>
                <a:spcPct val="0"/>
              </a:spcAft>
              <a:buClrTx/>
            </a:pPr>
            <a:fld id="{E4B84F8A-92B7-4042-B613-01D5EA719A08}" type="slidenum">
              <a:rPr lang="en-US" altLang="en-US" kern="1200" smtClean="0">
                <a:latin typeface="Arial" panose="020B0604020202020204" pitchFamily="34" charset="0"/>
                <a:ea typeface="+mn-ea"/>
                <a:cs typeface="+mn-cs"/>
              </a:rPr>
              <a:pPr defTabSz="685800" fontAlgn="base">
                <a:spcAft>
                  <a:spcPct val="0"/>
                </a:spcAft>
                <a:buClrTx/>
              </a:pPr>
              <a:t>‹#›</a:t>
            </a:fld>
            <a:endParaRPr lang="en-US" altLang="en-US" kern="1200" smtClean="0">
              <a:latin typeface="Arial" panose="020B0604020202020204" pitchFamily="34" charset="0"/>
              <a:ea typeface="+mn-ea"/>
              <a:cs typeface="+mn-cs"/>
            </a:endParaRPr>
          </a:p>
        </p:txBody>
      </p:sp>
    </p:spTree>
    <p:extLst>
      <p:ext uri="{BB962C8B-B14F-4D97-AF65-F5344CB8AC3E}">
        <p14:creationId xmlns:p14="http://schemas.microsoft.com/office/powerpoint/2010/main" val="338040287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05979"/>
            <a:ext cx="8229600" cy="4388644"/>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xfrm>
            <a:off x="457200" y="4683919"/>
            <a:ext cx="2133600" cy="357188"/>
          </a:xfrm>
        </p:spPr>
        <p:txBody>
          <a:bodyPr/>
          <a:lstStyle>
            <a:lvl1pPr>
              <a:defRPr/>
            </a:lvl1pPr>
          </a:lstStyle>
          <a:p>
            <a:pPr defTabSz="685800" fontAlgn="base">
              <a:spcAft>
                <a:spcPct val="0"/>
              </a:spcAft>
              <a:buClrTx/>
            </a:pPr>
            <a:endParaRPr lang="en-US" altLang="en-US" kern="1200" smtClean="0">
              <a:latin typeface="Arial" panose="020B0604020202020204" pitchFamily="34" charset="0"/>
              <a:ea typeface="+mn-ea"/>
              <a:cs typeface="+mn-cs"/>
            </a:endParaRPr>
          </a:p>
        </p:txBody>
      </p:sp>
      <p:sp>
        <p:nvSpPr>
          <p:cNvPr id="4" name="Footer Placeholder 3"/>
          <p:cNvSpPr>
            <a:spLocks noGrp="1"/>
          </p:cNvSpPr>
          <p:nvPr>
            <p:ph type="ftr" sz="quarter" idx="11"/>
          </p:nvPr>
        </p:nvSpPr>
        <p:spPr>
          <a:xfrm>
            <a:off x="3124200" y="4683919"/>
            <a:ext cx="2895600" cy="357188"/>
          </a:xfrm>
        </p:spPr>
        <p:txBody>
          <a:bodyPr/>
          <a:lstStyle>
            <a:lvl1pPr>
              <a:defRPr/>
            </a:lvl1pPr>
          </a:lstStyle>
          <a:p>
            <a:pPr algn="ctr" defTabSz="685800" fontAlgn="base">
              <a:spcAft>
                <a:spcPct val="0"/>
              </a:spcAft>
              <a:buClrTx/>
            </a:pPr>
            <a:endParaRPr lang="en-US" altLang="en-US" kern="1200" smtClean="0">
              <a:latin typeface="Arial" panose="020B0604020202020204" pitchFamily="34" charset="0"/>
              <a:ea typeface="+mn-ea"/>
              <a:cs typeface="+mn-cs"/>
            </a:endParaRPr>
          </a:p>
        </p:txBody>
      </p:sp>
      <p:sp>
        <p:nvSpPr>
          <p:cNvPr id="5" name="Slide Number Placeholder 4"/>
          <p:cNvSpPr>
            <a:spLocks noGrp="1"/>
          </p:cNvSpPr>
          <p:nvPr>
            <p:ph type="sldNum" sz="quarter" idx="12"/>
          </p:nvPr>
        </p:nvSpPr>
        <p:spPr>
          <a:xfrm>
            <a:off x="6553200" y="4683919"/>
            <a:ext cx="2133600" cy="357188"/>
          </a:xfrm>
        </p:spPr>
        <p:txBody>
          <a:bodyPr/>
          <a:lstStyle>
            <a:lvl1pPr>
              <a:defRPr/>
            </a:lvl1pPr>
          </a:lstStyle>
          <a:p>
            <a:pPr defTabSz="685800" fontAlgn="base">
              <a:spcAft>
                <a:spcPct val="0"/>
              </a:spcAft>
              <a:buClrTx/>
            </a:pPr>
            <a:fld id="{7848CE5B-A446-48F1-BB5C-FADFFBC6EB2C}" type="slidenum">
              <a:rPr lang="en-US" altLang="en-US" kern="1200" smtClean="0">
                <a:latin typeface="Arial" panose="020B0604020202020204" pitchFamily="34" charset="0"/>
                <a:ea typeface="+mn-ea"/>
                <a:cs typeface="+mn-cs"/>
              </a:rPr>
              <a:pPr defTabSz="685800" fontAlgn="base">
                <a:spcAft>
                  <a:spcPct val="0"/>
                </a:spcAft>
                <a:buClrTx/>
              </a:pPr>
              <a:t>‹#›</a:t>
            </a:fld>
            <a:endParaRPr lang="en-US" altLang="en-US" kern="1200" smtClean="0">
              <a:latin typeface="Arial" panose="020B0604020202020204" pitchFamily="34" charset="0"/>
              <a:ea typeface="+mn-ea"/>
              <a:cs typeface="+mn-cs"/>
            </a:endParaRPr>
          </a:p>
        </p:txBody>
      </p:sp>
    </p:spTree>
    <p:extLst>
      <p:ext uri="{BB962C8B-B14F-4D97-AF65-F5344CB8AC3E}">
        <p14:creationId xmlns:p14="http://schemas.microsoft.com/office/powerpoint/2010/main" val="333120399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smtClean="0"/>
              <a:t>Click to edit Master title style</a:t>
            </a:r>
            <a:endParaRPr lang="en-US"/>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defTabSz="685800" fontAlgn="base">
              <a:spcAft>
                <a:spcPct val="0"/>
              </a:spcAft>
              <a:buClrTx/>
            </a:pPr>
            <a:endParaRPr lang="en-US" altLang="en-US" kern="1200" smtClean="0">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lvl1pPr>
              <a:defRPr/>
            </a:lvl1pPr>
          </a:lstStyle>
          <a:p>
            <a:pPr algn="ctr" defTabSz="685800" fontAlgn="base">
              <a:spcAft>
                <a:spcPct val="0"/>
              </a:spcAft>
              <a:buClrTx/>
            </a:pPr>
            <a:endParaRPr lang="en-US" altLang="en-US" kern="1200" smtClean="0">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lvl1pPr>
              <a:defRPr/>
            </a:lvl1pPr>
          </a:lstStyle>
          <a:p>
            <a:pPr defTabSz="685800" fontAlgn="base">
              <a:spcAft>
                <a:spcPct val="0"/>
              </a:spcAft>
              <a:buClrTx/>
            </a:pPr>
            <a:fld id="{423E4BC5-13DF-494A-8149-0B661B18AE17}" type="slidenum">
              <a:rPr lang="en-US" altLang="en-US" kern="1200" smtClean="0">
                <a:latin typeface="Arial" panose="020B0604020202020204" pitchFamily="34" charset="0"/>
                <a:ea typeface="+mn-ea"/>
                <a:cs typeface="+mn-cs"/>
              </a:rPr>
              <a:pPr defTabSz="685800" fontAlgn="base">
                <a:spcAft>
                  <a:spcPct val="0"/>
                </a:spcAft>
                <a:buClrTx/>
              </a:pPr>
              <a:t>‹#›</a:t>
            </a:fld>
            <a:endParaRPr lang="en-US" altLang="en-US" kern="1200" smtClean="0">
              <a:latin typeface="Arial" panose="020B0604020202020204" pitchFamily="34" charset="0"/>
              <a:ea typeface="+mn-ea"/>
              <a:cs typeface="+mn-cs"/>
            </a:endParaRPr>
          </a:p>
        </p:txBody>
      </p:sp>
    </p:spTree>
    <p:extLst>
      <p:ext uri="{BB962C8B-B14F-4D97-AF65-F5344CB8AC3E}">
        <p14:creationId xmlns:p14="http://schemas.microsoft.com/office/powerpoint/2010/main" val="138587024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defTabSz="685800" fontAlgn="base">
              <a:spcAft>
                <a:spcPct val="0"/>
              </a:spcAft>
              <a:buClrTx/>
            </a:pPr>
            <a:endParaRPr lang="en-US" altLang="en-US" kern="1200" smtClean="0">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lvl1pPr>
              <a:defRPr/>
            </a:lvl1pPr>
          </a:lstStyle>
          <a:p>
            <a:pPr algn="ctr" defTabSz="685800" fontAlgn="base">
              <a:spcAft>
                <a:spcPct val="0"/>
              </a:spcAft>
              <a:buClrTx/>
            </a:pPr>
            <a:endParaRPr lang="en-US" altLang="en-US" kern="1200" smtClean="0">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lvl1pPr>
              <a:defRPr/>
            </a:lvl1pPr>
          </a:lstStyle>
          <a:p>
            <a:pPr defTabSz="685800" fontAlgn="base">
              <a:spcAft>
                <a:spcPct val="0"/>
              </a:spcAft>
              <a:buClrTx/>
            </a:pPr>
            <a:fld id="{E63B347C-7312-4085-AE03-E8C4DC4497EC}" type="slidenum">
              <a:rPr lang="en-US" altLang="en-US" kern="1200" smtClean="0">
                <a:latin typeface="Arial" panose="020B0604020202020204" pitchFamily="34" charset="0"/>
                <a:ea typeface="+mn-ea"/>
                <a:cs typeface="+mn-cs"/>
              </a:rPr>
              <a:pPr defTabSz="685800" fontAlgn="base">
                <a:spcAft>
                  <a:spcPct val="0"/>
                </a:spcAft>
                <a:buClrTx/>
              </a:pPr>
              <a:t>‹#›</a:t>
            </a:fld>
            <a:endParaRPr lang="en-US" altLang="en-US" kern="1200" smtClean="0">
              <a:latin typeface="Arial" panose="020B0604020202020204" pitchFamily="34" charset="0"/>
              <a:ea typeface="+mn-ea"/>
              <a:cs typeface="+mn-cs"/>
            </a:endParaRPr>
          </a:p>
        </p:txBody>
      </p:sp>
    </p:spTree>
    <p:extLst>
      <p:ext uri="{BB962C8B-B14F-4D97-AF65-F5344CB8AC3E}">
        <p14:creationId xmlns:p14="http://schemas.microsoft.com/office/powerpoint/2010/main" val="418045355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smtClean="0"/>
              <a:t>Click to edit Master title style</a:t>
            </a:r>
            <a:endParaRPr lang="en-US"/>
          </a:p>
        </p:txBody>
      </p:sp>
      <p:sp>
        <p:nvSpPr>
          <p:cNvPr id="3" name="Text Placeholder 2"/>
          <p:cNvSpPr>
            <a:spLocks noGrp="1"/>
          </p:cNvSpPr>
          <p:nvPr>
            <p:ph type="body" idx="1"/>
          </p:nvPr>
        </p:nvSpPr>
        <p:spPr>
          <a:xfrm>
            <a:off x="623888" y="3442098"/>
            <a:ext cx="7886700" cy="1125140"/>
          </a:xfrm>
        </p:spPr>
        <p:txBody>
          <a:bodyPr/>
          <a:lstStyle>
            <a:lvl1pPr marL="0" indent="0">
              <a:buNone/>
              <a:defRPr sz="1800"/>
            </a:lvl1pPr>
            <a:lvl2pPr marL="342900" indent="0">
              <a:buNone/>
              <a:defRPr sz="1500"/>
            </a:lvl2pPr>
            <a:lvl3pPr marL="685800" indent="0">
              <a:buNone/>
              <a:defRPr sz="135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pPr lvl="0"/>
            <a:r>
              <a:rPr lang="en-US" smtClean="0"/>
              <a:t>Edit Master text styles</a:t>
            </a:r>
          </a:p>
        </p:txBody>
      </p:sp>
      <p:sp>
        <p:nvSpPr>
          <p:cNvPr id="4" name="Date Placeholder 3"/>
          <p:cNvSpPr>
            <a:spLocks noGrp="1"/>
          </p:cNvSpPr>
          <p:nvPr>
            <p:ph type="dt" sz="half" idx="10"/>
          </p:nvPr>
        </p:nvSpPr>
        <p:spPr/>
        <p:txBody>
          <a:bodyPr/>
          <a:lstStyle>
            <a:lvl1pPr>
              <a:defRPr/>
            </a:lvl1pPr>
          </a:lstStyle>
          <a:p>
            <a:pPr defTabSz="685800" fontAlgn="base">
              <a:spcAft>
                <a:spcPct val="0"/>
              </a:spcAft>
              <a:buClrTx/>
            </a:pPr>
            <a:endParaRPr lang="en-US" altLang="en-US" kern="1200" smtClean="0">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lvl1pPr>
              <a:defRPr/>
            </a:lvl1pPr>
          </a:lstStyle>
          <a:p>
            <a:pPr algn="ctr" defTabSz="685800" fontAlgn="base">
              <a:spcAft>
                <a:spcPct val="0"/>
              </a:spcAft>
              <a:buClrTx/>
            </a:pPr>
            <a:endParaRPr lang="en-US" altLang="en-US" kern="1200" smtClean="0">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lvl1pPr>
              <a:defRPr/>
            </a:lvl1pPr>
          </a:lstStyle>
          <a:p>
            <a:pPr defTabSz="685800" fontAlgn="base">
              <a:spcAft>
                <a:spcPct val="0"/>
              </a:spcAft>
              <a:buClrTx/>
            </a:pPr>
            <a:fld id="{01C0BBAA-9CA9-4EBD-9781-069B053BBA16}" type="slidenum">
              <a:rPr lang="en-US" altLang="en-US" kern="1200" smtClean="0">
                <a:latin typeface="Arial" panose="020B0604020202020204" pitchFamily="34" charset="0"/>
                <a:ea typeface="+mn-ea"/>
                <a:cs typeface="+mn-cs"/>
              </a:rPr>
              <a:pPr defTabSz="685800" fontAlgn="base">
                <a:spcAft>
                  <a:spcPct val="0"/>
                </a:spcAft>
                <a:buClrTx/>
              </a:pPr>
              <a:t>‹#›</a:t>
            </a:fld>
            <a:endParaRPr lang="en-US" altLang="en-US" kern="1200" smtClean="0">
              <a:latin typeface="Arial" panose="020B0604020202020204" pitchFamily="34" charset="0"/>
              <a:ea typeface="+mn-ea"/>
              <a:cs typeface="+mn-cs"/>
            </a:endParaRPr>
          </a:p>
        </p:txBody>
      </p:sp>
    </p:spTree>
    <p:extLst>
      <p:ext uri="{BB962C8B-B14F-4D97-AF65-F5344CB8AC3E}">
        <p14:creationId xmlns:p14="http://schemas.microsoft.com/office/powerpoint/2010/main" val="27686092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pPr defTabSz="685800" fontAlgn="base">
              <a:spcAft>
                <a:spcPct val="0"/>
              </a:spcAft>
              <a:buClrTx/>
            </a:pPr>
            <a:endParaRPr lang="en-US" altLang="en-US" kern="1200" smtClean="0">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lvl1pPr>
              <a:defRPr/>
            </a:lvl1pPr>
          </a:lstStyle>
          <a:p>
            <a:pPr algn="ctr" defTabSz="685800" fontAlgn="base">
              <a:spcAft>
                <a:spcPct val="0"/>
              </a:spcAft>
              <a:buClrTx/>
            </a:pPr>
            <a:endParaRPr lang="en-US" altLang="en-US" kern="1200" smtClean="0">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lvl1pPr>
              <a:defRPr/>
            </a:lvl1pPr>
          </a:lstStyle>
          <a:p>
            <a:pPr defTabSz="685800" fontAlgn="base">
              <a:spcAft>
                <a:spcPct val="0"/>
              </a:spcAft>
              <a:buClrTx/>
            </a:pPr>
            <a:fld id="{FF6D0930-A0EF-4E1C-A124-03AE5AFD48CD}" type="slidenum">
              <a:rPr lang="en-US" altLang="en-US" kern="1200" smtClean="0">
                <a:latin typeface="Arial" panose="020B0604020202020204" pitchFamily="34" charset="0"/>
                <a:ea typeface="+mn-ea"/>
                <a:cs typeface="+mn-cs"/>
              </a:rPr>
              <a:pPr defTabSz="685800" fontAlgn="base">
                <a:spcAft>
                  <a:spcPct val="0"/>
                </a:spcAft>
                <a:buClrTx/>
              </a:pPr>
              <a:t>‹#›</a:t>
            </a:fld>
            <a:endParaRPr lang="en-US" altLang="en-US" kern="1200" smtClean="0">
              <a:latin typeface="Arial" panose="020B0604020202020204" pitchFamily="34" charset="0"/>
              <a:ea typeface="+mn-ea"/>
              <a:cs typeface="+mn-cs"/>
            </a:endParaRPr>
          </a:p>
        </p:txBody>
      </p:sp>
    </p:spTree>
    <p:extLst>
      <p:ext uri="{BB962C8B-B14F-4D97-AF65-F5344CB8AC3E}">
        <p14:creationId xmlns:p14="http://schemas.microsoft.com/office/powerpoint/2010/main" val="218142862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273844"/>
            <a:ext cx="7886700" cy="994172"/>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30239" y="1260872"/>
            <a:ext cx="3868737"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4" name="Content Placeholder 3"/>
          <p:cNvSpPr>
            <a:spLocks noGrp="1"/>
          </p:cNvSpPr>
          <p:nvPr>
            <p:ph sz="half" idx="2"/>
          </p:nvPr>
        </p:nvSpPr>
        <p:spPr>
          <a:xfrm>
            <a:off x="630239" y="1878806"/>
            <a:ext cx="3868737" cy="2763441"/>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260872"/>
            <a:ext cx="3887788"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6" name="Content Placeholder 5"/>
          <p:cNvSpPr>
            <a:spLocks noGrp="1"/>
          </p:cNvSpPr>
          <p:nvPr>
            <p:ph sz="quarter" idx="4"/>
          </p:nvPr>
        </p:nvSpPr>
        <p:spPr>
          <a:xfrm>
            <a:off x="4629150" y="1878806"/>
            <a:ext cx="3887788" cy="2763441"/>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pPr defTabSz="685800" fontAlgn="base">
              <a:spcAft>
                <a:spcPct val="0"/>
              </a:spcAft>
              <a:buClrTx/>
            </a:pPr>
            <a:endParaRPr lang="en-US" altLang="en-US" kern="1200" smtClean="0">
              <a:latin typeface="Arial" panose="020B0604020202020204" pitchFamily="34" charset="0"/>
              <a:ea typeface="+mn-ea"/>
              <a:cs typeface="+mn-cs"/>
            </a:endParaRPr>
          </a:p>
        </p:txBody>
      </p:sp>
      <p:sp>
        <p:nvSpPr>
          <p:cNvPr id="8" name="Footer Placeholder 7"/>
          <p:cNvSpPr>
            <a:spLocks noGrp="1"/>
          </p:cNvSpPr>
          <p:nvPr>
            <p:ph type="ftr" sz="quarter" idx="11"/>
          </p:nvPr>
        </p:nvSpPr>
        <p:spPr/>
        <p:txBody>
          <a:bodyPr/>
          <a:lstStyle>
            <a:lvl1pPr>
              <a:defRPr/>
            </a:lvl1pPr>
          </a:lstStyle>
          <a:p>
            <a:pPr algn="ctr" defTabSz="685800" fontAlgn="base">
              <a:spcAft>
                <a:spcPct val="0"/>
              </a:spcAft>
              <a:buClrTx/>
            </a:pPr>
            <a:endParaRPr lang="en-US" altLang="en-US" kern="1200" smtClean="0">
              <a:latin typeface="Arial" panose="020B0604020202020204" pitchFamily="34" charset="0"/>
              <a:ea typeface="+mn-ea"/>
              <a:cs typeface="+mn-cs"/>
            </a:endParaRPr>
          </a:p>
        </p:txBody>
      </p:sp>
      <p:sp>
        <p:nvSpPr>
          <p:cNvPr id="9" name="Slide Number Placeholder 8"/>
          <p:cNvSpPr>
            <a:spLocks noGrp="1"/>
          </p:cNvSpPr>
          <p:nvPr>
            <p:ph type="sldNum" sz="quarter" idx="12"/>
          </p:nvPr>
        </p:nvSpPr>
        <p:spPr/>
        <p:txBody>
          <a:bodyPr/>
          <a:lstStyle>
            <a:lvl1pPr>
              <a:defRPr/>
            </a:lvl1pPr>
          </a:lstStyle>
          <a:p>
            <a:pPr defTabSz="685800" fontAlgn="base">
              <a:spcAft>
                <a:spcPct val="0"/>
              </a:spcAft>
              <a:buClrTx/>
            </a:pPr>
            <a:fld id="{FE1D6333-D222-4A25-B216-6845EE640A97}" type="slidenum">
              <a:rPr lang="en-US" altLang="en-US" kern="1200" smtClean="0">
                <a:latin typeface="Arial" panose="020B0604020202020204" pitchFamily="34" charset="0"/>
                <a:ea typeface="+mn-ea"/>
                <a:cs typeface="+mn-cs"/>
              </a:rPr>
              <a:pPr defTabSz="685800" fontAlgn="base">
                <a:spcAft>
                  <a:spcPct val="0"/>
                </a:spcAft>
                <a:buClrTx/>
              </a:pPr>
              <a:t>‹#›</a:t>
            </a:fld>
            <a:endParaRPr lang="en-US" altLang="en-US" kern="1200" smtClean="0">
              <a:latin typeface="Arial" panose="020B0604020202020204" pitchFamily="34" charset="0"/>
              <a:ea typeface="+mn-ea"/>
              <a:cs typeface="+mn-cs"/>
            </a:endParaRPr>
          </a:p>
        </p:txBody>
      </p:sp>
    </p:spTree>
    <p:extLst>
      <p:ext uri="{BB962C8B-B14F-4D97-AF65-F5344CB8AC3E}">
        <p14:creationId xmlns:p14="http://schemas.microsoft.com/office/powerpoint/2010/main" val="36229813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72"/>
        <p:cNvGrpSpPr/>
        <p:nvPr/>
      </p:nvGrpSpPr>
      <p:grpSpPr>
        <a:xfrm>
          <a:off x="0" y="0"/>
          <a:ext cx="0" cy="0"/>
          <a:chOff x="0" y="0"/>
          <a:chExt cx="0" cy="0"/>
        </a:xfrm>
      </p:grpSpPr>
      <p:sp>
        <p:nvSpPr>
          <p:cNvPr id="73" name="Google Shape;73;p5"/>
          <p:cNvSpPr/>
          <p:nvPr/>
        </p:nvSpPr>
        <p:spPr>
          <a:xfrm>
            <a:off x="8209550" y="3354449"/>
            <a:ext cx="1870655" cy="1667911"/>
          </a:xfrm>
          <a:custGeom>
            <a:avLst/>
            <a:gdLst/>
            <a:ahLst/>
            <a:cxnLst/>
            <a:rect l="l" t="t" r="r" b="b"/>
            <a:pathLst>
              <a:path w="40911" h="36475" extrusionOk="0">
                <a:moveTo>
                  <a:pt x="24266" y="584"/>
                </a:moveTo>
                <a:cubicBezTo>
                  <a:pt x="24263" y="592"/>
                  <a:pt x="24260" y="599"/>
                  <a:pt x="24258" y="607"/>
                </a:cubicBezTo>
                <a:lnTo>
                  <a:pt x="24258" y="607"/>
                </a:lnTo>
                <a:cubicBezTo>
                  <a:pt x="24264" y="599"/>
                  <a:pt x="24271" y="592"/>
                  <a:pt x="24278" y="584"/>
                </a:cubicBezTo>
                <a:close/>
                <a:moveTo>
                  <a:pt x="12967" y="1215"/>
                </a:moveTo>
                <a:cubicBezTo>
                  <a:pt x="12633" y="1215"/>
                  <a:pt x="12467" y="1620"/>
                  <a:pt x="12705" y="1858"/>
                </a:cubicBezTo>
                <a:cubicBezTo>
                  <a:pt x="12780" y="1930"/>
                  <a:pt x="12872" y="1962"/>
                  <a:pt x="12963" y="1962"/>
                </a:cubicBezTo>
                <a:cubicBezTo>
                  <a:pt x="13159" y="1962"/>
                  <a:pt x="13348" y="1812"/>
                  <a:pt x="13348" y="1584"/>
                </a:cubicBezTo>
                <a:lnTo>
                  <a:pt x="13336" y="1584"/>
                </a:lnTo>
                <a:cubicBezTo>
                  <a:pt x="13336" y="1370"/>
                  <a:pt x="13169" y="1215"/>
                  <a:pt x="12967" y="1215"/>
                </a:cubicBezTo>
                <a:close/>
                <a:moveTo>
                  <a:pt x="20301" y="2001"/>
                </a:moveTo>
                <a:cubicBezTo>
                  <a:pt x="20206" y="2001"/>
                  <a:pt x="20134" y="2072"/>
                  <a:pt x="20134" y="2156"/>
                </a:cubicBezTo>
                <a:cubicBezTo>
                  <a:pt x="20134" y="2254"/>
                  <a:pt x="20218" y="2318"/>
                  <a:pt x="20302" y="2318"/>
                </a:cubicBezTo>
                <a:cubicBezTo>
                  <a:pt x="20340" y="2318"/>
                  <a:pt x="20378" y="2304"/>
                  <a:pt x="20408" y="2275"/>
                </a:cubicBezTo>
                <a:cubicBezTo>
                  <a:pt x="20503" y="2167"/>
                  <a:pt x="20432" y="2001"/>
                  <a:pt x="20301" y="2001"/>
                </a:cubicBezTo>
                <a:close/>
                <a:moveTo>
                  <a:pt x="29183" y="3811"/>
                </a:moveTo>
                <a:lnTo>
                  <a:pt x="29183" y="3814"/>
                </a:lnTo>
                <a:lnTo>
                  <a:pt x="29183" y="3814"/>
                </a:lnTo>
                <a:cubicBezTo>
                  <a:pt x="29183" y="3812"/>
                  <a:pt x="29183" y="3811"/>
                  <a:pt x="29183" y="3811"/>
                </a:cubicBezTo>
                <a:close/>
                <a:moveTo>
                  <a:pt x="29183" y="3814"/>
                </a:moveTo>
                <a:cubicBezTo>
                  <a:pt x="29182" y="3816"/>
                  <a:pt x="29181" y="3819"/>
                  <a:pt x="29179" y="3823"/>
                </a:cubicBezTo>
                <a:lnTo>
                  <a:pt x="29179" y="3823"/>
                </a:lnTo>
                <a:cubicBezTo>
                  <a:pt x="29180" y="3822"/>
                  <a:pt x="29181" y="3822"/>
                  <a:pt x="29181" y="3822"/>
                </a:cubicBezTo>
                <a:cubicBezTo>
                  <a:pt x="29182" y="3822"/>
                  <a:pt x="29183" y="3822"/>
                  <a:pt x="29183" y="3822"/>
                </a:cubicBezTo>
                <a:lnTo>
                  <a:pt x="29183" y="3814"/>
                </a:lnTo>
                <a:close/>
                <a:moveTo>
                  <a:pt x="33517" y="5049"/>
                </a:moveTo>
                <a:cubicBezTo>
                  <a:pt x="33504" y="5059"/>
                  <a:pt x="33491" y="5069"/>
                  <a:pt x="33479" y="5078"/>
                </a:cubicBezTo>
                <a:lnTo>
                  <a:pt x="33479" y="5078"/>
                </a:lnTo>
                <a:cubicBezTo>
                  <a:pt x="33495" y="5072"/>
                  <a:pt x="33512" y="5066"/>
                  <a:pt x="33529" y="5061"/>
                </a:cubicBezTo>
                <a:lnTo>
                  <a:pt x="33517" y="5049"/>
                </a:lnTo>
                <a:close/>
                <a:moveTo>
                  <a:pt x="8168" y="4834"/>
                </a:moveTo>
                <a:cubicBezTo>
                  <a:pt x="8073" y="4834"/>
                  <a:pt x="8002" y="4894"/>
                  <a:pt x="8014" y="4977"/>
                </a:cubicBezTo>
                <a:cubicBezTo>
                  <a:pt x="8014" y="5067"/>
                  <a:pt x="8086" y="5128"/>
                  <a:pt x="8162" y="5128"/>
                </a:cubicBezTo>
                <a:cubicBezTo>
                  <a:pt x="8197" y="5128"/>
                  <a:pt x="8233" y="5115"/>
                  <a:pt x="8264" y="5084"/>
                </a:cubicBezTo>
                <a:cubicBezTo>
                  <a:pt x="8359" y="5001"/>
                  <a:pt x="8299" y="4834"/>
                  <a:pt x="8168" y="4834"/>
                </a:cubicBezTo>
                <a:close/>
                <a:moveTo>
                  <a:pt x="24258" y="607"/>
                </a:moveTo>
                <a:cubicBezTo>
                  <a:pt x="24183" y="695"/>
                  <a:pt x="24118" y="782"/>
                  <a:pt x="24063" y="870"/>
                </a:cubicBezTo>
                <a:cubicBezTo>
                  <a:pt x="23932" y="1060"/>
                  <a:pt x="23766" y="1358"/>
                  <a:pt x="23575" y="1715"/>
                </a:cubicBezTo>
                <a:cubicBezTo>
                  <a:pt x="23063" y="2656"/>
                  <a:pt x="22634" y="3632"/>
                  <a:pt x="22289" y="4644"/>
                </a:cubicBezTo>
                <a:cubicBezTo>
                  <a:pt x="21944" y="5656"/>
                  <a:pt x="21682" y="6704"/>
                  <a:pt x="21515" y="7751"/>
                </a:cubicBezTo>
                <a:cubicBezTo>
                  <a:pt x="21444" y="8156"/>
                  <a:pt x="21408" y="8490"/>
                  <a:pt x="21384" y="8716"/>
                </a:cubicBezTo>
                <a:cubicBezTo>
                  <a:pt x="21372" y="8835"/>
                  <a:pt x="21361" y="8954"/>
                  <a:pt x="21372" y="9073"/>
                </a:cubicBezTo>
                <a:cubicBezTo>
                  <a:pt x="21408" y="8954"/>
                  <a:pt x="21432" y="8847"/>
                  <a:pt x="21444" y="8728"/>
                </a:cubicBezTo>
                <a:cubicBezTo>
                  <a:pt x="21480" y="8502"/>
                  <a:pt x="21539" y="8168"/>
                  <a:pt x="21611" y="7775"/>
                </a:cubicBezTo>
                <a:cubicBezTo>
                  <a:pt x="22015" y="5680"/>
                  <a:pt x="22694" y="3656"/>
                  <a:pt x="23658" y="1763"/>
                </a:cubicBezTo>
                <a:cubicBezTo>
                  <a:pt x="23849" y="1394"/>
                  <a:pt x="24004" y="1096"/>
                  <a:pt x="24111" y="905"/>
                </a:cubicBezTo>
                <a:cubicBezTo>
                  <a:pt x="24166" y="806"/>
                  <a:pt x="24221" y="706"/>
                  <a:pt x="24258" y="607"/>
                </a:cubicBezTo>
                <a:close/>
                <a:moveTo>
                  <a:pt x="11788" y="4858"/>
                </a:moveTo>
                <a:lnTo>
                  <a:pt x="11788" y="4858"/>
                </a:lnTo>
                <a:cubicBezTo>
                  <a:pt x="12002" y="5096"/>
                  <a:pt x="12228" y="5311"/>
                  <a:pt x="12467" y="5513"/>
                </a:cubicBezTo>
                <a:cubicBezTo>
                  <a:pt x="12895" y="5906"/>
                  <a:pt x="13490" y="6454"/>
                  <a:pt x="14086" y="7085"/>
                </a:cubicBezTo>
                <a:cubicBezTo>
                  <a:pt x="14693" y="7716"/>
                  <a:pt x="15217" y="8311"/>
                  <a:pt x="15586" y="8752"/>
                </a:cubicBezTo>
                <a:cubicBezTo>
                  <a:pt x="15776" y="9002"/>
                  <a:pt x="15979" y="9240"/>
                  <a:pt x="16205" y="9454"/>
                </a:cubicBezTo>
                <a:cubicBezTo>
                  <a:pt x="16169" y="9383"/>
                  <a:pt x="16122" y="9299"/>
                  <a:pt x="16074" y="9240"/>
                </a:cubicBezTo>
                <a:cubicBezTo>
                  <a:pt x="15979" y="9109"/>
                  <a:pt x="15848" y="8906"/>
                  <a:pt x="15669" y="8680"/>
                </a:cubicBezTo>
                <a:cubicBezTo>
                  <a:pt x="14753" y="7478"/>
                  <a:pt x="13705" y="6382"/>
                  <a:pt x="12550" y="5418"/>
                </a:cubicBezTo>
                <a:cubicBezTo>
                  <a:pt x="12324" y="5239"/>
                  <a:pt x="12133" y="5084"/>
                  <a:pt x="12002" y="4989"/>
                </a:cubicBezTo>
                <a:cubicBezTo>
                  <a:pt x="11943" y="4942"/>
                  <a:pt x="11871" y="4894"/>
                  <a:pt x="11788" y="4858"/>
                </a:cubicBezTo>
                <a:close/>
                <a:moveTo>
                  <a:pt x="29179" y="3823"/>
                </a:moveTo>
                <a:lnTo>
                  <a:pt x="29179" y="3823"/>
                </a:lnTo>
                <a:cubicBezTo>
                  <a:pt x="29095" y="3860"/>
                  <a:pt x="27870" y="5261"/>
                  <a:pt x="26397" y="7001"/>
                </a:cubicBezTo>
                <a:cubicBezTo>
                  <a:pt x="24885" y="8799"/>
                  <a:pt x="23694" y="10276"/>
                  <a:pt x="23718" y="10299"/>
                </a:cubicBezTo>
                <a:cubicBezTo>
                  <a:pt x="23718" y="10300"/>
                  <a:pt x="23718" y="10300"/>
                  <a:pt x="23719" y="10300"/>
                </a:cubicBezTo>
                <a:cubicBezTo>
                  <a:pt x="23762" y="10300"/>
                  <a:pt x="25004" y="8880"/>
                  <a:pt x="26504" y="7097"/>
                </a:cubicBezTo>
                <a:cubicBezTo>
                  <a:pt x="27936" y="5391"/>
                  <a:pt x="29097" y="3968"/>
                  <a:pt x="29179" y="3823"/>
                </a:cubicBezTo>
                <a:close/>
                <a:moveTo>
                  <a:pt x="10691" y="6676"/>
                </a:moveTo>
                <a:cubicBezTo>
                  <a:pt x="10666" y="6676"/>
                  <a:pt x="10650" y="6681"/>
                  <a:pt x="10645" y="6692"/>
                </a:cubicBezTo>
                <a:cubicBezTo>
                  <a:pt x="10585" y="6811"/>
                  <a:pt x="11895" y="7537"/>
                  <a:pt x="13395" y="8573"/>
                </a:cubicBezTo>
                <a:cubicBezTo>
                  <a:pt x="14837" y="9568"/>
                  <a:pt x="15915" y="10530"/>
                  <a:pt x="16072" y="10530"/>
                </a:cubicBezTo>
                <a:cubicBezTo>
                  <a:pt x="16078" y="10530"/>
                  <a:pt x="16083" y="10529"/>
                  <a:pt x="16086" y="10526"/>
                </a:cubicBezTo>
                <a:lnTo>
                  <a:pt x="16074" y="10526"/>
                </a:lnTo>
                <a:cubicBezTo>
                  <a:pt x="16157" y="10454"/>
                  <a:pt x="15169" y="9311"/>
                  <a:pt x="13645" y="8228"/>
                </a:cubicBezTo>
                <a:cubicBezTo>
                  <a:pt x="12254" y="7239"/>
                  <a:pt x="10952" y="6676"/>
                  <a:pt x="10691" y="6676"/>
                </a:cubicBezTo>
                <a:close/>
                <a:moveTo>
                  <a:pt x="17241" y="2025"/>
                </a:moveTo>
                <a:lnTo>
                  <a:pt x="17241" y="2025"/>
                </a:lnTo>
                <a:cubicBezTo>
                  <a:pt x="17277" y="2144"/>
                  <a:pt x="17312" y="2263"/>
                  <a:pt x="17372" y="2358"/>
                </a:cubicBezTo>
                <a:cubicBezTo>
                  <a:pt x="17467" y="2572"/>
                  <a:pt x="17598" y="2882"/>
                  <a:pt x="17753" y="3251"/>
                </a:cubicBezTo>
                <a:cubicBezTo>
                  <a:pt x="18563" y="5227"/>
                  <a:pt x="19158" y="7287"/>
                  <a:pt x="19527" y="9395"/>
                </a:cubicBezTo>
                <a:cubicBezTo>
                  <a:pt x="19598" y="9799"/>
                  <a:pt x="19646" y="10121"/>
                  <a:pt x="19682" y="10347"/>
                </a:cubicBezTo>
                <a:cubicBezTo>
                  <a:pt x="19706" y="10466"/>
                  <a:pt x="19717" y="10585"/>
                  <a:pt x="19753" y="10704"/>
                </a:cubicBezTo>
                <a:lnTo>
                  <a:pt x="19765" y="10704"/>
                </a:lnTo>
                <a:cubicBezTo>
                  <a:pt x="19765" y="10585"/>
                  <a:pt x="19765" y="10466"/>
                  <a:pt x="19741" y="10347"/>
                </a:cubicBezTo>
                <a:cubicBezTo>
                  <a:pt x="19729" y="10121"/>
                  <a:pt x="19682" y="9787"/>
                  <a:pt x="19634" y="9371"/>
                </a:cubicBezTo>
                <a:cubicBezTo>
                  <a:pt x="19313" y="7251"/>
                  <a:pt x="18717" y="5180"/>
                  <a:pt x="17848" y="3215"/>
                </a:cubicBezTo>
                <a:cubicBezTo>
                  <a:pt x="17681" y="2846"/>
                  <a:pt x="17527" y="2537"/>
                  <a:pt x="17420" y="2334"/>
                </a:cubicBezTo>
                <a:cubicBezTo>
                  <a:pt x="17372" y="2227"/>
                  <a:pt x="17312" y="2132"/>
                  <a:pt x="17241" y="2025"/>
                </a:cubicBezTo>
                <a:close/>
                <a:moveTo>
                  <a:pt x="13871" y="11169"/>
                </a:moveTo>
                <a:lnTo>
                  <a:pt x="13866" y="11174"/>
                </a:lnTo>
                <a:lnTo>
                  <a:pt x="13866" y="11174"/>
                </a:lnTo>
                <a:cubicBezTo>
                  <a:pt x="13868" y="11173"/>
                  <a:pt x="13870" y="11171"/>
                  <a:pt x="13871" y="11169"/>
                </a:cubicBezTo>
                <a:close/>
                <a:moveTo>
                  <a:pt x="4506" y="7987"/>
                </a:moveTo>
                <a:cubicBezTo>
                  <a:pt x="4353" y="7987"/>
                  <a:pt x="4268" y="8001"/>
                  <a:pt x="4263" y="8025"/>
                </a:cubicBezTo>
                <a:cubicBezTo>
                  <a:pt x="4251" y="8156"/>
                  <a:pt x="6502" y="8513"/>
                  <a:pt x="9145" y="9383"/>
                </a:cubicBezTo>
                <a:cubicBezTo>
                  <a:pt x="11649" y="10195"/>
                  <a:pt x="13597" y="11178"/>
                  <a:pt x="13846" y="11178"/>
                </a:cubicBezTo>
                <a:cubicBezTo>
                  <a:pt x="13852" y="11178"/>
                  <a:pt x="13857" y="11177"/>
                  <a:pt x="13861" y="11176"/>
                </a:cubicBezTo>
                <a:lnTo>
                  <a:pt x="13861" y="11176"/>
                </a:lnTo>
                <a:cubicBezTo>
                  <a:pt x="13868" y="11053"/>
                  <a:pt x="11920" y="9835"/>
                  <a:pt x="9276" y="8966"/>
                </a:cubicBezTo>
                <a:cubicBezTo>
                  <a:pt x="7092" y="8241"/>
                  <a:pt x="5166" y="7987"/>
                  <a:pt x="4506" y="7987"/>
                </a:cubicBezTo>
                <a:close/>
                <a:moveTo>
                  <a:pt x="13866" y="11174"/>
                </a:moveTo>
                <a:lnTo>
                  <a:pt x="13866" y="11174"/>
                </a:lnTo>
                <a:cubicBezTo>
                  <a:pt x="13864" y="11175"/>
                  <a:pt x="13863" y="11176"/>
                  <a:pt x="13861" y="11176"/>
                </a:cubicBezTo>
                <a:lnTo>
                  <a:pt x="13861" y="11176"/>
                </a:lnTo>
                <a:cubicBezTo>
                  <a:pt x="13861" y="11178"/>
                  <a:pt x="13860" y="11179"/>
                  <a:pt x="13860" y="11180"/>
                </a:cubicBezTo>
                <a:lnTo>
                  <a:pt x="13866" y="11174"/>
                </a:lnTo>
                <a:close/>
                <a:moveTo>
                  <a:pt x="33479" y="5078"/>
                </a:moveTo>
                <a:cubicBezTo>
                  <a:pt x="33355" y="5125"/>
                  <a:pt x="33241" y="5188"/>
                  <a:pt x="33136" y="5251"/>
                </a:cubicBezTo>
                <a:cubicBezTo>
                  <a:pt x="32886" y="5370"/>
                  <a:pt x="32540" y="5573"/>
                  <a:pt x="32112" y="5811"/>
                </a:cubicBezTo>
                <a:cubicBezTo>
                  <a:pt x="31255" y="6311"/>
                  <a:pt x="30088" y="7025"/>
                  <a:pt x="28861" y="7894"/>
                </a:cubicBezTo>
                <a:cubicBezTo>
                  <a:pt x="27623" y="8763"/>
                  <a:pt x="26552" y="9609"/>
                  <a:pt x="25802" y="10252"/>
                </a:cubicBezTo>
                <a:cubicBezTo>
                  <a:pt x="25421" y="10573"/>
                  <a:pt x="25123" y="10835"/>
                  <a:pt x="24920" y="11026"/>
                </a:cubicBezTo>
                <a:cubicBezTo>
                  <a:pt x="24813" y="11109"/>
                  <a:pt x="24706" y="11216"/>
                  <a:pt x="24611" y="11323"/>
                </a:cubicBezTo>
                <a:cubicBezTo>
                  <a:pt x="24742" y="11240"/>
                  <a:pt x="24849" y="11157"/>
                  <a:pt x="24956" y="11061"/>
                </a:cubicBezTo>
                <a:lnTo>
                  <a:pt x="25861" y="10323"/>
                </a:lnTo>
                <a:cubicBezTo>
                  <a:pt x="26635" y="9704"/>
                  <a:pt x="27707" y="8871"/>
                  <a:pt x="28945" y="8001"/>
                </a:cubicBezTo>
                <a:cubicBezTo>
                  <a:pt x="30171" y="7144"/>
                  <a:pt x="31326" y="6418"/>
                  <a:pt x="32159" y="5906"/>
                </a:cubicBezTo>
                <a:lnTo>
                  <a:pt x="33148" y="5287"/>
                </a:lnTo>
                <a:cubicBezTo>
                  <a:pt x="33265" y="5223"/>
                  <a:pt x="33372" y="5159"/>
                  <a:pt x="33479" y="5078"/>
                </a:cubicBezTo>
                <a:close/>
                <a:moveTo>
                  <a:pt x="35836" y="11176"/>
                </a:moveTo>
                <a:cubicBezTo>
                  <a:pt x="35801" y="11176"/>
                  <a:pt x="35766" y="11177"/>
                  <a:pt x="35731" y="11180"/>
                </a:cubicBezTo>
                <a:cubicBezTo>
                  <a:pt x="35493" y="11180"/>
                  <a:pt x="35148" y="11204"/>
                  <a:pt x="34731" y="11240"/>
                </a:cubicBezTo>
                <a:cubicBezTo>
                  <a:pt x="33624" y="11335"/>
                  <a:pt x="32540" y="11526"/>
                  <a:pt x="31469" y="11800"/>
                </a:cubicBezTo>
                <a:cubicBezTo>
                  <a:pt x="30397" y="12062"/>
                  <a:pt x="29350" y="12419"/>
                  <a:pt x="28349" y="12859"/>
                </a:cubicBezTo>
                <a:cubicBezTo>
                  <a:pt x="27957" y="13026"/>
                  <a:pt x="27647" y="13181"/>
                  <a:pt x="27433" y="13288"/>
                </a:cubicBezTo>
                <a:cubicBezTo>
                  <a:pt x="27326" y="13335"/>
                  <a:pt x="27218" y="13407"/>
                  <a:pt x="27123" y="13478"/>
                </a:cubicBezTo>
                <a:cubicBezTo>
                  <a:pt x="27242" y="13443"/>
                  <a:pt x="27349" y="13395"/>
                  <a:pt x="27468" y="13347"/>
                </a:cubicBezTo>
                <a:cubicBezTo>
                  <a:pt x="27671" y="13240"/>
                  <a:pt x="27992" y="13109"/>
                  <a:pt x="28385" y="12954"/>
                </a:cubicBezTo>
                <a:cubicBezTo>
                  <a:pt x="30421" y="12133"/>
                  <a:pt x="32552" y="11597"/>
                  <a:pt x="34743" y="11347"/>
                </a:cubicBezTo>
                <a:cubicBezTo>
                  <a:pt x="35160" y="11300"/>
                  <a:pt x="35493" y="11264"/>
                  <a:pt x="35731" y="11240"/>
                </a:cubicBezTo>
                <a:cubicBezTo>
                  <a:pt x="35850" y="11240"/>
                  <a:pt x="35969" y="11216"/>
                  <a:pt x="36100" y="11192"/>
                </a:cubicBezTo>
                <a:cubicBezTo>
                  <a:pt x="36008" y="11184"/>
                  <a:pt x="35921" y="11176"/>
                  <a:pt x="35836" y="11176"/>
                </a:cubicBezTo>
                <a:close/>
                <a:moveTo>
                  <a:pt x="7635" y="13222"/>
                </a:moveTo>
                <a:cubicBezTo>
                  <a:pt x="6214" y="13222"/>
                  <a:pt x="4799" y="13375"/>
                  <a:pt x="3418" y="13693"/>
                </a:cubicBezTo>
                <a:cubicBezTo>
                  <a:pt x="2144" y="13990"/>
                  <a:pt x="1406" y="14312"/>
                  <a:pt x="1429" y="14383"/>
                </a:cubicBezTo>
                <a:cubicBezTo>
                  <a:pt x="1432" y="14392"/>
                  <a:pt x="1447" y="14396"/>
                  <a:pt x="1471" y="14396"/>
                </a:cubicBezTo>
                <a:cubicBezTo>
                  <a:pt x="1649" y="14396"/>
                  <a:pt x="2371" y="14189"/>
                  <a:pt x="3477" y="13990"/>
                </a:cubicBezTo>
                <a:cubicBezTo>
                  <a:pt x="4774" y="13765"/>
                  <a:pt x="6092" y="13658"/>
                  <a:pt x="7409" y="13658"/>
                </a:cubicBezTo>
                <a:cubicBezTo>
                  <a:pt x="7762" y="13658"/>
                  <a:pt x="8114" y="13666"/>
                  <a:pt x="8466" y="13681"/>
                </a:cubicBezTo>
                <a:cubicBezTo>
                  <a:pt x="10133" y="13740"/>
                  <a:pt x="11800" y="13967"/>
                  <a:pt x="13419" y="14359"/>
                </a:cubicBezTo>
                <a:cubicBezTo>
                  <a:pt x="14564" y="14643"/>
                  <a:pt x="15269" y="14926"/>
                  <a:pt x="15408" y="14926"/>
                </a:cubicBezTo>
                <a:cubicBezTo>
                  <a:pt x="15420" y="14926"/>
                  <a:pt x="15428" y="14924"/>
                  <a:pt x="15431" y="14919"/>
                </a:cubicBezTo>
                <a:cubicBezTo>
                  <a:pt x="15455" y="14871"/>
                  <a:pt x="14753" y="14455"/>
                  <a:pt x="13490" y="14074"/>
                </a:cubicBezTo>
                <a:cubicBezTo>
                  <a:pt x="11859" y="13586"/>
                  <a:pt x="10181" y="13300"/>
                  <a:pt x="8478" y="13240"/>
                </a:cubicBezTo>
                <a:cubicBezTo>
                  <a:pt x="8197" y="13228"/>
                  <a:pt x="7916" y="13222"/>
                  <a:pt x="7635" y="13222"/>
                </a:cubicBezTo>
                <a:close/>
                <a:moveTo>
                  <a:pt x="30028" y="1"/>
                </a:moveTo>
                <a:lnTo>
                  <a:pt x="30028" y="12"/>
                </a:lnTo>
                <a:cubicBezTo>
                  <a:pt x="29802" y="72"/>
                  <a:pt x="29588" y="179"/>
                  <a:pt x="29397" y="322"/>
                </a:cubicBezTo>
                <a:cubicBezTo>
                  <a:pt x="28838" y="667"/>
                  <a:pt x="28314" y="1072"/>
                  <a:pt x="27826" y="1513"/>
                </a:cubicBezTo>
                <a:cubicBezTo>
                  <a:pt x="26218" y="2965"/>
                  <a:pt x="24861" y="4680"/>
                  <a:pt x="23825" y="6585"/>
                </a:cubicBezTo>
                <a:cubicBezTo>
                  <a:pt x="22801" y="8478"/>
                  <a:pt x="21932" y="10454"/>
                  <a:pt x="21241" y="12490"/>
                </a:cubicBezTo>
                <a:cubicBezTo>
                  <a:pt x="20694" y="14050"/>
                  <a:pt x="20396" y="15026"/>
                  <a:pt x="20456" y="15050"/>
                </a:cubicBezTo>
                <a:cubicBezTo>
                  <a:pt x="20456" y="15050"/>
                  <a:pt x="20457" y="15050"/>
                  <a:pt x="20458" y="15050"/>
                </a:cubicBezTo>
                <a:cubicBezTo>
                  <a:pt x="20525" y="15050"/>
                  <a:pt x="20916" y="14114"/>
                  <a:pt x="21527" y="12609"/>
                </a:cubicBezTo>
                <a:cubicBezTo>
                  <a:pt x="22289" y="10609"/>
                  <a:pt x="23182" y="8680"/>
                  <a:pt x="24206" y="6799"/>
                </a:cubicBezTo>
                <a:cubicBezTo>
                  <a:pt x="25218" y="4930"/>
                  <a:pt x="26516" y="3227"/>
                  <a:pt x="28028" y="1739"/>
                </a:cubicBezTo>
                <a:cubicBezTo>
                  <a:pt x="29195" y="608"/>
                  <a:pt x="30076" y="72"/>
                  <a:pt x="30028" y="1"/>
                </a:cubicBezTo>
                <a:close/>
                <a:moveTo>
                  <a:pt x="14376" y="2606"/>
                </a:moveTo>
                <a:cubicBezTo>
                  <a:pt x="14374" y="2606"/>
                  <a:pt x="14373" y="2607"/>
                  <a:pt x="14372" y="2608"/>
                </a:cubicBezTo>
                <a:cubicBezTo>
                  <a:pt x="14252" y="2679"/>
                  <a:pt x="15955" y="5239"/>
                  <a:pt x="17443" y="8656"/>
                </a:cubicBezTo>
                <a:cubicBezTo>
                  <a:pt x="18926" y="12072"/>
                  <a:pt x="19534" y="15062"/>
                  <a:pt x="19668" y="15062"/>
                </a:cubicBezTo>
                <a:cubicBezTo>
                  <a:pt x="19669" y="15062"/>
                  <a:pt x="19669" y="15062"/>
                  <a:pt x="19670" y="15062"/>
                </a:cubicBezTo>
                <a:cubicBezTo>
                  <a:pt x="19729" y="15050"/>
                  <a:pt x="19646" y="14288"/>
                  <a:pt x="19372" y="13074"/>
                </a:cubicBezTo>
                <a:cubicBezTo>
                  <a:pt x="18622" y="9918"/>
                  <a:pt x="17348" y="6918"/>
                  <a:pt x="15586" y="4203"/>
                </a:cubicBezTo>
                <a:cubicBezTo>
                  <a:pt x="14927" y="3197"/>
                  <a:pt x="14436" y="2606"/>
                  <a:pt x="14376" y="2606"/>
                </a:cubicBezTo>
                <a:close/>
                <a:moveTo>
                  <a:pt x="14383" y="10752"/>
                </a:moveTo>
                <a:cubicBezTo>
                  <a:pt x="14372" y="10788"/>
                  <a:pt x="14669" y="10978"/>
                  <a:pt x="15145" y="11311"/>
                </a:cubicBezTo>
                <a:cubicBezTo>
                  <a:pt x="16384" y="12181"/>
                  <a:pt x="17491" y="13216"/>
                  <a:pt x="18432" y="14395"/>
                </a:cubicBezTo>
                <a:cubicBezTo>
                  <a:pt x="18622" y="14645"/>
                  <a:pt x="18813" y="14895"/>
                  <a:pt x="19027" y="15133"/>
                </a:cubicBezTo>
                <a:cubicBezTo>
                  <a:pt x="19003" y="15038"/>
                  <a:pt x="18955" y="14955"/>
                  <a:pt x="18908" y="14883"/>
                </a:cubicBezTo>
                <a:cubicBezTo>
                  <a:pt x="18813" y="14752"/>
                  <a:pt x="18682" y="14562"/>
                  <a:pt x="18515" y="14324"/>
                </a:cubicBezTo>
                <a:cubicBezTo>
                  <a:pt x="17610" y="13097"/>
                  <a:pt x="16479" y="12050"/>
                  <a:pt x="15205" y="11216"/>
                </a:cubicBezTo>
                <a:cubicBezTo>
                  <a:pt x="14955" y="11061"/>
                  <a:pt x="14753" y="10942"/>
                  <a:pt x="14610" y="10859"/>
                </a:cubicBezTo>
                <a:cubicBezTo>
                  <a:pt x="14538" y="10811"/>
                  <a:pt x="14455" y="10776"/>
                  <a:pt x="14383" y="10752"/>
                </a:cubicBezTo>
                <a:close/>
                <a:moveTo>
                  <a:pt x="6238" y="11077"/>
                </a:moveTo>
                <a:cubicBezTo>
                  <a:pt x="5223" y="11077"/>
                  <a:pt x="4620" y="11155"/>
                  <a:pt x="4620" y="11216"/>
                </a:cubicBezTo>
                <a:cubicBezTo>
                  <a:pt x="4632" y="11288"/>
                  <a:pt x="5454" y="11276"/>
                  <a:pt x="6799" y="11395"/>
                </a:cubicBezTo>
                <a:cubicBezTo>
                  <a:pt x="7466" y="11442"/>
                  <a:pt x="8264" y="11538"/>
                  <a:pt x="9133" y="11692"/>
                </a:cubicBezTo>
                <a:cubicBezTo>
                  <a:pt x="11026" y="12014"/>
                  <a:pt x="12871" y="12562"/>
                  <a:pt x="14633" y="13300"/>
                </a:cubicBezTo>
                <a:cubicBezTo>
                  <a:pt x="15455" y="13645"/>
                  <a:pt x="16169" y="13990"/>
                  <a:pt x="16765" y="14312"/>
                </a:cubicBezTo>
                <a:cubicBezTo>
                  <a:pt x="17886" y="14895"/>
                  <a:pt x="18575" y="15341"/>
                  <a:pt x="18681" y="15341"/>
                </a:cubicBezTo>
                <a:cubicBezTo>
                  <a:pt x="18687" y="15341"/>
                  <a:pt x="18691" y="15339"/>
                  <a:pt x="18694" y="15336"/>
                </a:cubicBezTo>
                <a:cubicBezTo>
                  <a:pt x="18717" y="15288"/>
                  <a:pt x="18074" y="14740"/>
                  <a:pt x="16919" y="14038"/>
                </a:cubicBezTo>
                <a:cubicBezTo>
                  <a:pt x="16241" y="13633"/>
                  <a:pt x="15526" y="13252"/>
                  <a:pt x="14800" y="12931"/>
                </a:cubicBezTo>
                <a:cubicBezTo>
                  <a:pt x="13907" y="12538"/>
                  <a:pt x="12990" y="12204"/>
                  <a:pt x="12062" y="11919"/>
                </a:cubicBezTo>
                <a:cubicBezTo>
                  <a:pt x="11121" y="11657"/>
                  <a:pt x="10157" y="11442"/>
                  <a:pt x="9192" y="11300"/>
                </a:cubicBezTo>
                <a:cubicBezTo>
                  <a:pt x="8407" y="11180"/>
                  <a:pt x="7609" y="11109"/>
                  <a:pt x="6811" y="11085"/>
                </a:cubicBezTo>
                <a:cubicBezTo>
                  <a:pt x="6608" y="11080"/>
                  <a:pt x="6417" y="11077"/>
                  <a:pt x="6238" y="11077"/>
                </a:cubicBezTo>
                <a:close/>
                <a:moveTo>
                  <a:pt x="34912" y="7999"/>
                </a:moveTo>
                <a:cubicBezTo>
                  <a:pt x="34681" y="7999"/>
                  <a:pt x="33894" y="8134"/>
                  <a:pt x="32755" y="8454"/>
                </a:cubicBezTo>
                <a:cubicBezTo>
                  <a:pt x="31969" y="8692"/>
                  <a:pt x="31195" y="8954"/>
                  <a:pt x="30445" y="9275"/>
                </a:cubicBezTo>
                <a:cubicBezTo>
                  <a:pt x="28588" y="10037"/>
                  <a:pt x="26837" y="11026"/>
                  <a:pt x="25230" y="12228"/>
                </a:cubicBezTo>
                <a:cubicBezTo>
                  <a:pt x="24575" y="12716"/>
                  <a:pt x="23956" y="13252"/>
                  <a:pt x="23361" y="13800"/>
                </a:cubicBezTo>
                <a:cubicBezTo>
                  <a:pt x="22337" y="14764"/>
                  <a:pt x="21777" y="15431"/>
                  <a:pt x="21837" y="15479"/>
                </a:cubicBezTo>
                <a:cubicBezTo>
                  <a:pt x="21839" y="15480"/>
                  <a:pt x="21842" y="15481"/>
                  <a:pt x="21846" y="15481"/>
                </a:cubicBezTo>
                <a:cubicBezTo>
                  <a:pt x="21942" y="15481"/>
                  <a:pt x="22542" y="14887"/>
                  <a:pt x="23563" y="14038"/>
                </a:cubicBezTo>
                <a:cubicBezTo>
                  <a:pt x="24087" y="13597"/>
                  <a:pt x="24718" y="13085"/>
                  <a:pt x="25480" y="12562"/>
                </a:cubicBezTo>
                <a:cubicBezTo>
                  <a:pt x="26230" y="12038"/>
                  <a:pt x="27064" y="11490"/>
                  <a:pt x="27980" y="10966"/>
                </a:cubicBezTo>
                <a:cubicBezTo>
                  <a:pt x="28838" y="10478"/>
                  <a:pt x="29719" y="10037"/>
                  <a:pt x="30624" y="9645"/>
                </a:cubicBezTo>
                <a:cubicBezTo>
                  <a:pt x="31457" y="9275"/>
                  <a:pt x="32219" y="8978"/>
                  <a:pt x="32874" y="8752"/>
                </a:cubicBezTo>
                <a:cubicBezTo>
                  <a:pt x="34172" y="8287"/>
                  <a:pt x="35005" y="8073"/>
                  <a:pt x="34993" y="8001"/>
                </a:cubicBezTo>
                <a:lnTo>
                  <a:pt x="34993" y="8001"/>
                </a:lnTo>
                <a:lnTo>
                  <a:pt x="34981" y="8013"/>
                </a:lnTo>
                <a:cubicBezTo>
                  <a:pt x="34979" y="8004"/>
                  <a:pt x="34956" y="7999"/>
                  <a:pt x="34912" y="7999"/>
                </a:cubicBezTo>
                <a:close/>
                <a:moveTo>
                  <a:pt x="4989" y="15098"/>
                </a:moveTo>
                <a:cubicBezTo>
                  <a:pt x="4656" y="15098"/>
                  <a:pt x="4489" y="15502"/>
                  <a:pt x="4727" y="15741"/>
                </a:cubicBezTo>
                <a:cubicBezTo>
                  <a:pt x="4805" y="15818"/>
                  <a:pt x="4900" y="15853"/>
                  <a:pt x="4993" y="15853"/>
                </a:cubicBezTo>
                <a:cubicBezTo>
                  <a:pt x="5186" y="15853"/>
                  <a:pt x="5370" y="15704"/>
                  <a:pt x="5370" y="15479"/>
                </a:cubicBezTo>
                <a:cubicBezTo>
                  <a:pt x="5370" y="15264"/>
                  <a:pt x="5192" y="15098"/>
                  <a:pt x="4989" y="15098"/>
                </a:cubicBezTo>
                <a:close/>
                <a:moveTo>
                  <a:pt x="40027" y="15205"/>
                </a:moveTo>
                <a:cubicBezTo>
                  <a:pt x="39692" y="15205"/>
                  <a:pt x="39533" y="15613"/>
                  <a:pt x="39768" y="15836"/>
                </a:cubicBezTo>
                <a:cubicBezTo>
                  <a:pt x="39845" y="15913"/>
                  <a:pt x="39940" y="15948"/>
                  <a:pt x="40033" y="15948"/>
                </a:cubicBezTo>
                <a:cubicBezTo>
                  <a:pt x="40226" y="15948"/>
                  <a:pt x="40411" y="15799"/>
                  <a:pt x="40411" y="15574"/>
                </a:cubicBezTo>
                <a:cubicBezTo>
                  <a:pt x="40411" y="15371"/>
                  <a:pt x="40244" y="15205"/>
                  <a:pt x="40041" y="15205"/>
                </a:cubicBezTo>
                <a:cubicBezTo>
                  <a:pt x="40037" y="15205"/>
                  <a:pt x="40032" y="15205"/>
                  <a:pt x="40027" y="15205"/>
                </a:cubicBezTo>
                <a:close/>
                <a:moveTo>
                  <a:pt x="11533" y="15558"/>
                </a:moveTo>
                <a:cubicBezTo>
                  <a:pt x="10785" y="15558"/>
                  <a:pt x="10035" y="15643"/>
                  <a:pt x="9299" y="15812"/>
                </a:cubicBezTo>
                <a:cubicBezTo>
                  <a:pt x="8668" y="15955"/>
                  <a:pt x="8311" y="16122"/>
                  <a:pt x="8311" y="16169"/>
                </a:cubicBezTo>
                <a:cubicBezTo>
                  <a:pt x="8317" y="16190"/>
                  <a:pt x="8362" y="16199"/>
                  <a:pt x="8441" y="16199"/>
                </a:cubicBezTo>
                <a:cubicBezTo>
                  <a:pt x="8820" y="16199"/>
                  <a:pt x="9987" y="15998"/>
                  <a:pt x="11420" y="15998"/>
                </a:cubicBezTo>
                <a:cubicBezTo>
                  <a:pt x="11541" y="15998"/>
                  <a:pt x="11663" y="15999"/>
                  <a:pt x="11788" y="16002"/>
                </a:cubicBezTo>
                <a:cubicBezTo>
                  <a:pt x="13483" y="16034"/>
                  <a:pt x="14861" y="16391"/>
                  <a:pt x="15183" y="16391"/>
                </a:cubicBezTo>
                <a:cubicBezTo>
                  <a:pt x="15225" y="16391"/>
                  <a:pt x="15248" y="16385"/>
                  <a:pt x="15253" y="16372"/>
                </a:cubicBezTo>
                <a:lnTo>
                  <a:pt x="15265" y="16372"/>
                </a:lnTo>
                <a:cubicBezTo>
                  <a:pt x="15276" y="16324"/>
                  <a:pt x="14919" y="16133"/>
                  <a:pt x="14300" y="15955"/>
                </a:cubicBezTo>
                <a:cubicBezTo>
                  <a:pt x="13401" y="15690"/>
                  <a:pt x="12468" y="15558"/>
                  <a:pt x="11533" y="15558"/>
                </a:cubicBezTo>
                <a:close/>
                <a:moveTo>
                  <a:pt x="32054" y="13285"/>
                </a:moveTo>
                <a:cubicBezTo>
                  <a:pt x="31958" y="13285"/>
                  <a:pt x="31858" y="13286"/>
                  <a:pt x="31755" y="13288"/>
                </a:cubicBezTo>
                <a:cubicBezTo>
                  <a:pt x="31052" y="13288"/>
                  <a:pt x="30362" y="13347"/>
                  <a:pt x="29671" y="13443"/>
                </a:cubicBezTo>
                <a:cubicBezTo>
                  <a:pt x="28826" y="13562"/>
                  <a:pt x="27992" y="13740"/>
                  <a:pt x="27171" y="13978"/>
                </a:cubicBezTo>
                <a:cubicBezTo>
                  <a:pt x="26349" y="14217"/>
                  <a:pt x="25552" y="14514"/>
                  <a:pt x="24766" y="14859"/>
                </a:cubicBezTo>
                <a:cubicBezTo>
                  <a:pt x="24135" y="15145"/>
                  <a:pt x="23516" y="15467"/>
                  <a:pt x="22932" y="15824"/>
                </a:cubicBezTo>
                <a:cubicBezTo>
                  <a:pt x="21920" y="16455"/>
                  <a:pt x="21372" y="16919"/>
                  <a:pt x="21396" y="16979"/>
                </a:cubicBezTo>
                <a:cubicBezTo>
                  <a:pt x="21399" y="16983"/>
                  <a:pt x="21404" y="16985"/>
                  <a:pt x="21412" y="16985"/>
                </a:cubicBezTo>
                <a:cubicBezTo>
                  <a:pt x="21518" y="16985"/>
                  <a:pt x="22111" y="16619"/>
                  <a:pt x="23075" y="16098"/>
                </a:cubicBezTo>
                <a:cubicBezTo>
                  <a:pt x="23575" y="15812"/>
                  <a:pt x="24206" y="15514"/>
                  <a:pt x="24920" y="15217"/>
                </a:cubicBezTo>
                <a:cubicBezTo>
                  <a:pt x="25682" y="14907"/>
                  <a:pt x="26468" y="14621"/>
                  <a:pt x="27278" y="14383"/>
                </a:cubicBezTo>
                <a:cubicBezTo>
                  <a:pt x="28076" y="14157"/>
                  <a:pt x="28885" y="13978"/>
                  <a:pt x="29707" y="13836"/>
                </a:cubicBezTo>
                <a:cubicBezTo>
                  <a:pt x="30469" y="13705"/>
                  <a:pt x="31147" y="13621"/>
                  <a:pt x="31731" y="13586"/>
                </a:cubicBezTo>
                <a:cubicBezTo>
                  <a:pt x="32898" y="13502"/>
                  <a:pt x="33624" y="13502"/>
                  <a:pt x="33624" y="13431"/>
                </a:cubicBezTo>
                <a:cubicBezTo>
                  <a:pt x="33635" y="13387"/>
                  <a:pt x="33033" y="13285"/>
                  <a:pt x="32054" y="13285"/>
                </a:cubicBezTo>
                <a:close/>
                <a:moveTo>
                  <a:pt x="30579" y="15180"/>
                </a:moveTo>
                <a:cubicBezTo>
                  <a:pt x="30315" y="15180"/>
                  <a:pt x="30052" y="15188"/>
                  <a:pt x="29790" y="15205"/>
                </a:cubicBezTo>
                <a:cubicBezTo>
                  <a:pt x="29171" y="15240"/>
                  <a:pt x="28564" y="15312"/>
                  <a:pt x="27968" y="15431"/>
                </a:cubicBezTo>
                <a:cubicBezTo>
                  <a:pt x="27718" y="15467"/>
                  <a:pt x="27492" y="15526"/>
                  <a:pt x="27290" y="15586"/>
                </a:cubicBezTo>
                <a:cubicBezTo>
                  <a:pt x="27076" y="15633"/>
                  <a:pt x="26909" y="15681"/>
                  <a:pt x="26778" y="15729"/>
                </a:cubicBezTo>
                <a:cubicBezTo>
                  <a:pt x="26623" y="15764"/>
                  <a:pt x="26480" y="15812"/>
                  <a:pt x="26349" y="15883"/>
                </a:cubicBezTo>
                <a:cubicBezTo>
                  <a:pt x="26492" y="15860"/>
                  <a:pt x="26647" y="15824"/>
                  <a:pt x="26790" y="15788"/>
                </a:cubicBezTo>
                <a:cubicBezTo>
                  <a:pt x="26933" y="15752"/>
                  <a:pt x="27099" y="15705"/>
                  <a:pt x="27302" y="15669"/>
                </a:cubicBezTo>
                <a:cubicBezTo>
                  <a:pt x="27504" y="15621"/>
                  <a:pt x="27730" y="15574"/>
                  <a:pt x="27992" y="15538"/>
                </a:cubicBezTo>
                <a:cubicBezTo>
                  <a:pt x="28588" y="15431"/>
                  <a:pt x="29195" y="15371"/>
                  <a:pt x="29790" y="15336"/>
                </a:cubicBezTo>
                <a:cubicBezTo>
                  <a:pt x="30017" y="15329"/>
                  <a:pt x="30244" y="15325"/>
                  <a:pt x="30471" y="15325"/>
                </a:cubicBezTo>
                <a:cubicBezTo>
                  <a:pt x="30993" y="15325"/>
                  <a:pt x="31514" y="15345"/>
                  <a:pt x="32029" y="15395"/>
                </a:cubicBezTo>
                <a:cubicBezTo>
                  <a:pt x="32767" y="15479"/>
                  <a:pt x="33493" y="15610"/>
                  <a:pt x="34219" y="15776"/>
                </a:cubicBezTo>
                <a:cubicBezTo>
                  <a:pt x="34803" y="15931"/>
                  <a:pt x="35374" y="16122"/>
                  <a:pt x="35946" y="16336"/>
                </a:cubicBezTo>
                <a:cubicBezTo>
                  <a:pt x="36184" y="16431"/>
                  <a:pt x="36410" y="16538"/>
                  <a:pt x="36589" y="16610"/>
                </a:cubicBezTo>
                <a:cubicBezTo>
                  <a:pt x="36779" y="16693"/>
                  <a:pt x="36946" y="16764"/>
                  <a:pt x="37077" y="16836"/>
                </a:cubicBezTo>
                <a:cubicBezTo>
                  <a:pt x="37208" y="16907"/>
                  <a:pt x="37339" y="16967"/>
                  <a:pt x="37482" y="17015"/>
                </a:cubicBezTo>
                <a:cubicBezTo>
                  <a:pt x="37363" y="16907"/>
                  <a:pt x="37220" y="16824"/>
                  <a:pt x="37089" y="16753"/>
                </a:cubicBezTo>
                <a:cubicBezTo>
                  <a:pt x="36934" y="16657"/>
                  <a:pt x="36767" y="16586"/>
                  <a:pt x="36612" y="16514"/>
                </a:cubicBezTo>
                <a:cubicBezTo>
                  <a:pt x="36410" y="16431"/>
                  <a:pt x="36208" y="16324"/>
                  <a:pt x="35969" y="16229"/>
                </a:cubicBezTo>
                <a:cubicBezTo>
                  <a:pt x="35398" y="16002"/>
                  <a:pt x="34826" y="15800"/>
                  <a:pt x="34231" y="15645"/>
                </a:cubicBezTo>
                <a:cubicBezTo>
                  <a:pt x="33505" y="15467"/>
                  <a:pt x="32767" y="15324"/>
                  <a:pt x="32029" y="15252"/>
                </a:cubicBezTo>
                <a:cubicBezTo>
                  <a:pt x="31544" y="15206"/>
                  <a:pt x="31060" y="15180"/>
                  <a:pt x="30579" y="15180"/>
                </a:cubicBezTo>
                <a:close/>
                <a:moveTo>
                  <a:pt x="35353" y="17752"/>
                </a:moveTo>
                <a:cubicBezTo>
                  <a:pt x="35348" y="17752"/>
                  <a:pt x="35343" y="17752"/>
                  <a:pt x="35338" y="17753"/>
                </a:cubicBezTo>
                <a:cubicBezTo>
                  <a:pt x="35255" y="17753"/>
                  <a:pt x="35184" y="17824"/>
                  <a:pt x="35184" y="17907"/>
                </a:cubicBezTo>
                <a:cubicBezTo>
                  <a:pt x="35184" y="18003"/>
                  <a:pt x="35263" y="18061"/>
                  <a:pt x="35344" y="18061"/>
                </a:cubicBezTo>
                <a:cubicBezTo>
                  <a:pt x="35385" y="18061"/>
                  <a:pt x="35426" y="18046"/>
                  <a:pt x="35458" y="18015"/>
                </a:cubicBezTo>
                <a:cubicBezTo>
                  <a:pt x="35550" y="17911"/>
                  <a:pt x="35486" y="17752"/>
                  <a:pt x="35353" y="17752"/>
                </a:cubicBezTo>
                <a:close/>
                <a:moveTo>
                  <a:pt x="26103" y="16964"/>
                </a:moveTo>
                <a:cubicBezTo>
                  <a:pt x="24994" y="16964"/>
                  <a:pt x="23883" y="17080"/>
                  <a:pt x="22789" y="17312"/>
                </a:cubicBezTo>
                <a:cubicBezTo>
                  <a:pt x="21849" y="17515"/>
                  <a:pt x="21301" y="17741"/>
                  <a:pt x="21313" y="17788"/>
                </a:cubicBezTo>
                <a:cubicBezTo>
                  <a:pt x="21317" y="17802"/>
                  <a:pt x="21345" y="17808"/>
                  <a:pt x="21397" y="17808"/>
                </a:cubicBezTo>
                <a:cubicBezTo>
                  <a:pt x="21816" y="17808"/>
                  <a:pt x="23747" y="17405"/>
                  <a:pt x="26154" y="17405"/>
                </a:cubicBezTo>
                <a:cubicBezTo>
                  <a:pt x="26270" y="17405"/>
                  <a:pt x="26386" y="17405"/>
                  <a:pt x="26504" y="17407"/>
                </a:cubicBezTo>
                <a:cubicBezTo>
                  <a:pt x="29148" y="17462"/>
                  <a:pt x="31260" y="18078"/>
                  <a:pt x="31627" y="18078"/>
                </a:cubicBezTo>
                <a:cubicBezTo>
                  <a:pt x="31660" y="18078"/>
                  <a:pt x="31679" y="18073"/>
                  <a:pt x="31683" y="18062"/>
                </a:cubicBezTo>
                <a:lnTo>
                  <a:pt x="31671" y="18062"/>
                </a:lnTo>
                <a:cubicBezTo>
                  <a:pt x="31695" y="18003"/>
                  <a:pt x="31147" y="17765"/>
                  <a:pt x="30231" y="17503"/>
                </a:cubicBezTo>
                <a:cubicBezTo>
                  <a:pt x="28880" y="17145"/>
                  <a:pt x="27493" y="16964"/>
                  <a:pt x="26103" y="16964"/>
                </a:cubicBezTo>
                <a:close/>
                <a:moveTo>
                  <a:pt x="32421" y="18943"/>
                </a:moveTo>
                <a:lnTo>
                  <a:pt x="32421" y="18943"/>
                </a:lnTo>
                <a:cubicBezTo>
                  <a:pt x="32981" y="19289"/>
                  <a:pt x="33564" y="19586"/>
                  <a:pt x="34160" y="19836"/>
                </a:cubicBezTo>
                <a:cubicBezTo>
                  <a:pt x="34743" y="20134"/>
                  <a:pt x="35350" y="20384"/>
                  <a:pt x="35969" y="20598"/>
                </a:cubicBezTo>
                <a:lnTo>
                  <a:pt x="35969" y="20586"/>
                </a:lnTo>
                <a:cubicBezTo>
                  <a:pt x="34826" y="19955"/>
                  <a:pt x="33648" y="19408"/>
                  <a:pt x="32421" y="18943"/>
                </a:cubicBezTo>
                <a:close/>
                <a:moveTo>
                  <a:pt x="12952" y="17152"/>
                </a:moveTo>
                <a:cubicBezTo>
                  <a:pt x="11534" y="17152"/>
                  <a:pt x="10118" y="17263"/>
                  <a:pt x="8716" y="17479"/>
                </a:cubicBezTo>
                <a:cubicBezTo>
                  <a:pt x="6537" y="17800"/>
                  <a:pt x="4418" y="18419"/>
                  <a:pt x="2418" y="19324"/>
                </a:cubicBezTo>
                <a:lnTo>
                  <a:pt x="1858" y="19574"/>
                </a:lnTo>
                <a:lnTo>
                  <a:pt x="1382" y="19824"/>
                </a:lnTo>
                <a:cubicBezTo>
                  <a:pt x="1120" y="19943"/>
                  <a:pt x="870" y="20086"/>
                  <a:pt x="632" y="20241"/>
                </a:cubicBezTo>
                <a:cubicBezTo>
                  <a:pt x="239" y="20479"/>
                  <a:pt x="1" y="20598"/>
                  <a:pt x="36" y="20658"/>
                </a:cubicBezTo>
                <a:cubicBezTo>
                  <a:pt x="38" y="20661"/>
                  <a:pt x="43" y="20663"/>
                  <a:pt x="50" y="20663"/>
                </a:cubicBezTo>
                <a:cubicBezTo>
                  <a:pt x="174" y="20663"/>
                  <a:pt x="1072" y="20184"/>
                  <a:pt x="2525" y="19610"/>
                </a:cubicBezTo>
                <a:cubicBezTo>
                  <a:pt x="4537" y="18800"/>
                  <a:pt x="6632" y="18229"/>
                  <a:pt x="8776" y="17907"/>
                </a:cubicBezTo>
                <a:cubicBezTo>
                  <a:pt x="10439" y="17658"/>
                  <a:pt x="12118" y="17530"/>
                  <a:pt x="13799" y="17530"/>
                </a:cubicBezTo>
                <a:cubicBezTo>
                  <a:pt x="14283" y="17530"/>
                  <a:pt x="14768" y="17541"/>
                  <a:pt x="15253" y="17562"/>
                </a:cubicBezTo>
                <a:cubicBezTo>
                  <a:pt x="16571" y="17619"/>
                  <a:pt x="17504" y="17714"/>
                  <a:pt x="17829" y="17714"/>
                </a:cubicBezTo>
                <a:cubicBezTo>
                  <a:pt x="17912" y="17714"/>
                  <a:pt x="17955" y="17708"/>
                  <a:pt x="17955" y="17693"/>
                </a:cubicBezTo>
                <a:cubicBezTo>
                  <a:pt x="17729" y="17586"/>
                  <a:pt x="17491" y="17526"/>
                  <a:pt x="17241" y="17515"/>
                </a:cubicBezTo>
                <a:cubicBezTo>
                  <a:pt x="16777" y="17419"/>
                  <a:pt x="16110" y="17336"/>
                  <a:pt x="15276" y="17253"/>
                </a:cubicBezTo>
                <a:cubicBezTo>
                  <a:pt x="14503" y="17185"/>
                  <a:pt x="13727" y="17152"/>
                  <a:pt x="12952" y="17152"/>
                </a:cubicBezTo>
                <a:close/>
                <a:moveTo>
                  <a:pt x="11722" y="18985"/>
                </a:moveTo>
                <a:cubicBezTo>
                  <a:pt x="11636" y="18985"/>
                  <a:pt x="11550" y="18991"/>
                  <a:pt x="11466" y="19003"/>
                </a:cubicBezTo>
                <a:lnTo>
                  <a:pt x="10907" y="19003"/>
                </a:lnTo>
                <a:lnTo>
                  <a:pt x="10169" y="19050"/>
                </a:lnTo>
                <a:cubicBezTo>
                  <a:pt x="8728" y="19158"/>
                  <a:pt x="7311" y="19443"/>
                  <a:pt x="5954" y="19908"/>
                </a:cubicBezTo>
                <a:cubicBezTo>
                  <a:pt x="4597" y="20384"/>
                  <a:pt x="3287" y="21015"/>
                  <a:pt x="2060" y="21777"/>
                </a:cubicBezTo>
                <a:cubicBezTo>
                  <a:pt x="1584" y="22063"/>
                  <a:pt x="1203" y="22313"/>
                  <a:pt x="941" y="22479"/>
                </a:cubicBezTo>
                <a:cubicBezTo>
                  <a:pt x="810" y="22563"/>
                  <a:pt x="679" y="22658"/>
                  <a:pt x="548" y="22753"/>
                </a:cubicBezTo>
                <a:cubicBezTo>
                  <a:pt x="691" y="22694"/>
                  <a:pt x="834" y="22622"/>
                  <a:pt x="977" y="22527"/>
                </a:cubicBezTo>
                <a:lnTo>
                  <a:pt x="2108" y="21872"/>
                </a:lnTo>
                <a:cubicBezTo>
                  <a:pt x="3346" y="21146"/>
                  <a:pt x="4656" y="20539"/>
                  <a:pt x="6001" y="20051"/>
                </a:cubicBezTo>
                <a:cubicBezTo>
                  <a:pt x="7359" y="19586"/>
                  <a:pt x="8764" y="19277"/>
                  <a:pt x="10192" y="19134"/>
                </a:cubicBezTo>
                <a:lnTo>
                  <a:pt x="10943" y="19062"/>
                </a:lnTo>
                <a:lnTo>
                  <a:pt x="11502" y="19039"/>
                </a:lnTo>
                <a:cubicBezTo>
                  <a:pt x="11657" y="19039"/>
                  <a:pt x="11812" y="19027"/>
                  <a:pt x="11978" y="19003"/>
                </a:cubicBezTo>
                <a:cubicBezTo>
                  <a:pt x="11895" y="18991"/>
                  <a:pt x="11809" y="18985"/>
                  <a:pt x="11722" y="18985"/>
                </a:cubicBezTo>
                <a:close/>
                <a:moveTo>
                  <a:pt x="23657" y="20601"/>
                </a:moveTo>
                <a:cubicBezTo>
                  <a:pt x="23608" y="20601"/>
                  <a:pt x="23557" y="20604"/>
                  <a:pt x="23504" y="20610"/>
                </a:cubicBezTo>
                <a:cubicBezTo>
                  <a:pt x="23504" y="20634"/>
                  <a:pt x="23932" y="20670"/>
                  <a:pt x="24623" y="20789"/>
                </a:cubicBezTo>
                <a:cubicBezTo>
                  <a:pt x="25504" y="20932"/>
                  <a:pt x="26385" y="21158"/>
                  <a:pt x="27230" y="21456"/>
                </a:cubicBezTo>
                <a:cubicBezTo>
                  <a:pt x="28088" y="21753"/>
                  <a:pt x="28909" y="22134"/>
                  <a:pt x="29695" y="22575"/>
                </a:cubicBezTo>
                <a:cubicBezTo>
                  <a:pt x="30274" y="22893"/>
                  <a:pt x="30626" y="23124"/>
                  <a:pt x="30678" y="23124"/>
                </a:cubicBezTo>
                <a:cubicBezTo>
                  <a:pt x="30680" y="23124"/>
                  <a:pt x="30682" y="23124"/>
                  <a:pt x="30683" y="23122"/>
                </a:cubicBezTo>
                <a:cubicBezTo>
                  <a:pt x="30612" y="23051"/>
                  <a:pt x="30528" y="22991"/>
                  <a:pt x="30445" y="22932"/>
                </a:cubicBezTo>
                <a:cubicBezTo>
                  <a:pt x="30290" y="22825"/>
                  <a:pt x="30052" y="22658"/>
                  <a:pt x="29754" y="22479"/>
                </a:cubicBezTo>
                <a:cubicBezTo>
                  <a:pt x="28981" y="22015"/>
                  <a:pt x="28147" y="21622"/>
                  <a:pt x="27290" y="21325"/>
                </a:cubicBezTo>
                <a:cubicBezTo>
                  <a:pt x="26433" y="21027"/>
                  <a:pt x="25540" y="20813"/>
                  <a:pt x="24635" y="20682"/>
                </a:cubicBezTo>
                <a:cubicBezTo>
                  <a:pt x="24361" y="20646"/>
                  <a:pt x="24087" y="20622"/>
                  <a:pt x="23801" y="20610"/>
                </a:cubicBezTo>
                <a:cubicBezTo>
                  <a:pt x="23754" y="20604"/>
                  <a:pt x="23706" y="20601"/>
                  <a:pt x="23657" y="20601"/>
                </a:cubicBezTo>
                <a:close/>
                <a:moveTo>
                  <a:pt x="15095" y="19375"/>
                </a:moveTo>
                <a:cubicBezTo>
                  <a:pt x="14800" y="19375"/>
                  <a:pt x="14250" y="19418"/>
                  <a:pt x="13526" y="19527"/>
                </a:cubicBezTo>
                <a:cubicBezTo>
                  <a:pt x="12074" y="19777"/>
                  <a:pt x="10657" y="20205"/>
                  <a:pt x="9299" y="20789"/>
                </a:cubicBezTo>
                <a:cubicBezTo>
                  <a:pt x="7954" y="21384"/>
                  <a:pt x="6668" y="22110"/>
                  <a:pt x="5466" y="22956"/>
                </a:cubicBezTo>
                <a:cubicBezTo>
                  <a:pt x="4549" y="23611"/>
                  <a:pt x="4025" y="24075"/>
                  <a:pt x="4061" y="24123"/>
                </a:cubicBezTo>
                <a:cubicBezTo>
                  <a:pt x="4063" y="24127"/>
                  <a:pt x="4068" y="24129"/>
                  <a:pt x="4076" y="24129"/>
                </a:cubicBezTo>
                <a:cubicBezTo>
                  <a:pt x="4179" y="24129"/>
                  <a:pt x="4745" y="23761"/>
                  <a:pt x="5632" y="23218"/>
                </a:cubicBezTo>
                <a:cubicBezTo>
                  <a:pt x="6859" y="22456"/>
                  <a:pt x="8145" y="21777"/>
                  <a:pt x="9478" y="21194"/>
                </a:cubicBezTo>
                <a:cubicBezTo>
                  <a:pt x="12586" y="19824"/>
                  <a:pt x="15372" y="19539"/>
                  <a:pt x="15348" y="19396"/>
                </a:cubicBezTo>
                <a:lnTo>
                  <a:pt x="15348" y="19396"/>
                </a:lnTo>
                <a:lnTo>
                  <a:pt x="15336" y="19408"/>
                </a:lnTo>
                <a:cubicBezTo>
                  <a:pt x="15336" y="19387"/>
                  <a:pt x="15252" y="19375"/>
                  <a:pt x="15095" y="19375"/>
                </a:cubicBezTo>
                <a:close/>
                <a:moveTo>
                  <a:pt x="19149" y="19905"/>
                </a:moveTo>
                <a:cubicBezTo>
                  <a:pt x="19024" y="19905"/>
                  <a:pt x="18336" y="20924"/>
                  <a:pt x="17920" y="22348"/>
                </a:cubicBezTo>
                <a:cubicBezTo>
                  <a:pt x="17491" y="23813"/>
                  <a:pt x="17527" y="25063"/>
                  <a:pt x="17646" y="25063"/>
                </a:cubicBezTo>
                <a:cubicBezTo>
                  <a:pt x="17646" y="25063"/>
                  <a:pt x="17647" y="25063"/>
                  <a:pt x="17648" y="25063"/>
                </a:cubicBezTo>
                <a:cubicBezTo>
                  <a:pt x="17766" y="25063"/>
                  <a:pt x="17922" y="23877"/>
                  <a:pt x="18336" y="22468"/>
                </a:cubicBezTo>
                <a:cubicBezTo>
                  <a:pt x="18753" y="21063"/>
                  <a:pt x="19253" y="19979"/>
                  <a:pt x="19158" y="19908"/>
                </a:cubicBezTo>
                <a:cubicBezTo>
                  <a:pt x="19155" y="19906"/>
                  <a:pt x="19152" y="19905"/>
                  <a:pt x="19149" y="19905"/>
                </a:cubicBezTo>
                <a:close/>
                <a:moveTo>
                  <a:pt x="22111" y="21801"/>
                </a:moveTo>
                <a:lnTo>
                  <a:pt x="22111" y="21801"/>
                </a:lnTo>
                <a:cubicBezTo>
                  <a:pt x="22730" y="22456"/>
                  <a:pt x="23385" y="23087"/>
                  <a:pt x="24075" y="23682"/>
                </a:cubicBezTo>
                <a:cubicBezTo>
                  <a:pt x="24730" y="24301"/>
                  <a:pt x="25421" y="24896"/>
                  <a:pt x="26135" y="25456"/>
                </a:cubicBezTo>
                <a:lnTo>
                  <a:pt x="26147" y="25444"/>
                </a:lnTo>
                <a:cubicBezTo>
                  <a:pt x="25516" y="24789"/>
                  <a:pt x="24861" y="24158"/>
                  <a:pt x="24170" y="23575"/>
                </a:cubicBezTo>
                <a:cubicBezTo>
                  <a:pt x="23516" y="22944"/>
                  <a:pt x="22825" y="22348"/>
                  <a:pt x="22111" y="21801"/>
                </a:cubicBezTo>
                <a:close/>
                <a:moveTo>
                  <a:pt x="22678" y="18844"/>
                </a:moveTo>
                <a:cubicBezTo>
                  <a:pt x="22469" y="18844"/>
                  <a:pt x="22263" y="18861"/>
                  <a:pt x="22051" y="18908"/>
                </a:cubicBezTo>
                <a:cubicBezTo>
                  <a:pt x="22051" y="18979"/>
                  <a:pt x="23194" y="19015"/>
                  <a:pt x="25016" y="19241"/>
                </a:cubicBezTo>
                <a:lnTo>
                  <a:pt x="25730" y="19336"/>
                </a:lnTo>
                <a:cubicBezTo>
                  <a:pt x="25980" y="19372"/>
                  <a:pt x="26218" y="19420"/>
                  <a:pt x="26492" y="19467"/>
                </a:cubicBezTo>
                <a:cubicBezTo>
                  <a:pt x="27028" y="19551"/>
                  <a:pt x="27587" y="19682"/>
                  <a:pt x="28183" y="19801"/>
                </a:cubicBezTo>
                <a:cubicBezTo>
                  <a:pt x="30755" y="20384"/>
                  <a:pt x="33231" y="21277"/>
                  <a:pt x="35588" y="22456"/>
                </a:cubicBezTo>
                <a:cubicBezTo>
                  <a:pt x="36124" y="22741"/>
                  <a:pt x="36636" y="22991"/>
                  <a:pt x="37101" y="23265"/>
                </a:cubicBezTo>
                <a:cubicBezTo>
                  <a:pt x="37327" y="23396"/>
                  <a:pt x="37565" y="23515"/>
                  <a:pt x="37779" y="23658"/>
                </a:cubicBezTo>
                <a:cubicBezTo>
                  <a:pt x="37982" y="23789"/>
                  <a:pt x="38196" y="23908"/>
                  <a:pt x="38386" y="24027"/>
                </a:cubicBezTo>
                <a:cubicBezTo>
                  <a:pt x="39885" y="24966"/>
                  <a:pt x="40780" y="25662"/>
                  <a:pt x="40879" y="25662"/>
                </a:cubicBezTo>
                <a:cubicBezTo>
                  <a:pt x="40883" y="25662"/>
                  <a:pt x="40885" y="25661"/>
                  <a:pt x="40887" y="25658"/>
                </a:cubicBezTo>
                <a:cubicBezTo>
                  <a:pt x="40911" y="25635"/>
                  <a:pt x="40696" y="25444"/>
                  <a:pt x="40315" y="25111"/>
                </a:cubicBezTo>
                <a:cubicBezTo>
                  <a:pt x="40113" y="24932"/>
                  <a:pt x="39875" y="24742"/>
                  <a:pt x="39577" y="24515"/>
                </a:cubicBezTo>
                <a:cubicBezTo>
                  <a:pt x="39279" y="24301"/>
                  <a:pt x="38946" y="24039"/>
                  <a:pt x="38565" y="23789"/>
                </a:cubicBezTo>
                <a:lnTo>
                  <a:pt x="37958" y="23384"/>
                </a:lnTo>
                <a:cubicBezTo>
                  <a:pt x="37744" y="23241"/>
                  <a:pt x="37517" y="23110"/>
                  <a:pt x="37291" y="22968"/>
                </a:cubicBezTo>
                <a:cubicBezTo>
                  <a:pt x="36791" y="22658"/>
                  <a:pt x="36291" y="22372"/>
                  <a:pt x="35767" y="22110"/>
                </a:cubicBezTo>
                <a:cubicBezTo>
                  <a:pt x="34588" y="21491"/>
                  <a:pt x="33362" y="20944"/>
                  <a:pt x="32112" y="20491"/>
                </a:cubicBezTo>
                <a:cubicBezTo>
                  <a:pt x="30850" y="20039"/>
                  <a:pt x="29576" y="19682"/>
                  <a:pt x="28266" y="19396"/>
                </a:cubicBezTo>
                <a:cubicBezTo>
                  <a:pt x="27671" y="19289"/>
                  <a:pt x="27099" y="19170"/>
                  <a:pt x="26552" y="19098"/>
                </a:cubicBezTo>
                <a:cubicBezTo>
                  <a:pt x="26290" y="19062"/>
                  <a:pt x="26028" y="19027"/>
                  <a:pt x="25778" y="19003"/>
                </a:cubicBezTo>
                <a:lnTo>
                  <a:pt x="25051" y="18920"/>
                </a:lnTo>
                <a:cubicBezTo>
                  <a:pt x="24635" y="18872"/>
                  <a:pt x="24218" y="18848"/>
                  <a:pt x="23801" y="18848"/>
                </a:cubicBezTo>
                <a:lnTo>
                  <a:pt x="22861" y="18848"/>
                </a:lnTo>
                <a:cubicBezTo>
                  <a:pt x="22799" y="18845"/>
                  <a:pt x="22738" y="18844"/>
                  <a:pt x="22678" y="18844"/>
                </a:cubicBezTo>
                <a:close/>
                <a:moveTo>
                  <a:pt x="30362" y="21420"/>
                </a:moveTo>
                <a:lnTo>
                  <a:pt x="30362" y="21420"/>
                </a:lnTo>
                <a:cubicBezTo>
                  <a:pt x="30362" y="21432"/>
                  <a:pt x="30695" y="21622"/>
                  <a:pt x="31195" y="21956"/>
                </a:cubicBezTo>
                <a:cubicBezTo>
                  <a:pt x="31862" y="22384"/>
                  <a:pt x="32481" y="22860"/>
                  <a:pt x="33076" y="23384"/>
                </a:cubicBezTo>
                <a:cubicBezTo>
                  <a:pt x="33660" y="23908"/>
                  <a:pt x="34207" y="24468"/>
                  <a:pt x="34707" y="25075"/>
                </a:cubicBezTo>
                <a:cubicBezTo>
                  <a:pt x="35100" y="25551"/>
                  <a:pt x="35315" y="25837"/>
                  <a:pt x="35338" y="25837"/>
                </a:cubicBezTo>
                <a:lnTo>
                  <a:pt x="35338" y="25825"/>
                </a:lnTo>
                <a:cubicBezTo>
                  <a:pt x="35303" y="25742"/>
                  <a:pt x="35255" y="25670"/>
                  <a:pt x="35196" y="25599"/>
                </a:cubicBezTo>
                <a:cubicBezTo>
                  <a:pt x="35112" y="25456"/>
                  <a:pt x="34969" y="25254"/>
                  <a:pt x="34779" y="25015"/>
                </a:cubicBezTo>
                <a:cubicBezTo>
                  <a:pt x="34291" y="24384"/>
                  <a:pt x="33755" y="23801"/>
                  <a:pt x="33160" y="23277"/>
                </a:cubicBezTo>
                <a:cubicBezTo>
                  <a:pt x="32564" y="22741"/>
                  <a:pt x="31921" y="22277"/>
                  <a:pt x="31243" y="21860"/>
                </a:cubicBezTo>
                <a:cubicBezTo>
                  <a:pt x="30981" y="21706"/>
                  <a:pt x="30755" y="21598"/>
                  <a:pt x="30612" y="21515"/>
                </a:cubicBezTo>
                <a:cubicBezTo>
                  <a:pt x="30528" y="21479"/>
                  <a:pt x="30445" y="21444"/>
                  <a:pt x="30362" y="21420"/>
                </a:cubicBezTo>
                <a:close/>
                <a:moveTo>
                  <a:pt x="8454" y="23170"/>
                </a:moveTo>
                <a:lnTo>
                  <a:pt x="8454" y="23170"/>
                </a:lnTo>
                <a:cubicBezTo>
                  <a:pt x="8371" y="23182"/>
                  <a:pt x="8299" y="23218"/>
                  <a:pt x="8228" y="23253"/>
                </a:cubicBezTo>
                <a:cubicBezTo>
                  <a:pt x="8061" y="23325"/>
                  <a:pt x="7847" y="23420"/>
                  <a:pt x="7573" y="23575"/>
                </a:cubicBezTo>
                <a:cubicBezTo>
                  <a:pt x="6871" y="23956"/>
                  <a:pt x="6204" y="24396"/>
                  <a:pt x="5585" y="24885"/>
                </a:cubicBezTo>
                <a:cubicBezTo>
                  <a:pt x="4954" y="25385"/>
                  <a:pt x="4370" y="25944"/>
                  <a:pt x="3835" y="26551"/>
                </a:cubicBezTo>
                <a:cubicBezTo>
                  <a:pt x="3632" y="26778"/>
                  <a:pt x="3477" y="26968"/>
                  <a:pt x="3382" y="27111"/>
                </a:cubicBezTo>
                <a:cubicBezTo>
                  <a:pt x="3323" y="27171"/>
                  <a:pt x="3275" y="27242"/>
                  <a:pt x="3227" y="27325"/>
                </a:cubicBezTo>
                <a:cubicBezTo>
                  <a:pt x="3228" y="27326"/>
                  <a:pt x="3228" y="27326"/>
                  <a:pt x="3229" y="27326"/>
                </a:cubicBezTo>
                <a:cubicBezTo>
                  <a:pt x="3261" y="27326"/>
                  <a:pt x="3498" y="27054"/>
                  <a:pt x="3906" y="26611"/>
                </a:cubicBezTo>
                <a:cubicBezTo>
                  <a:pt x="5001" y="25456"/>
                  <a:pt x="6240" y="24468"/>
                  <a:pt x="7621" y="23670"/>
                </a:cubicBezTo>
                <a:cubicBezTo>
                  <a:pt x="8121" y="23361"/>
                  <a:pt x="8454" y="23182"/>
                  <a:pt x="8454" y="23170"/>
                </a:cubicBezTo>
                <a:close/>
                <a:moveTo>
                  <a:pt x="20765" y="23063"/>
                </a:moveTo>
                <a:cubicBezTo>
                  <a:pt x="20765" y="23313"/>
                  <a:pt x="20801" y="23563"/>
                  <a:pt x="20872" y="23801"/>
                </a:cubicBezTo>
                <a:cubicBezTo>
                  <a:pt x="21122" y="24956"/>
                  <a:pt x="21551" y="26075"/>
                  <a:pt x="22158" y="27099"/>
                </a:cubicBezTo>
                <a:cubicBezTo>
                  <a:pt x="22265" y="27325"/>
                  <a:pt x="22408" y="27528"/>
                  <a:pt x="22563" y="27718"/>
                </a:cubicBezTo>
                <a:lnTo>
                  <a:pt x="22575" y="27706"/>
                </a:lnTo>
                <a:cubicBezTo>
                  <a:pt x="22480" y="27480"/>
                  <a:pt x="22373" y="27254"/>
                  <a:pt x="22253" y="27040"/>
                </a:cubicBezTo>
                <a:cubicBezTo>
                  <a:pt x="21980" y="26516"/>
                  <a:pt x="21742" y="25980"/>
                  <a:pt x="21527" y="25444"/>
                </a:cubicBezTo>
                <a:cubicBezTo>
                  <a:pt x="21301" y="24896"/>
                  <a:pt x="21122" y="24337"/>
                  <a:pt x="20968" y="23765"/>
                </a:cubicBezTo>
                <a:cubicBezTo>
                  <a:pt x="20920" y="23527"/>
                  <a:pt x="20849" y="23289"/>
                  <a:pt x="20765" y="23063"/>
                </a:cubicBezTo>
                <a:close/>
                <a:moveTo>
                  <a:pt x="22845" y="21602"/>
                </a:moveTo>
                <a:cubicBezTo>
                  <a:pt x="22825" y="21602"/>
                  <a:pt x="22814" y="21605"/>
                  <a:pt x="22813" y="21610"/>
                </a:cubicBezTo>
                <a:cubicBezTo>
                  <a:pt x="22777" y="21741"/>
                  <a:pt x="25575" y="22670"/>
                  <a:pt x="28647" y="24563"/>
                </a:cubicBezTo>
                <a:cubicBezTo>
                  <a:pt x="31664" y="26415"/>
                  <a:pt x="33712" y="28483"/>
                  <a:pt x="33889" y="28483"/>
                </a:cubicBezTo>
                <a:cubicBezTo>
                  <a:pt x="33893" y="28483"/>
                  <a:pt x="33896" y="28482"/>
                  <a:pt x="33898" y="28480"/>
                </a:cubicBezTo>
                <a:lnTo>
                  <a:pt x="33886" y="28480"/>
                </a:lnTo>
                <a:cubicBezTo>
                  <a:pt x="33922" y="28444"/>
                  <a:pt x="33457" y="27861"/>
                  <a:pt x="32576" y="27040"/>
                </a:cubicBezTo>
                <a:cubicBezTo>
                  <a:pt x="30290" y="24896"/>
                  <a:pt x="27599" y="23230"/>
                  <a:pt x="24670" y="22134"/>
                </a:cubicBezTo>
                <a:cubicBezTo>
                  <a:pt x="23681" y="21766"/>
                  <a:pt x="22998" y="21602"/>
                  <a:pt x="22845" y="21602"/>
                </a:cubicBezTo>
                <a:close/>
                <a:moveTo>
                  <a:pt x="29671" y="28218"/>
                </a:moveTo>
                <a:cubicBezTo>
                  <a:pt x="29385" y="28218"/>
                  <a:pt x="29254" y="28552"/>
                  <a:pt x="29457" y="28754"/>
                </a:cubicBezTo>
                <a:cubicBezTo>
                  <a:pt x="29517" y="28814"/>
                  <a:pt x="29593" y="28841"/>
                  <a:pt x="29668" y="28841"/>
                </a:cubicBezTo>
                <a:cubicBezTo>
                  <a:pt x="29830" y="28841"/>
                  <a:pt x="29989" y="28715"/>
                  <a:pt x="29981" y="28528"/>
                </a:cubicBezTo>
                <a:cubicBezTo>
                  <a:pt x="29981" y="28349"/>
                  <a:pt x="29838" y="28218"/>
                  <a:pt x="29671" y="28218"/>
                </a:cubicBezTo>
                <a:close/>
                <a:moveTo>
                  <a:pt x="3424" y="29467"/>
                </a:moveTo>
                <a:cubicBezTo>
                  <a:pt x="3418" y="29467"/>
                  <a:pt x="3412" y="29468"/>
                  <a:pt x="3406" y="29468"/>
                </a:cubicBezTo>
                <a:cubicBezTo>
                  <a:pt x="3275" y="29468"/>
                  <a:pt x="3203" y="29623"/>
                  <a:pt x="3299" y="29718"/>
                </a:cubicBezTo>
                <a:cubicBezTo>
                  <a:pt x="3327" y="29751"/>
                  <a:pt x="3365" y="29765"/>
                  <a:pt x="3402" y="29765"/>
                </a:cubicBezTo>
                <a:cubicBezTo>
                  <a:pt x="3476" y="29765"/>
                  <a:pt x="3549" y="29710"/>
                  <a:pt x="3549" y="29623"/>
                </a:cubicBezTo>
                <a:cubicBezTo>
                  <a:pt x="3560" y="29535"/>
                  <a:pt x="3499" y="29467"/>
                  <a:pt x="3424" y="29467"/>
                </a:cubicBezTo>
                <a:close/>
                <a:moveTo>
                  <a:pt x="16171" y="22345"/>
                </a:moveTo>
                <a:cubicBezTo>
                  <a:pt x="16020" y="22345"/>
                  <a:pt x="14496" y="23707"/>
                  <a:pt x="13050" y="25766"/>
                </a:cubicBezTo>
                <a:cubicBezTo>
                  <a:pt x="11562" y="27873"/>
                  <a:pt x="10776" y="29814"/>
                  <a:pt x="10895" y="29873"/>
                </a:cubicBezTo>
                <a:cubicBezTo>
                  <a:pt x="10897" y="29874"/>
                  <a:pt x="10899" y="29875"/>
                  <a:pt x="10902" y="29875"/>
                </a:cubicBezTo>
                <a:cubicBezTo>
                  <a:pt x="11056" y="29875"/>
                  <a:pt x="11989" y="28055"/>
                  <a:pt x="13407" y="26016"/>
                </a:cubicBezTo>
                <a:cubicBezTo>
                  <a:pt x="14848" y="23932"/>
                  <a:pt x="16277" y="22432"/>
                  <a:pt x="16181" y="22348"/>
                </a:cubicBezTo>
                <a:cubicBezTo>
                  <a:pt x="16179" y="22346"/>
                  <a:pt x="16176" y="22345"/>
                  <a:pt x="16171" y="22345"/>
                </a:cubicBezTo>
                <a:close/>
                <a:moveTo>
                  <a:pt x="16993" y="19771"/>
                </a:moveTo>
                <a:cubicBezTo>
                  <a:pt x="16849" y="19771"/>
                  <a:pt x="16007" y="20008"/>
                  <a:pt x="14776" y="20574"/>
                </a:cubicBezTo>
                <a:cubicBezTo>
                  <a:pt x="14002" y="20920"/>
                  <a:pt x="13240" y="21325"/>
                  <a:pt x="12502" y="21765"/>
                </a:cubicBezTo>
                <a:cubicBezTo>
                  <a:pt x="11609" y="22313"/>
                  <a:pt x="10740" y="22920"/>
                  <a:pt x="9931" y="23575"/>
                </a:cubicBezTo>
                <a:cubicBezTo>
                  <a:pt x="9109" y="24242"/>
                  <a:pt x="8347" y="24968"/>
                  <a:pt x="7633" y="25742"/>
                </a:cubicBezTo>
                <a:cubicBezTo>
                  <a:pt x="7311" y="26111"/>
                  <a:pt x="7025" y="26468"/>
                  <a:pt x="6763" y="26813"/>
                </a:cubicBezTo>
                <a:cubicBezTo>
                  <a:pt x="6490" y="27147"/>
                  <a:pt x="6275" y="27504"/>
                  <a:pt x="6061" y="27790"/>
                </a:cubicBezTo>
                <a:cubicBezTo>
                  <a:pt x="5870" y="28052"/>
                  <a:pt x="5704" y="28337"/>
                  <a:pt x="5549" y="28623"/>
                </a:cubicBezTo>
                <a:cubicBezTo>
                  <a:pt x="5418" y="28837"/>
                  <a:pt x="5311" y="29064"/>
                  <a:pt x="5204" y="29290"/>
                </a:cubicBezTo>
                <a:cubicBezTo>
                  <a:pt x="5037" y="29659"/>
                  <a:pt x="4954" y="29873"/>
                  <a:pt x="4989" y="29885"/>
                </a:cubicBezTo>
                <a:cubicBezTo>
                  <a:pt x="4991" y="29886"/>
                  <a:pt x="4993" y="29886"/>
                  <a:pt x="4994" y="29886"/>
                </a:cubicBezTo>
                <a:cubicBezTo>
                  <a:pt x="5079" y="29886"/>
                  <a:pt x="5495" y="29086"/>
                  <a:pt x="6311" y="27944"/>
                </a:cubicBezTo>
                <a:cubicBezTo>
                  <a:pt x="6525" y="27659"/>
                  <a:pt x="6775" y="27349"/>
                  <a:pt x="7037" y="27016"/>
                </a:cubicBezTo>
                <a:cubicBezTo>
                  <a:pt x="7299" y="26682"/>
                  <a:pt x="7609" y="26349"/>
                  <a:pt x="7930" y="26004"/>
                </a:cubicBezTo>
                <a:cubicBezTo>
                  <a:pt x="8645" y="25254"/>
                  <a:pt x="9395" y="24551"/>
                  <a:pt x="10204" y="23896"/>
                </a:cubicBezTo>
                <a:cubicBezTo>
                  <a:pt x="11002" y="23253"/>
                  <a:pt x="11847" y="22646"/>
                  <a:pt x="12717" y="22087"/>
                </a:cubicBezTo>
                <a:cubicBezTo>
                  <a:pt x="13526" y="21586"/>
                  <a:pt x="14276" y="21158"/>
                  <a:pt x="14919" y="20825"/>
                </a:cubicBezTo>
                <a:cubicBezTo>
                  <a:pt x="16205" y="20170"/>
                  <a:pt x="17039" y="19836"/>
                  <a:pt x="17015" y="19777"/>
                </a:cubicBezTo>
                <a:cubicBezTo>
                  <a:pt x="17014" y="19773"/>
                  <a:pt x="17006" y="19771"/>
                  <a:pt x="16993" y="19771"/>
                </a:cubicBezTo>
                <a:close/>
                <a:moveTo>
                  <a:pt x="23158" y="25516"/>
                </a:moveTo>
                <a:lnTo>
                  <a:pt x="23158" y="25516"/>
                </a:lnTo>
                <a:cubicBezTo>
                  <a:pt x="23289" y="25801"/>
                  <a:pt x="23432" y="26087"/>
                  <a:pt x="23611" y="26349"/>
                </a:cubicBezTo>
                <a:cubicBezTo>
                  <a:pt x="23897" y="26861"/>
                  <a:pt x="24325" y="27552"/>
                  <a:pt x="24813" y="28302"/>
                </a:cubicBezTo>
                <a:cubicBezTo>
                  <a:pt x="25301" y="29040"/>
                  <a:pt x="25778" y="29707"/>
                  <a:pt x="26123" y="30171"/>
                </a:cubicBezTo>
                <a:cubicBezTo>
                  <a:pt x="26302" y="30433"/>
                  <a:pt x="26504" y="30683"/>
                  <a:pt x="26718" y="30921"/>
                </a:cubicBezTo>
                <a:cubicBezTo>
                  <a:pt x="26564" y="30635"/>
                  <a:pt x="26397" y="30373"/>
                  <a:pt x="26206" y="30111"/>
                </a:cubicBezTo>
                <a:cubicBezTo>
                  <a:pt x="25873" y="29635"/>
                  <a:pt x="25432" y="28968"/>
                  <a:pt x="24932" y="28218"/>
                </a:cubicBezTo>
                <a:cubicBezTo>
                  <a:pt x="24432" y="27480"/>
                  <a:pt x="24004" y="26790"/>
                  <a:pt x="23694" y="26301"/>
                </a:cubicBezTo>
                <a:cubicBezTo>
                  <a:pt x="23539" y="26028"/>
                  <a:pt x="23361" y="25766"/>
                  <a:pt x="23158" y="25516"/>
                </a:cubicBezTo>
                <a:close/>
                <a:moveTo>
                  <a:pt x="16991" y="26551"/>
                </a:moveTo>
                <a:lnTo>
                  <a:pt x="16991" y="26551"/>
                </a:lnTo>
                <a:cubicBezTo>
                  <a:pt x="16848" y="26801"/>
                  <a:pt x="16729" y="27063"/>
                  <a:pt x="16658" y="27337"/>
                </a:cubicBezTo>
                <a:cubicBezTo>
                  <a:pt x="16205" y="28623"/>
                  <a:pt x="16003" y="29980"/>
                  <a:pt x="16062" y="31350"/>
                </a:cubicBezTo>
                <a:cubicBezTo>
                  <a:pt x="16062" y="31635"/>
                  <a:pt x="16086" y="31909"/>
                  <a:pt x="16157" y="32183"/>
                </a:cubicBezTo>
                <a:cubicBezTo>
                  <a:pt x="16169" y="31909"/>
                  <a:pt x="16169" y="31623"/>
                  <a:pt x="16157" y="31350"/>
                </a:cubicBezTo>
                <a:cubicBezTo>
                  <a:pt x="16157" y="29992"/>
                  <a:pt x="16360" y="28647"/>
                  <a:pt x="16753" y="27361"/>
                </a:cubicBezTo>
                <a:cubicBezTo>
                  <a:pt x="16848" y="27099"/>
                  <a:pt x="16919" y="26825"/>
                  <a:pt x="16991" y="26551"/>
                </a:cubicBezTo>
                <a:close/>
                <a:moveTo>
                  <a:pt x="27028" y="28909"/>
                </a:moveTo>
                <a:lnTo>
                  <a:pt x="27028" y="28909"/>
                </a:lnTo>
                <a:cubicBezTo>
                  <a:pt x="27147" y="29111"/>
                  <a:pt x="27278" y="29314"/>
                  <a:pt x="27433" y="29492"/>
                </a:cubicBezTo>
                <a:cubicBezTo>
                  <a:pt x="27683" y="29838"/>
                  <a:pt x="28040" y="30338"/>
                  <a:pt x="28433" y="30885"/>
                </a:cubicBezTo>
                <a:cubicBezTo>
                  <a:pt x="28814" y="31433"/>
                  <a:pt x="29147" y="31933"/>
                  <a:pt x="29385" y="32302"/>
                </a:cubicBezTo>
                <a:cubicBezTo>
                  <a:pt x="29504" y="32505"/>
                  <a:pt x="29647" y="32695"/>
                  <a:pt x="29802" y="32874"/>
                </a:cubicBezTo>
                <a:cubicBezTo>
                  <a:pt x="29719" y="32659"/>
                  <a:pt x="29612" y="32445"/>
                  <a:pt x="29481" y="32243"/>
                </a:cubicBezTo>
                <a:cubicBezTo>
                  <a:pt x="29254" y="31862"/>
                  <a:pt x="28933" y="31350"/>
                  <a:pt x="28552" y="30802"/>
                </a:cubicBezTo>
                <a:cubicBezTo>
                  <a:pt x="28159" y="30254"/>
                  <a:pt x="27790" y="29766"/>
                  <a:pt x="27516" y="29433"/>
                </a:cubicBezTo>
                <a:cubicBezTo>
                  <a:pt x="27373" y="29242"/>
                  <a:pt x="27218" y="29064"/>
                  <a:pt x="27028" y="28909"/>
                </a:cubicBezTo>
                <a:close/>
                <a:moveTo>
                  <a:pt x="19652" y="33003"/>
                </a:moveTo>
                <a:cubicBezTo>
                  <a:pt x="19576" y="33003"/>
                  <a:pt x="19516" y="33071"/>
                  <a:pt x="19527" y="33159"/>
                </a:cubicBezTo>
                <a:cubicBezTo>
                  <a:pt x="19527" y="33246"/>
                  <a:pt x="19600" y="33301"/>
                  <a:pt x="19673" y="33301"/>
                </a:cubicBezTo>
                <a:cubicBezTo>
                  <a:pt x="19711" y="33301"/>
                  <a:pt x="19749" y="33287"/>
                  <a:pt x="19777" y="33255"/>
                </a:cubicBezTo>
                <a:cubicBezTo>
                  <a:pt x="19872" y="33159"/>
                  <a:pt x="19801" y="33005"/>
                  <a:pt x="19670" y="33005"/>
                </a:cubicBezTo>
                <a:cubicBezTo>
                  <a:pt x="19664" y="33004"/>
                  <a:pt x="19658" y="33003"/>
                  <a:pt x="19652" y="33003"/>
                </a:cubicBezTo>
                <a:close/>
                <a:moveTo>
                  <a:pt x="18253" y="26016"/>
                </a:moveTo>
                <a:lnTo>
                  <a:pt x="18253" y="26016"/>
                </a:lnTo>
                <a:cubicBezTo>
                  <a:pt x="18205" y="26099"/>
                  <a:pt x="18182" y="26194"/>
                  <a:pt x="18158" y="26289"/>
                </a:cubicBezTo>
                <a:cubicBezTo>
                  <a:pt x="18110" y="26480"/>
                  <a:pt x="18051" y="26754"/>
                  <a:pt x="17991" y="27087"/>
                </a:cubicBezTo>
                <a:cubicBezTo>
                  <a:pt x="17848" y="27956"/>
                  <a:pt x="17765" y="28837"/>
                  <a:pt x="17753" y="29730"/>
                </a:cubicBezTo>
                <a:cubicBezTo>
                  <a:pt x="17741" y="30611"/>
                  <a:pt x="17801" y="31492"/>
                  <a:pt x="17932" y="32374"/>
                </a:cubicBezTo>
                <a:cubicBezTo>
                  <a:pt x="17991" y="32707"/>
                  <a:pt x="18039" y="32981"/>
                  <a:pt x="18086" y="33159"/>
                </a:cubicBezTo>
                <a:cubicBezTo>
                  <a:pt x="18098" y="33249"/>
                  <a:pt x="18119" y="33340"/>
                  <a:pt x="18162" y="33430"/>
                </a:cubicBezTo>
                <a:lnTo>
                  <a:pt x="18162" y="33430"/>
                </a:lnTo>
                <a:cubicBezTo>
                  <a:pt x="18167" y="33349"/>
                  <a:pt x="18104" y="32961"/>
                  <a:pt x="18051" y="32362"/>
                </a:cubicBezTo>
                <a:cubicBezTo>
                  <a:pt x="17943" y="31492"/>
                  <a:pt x="17884" y="30611"/>
                  <a:pt x="17896" y="29730"/>
                </a:cubicBezTo>
                <a:cubicBezTo>
                  <a:pt x="17908" y="28849"/>
                  <a:pt x="17979" y="27968"/>
                  <a:pt x="18098" y="27099"/>
                </a:cubicBezTo>
                <a:cubicBezTo>
                  <a:pt x="18193" y="26432"/>
                  <a:pt x="18277" y="26016"/>
                  <a:pt x="18253" y="26016"/>
                </a:cubicBezTo>
                <a:close/>
                <a:moveTo>
                  <a:pt x="18162" y="33430"/>
                </a:moveTo>
                <a:cubicBezTo>
                  <a:pt x="18162" y="33439"/>
                  <a:pt x="18160" y="33444"/>
                  <a:pt x="18158" y="33445"/>
                </a:cubicBezTo>
                <a:lnTo>
                  <a:pt x="18170" y="33445"/>
                </a:lnTo>
                <a:cubicBezTo>
                  <a:pt x="18167" y="33440"/>
                  <a:pt x="18165" y="33435"/>
                  <a:pt x="18162" y="33430"/>
                </a:cubicBezTo>
                <a:close/>
                <a:moveTo>
                  <a:pt x="15419" y="25206"/>
                </a:moveTo>
                <a:cubicBezTo>
                  <a:pt x="15348" y="25301"/>
                  <a:pt x="15288" y="25396"/>
                  <a:pt x="15241" y="25504"/>
                </a:cubicBezTo>
                <a:cubicBezTo>
                  <a:pt x="15134" y="25706"/>
                  <a:pt x="14991" y="25992"/>
                  <a:pt x="14812" y="26361"/>
                </a:cubicBezTo>
                <a:cubicBezTo>
                  <a:pt x="14372" y="27313"/>
                  <a:pt x="13991" y="28302"/>
                  <a:pt x="13705" y="29314"/>
                </a:cubicBezTo>
                <a:cubicBezTo>
                  <a:pt x="13407" y="30314"/>
                  <a:pt x="13193" y="31350"/>
                  <a:pt x="13062" y="32397"/>
                </a:cubicBezTo>
                <a:cubicBezTo>
                  <a:pt x="13014" y="32790"/>
                  <a:pt x="12979" y="33112"/>
                  <a:pt x="12967" y="33338"/>
                </a:cubicBezTo>
                <a:cubicBezTo>
                  <a:pt x="12955" y="33457"/>
                  <a:pt x="12955" y="33576"/>
                  <a:pt x="12967" y="33695"/>
                </a:cubicBezTo>
                <a:cubicBezTo>
                  <a:pt x="13002" y="33576"/>
                  <a:pt x="13026" y="33457"/>
                  <a:pt x="13038" y="33338"/>
                </a:cubicBezTo>
                <a:cubicBezTo>
                  <a:pt x="13062" y="33124"/>
                  <a:pt x="13109" y="32790"/>
                  <a:pt x="13169" y="32397"/>
                </a:cubicBezTo>
                <a:cubicBezTo>
                  <a:pt x="13336" y="31373"/>
                  <a:pt x="13562" y="30349"/>
                  <a:pt x="13848" y="29337"/>
                </a:cubicBezTo>
                <a:cubicBezTo>
                  <a:pt x="14133" y="28337"/>
                  <a:pt x="14491" y="27361"/>
                  <a:pt x="14907" y="26397"/>
                </a:cubicBezTo>
                <a:cubicBezTo>
                  <a:pt x="15062" y="26039"/>
                  <a:pt x="15193" y="25742"/>
                  <a:pt x="15288" y="25527"/>
                </a:cubicBezTo>
                <a:cubicBezTo>
                  <a:pt x="15348" y="25432"/>
                  <a:pt x="15384" y="25325"/>
                  <a:pt x="15419" y="25206"/>
                </a:cubicBezTo>
                <a:close/>
                <a:moveTo>
                  <a:pt x="20158" y="20277"/>
                </a:moveTo>
                <a:cubicBezTo>
                  <a:pt x="20087" y="20277"/>
                  <a:pt x="19932" y="21051"/>
                  <a:pt x="19813" y="22325"/>
                </a:cubicBezTo>
                <a:cubicBezTo>
                  <a:pt x="19515" y="25670"/>
                  <a:pt x="19801" y="29040"/>
                  <a:pt x="20646" y="32290"/>
                </a:cubicBezTo>
                <a:cubicBezTo>
                  <a:pt x="20965" y="33475"/>
                  <a:pt x="21251" y="34202"/>
                  <a:pt x="21317" y="34252"/>
                </a:cubicBezTo>
                <a:lnTo>
                  <a:pt x="21317" y="34252"/>
                </a:lnTo>
                <a:cubicBezTo>
                  <a:pt x="21363" y="34200"/>
                  <a:pt x="21187" y="33435"/>
                  <a:pt x="20932" y="32219"/>
                </a:cubicBezTo>
                <a:cubicBezTo>
                  <a:pt x="20610" y="30600"/>
                  <a:pt x="20372" y="28956"/>
                  <a:pt x="20229" y="27313"/>
                </a:cubicBezTo>
                <a:cubicBezTo>
                  <a:pt x="20098" y="25658"/>
                  <a:pt x="20063" y="24003"/>
                  <a:pt x="20122" y="22348"/>
                </a:cubicBezTo>
                <a:cubicBezTo>
                  <a:pt x="20158" y="21075"/>
                  <a:pt x="20218" y="20289"/>
                  <a:pt x="20158" y="20277"/>
                </a:cubicBezTo>
                <a:close/>
                <a:moveTo>
                  <a:pt x="21317" y="34252"/>
                </a:moveTo>
                <a:cubicBezTo>
                  <a:pt x="21316" y="34254"/>
                  <a:pt x="21314" y="34254"/>
                  <a:pt x="21313" y="34255"/>
                </a:cubicBezTo>
                <a:lnTo>
                  <a:pt x="21322" y="34255"/>
                </a:lnTo>
                <a:cubicBezTo>
                  <a:pt x="21321" y="34254"/>
                  <a:pt x="21319" y="34254"/>
                  <a:pt x="21317" y="34252"/>
                </a:cubicBezTo>
                <a:close/>
                <a:moveTo>
                  <a:pt x="21322" y="34255"/>
                </a:moveTo>
                <a:cubicBezTo>
                  <a:pt x="21323" y="34255"/>
                  <a:pt x="21323" y="34255"/>
                  <a:pt x="21324" y="34255"/>
                </a:cubicBezTo>
                <a:cubicBezTo>
                  <a:pt x="21324" y="34255"/>
                  <a:pt x="21324" y="34255"/>
                  <a:pt x="21325" y="34255"/>
                </a:cubicBezTo>
                <a:close/>
                <a:moveTo>
                  <a:pt x="17955" y="20003"/>
                </a:moveTo>
                <a:cubicBezTo>
                  <a:pt x="17896" y="20015"/>
                  <a:pt x="17836" y="20039"/>
                  <a:pt x="17789" y="20063"/>
                </a:cubicBezTo>
                <a:lnTo>
                  <a:pt x="17289" y="20324"/>
                </a:lnTo>
                <a:cubicBezTo>
                  <a:pt x="17062" y="20432"/>
                  <a:pt x="16800" y="20586"/>
                  <a:pt x="16503" y="20765"/>
                </a:cubicBezTo>
                <a:cubicBezTo>
                  <a:pt x="16205" y="20944"/>
                  <a:pt x="15860" y="21146"/>
                  <a:pt x="15503" y="21408"/>
                </a:cubicBezTo>
                <a:lnTo>
                  <a:pt x="14919" y="21789"/>
                </a:lnTo>
                <a:cubicBezTo>
                  <a:pt x="14729" y="21920"/>
                  <a:pt x="14538" y="22087"/>
                  <a:pt x="14324" y="22241"/>
                </a:cubicBezTo>
                <a:cubicBezTo>
                  <a:pt x="13907" y="22539"/>
                  <a:pt x="13490" y="22908"/>
                  <a:pt x="13050" y="23289"/>
                </a:cubicBezTo>
                <a:cubicBezTo>
                  <a:pt x="11133" y="24968"/>
                  <a:pt x="9502" y="26932"/>
                  <a:pt x="8204" y="29111"/>
                </a:cubicBezTo>
                <a:cubicBezTo>
                  <a:pt x="7918" y="29611"/>
                  <a:pt x="7633" y="30088"/>
                  <a:pt x="7406" y="30564"/>
                </a:cubicBezTo>
                <a:cubicBezTo>
                  <a:pt x="7299" y="30790"/>
                  <a:pt x="7168" y="31016"/>
                  <a:pt x="7073" y="31231"/>
                </a:cubicBezTo>
                <a:lnTo>
                  <a:pt x="6799" y="31862"/>
                </a:lnTo>
                <a:cubicBezTo>
                  <a:pt x="6609" y="32278"/>
                  <a:pt x="6478" y="32671"/>
                  <a:pt x="6347" y="32981"/>
                </a:cubicBezTo>
                <a:cubicBezTo>
                  <a:pt x="6228" y="33255"/>
                  <a:pt x="6132" y="33528"/>
                  <a:pt x="6049" y="33814"/>
                </a:cubicBezTo>
                <a:cubicBezTo>
                  <a:pt x="5978" y="34052"/>
                  <a:pt x="5930" y="34231"/>
                  <a:pt x="5882" y="34374"/>
                </a:cubicBezTo>
                <a:cubicBezTo>
                  <a:pt x="5859" y="34433"/>
                  <a:pt x="5847" y="34493"/>
                  <a:pt x="5835" y="34564"/>
                </a:cubicBezTo>
                <a:cubicBezTo>
                  <a:pt x="5870" y="34505"/>
                  <a:pt x="5894" y="34433"/>
                  <a:pt x="5918" y="34374"/>
                </a:cubicBezTo>
                <a:cubicBezTo>
                  <a:pt x="5954" y="34243"/>
                  <a:pt x="6025" y="34076"/>
                  <a:pt x="6109" y="33838"/>
                </a:cubicBezTo>
                <a:cubicBezTo>
                  <a:pt x="6180" y="33612"/>
                  <a:pt x="6287" y="33326"/>
                  <a:pt x="6418" y="33005"/>
                </a:cubicBezTo>
                <a:cubicBezTo>
                  <a:pt x="6549" y="32683"/>
                  <a:pt x="6692" y="32314"/>
                  <a:pt x="6883" y="31909"/>
                </a:cubicBezTo>
                <a:lnTo>
                  <a:pt x="7156" y="31290"/>
                </a:lnTo>
                <a:cubicBezTo>
                  <a:pt x="7264" y="31064"/>
                  <a:pt x="7383" y="30850"/>
                  <a:pt x="7502" y="30623"/>
                </a:cubicBezTo>
                <a:cubicBezTo>
                  <a:pt x="7728" y="30159"/>
                  <a:pt x="8014" y="29683"/>
                  <a:pt x="8311" y="29183"/>
                </a:cubicBezTo>
                <a:cubicBezTo>
                  <a:pt x="8966" y="28111"/>
                  <a:pt x="9692" y="27087"/>
                  <a:pt x="10502" y="26123"/>
                </a:cubicBezTo>
                <a:cubicBezTo>
                  <a:pt x="11312" y="25158"/>
                  <a:pt x="12181" y="24253"/>
                  <a:pt x="13121" y="23408"/>
                </a:cubicBezTo>
                <a:cubicBezTo>
                  <a:pt x="13550" y="23027"/>
                  <a:pt x="13979" y="22670"/>
                  <a:pt x="14395" y="22360"/>
                </a:cubicBezTo>
                <a:cubicBezTo>
                  <a:pt x="14598" y="22206"/>
                  <a:pt x="14788" y="22039"/>
                  <a:pt x="14991" y="21908"/>
                </a:cubicBezTo>
                <a:lnTo>
                  <a:pt x="15538" y="21503"/>
                </a:lnTo>
                <a:cubicBezTo>
                  <a:pt x="15896" y="21241"/>
                  <a:pt x="16241" y="21039"/>
                  <a:pt x="16527" y="20848"/>
                </a:cubicBezTo>
                <a:cubicBezTo>
                  <a:pt x="16824" y="20670"/>
                  <a:pt x="17086" y="20515"/>
                  <a:pt x="17300" y="20384"/>
                </a:cubicBezTo>
                <a:lnTo>
                  <a:pt x="17789" y="20110"/>
                </a:lnTo>
                <a:cubicBezTo>
                  <a:pt x="17848" y="20086"/>
                  <a:pt x="17896" y="20039"/>
                  <a:pt x="17955" y="20003"/>
                </a:cubicBezTo>
                <a:close/>
                <a:moveTo>
                  <a:pt x="11955" y="30838"/>
                </a:moveTo>
                <a:lnTo>
                  <a:pt x="11955" y="30838"/>
                </a:lnTo>
                <a:cubicBezTo>
                  <a:pt x="11812" y="31040"/>
                  <a:pt x="11681" y="31266"/>
                  <a:pt x="11585" y="31504"/>
                </a:cubicBezTo>
                <a:cubicBezTo>
                  <a:pt x="11050" y="32600"/>
                  <a:pt x="10704" y="33790"/>
                  <a:pt x="10573" y="35017"/>
                </a:cubicBezTo>
                <a:cubicBezTo>
                  <a:pt x="10538" y="35267"/>
                  <a:pt x="10526" y="35517"/>
                  <a:pt x="10550" y="35767"/>
                </a:cubicBezTo>
                <a:cubicBezTo>
                  <a:pt x="10609" y="35529"/>
                  <a:pt x="10657" y="35279"/>
                  <a:pt x="10681" y="35017"/>
                </a:cubicBezTo>
                <a:cubicBezTo>
                  <a:pt x="10776" y="34421"/>
                  <a:pt x="10907" y="33838"/>
                  <a:pt x="11074" y="33255"/>
                </a:cubicBezTo>
                <a:cubicBezTo>
                  <a:pt x="11240" y="32671"/>
                  <a:pt x="11443" y="32100"/>
                  <a:pt x="11681" y="31540"/>
                </a:cubicBezTo>
                <a:cubicBezTo>
                  <a:pt x="11788" y="31314"/>
                  <a:pt x="11883" y="31076"/>
                  <a:pt x="11955" y="30838"/>
                </a:cubicBezTo>
                <a:close/>
                <a:moveTo>
                  <a:pt x="14904" y="35730"/>
                </a:moveTo>
                <a:cubicBezTo>
                  <a:pt x="14897" y="35730"/>
                  <a:pt x="14890" y="35731"/>
                  <a:pt x="14884" y="35731"/>
                </a:cubicBezTo>
                <a:cubicBezTo>
                  <a:pt x="14550" y="35731"/>
                  <a:pt x="14383" y="36136"/>
                  <a:pt x="14622" y="36362"/>
                </a:cubicBezTo>
                <a:cubicBezTo>
                  <a:pt x="14699" y="36440"/>
                  <a:pt x="14794" y="36474"/>
                  <a:pt x="14887" y="36474"/>
                </a:cubicBezTo>
                <a:cubicBezTo>
                  <a:pt x="15080" y="36474"/>
                  <a:pt x="15265" y="36325"/>
                  <a:pt x="15265" y="36100"/>
                </a:cubicBezTo>
                <a:lnTo>
                  <a:pt x="15253" y="36100"/>
                </a:lnTo>
                <a:cubicBezTo>
                  <a:pt x="15253" y="35893"/>
                  <a:pt x="15097" y="35730"/>
                  <a:pt x="14904" y="3573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5"/>
          <p:cNvSpPr txBox="1">
            <a:spLocks noGrp="1"/>
          </p:cNvSpPr>
          <p:nvPr>
            <p:ph type="title"/>
          </p:nvPr>
        </p:nvSpPr>
        <p:spPr>
          <a:xfrm>
            <a:off x="758775" y="445025"/>
            <a:ext cx="7626300" cy="572700"/>
          </a:xfrm>
          <a:prstGeom prst="rect">
            <a:avLst/>
          </a:prstGeom>
        </p:spPr>
        <p:txBody>
          <a:bodyPr spcFirstLastPara="1" wrap="square" lIns="91425" tIns="91425" rIns="91425" bIns="91425" anchor="ctr" anchorCtr="0">
            <a:noAutofit/>
          </a:bodyPr>
          <a:lstStyle>
            <a:lvl1pPr lvl="0">
              <a:spcBef>
                <a:spcPts val="0"/>
              </a:spcBef>
              <a:spcAft>
                <a:spcPts val="0"/>
              </a:spcAft>
              <a:buSzPts val="2800"/>
              <a:buNone/>
              <a:defRPr>
                <a:solidFill>
                  <a:schemeClr val="accent3"/>
                </a:solidFill>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75" name="Google Shape;75;p5"/>
          <p:cNvSpPr txBox="1">
            <a:spLocks noGrp="1"/>
          </p:cNvSpPr>
          <p:nvPr>
            <p:ph type="body" idx="1"/>
          </p:nvPr>
        </p:nvSpPr>
        <p:spPr>
          <a:xfrm>
            <a:off x="1323325" y="2595300"/>
            <a:ext cx="2633700" cy="1418400"/>
          </a:xfrm>
          <a:prstGeom prst="rect">
            <a:avLst/>
          </a:prstGeom>
        </p:spPr>
        <p:txBody>
          <a:bodyPr spcFirstLastPara="1" wrap="square" lIns="91425" tIns="91425" rIns="91425" bIns="91425" anchor="t" anchorCtr="0">
            <a:noAutofit/>
          </a:bodyPr>
          <a:lstStyle>
            <a:lvl1pPr marL="457200" lvl="0" indent="-317500" algn="ctr">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76" name="Google Shape;76;p5"/>
          <p:cNvSpPr txBox="1">
            <a:spLocks noGrp="1"/>
          </p:cNvSpPr>
          <p:nvPr>
            <p:ph type="body" idx="2"/>
          </p:nvPr>
        </p:nvSpPr>
        <p:spPr>
          <a:xfrm>
            <a:off x="5187100" y="2595300"/>
            <a:ext cx="2633700" cy="1418400"/>
          </a:xfrm>
          <a:prstGeom prst="rect">
            <a:avLst/>
          </a:prstGeom>
        </p:spPr>
        <p:txBody>
          <a:bodyPr spcFirstLastPara="1" wrap="square" lIns="91425" tIns="91425" rIns="91425" bIns="91425" anchor="t" anchorCtr="0">
            <a:noAutofit/>
          </a:bodyPr>
          <a:lstStyle>
            <a:lvl1pPr marL="457200" lvl="0" indent="-317500" algn="ctr">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77" name="Google Shape;77;p5"/>
          <p:cNvSpPr txBox="1">
            <a:spLocks noGrp="1"/>
          </p:cNvSpPr>
          <p:nvPr>
            <p:ph type="title" idx="3"/>
          </p:nvPr>
        </p:nvSpPr>
        <p:spPr>
          <a:xfrm>
            <a:off x="1323325" y="2139900"/>
            <a:ext cx="2633700" cy="5316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None/>
              <a:defRPr sz="1800" b="1">
                <a:solidFill>
                  <a:schemeClr val="accent3"/>
                </a:solidFill>
              </a:defRPr>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a:endParaRPr/>
          </a:p>
        </p:txBody>
      </p:sp>
      <p:sp>
        <p:nvSpPr>
          <p:cNvPr id="78" name="Google Shape;78;p5"/>
          <p:cNvSpPr txBox="1">
            <a:spLocks noGrp="1"/>
          </p:cNvSpPr>
          <p:nvPr>
            <p:ph type="title" idx="4"/>
          </p:nvPr>
        </p:nvSpPr>
        <p:spPr>
          <a:xfrm>
            <a:off x="5187100" y="2139900"/>
            <a:ext cx="2633700" cy="5316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None/>
              <a:defRPr sz="1800" b="1">
                <a:solidFill>
                  <a:schemeClr val="accent3"/>
                </a:solidFill>
              </a:defRPr>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pPr defTabSz="685800" fontAlgn="base">
              <a:spcAft>
                <a:spcPct val="0"/>
              </a:spcAft>
              <a:buClrTx/>
            </a:pPr>
            <a:endParaRPr lang="en-US" altLang="en-US" kern="1200" smtClean="0">
              <a:latin typeface="Arial" panose="020B0604020202020204" pitchFamily="34" charset="0"/>
              <a:ea typeface="+mn-ea"/>
              <a:cs typeface="+mn-cs"/>
            </a:endParaRPr>
          </a:p>
        </p:txBody>
      </p:sp>
      <p:sp>
        <p:nvSpPr>
          <p:cNvPr id="4" name="Footer Placeholder 3"/>
          <p:cNvSpPr>
            <a:spLocks noGrp="1"/>
          </p:cNvSpPr>
          <p:nvPr>
            <p:ph type="ftr" sz="quarter" idx="11"/>
          </p:nvPr>
        </p:nvSpPr>
        <p:spPr/>
        <p:txBody>
          <a:bodyPr/>
          <a:lstStyle>
            <a:lvl1pPr>
              <a:defRPr/>
            </a:lvl1pPr>
          </a:lstStyle>
          <a:p>
            <a:pPr algn="ctr" defTabSz="685800" fontAlgn="base">
              <a:spcAft>
                <a:spcPct val="0"/>
              </a:spcAft>
              <a:buClrTx/>
            </a:pPr>
            <a:endParaRPr lang="en-US" altLang="en-US" kern="1200" smtClean="0">
              <a:latin typeface="Arial" panose="020B0604020202020204" pitchFamily="34" charset="0"/>
              <a:ea typeface="+mn-ea"/>
              <a:cs typeface="+mn-cs"/>
            </a:endParaRPr>
          </a:p>
        </p:txBody>
      </p:sp>
      <p:sp>
        <p:nvSpPr>
          <p:cNvPr id="5" name="Slide Number Placeholder 4"/>
          <p:cNvSpPr>
            <a:spLocks noGrp="1"/>
          </p:cNvSpPr>
          <p:nvPr>
            <p:ph type="sldNum" sz="quarter" idx="12"/>
          </p:nvPr>
        </p:nvSpPr>
        <p:spPr/>
        <p:txBody>
          <a:bodyPr/>
          <a:lstStyle>
            <a:lvl1pPr>
              <a:defRPr/>
            </a:lvl1pPr>
          </a:lstStyle>
          <a:p>
            <a:pPr defTabSz="685800" fontAlgn="base">
              <a:spcAft>
                <a:spcPct val="0"/>
              </a:spcAft>
              <a:buClrTx/>
            </a:pPr>
            <a:fld id="{B23B4879-7399-4AC9-AECE-84D6A0CCA54A}" type="slidenum">
              <a:rPr lang="en-US" altLang="en-US" kern="1200" smtClean="0">
                <a:latin typeface="Arial" panose="020B0604020202020204" pitchFamily="34" charset="0"/>
                <a:ea typeface="+mn-ea"/>
                <a:cs typeface="+mn-cs"/>
              </a:rPr>
              <a:pPr defTabSz="685800" fontAlgn="base">
                <a:spcAft>
                  <a:spcPct val="0"/>
                </a:spcAft>
                <a:buClrTx/>
              </a:pPr>
              <a:t>‹#›</a:t>
            </a:fld>
            <a:endParaRPr lang="en-US" altLang="en-US" kern="1200" smtClean="0">
              <a:latin typeface="Arial" panose="020B0604020202020204" pitchFamily="34" charset="0"/>
              <a:ea typeface="+mn-ea"/>
              <a:cs typeface="+mn-cs"/>
            </a:endParaRPr>
          </a:p>
        </p:txBody>
      </p:sp>
    </p:spTree>
    <p:extLst>
      <p:ext uri="{BB962C8B-B14F-4D97-AF65-F5344CB8AC3E}">
        <p14:creationId xmlns:p14="http://schemas.microsoft.com/office/powerpoint/2010/main" val="262982011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defTabSz="685800" fontAlgn="base">
              <a:spcAft>
                <a:spcPct val="0"/>
              </a:spcAft>
              <a:buClrTx/>
            </a:pPr>
            <a:endParaRPr lang="en-US" altLang="en-US" kern="1200" smtClean="0">
              <a:latin typeface="Arial" panose="020B0604020202020204" pitchFamily="34" charset="0"/>
              <a:ea typeface="+mn-ea"/>
              <a:cs typeface="+mn-cs"/>
            </a:endParaRPr>
          </a:p>
        </p:txBody>
      </p:sp>
      <p:sp>
        <p:nvSpPr>
          <p:cNvPr id="3" name="Footer Placeholder 2"/>
          <p:cNvSpPr>
            <a:spLocks noGrp="1"/>
          </p:cNvSpPr>
          <p:nvPr>
            <p:ph type="ftr" sz="quarter" idx="11"/>
          </p:nvPr>
        </p:nvSpPr>
        <p:spPr/>
        <p:txBody>
          <a:bodyPr/>
          <a:lstStyle>
            <a:lvl1pPr>
              <a:defRPr/>
            </a:lvl1pPr>
          </a:lstStyle>
          <a:p>
            <a:pPr algn="ctr" defTabSz="685800" fontAlgn="base">
              <a:spcAft>
                <a:spcPct val="0"/>
              </a:spcAft>
              <a:buClrTx/>
            </a:pPr>
            <a:endParaRPr lang="en-US" altLang="en-US" kern="1200" smtClean="0">
              <a:latin typeface="Arial" panose="020B0604020202020204" pitchFamily="34" charset="0"/>
              <a:ea typeface="+mn-ea"/>
              <a:cs typeface="+mn-cs"/>
            </a:endParaRPr>
          </a:p>
        </p:txBody>
      </p:sp>
      <p:sp>
        <p:nvSpPr>
          <p:cNvPr id="4" name="Slide Number Placeholder 3"/>
          <p:cNvSpPr>
            <a:spLocks noGrp="1"/>
          </p:cNvSpPr>
          <p:nvPr>
            <p:ph type="sldNum" sz="quarter" idx="12"/>
          </p:nvPr>
        </p:nvSpPr>
        <p:spPr/>
        <p:txBody>
          <a:bodyPr/>
          <a:lstStyle>
            <a:lvl1pPr>
              <a:defRPr/>
            </a:lvl1pPr>
          </a:lstStyle>
          <a:p>
            <a:pPr defTabSz="685800" fontAlgn="base">
              <a:spcAft>
                <a:spcPct val="0"/>
              </a:spcAft>
              <a:buClrTx/>
            </a:pPr>
            <a:fld id="{7FC1E6D6-2475-4CA3-81BA-CCA654491652}" type="slidenum">
              <a:rPr lang="en-US" altLang="en-US" kern="1200" smtClean="0">
                <a:latin typeface="Arial" panose="020B0604020202020204" pitchFamily="34" charset="0"/>
                <a:ea typeface="+mn-ea"/>
                <a:cs typeface="+mn-cs"/>
              </a:rPr>
              <a:pPr defTabSz="685800" fontAlgn="base">
                <a:spcAft>
                  <a:spcPct val="0"/>
                </a:spcAft>
                <a:buClrTx/>
              </a:pPr>
              <a:t>‹#›</a:t>
            </a:fld>
            <a:endParaRPr lang="en-US" altLang="en-US" kern="1200" smtClean="0">
              <a:latin typeface="Arial" panose="020B0604020202020204" pitchFamily="34" charset="0"/>
              <a:ea typeface="+mn-ea"/>
              <a:cs typeface="+mn-cs"/>
            </a:endParaRPr>
          </a:p>
        </p:txBody>
      </p:sp>
    </p:spTree>
    <p:extLst>
      <p:ext uri="{BB962C8B-B14F-4D97-AF65-F5344CB8AC3E}">
        <p14:creationId xmlns:p14="http://schemas.microsoft.com/office/powerpoint/2010/main" val="11015312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9" y="342900"/>
            <a:ext cx="2949575" cy="1200150"/>
          </a:xfrm>
        </p:spPr>
        <p:txBody>
          <a:bodyPr anchor="b"/>
          <a:lstStyle>
            <a:lvl1pPr>
              <a:defRPr sz="2400"/>
            </a:lvl1pPr>
          </a:lstStyle>
          <a:p>
            <a:r>
              <a:rPr lang="en-US" smtClean="0"/>
              <a:t>Click to edit Master title style</a:t>
            </a:r>
            <a:endParaRPr lang="en-US"/>
          </a:p>
        </p:txBody>
      </p:sp>
      <p:sp>
        <p:nvSpPr>
          <p:cNvPr id="3" name="Content Placeholder 2"/>
          <p:cNvSpPr>
            <a:spLocks noGrp="1"/>
          </p:cNvSpPr>
          <p:nvPr>
            <p:ph idx="1"/>
          </p:nvPr>
        </p:nvSpPr>
        <p:spPr>
          <a:xfrm>
            <a:off x="3887788"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30239" y="1543050"/>
            <a:ext cx="2949575"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Edit Master text styles</a:t>
            </a:r>
          </a:p>
        </p:txBody>
      </p:sp>
      <p:sp>
        <p:nvSpPr>
          <p:cNvPr id="5" name="Date Placeholder 4"/>
          <p:cNvSpPr>
            <a:spLocks noGrp="1"/>
          </p:cNvSpPr>
          <p:nvPr>
            <p:ph type="dt" sz="half" idx="10"/>
          </p:nvPr>
        </p:nvSpPr>
        <p:spPr/>
        <p:txBody>
          <a:bodyPr/>
          <a:lstStyle>
            <a:lvl1pPr>
              <a:defRPr/>
            </a:lvl1pPr>
          </a:lstStyle>
          <a:p>
            <a:pPr defTabSz="685800" fontAlgn="base">
              <a:spcAft>
                <a:spcPct val="0"/>
              </a:spcAft>
              <a:buClrTx/>
            </a:pPr>
            <a:endParaRPr lang="en-US" altLang="en-US" kern="1200" smtClean="0">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lvl1pPr>
              <a:defRPr/>
            </a:lvl1pPr>
          </a:lstStyle>
          <a:p>
            <a:pPr algn="ctr" defTabSz="685800" fontAlgn="base">
              <a:spcAft>
                <a:spcPct val="0"/>
              </a:spcAft>
              <a:buClrTx/>
            </a:pPr>
            <a:endParaRPr lang="en-US" altLang="en-US" kern="1200" smtClean="0">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lvl1pPr>
              <a:defRPr/>
            </a:lvl1pPr>
          </a:lstStyle>
          <a:p>
            <a:pPr defTabSz="685800" fontAlgn="base">
              <a:spcAft>
                <a:spcPct val="0"/>
              </a:spcAft>
              <a:buClrTx/>
            </a:pPr>
            <a:fld id="{CB689EE1-F520-4018-A200-8E2D748FF6CD}" type="slidenum">
              <a:rPr lang="en-US" altLang="en-US" kern="1200" smtClean="0">
                <a:latin typeface="Arial" panose="020B0604020202020204" pitchFamily="34" charset="0"/>
                <a:ea typeface="+mn-ea"/>
                <a:cs typeface="+mn-cs"/>
              </a:rPr>
              <a:pPr defTabSz="685800" fontAlgn="base">
                <a:spcAft>
                  <a:spcPct val="0"/>
                </a:spcAft>
                <a:buClrTx/>
              </a:pPr>
              <a:t>‹#›</a:t>
            </a:fld>
            <a:endParaRPr lang="en-US" altLang="en-US" kern="1200" smtClean="0">
              <a:latin typeface="Arial" panose="020B0604020202020204" pitchFamily="34" charset="0"/>
              <a:ea typeface="+mn-ea"/>
              <a:cs typeface="+mn-cs"/>
            </a:endParaRPr>
          </a:p>
        </p:txBody>
      </p:sp>
    </p:spTree>
    <p:extLst>
      <p:ext uri="{BB962C8B-B14F-4D97-AF65-F5344CB8AC3E}">
        <p14:creationId xmlns:p14="http://schemas.microsoft.com/office/powerpoint/2010/main" val="386182261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9" y="342900"/>
            <a:ext cx="2949575" cy="1200150"/>
          </a:xfrm>
        </p:spPr>
        <p:txBody>
          <a:bodyPr anchor="b"/>
          <a:lstStyle>
            <a:lvl1pPr>
              <a:defRPr sz="2400"/>
            </a:lvl1pPr>
          </a:lstStyle>
          <a:p>
            <a:r>
              <a:rPr lang="en-US" smtClean="0"/>
              <a:t>Click to edit Master title style</a:t>
            </a:r>
            <a:endParaRPr lang="en-US"/>
          </a:p>
        </p:txBody>
      </p:sp>
      <p:sp>
        <p:nvSpPr>
          <p:cNvPr id="3" name="Picture Placeholder 2"/>
          <p:cNvSpPr>
            <a:spLocks noGrp="1"/>
          </p:cNvSpPr>
          <p:nvPr>
            <p:ph type="pic" idx="1"/>
          </p:nvPr>
        </p:nvSpPr>
        <p:spPr>
          <a:xfrm>
            <a:off x="3887788"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30239" y="1543050"/>
            <a:ext cx="2949575"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Edit Master text styles</a:t>
            </a:r>
          </a:p>
        </p:txBody>
      </p:sp>
      <p:sp>
        <p:nvSpPr>
          <p:cNvPr id="5" name="Date Placeholder 4"/>
          <p:cNvSpPr>
            <a:spLocks noGrp="1"/>
          </p:cNvSpPr>
          <p:nvPr>
            <p:ph type="dt" sz="half" idx="10"/>
          </p:nvPr>
        </p:nvSpPr>
        <p:spPr/>
        <p:txBody>
          <a:bodyPr/>
          <a:lstStyle>
            <a:lvl1pPr>
              <a:defRPr/>
            </a:lvl1pPr>
          </a:lstStyle>
          <a:p>
            <a:pPr defTabSz="685800" fontAlgn="base">
              <a:spcAft>
                <a:spcPct val="0"/>
              </a:spcAft>
              <a:buClrTx/>
            </a:pPr>
            <a:endParaRPr lang="en-US" altLang="en-US" kern="1200" smtClean="0">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lvl1pPr>
              <a:defRPr/>
            </a:lvl1pPr>
          </a:lstStyle>
          <a:p>
            <a:pPr algn="ctr" defTabSz="685800" fontAlgn="base">
              <a:spcAft>
                <a:spcPct val="0"/>
              </a:spcAft>
              <a:buClrTx/>
            </a:pPr>
            <a:endParaRPr lang="en-US" altLang="en-US" kern="1200" smtClean="0">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lvl1pPr>
              <a:defRPr/>
            </a:lvl1pPr>
          </a:lstStyle>
          <a:p>
            <a:pPr defTabSz="685800" fontAlgn="base">
              <a:spcAft>
                <a:spcPct val="0"/>
              </a:spcAft>
              <a:buClrTx/>
            </a:pPr>
            <a:fld id="{B1C3A93A-58F4-4F2B-AA43-F189247BA0E3}" type="slidenum">
              <a:rPr lang="en-US" altLang="en-US" kern="1200" smtClean="0">
                <a:latin typeface="Arial" panose="020B0604020202020204" pitchFamily="34" charset="0"/>
                <a:ea typeface="+mn-ea"/>
                <a:cs typeface="+mn-cs"/>
              </a:rPr>
              <a:pPr defTabSz="685800" fontAlgn="base">
                <a:spcAft>
                  <a:spcPct val="0"/>
                </a:spcAft>
                <a:buClrTx/>
              </a:pPr>
              <a:t>‹#›</a:t>
            </a:fld>
            <a:endParaRPr lang="en-US" altLang="en-US" kern="1200" smtClean="0">
              <a:latin typeface="Arial" panose="020B0604020202020204" pitchFamily="34" charset="0"/>
              <a:ea typeface="+mn-ea"/>
              <a:cs typeface="+mn-cs"/>
            </a:endParaRPr>
          </a:p>
        </p:txBody>
      </p:sp>
    </p:spTree>
    <p:extLst>
      <p:ext uri="{BB962C8B-B14F-4D97-AF65-F5344CB8AC3E}">
        <p14:creationId xmlns:p14="http://schemas.microsoft.com/office/powerpoint/2010/main" val="361040708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defTabSz="685800" fontAlgn="base">
              <a:spcAft>
                <a:spcPct val="0"/>
              </a:spcAft>
              <a:buClrTx/>
            </a:pPr>
            <a:endParaRPr lang="en-US" altLang="en-US" kern="1200" smtClean="0">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lvl1pPr>
              <a:defRPr/>
            </a:lvl1pPr>
          </a:lstStyle>
          <a:p>
            <a:pPr algn="ctr" defTabSz="685800" fontAlgn="base">
              <a:spcAft>
                <a:spcPct val="0"/>
              </a:spcAft>
              <a:buClrTx/>
            </a:pPr>
            <a:endParaRPr lang="en-US" altLang="en-US" kern="1200" smtClean="0">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lvl1pPr>
              <a:defRPr/>
            </a:lvl1pPr>
          </a:lstStyle>
          <a:p>
            <a:pPr defTabSz="685800" fontAlgn="base">
              <a:spcAft>
                <a:spcPct val="0"/>
              </a:spcAft>
              <a:buClrTx/>
            </a:pPr>
            <a:fld id="{9CB077B7-8D16-4F95-B6A2-1B9D0BE04B3C}" type="slidenum">
              <a:rPr lang="en-US" altLang="en-US" kern="1200" smtClean="0">
                <a:latin typeface="Arial" panose="020B0604020202020204" pitchFamily="34" charset="0"/>
                <a:ea typeface="+mn-ea"/>
                <a:cs typeface="+mn-cs"/>
              </a:rPr>
              <a:pPr defTabSz="685800" fontAlgn="base">
                <a:spcAft>
                  <a:spcPct val="0"/>
                </a:spcAft>
                <a:buClrTx/>
              </a:pPr>
              <a:t>‹#›</a:t>
            </a:fld>
            <a:endParaRPr lang="en-US" altLang="en-US" kern="1200" smtClean="0">
              <a:latin typeface="Arial" panose="020B0604020202020204" pitchFamily="34" charset="0"/>
              <a:ea typeface="+mn-ea"/>
              <a:cs typeface="+mn-cs"/>
            </a:endParaRPr>
          </a:p>
        </p:txBody>
      </p:sp>
    </p:spTree>
    <p:extLst>
      <p:ext uri="{BB962C8B-B14F-4D97-AF65-F5344CB8AC3E}">
        <p14:creationId xmlns:p14="http://schemas.microsoft.com/office/powerpoint/2010/main" val="422097689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defTabSz="685800" fontAlgn="base">
              <a:spcAft>
                <a:spcPct val="0"/>
              </a:spcAft>
              <a:buClrTx/>
            </a:pPr>
            <a:endParaRPr lang="en-US" altLang="en-US" kern="1200" smtClean="0">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lvl1pPr>
              <a:defRPr/>
            </a:lvl1pPr>
          </a:lstStyle>
          <a:p>
            <a:pPr algn="ctr" defTabSz="685800" fontAlgn="base">
              <a:spcAft>
                <a:spcPct val="0"/>
              </a:spcAft>
              <a:buClrTx/>
            </a:pPr>
            <a:endParaRPr lang="en-US" altLang="en-US" kern="1200" smtClean="0">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lvl1pPr>
              <a:defRPr/>
            </a:lvl1pPr>
          </a:lstStyle>
          <a:p>
            <a:pPr defTabSz="685800" fontAlgn="base">
              <a:spcAft>
                <a:spcPct val="0"/>
              </a:spcAft>
              <a:buClrTx/>
            </a:pPr>
            <a:fld id="{E4B84F8A-92B7-4042-B613-01D5EA719A08}" type="slidenum">
              <a:rPr lang="en-US" altLang="en-US" kern="1200" smtClean="0">
                <a:latin typeface="Arial" panose="020B0604020202020204" pitchFamily="34" charset="0"/>
                <a:ea typeface="+mn-ea"/>
                <a:cs typeface="+mn-cs"/>
              </a:rPr>
              <a:pPr defTabSz="685800" fontAlgn="base">
                <a:spcAft>
                  <a:spcPct val="0"/>
                </a:spcAft>
                <a:buClrTx/>
              </a:pPr>
              <a:t>‹#›</a:t>
            </a:fld>
            <a:endParaRPr lang="en-US" altLang="en-US" kern="1200" smtClean="0">
              <a:latin typeface="Arial" panose="020B0604020202020204" pitchFamily="34" charset="0"/>
              <a:ea typeface="+mn-ea"/>
              <a:cs typeface="+mn-cs"/>
            </a:endParaRPr>
          </a:p>
        </p:txBody>
      </p:sp>
    </p:spTree>
    <p:extLst>
      <p:ext uri="{BB962C8B-B14F-4D97-AF65-F5344CB8AC3E}">
        <p14:creationId xmlns:p14="http://schemas.microsoft.com/office/powerpoint/2010/main" val="162707636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05979"/>
            <a:ext cx="8229600" cy="4388644"/>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xfrm>
            <a:off x="457200" y="4683919"/>
            <a:ext cx="2133600" cy="357188"/>
          </a:xfrm>
        </p:spPr>
        <p:txBody>
          <a:bodyPr/>
          <a:lstStyle>
            <a:lvl1pPr>
              <a:defRPr/>
            </a:lvl1pPr>
          </a:lstStyle>
          <a:p>
            <a:pPr defTabSz="685800" fontAlgn="base">
              <a:spcAft>
                <a:spcPct val="0"/>
              </a:spcAft>
              <a:buClrTx/>
            </a:pPr>
            <a:endParaRPr lang="en-US" altLang="en-US" kern="1200" smtClean="0">
              <a:latin typeface="Arial" panose="020B0604020202020204" pitchFamily="34" charset="0"/>
              <a:ea typeface="+mn-ea"/>
              <a:cs typeface="+mn-cs"/>
            </a:endParaRPr>
          </a:p>
        </p:txBody>
      </p:sp>
      <p:sp>
        <p:nvSpPr>
          <p:cNvPr id="4" name="Footer Placeholder 3"/>
          <p:cNvSpPr>
            <a:spLocks noGrp="1"/>
          </p:cNvSpPr>
          <p:nvPr>
            <p:ph type="ftr" sz="quarter" idx="11"/>
          </p:nvPr>
        </p:nvSpPr>
        <p:spPr>
          <a:xfrm>
            <a:off x="3124200" y="4683919"/>
            <a:ext cx="2895600" cy="357188"/>
          </a:xfrm>
        </p:spPr>
        <p:txBody>
          <a:bodyPr/>
          <a:lstStyle>
            <a:lvl1pPr>
              <a:defRPr/>
            </a:lvl1pPr>
          </a:lstStyle>
          <a:p>
            <a:pPr algn="ctr" defTabSz="685800" fontAlgn="base">
              <a:spcAft>
                <a:spcPct val="0"/>
              </a:spcAft>
              <a:buClrTx/>
            </a:pPr>
            <a:endParaRPr lang="en-US" altLang="en-US" kern="1200" smtClean="0">
              <a:latin typeface="Arial" panose="020B0604020202020204" pitchFamily="34" charset="0"/>
              <a:ea typeface="+mn-ea"/>
              <a:cs typeface="+mn-cs"/>
            </a:endParaRPr>
          </a:p>
        </p:txBody>
      </p:sp>
      <p:sp>
        <p:nvSpPr>
          <p:cNvPr id="5" name="Slide Number Placeholder 4"/>
          <p:cNvSpPr>
            <a:spLocks noGrp="1"/>
          </p:cNvSpPr>
          <p:nvPr>
            <p:ph type="sldNum" sz="quarter" idx="12"/>
          </p:nvPr>
        </p:nvSpPr>
        <p:spPr>
          <a:xfrm>
            <a:off x="6553200" y="4683919"/>
            <a:ext cx="2133600" cy="357188"/>
          </a:xfrm>
        </p:spPr>
        <p:txBody>
          <a:bodyPr/>
          <a:lstStyle>
            <a:lvl1pPr>
              <a:defRPr/>
            </a:lvl1pPr>
          </a:lstStyle>
          <a:p>
            <a:pPr defTabSz="685800" fontAlgn="base">
              <a:spcAft>
                <a:spcPct val="0"/>
              </a:spcAft>
              <a:buClrTx/>
            </a:pPr>
            <a:fld id="{7848CE5B-A446-48F1-BB5C-FADFFBC6EB2C}" type="slidenum">
              <a:rPr lang="en-US" altLang="en-US" kern="1200" smtClean="0">
                <a:latin typeface="Arial" panose="020B0604020202020204" pitchFamily="34" charset="0"/>
                <a:ea typeface="+mn-ea"/>
                <a:cs typeface="+mn-cs"/>
              </a:rPr>
              <a:pPr defTabSz="685800" fontAlgn="base">
                <a:spcAft>
                  <a:spcPct val="0"/>
                </a:spcAft>
                <a:buClrTx/>
              </a:pPr>
              <a:t>‹#›</a:t>
            </a:fld>
            <a:endParaRPr lang="en-US" altLang="en-US" kern="1200" smtClean="0">
              <a:latin typeface="Arial" panose="020B0604020202020204" pitchFamily="34" charset="0"/>
              <a:ea typeface="+mn-ea"/>
              <a:cs typeface="+mn-cs"/>
            </a:endParaRPr>
          </a:p>
        </p:txBody>
      </p:sp>
    </p:spTree>
    <p:extLst>
      <p:ext uri="{BB962C8B-B14F-4D97-AF65-F5344CB8AC3E}">
        <p14:creationId xmlns:p14="http://schemas.microsoft.com/office/powerpoint/2010/main" val="226134756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smtClean="0"/>
              <a:t>Click to edit Master title style</a:t>
            </a:r>
            <a:endParaRPr lang="en-US"/>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defTabSz="685800" fontAlgn="base">
              <a:spcAft>
                <a:spcPct val="0"/>
              </a:spcAft>
              <a:buClrTx/>
            </a:pPr>
            <a:endParaRPr lang="en-US" altLang="en-US" kern="1200" smtClean="0">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lvl1pPr>
              <a:defRPr/>
            </a:lvl1pPr>
          </a:lstStyle>
          <a:p>
            <a:pPr algn="ctr" defTabSz="685800" fontAlgn="base">
              <a:spcAft>
                <a:spcPct val="0"/>
              </a:spcAft>
              <a:buClrTx/>
            </a:pPr>
            <a:endParaRPr lang="en-US" altLang="en-US" kern="1200" smtClean="0">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lvl1pPr>
              <a:defRPr/>
            </a:lvl1pPr>
          </a:lstStyle>
          <a:p>
            <a:pPr defTabSz="685800" fontAlgn="base">
              <a:spcAft>
                <a:spcPct val="0"/>
              </a:spcAft>
              <a:buClrTx/>
            </a:pPr>
            <a:fld id="{423E4BC5-13DF-494A-8149-0B661B18AE17}" type="slidenum">
              <a:rPr lang="en-US" altLang="en-US" kern="1200" smtClean="0">
                <a:latin typeface="Arial" panose="020B0604020202020204" pitchFamily="34" charset="0"/>
                <a:ea typeface="+mn-ea"/>
                <a:cs typeface="+mn-cs"/>
              </a:rPr>
              <a:pPr defTabSz="685800" fontAlgn="base">
                <a:spcAft>
                  <a:spcPct val="0"/>
                </a:spcAft>
                <a:buClrTx/>
              </a:pPr>
              <a:t>‹#›</a:t>
            </a:fld>
            <a:endParaRPr lang="en-US" altLang="en-US" kern="1200" smtClean="0">
              <a:latin typeface="Arial" panose="020B0604020202020204" pitchFamily="34" charset="0"/>
              <a:ea typeface="+mn-ea"/>
              <a:cs typeface="+mn-cs"/>
            </a:endParaRPr>
          </a:p>
        </p:txBody>
      </p:sp>
    </p:spTree>
    <p:extLst>
      <p:ext uri="{BB962C8B-B14F-4D97-AF65-F5344CB8AC3E}">
        <p14:creationId xmlns:p14="http://schemas.microsoft.com/office/powerpoint/2010/main" val="36527342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defTabSz="685800" fontAlgn="base">
              <a:spcAft>
                <a:spcPct val="0"/>
              </a:spcAft>
              <a:buClrTx/>
            </a:pPr>
            <a:endParaRPr lang="en-US" altLang="en-US" kern="1200" smtClean="0">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lvl1pPr>
              <a:defRPr/>
            </a:lvl1pPr>
          </a:lstStyle>
          <a:p>
            <a:pPr algn="ctr" defTabSz="685800" fontAlgn="base">
              <a:spcAft>
                <a:spcPct val="0"/>
              </a:spcAft>
              <a:buClrTx/>
            </a:pPr>
            <a:endParaRPr lang="en-US" altLang="en-US" kern="1200" smtClean="0">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lvl1pPr>
              <a:defRPr/>
            </a:lvl1pPr>
          </a:lstStyle>
          <a:p>
            <a:pPr defTabSz="685800" fontAlgn="base">
              <a:spcAft>
                <a:spcPct val="0"/>
              </a:spcAft>
              <a:buClrTx/>
            </a:pPr>
            <a:fld id="{E63B347C-7312-4085-AE03-E8C4DC4497EC}" type="slidenum">
              <a:rPr lang="en-US" altLang="en-US" kern="1200" smtClean="0">
                <a:latin typeface="Arial" panose="020B0604020202020204" pitchFamily="34" charset="0"/>
                <a:ea typeface="+mn-ea"/>
                <a:cs typeface="+mn-cs"/>
              </a:rPr>
              <a:pPr defTabSz="685800" fontAlgn="base">
                <a:spcAft>
                  <a:spcPct val="0"/>
                </a:spcAft>
                <a:buClrTx/>
              </a:pPr>
              <a:t>‹#›</a:t>
            </a:fld>
            <a:endParaRPr lang="en-US" altLang="en-US" kern="1200" smtClean="0">
              <a:latin typeface="Arial" panose="020B0604020202020204" pitchFamily="34" charset="0"/>
              <a:ea typeface="+mn-ea"/>
              <a:cs typeface="+mn-cs"/>
            </a:endParaRPr>
          </a:p>
        </p:txBody>
      </p:sp>
    </p:spTree>
    <p:extLst>
      <p:ext uri="{BB962C8B-B14F-4D97-AF65-F5344CB8AC3E}">
        <p14:creationId xmlns:p14="http://schemas.microsoft.com/office/powerpoint/2010/main" val="67940294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smtClean="0"/>
              <a:t>Click to edit Master title style</a:t>
            </a:r>
            <a:endParaRPr lang="en-US"/>
          </a:p>
        </p:txBody>
      </p:sp>
      <p:sp>
        <p:nvSpPr>
          <p:cNvPr id="3" name="Text Placeholder 2"/>
          <p:cNvSpPr>
            <a:spLocks noGrp="1"/>
          </p:cNvSpPr>
          <p:nvPr>
            <p:ph type="body" idx="1"/>
          </p:nvPr>
        </p:nvSpPr>
        <p:spPr>
          <a:xfrm>
            <a:off x="623888" y="3442098"/>
            <a:ext cx="7886700" cy="1125140"/>
          </a:xfrm>
        </p:spPr>
        <p:txBody>
          <a:bodyPr/>
          <a:lstStyle>
            <a:lvl1pPr marL="0" indent="0">
              <a:buNone/>
              <a:defRPr sz="1800"/>
            </a:lvl1pPr>
            <a:lvl2pPr marL="342900" indent="0">
              <a:buNone/>
              <a:defRPr sz="1500"/>
            </a:lvl2pPr>
            <a:lvl3pPr marL="685800" indent="0">
              <a:buNone/>
              <a:defRPr sz="135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pPr lvl="0"/>
            <a:r>
              <a:rPr lang="en-US" smtClean="0"/>
              <a:t>Edit Master text styles</a:t>
            </a:r>
          </a:p>
        </p:txBody>
      </p:sp>
      <p:sp>
        <p:nvSpPr>
          <p:cNvPr id="4" name="Date Placeholder 3"/>
          <p:cNvSpPr>
            <a:spLocks noGrp="1"/>
          </p:cNvSpPr>
          <p:nvPr>
            <p:ph type="dt" sz="half" idx="10"/>
          </p:nvPr>
        </p:nvSpPr>
        <p:spPr/>
        <p:txBody>
          <a:bodyPr/>
          <a:lstStyle>
            <a:lvl1pPr>
              <a:defRPr/>
            </a:lvl1pPr>
          </a:lstStyle>
          <a:p>
            <a:pPr defTabSz="685800" fontAlgn="base">
              <a:spcAft>
                <a:spcPct val="0"/>
              </a:spcAft>
              <a:buClrTx/>
            </a:pPr>
            <a:endParaRPr lang="en-US" altLang="en-US" kern="1200" smtClean="0">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lvl1pPr>
              <a:defRPr/>
            </a:lvl1pPr>
          </a:lstStyle>
          <a:p>
            <a:pPr algn="ctr" defTabSz="685800" fontAlgn="base">
              <a:spcAft>
                <a:spcPct val="0"/>
              </a:spcAft>
              <a:buClrTx/>
            </a:pPr>
            <a:endParaRPr lang="en-US" altLang="en-US" kern="1200" smtClean="0">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lvl1pPr>
              <a:defRPr/>
            </a:lvl1pPr>
          </a:lstStyle>
          <a:p>
            <a:pPr defTabSz="685800" fontAlgn="base">
              <a:spcAft>
                <a:spcPct val="0"/>
              </a:spcAft>
              <a:buClrTx/>
            </a:pPr>
            <a:fld id="{01C0BBAA-9CA9-4EBD-9781-069B053BBA16}" type="slidenum">
              <a:rPr lang="en-US" altLang="en-US" kern="1200" smtClean="0">
                <a:latin typeface="Arial" panose="020B0604020202020204" pitchFamily="34" charset="0"/>
                <a:ea typeface="+mn-ea"/>
                <a:cs typeface="+mn-cs"/>
              </a:rPr>
              <a:pPr defTabSz="685800" fontAlgn="base">
                <a:spcAft>
                  <a:spcPct val="0"/>
                </a:spcAft>
                <a:buClrTx/>
              </a:pPr>
              <a:t>‹#›</a:t>
            </a:fld>
            <a:endParaRPr lang="en-US" altLang="en-US" kern="1200" smtClean="0">
              <a:latin typeface="Arial" panose="020B0604020202020204" pitchFamily="34" charset="0"/>
              <a:ea typeface="+mn-ea"/>
              <a:cs typeface="+mn-cs"/>
            </a:endParaRPr>
          </a:p>
        </p:txBody>
      </p:sp>
    </p:spTree>
    <p:extLst>
      <p:ext uri="{BB962C8B-B14F-4D97-AF65-F5344CB8AC3E}">
        <p14:creationId xmlns:p14="http://schemas.microsoft.com/office/powerpoint/2010/main" val="39007732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189"/>
        <p:cNvGrpSpPr/>
        <p:nvPr/>
      </p:nvGrpSpPr>
      <p:grpSpPr>
        <a:xfrm>
          <a:off x="0" y="0"/>
          <a:ext cx="0" cy="0"/>
          <a:chOff x="0" y="0"/>
          <a:chExt cx="0" cy="0"/>
        </a:xfrm>
      </p:grpSpPr>
      <p:grpSp>
        <p:nvGrpSpPr>
          <p:cNvPr id="190" name="Google Shape;190;p8"/>
          <p:cNvGrpSpPr/>
          <p:nvPr/>
        </p:nvGrpSpPr>
        <p:grpSpPr>
          <a:xfrm>
            <a:off x="-701308" y="132221"/>
            <a:ext cx="10834150" cy="6262578"/>
            <a:chOff x="-701308" y="132221"/>
            <a:chExt cx="10834150" cy="6262578"/>
          </a:xfrm>
        </p:grpSpPr>
        <p:sp>
          <p:nvSpPr>
            <p:cNvPr id="191" name="Google Shape;191;p8"/>
            <p:cNvSpPr/>
            <p:nvPr/>
          </p:nvSpPr>
          <p:spPr>
            <a:xfrm>
              <a:off x="284225" y="156427"/>
              <a:ext cx="1870655" cy="1667911"/>
            </a:xfrm>
            <a:custGeom>
              <a:avLst/>
              <a:gdLst/>
              <a:ahLst/>
              <a:cxnLst/>
              <a:rect l="l" t="t" r="r" b="b"/>
              <a:pathLst>
                <a:path w="40911" h="36475" extrusionOk="0">
                  <a:moveTo>
                    <a:pt x="24266" y="584"/>
                  </a:moveTo>
                  <a:cubicBezTo>
                    <a:pt x="24263" y="592"/>
                    <a:pt x="24260" y="599"/>
                    <a:pt x="24258" y="607"/>
                  </a:cubicBezTo>
                  <a:lnTo>
                    <a:pt x="24258" y="607"/>
                  </a:lnTo>
                  <a:cubicBezTo>
                    <a:pt x="24264" y="599"/>
                    <a:pt x="24271" y="592"/>
                    <a:pt x="24278" y="584"/>
                  </a:cubicBezTo>
                  <a:close/>
                  <a:moveTo>
                    <a:pt x="12967" y="1215"/>
                  </a:moveTo>
                  <a:cubicBezTo>
                    <a:pt x="12633" y="1215"/>
                    <a:pt x="12467" y="1620"/>
                    <a:pt x="12705" y="1858"/>
                  </a:cubicBezTo>
                  <a:cubicBezTo>
                    <a:pt x="12780" y="1930"/>
                    <a:pt x="12872" y="1962"/>
                    <a:pt x="12963" y="1962"/>
                  </a:cubicBezTo>
                  <a:cubicBezTo>
                    <a:pt x="13159" y="1962"/>
                    <a:pt x="13348" y="1812"/>
                    <a:pt x="13348" y="1584"/>
                  </a:cubicBezTo>
                  <a:lnTo>
                    <a:pt x="13336" y="1584"/>
                  </a:lnTo>
                  <a:cubicBezTo>
                    <a:pt x="13336" y="1370"/>
                    <a:pt x="13169" y="1215"/>
                    <a:pt x="12967" y="1215"/>
                  </a:cubicBezTo>
                  <a:close/>
                  <a:moveTo>
                    <a:pt x="20301" y="2001"/>
                  </a:moveTo>
                  <a:cubicBezTo>
                    <a:pt x="20206" y="2001"/>
                    <a:pt x="20134" y="2072"/>
                    <a:pt x="20134" y="2156"/>
                  </a:cubicBezTo>
                  <a:cubicBezTo>
                    <a:pt x="20134" y="2254"/>
                    <a:pt x="20218" y="2318"/>
                    <a:pt x="20302" y="2318"/>
                  </a:cubicBezTo>
                  <a:cubicBezTo>
                    <a:pt x="20340" y="2318"/>
                    <a:pt x="20378" y="2304"/>
                    <a:pt x="20408" y="2275"/>
                  </a:cubicBezTo>
                  <a:cubicBezTo>
                    <a:pt x="20503" y="2167"/>
                    <a:pt x="20432" y="2001"/>
                    <a:pt x="20301" y="2001"/>
                  </a:cubicBezTo>
                  <a:close/>
                  <a:moveTo>
                    <a:pt x="29183" y="3811"/>
                  </a:moveTo>
                  <a:lnTo>
                    <a:pt x="29183" y="3814"/>
                  </a:lnTo>
                  <a:lnTo>
                    <a:pt x="29183" y="3814"/>
                  </a:lnTo>
                  <a:cubicBezTo>
                    <a:pt x="29183" y="3812"/>
                    <a:pt x="29183" y="3811"/>
                    <a:pt x="29183" y="3811"/>
                  </a:cubicBezTo>
                  <a:close/>
                  <a:moveTo>
                    <a:pt x="29183" y="3814"/>
                  </a:moveTo>
                  <a:cubicBezTo>
                    <a:pt x="29182" y="3816"/>
                    <a:pt x="29181" y="3819"/>
                    <a:pt x="29179" y="3823"/>
                  </a:cubicBezTo>
                  <a:lnTo>
                    <a:pt x="29179" y="3823"/>
                  </a:lnTo>
                  <a:cubicBezTo>
                    <a:pt x="29180" y="3822"/>
                    <a:pt x="29181" y="3822"/>
                    <a:pt x="29181" y="3822"/>
                  </a:cubicBezTo>
                  <a:cubicBezTo>
                    <a:pt x="29182" y="3822"/>
                    <a:pt x="29183" y="3822"/>
                    <a:pt x="29183" y="3822"/>
                  </a:cubicBezTo>
                  <a:lnTo>
                    <a:pt x="29183" y="3814"/>
                  </a:lnTo>
                  <a:close/>
                  <a:moveTo>
                    <a:pt x="33517" y="5049"/>
                  </a:moveTo>
                  <a:cubicBezTo>
                    <a:pt x="33504" y="5059"/>
                    <a:pt x="33491" y="5069"/>
                    <a:pt x="33479" y="5078"/>
                  </a:cubicBezTo>
                  <a:lnTo>
                    <a:pt x="33479" y="5078"/>
                  </a:lnTo>
                  <a:cubicBezTo>
                    <a:pt x="33495" y="5072"/>
                    <a:pt x="33512" y="5066"/>
                    <a:pt x="33529" y="5061"/>
                  </a:cubicBezTo>
                  <a:lnTo>
                    <a:pt x="33517" y="5049"/>
                  </a:lnTo>
                  <a:close/>
                  <a:moveTo>
                    <a:pt x="8168" y="4834"/>
                  </a:moveTo>
                  <a:cubicBezTo>
                    <a:pt x="8073" y="4834"/>
                    <a:pt x="8002" y="4894"/>
                    <a:pt x="8014" y="4977"/>
                  </a:cubicBezTo>
                  <a:cubicBezTo>
                    <a:pt x="8014" y="5067"/>
                    <a:pt x="8086" y="5128"/>
                    <a:pt x="8162" y="5128"/>
                  </a:cubicBezTo>
                  <a:cubicBezTo>
                    <a:pt x="8197" y="5128"/>
                    <a:pt x="8233" y="5115"/>
                    <a:pt x="8264" y="5084"/>
                  </a:cubicBezTo>
                  <a:cubicBezTo>
                    <a:pt x="8359" y="5001"/>
                    <a:pt x="8299" y="4834"/>
                    <a:pt x="8168" y="4834"/>
                  </a:cubicBezTo>
                  <a:close/>
                  <a:moveTo>
                    <a:pt x="24258" y="607"/>
                  </a:moveTo>
                  <a:cubicBezTo>
                    <a:pt x="24183" y="695"/>
                    <a:pt x="24118" y="782"/>
                    <a:pt x="24063" y="870"/>
                  </a:cubicBezTo>
                  <a:cubicBezTo>
                    <a:pt x="23932" y="1060"/>
                    <a:pt x="23766" y="1358"/>
                    <a:pt x="23575" y="1715"/>
                  </a:cubicBezTo>
                  <a:cubicBezTo>
                    <a:pt x="23063" y="2656"/>
                    <a:pt x="22634" y="3632"/>
                    <a:pt x="22289" y="4644"/>
                  </a:cubicBezTo>
                  <a:cubicBezTo>
                    <a:pt x="21944" y="5656"/>
                    <a:pt x="21682" y="6704"/>
                    <a:pt x="21515" y="7751"/>
                  </a:cubicBezTo>
                  <a:cubicBezTo>
                    <a:pt x="21444" y="8156"/>
                    <a:pt x="21408" y="8490"/>
                    <a:pt x="21384" y="8716"/>
                  </a:cubicBezTo>
                  <a:cubicBezTo>
                    <a:pt x="21372" y="8835"/>
                    <a:pt x="21361" y="8954"/>
                    <a:pt x="21372" y="9073"/>
                  </a:cubicBezTo>
                  <a:cubicBezTo>
                    <a:pt x="21408" y="8954"/>
                    <a:pt x="21432" y="8847"/>
                    <a:pt x="21444" y="8728"/>
                  </a:cubicBezTo>
                  <a:cubicBezTo>
                    <a:pt x="21480" y="8502"/>
                    <a:pt x="21539" y="8168"/>
                    <a:pt x="21611" y="7775"/>
                  </a:cubicBezTo>
                  <a:cubicBezTo>
                    <a:pt x="22015" y="5680"/>
                    <a:pt x="22694" y="3656"/>
                    <a:pt x="23658" y="1763"/>
                  </a:cubicBezTo>
                  <a:cubicBezTo>
                    <a:pt x="23849" y="1394"/>
                    <a:pt x="24004" y="1096"/>
                    <a:pt x="24111" y="905"/>
                  </a:cubicBezTo>
                  <a:cubicBezTo>
                    <a:pt x="24166" y="806"/>
                    <a:pt x="24221" y="706"/>
                    <a:pt x="24258" y="607"/>
                  </a:cubicBezTo>
                  <a:close/>
                  <a:moveTo>
                    <a:pt x="11788" y="4858"/>
                  </a:moveTo>
                  <a:lnTo>
                    <a:pt x="11788" y="4858"/>
                  </a:lnTo>
                  <a:cubicBezTo>
                    <a:pt x="12002" y="5096"/>
                    <a:pt x="12228" y="5311"/>
                    <a:pt x="12467" y="5513"/>
                  </a:cubicBezTo>
                  <a:cubicBezTo>
                    <a:pt x="12895" y="5906"/>
                    <a:pt x="13490" y="6454"/>
                    <a:pt x="14086" y="7085"/>
                  </a:cubicBezTo>
                  <a:cubicBezTo>
                    <a:pt x="14693" y="7716"/>
                    <a:pt x="15217" y="8311"/>
                    <a:pt x="15586" y="8752"/>
                  </a:cubicBezTo>
                  <a:cubicBezTo>
                    <a:pt x="15776" y="9002"/>
                    <a:pt x="15979" y="9240"/>
                    <a:pt x="16205" y="9454"/>
                  </a:cubicBezTo>
                  <a:cubicBezTo>
                    <a:pt x="16169" y="9383"/>
                    <a:pt x="16122" y="9299"/>
                    <a:pt x="16074" y="9240"/>
                  </a:cubicBezTo>
                  <a:cubicBezTo>
                    <a:pt x="15979" y="9109"/>
                    <a:pt x="15848" y="8906"/>
                    <a:pt x="15669" y="8680"/>
                  </a:cubicBezTo>
                  <a:cubicBezTo>
                    <a:pt x="14753" y="7478"/>
                    <a:pt x="13705" y="6382"/>
                    <a:pt x="12550" y="5418"/>
                  </a:cubicBezTo>
                  <a:cubicBezTo>
                    <a:pt x="12324" y="5239"/>
                    <a:pt x="12133" y="5084"/>
                    <a:pt x="12002" y="4989"/>
                  </a:cubicBezTo>
                  <a:cubicBezTo>
                    <a:pt x="11943" y="4942"/>
                    <a:pt x="11871" y="4894"/>
                    <a:pt x="11788" y="4858"/>
                  </a:cubicBezTo>
                  <a:close/>
                  <a:moveTo>
                    <a:pt x="29179" y="3823"/>
                  </a:moveTo>
                  <a:lnTo>
                    <a:pt x="29179" y="3823"/>
                  </a:lnTo>
                  <a:cubicBezTo>
                    <a:pt x="29095" y="3860"/>
                    <a:pt x="27870" y="5261"/>
                    <a:pt x="26397" y="7001"/>
                  </a:cubicBezTo>
                  <a:cubicBezTo>
                    <a:pt x="24885" y="8799"/>
                    <a:pt x="23694" y="10276"/>
                    <a:pt x="23718" y="10299"/>
                  </a:cubicBezTo>
                  <a:cubicBezTo>
                    <a:pt x="23718" y="10300"/>
                    <a:pt x="23718" y="10300"/>
                    <a:pt x="23719" y="10300"/>
                  </a:cubicBezTo>
                  <a:cubicBezTo>
                    <a:pt x="23762" y="10300"/>
                    <a:pt x="25004" y="8880"/>
                    <a:pt x="26504" y="7097"/>
                  </a:cubicBezTo>
                  <a:cubicBezTo>
                    <a:pt x="27936" y="5391"/>
                    <a:pt x="29097" y="3968"/>
                    <a:pt x="29179" y="3823"/>
                  </a:cubicBezTo>
                  <a:close/>
                  <a:moveTo>
                    <a:pt x="10691" y="6676"/>
                  </a:moveTo>
                  <a:cubicBezTo>
                    <a:pt x="10666" y="6676"/>
                    <a:pt x="10650" y="6681"/>
                    <a:pt x="10645" y="6692"/>
                  </a:cubicBezTo>
                  <a:cubicBezTo>
                    <a:pt x="10585" y="6811"/>
                    <a:pt x="11895" y="7537"/>
                    <a:pt x="13395" y="8573"/>
                  </a:cubicBezTo>
                  <a:cubicBezTo>
                    <a:pt x="14837" y="9568"/>
                    <a:pt x="15915" y="10530"/>
                    <a:pt x="16072" y="10530"/>
                  </a:cubicBezTo>
                  <a:cubicBezTo>
                    <a:pt x="16078" y="10530"/>
                    <a:pt x="16083" y="10529"/>
                    <a:pt x="16086" y="10526"/>
                  </a:cubicBezTo>
                  <a:lnTo>
                    <a:pt x="16074" y="10526"/>
                  </a:lnTo>
                  <a:cubicBezTo>
                    <a:pt x="16157" y="10454"/>
                    <a:pt x="15169" y="9311"/>
                    <a:pt x="13645" y="8228"/>
                  </a:cubicBezTo>
                  <a:cubicBezTo>
                    <a:pt x="12254" y="7239"/>
                    <a:pt x="10952" y="6676"/>
                    <a:pt x="10691" y="6676"/>
                  </a:cubicBezTo>
                  <a:close/>
                  <a:moveTo>
                    <a:pt x="17241" y="2025"/>
                  </a:moveTo>
                  <a:lnTo>
                    <a:pt x="17241" y="2025"/>
                  </a:lnTo>
                  <a:cubicBezTo>
                    <a:pt x="17277" y="2144"/>
                    <a:pt x="17312" y="2263"/>
                    <a:pt x="17372" y="2358"/>
                  </a:cubicBezTo>
                  <a:cubicBezTo>
                    <a:pt x="17467" y="2572"/>
                    <a:pt x="17598" y="2882"/>
                    <a:pt x="17753" y="3251"/>
                  </a:cubicBezTo>
                  <a:cubicBezTo>
                    <a:pt x="18563" y="5227"/>
                    <a:pt x="19158" y="7287"/>
                    <a:pt x="19527" y="9395"/>
                  </a:cubicBezTo>
                  <a:cubicBezTo>
                    <a:pt x="19598" y="9799"/>
                    <a:pt x="19646" y="10121"/>
                    <a:pt x="19682" y="10347"/>
                  </a:cubicBezTo>
                  <a:cubicBezTo>
                    <a:pt x="19706" y="10466"/>
                    <a:pt x="19717" y="10585"/>
                    <a:pt x="19753" y="10704"/>
                  </a:cubicBezTo>
                  <a:lnTo>
                    <a:pt x="19765" y="10704"/>
                  </a:lnTo>
                  <a:cubicBezTo>
                    <a:pt x="19765" y="10585"/>
                    <a:pt x="19765" y="10466"/>
                    <a:pt x="19741" y="10347"/>
                  </a:cubicBezTo>
                  <a:cubicBezTo>
                    <a:pt x="19729" y="10121"/>
                    <a:pt x="19682" y="9787"/>
                    <a:pt x="19634" y="9371"/>
                  </a:cubicBezTo>
                  <a:cubicBezTo>
                    <a:pt x="19313" y="7251"/>
                    <a:pt x="18717" y="5180"/>
                    <a:pt x="17848" y="3215"/>
                  </a:cubicBezTo>
                  <a:cubicBezTo>
                    <a:pt x="17681" y="2846"/>
                    <a:pt x="17527" y="2537"/>
                    <a:pt x="17420" y="2334"/>
                  </a:cubicBezTo>
                  <a:cubicBezTo>
                    <a:pt x="17372" y="2227"/>
                    <a:pt x="17312" y="2132"/>
                    <a:pt x="17241" y="2025"/>
                  </a:cubicBezTo>
                  <a:close/>
                  <a:moveTo>
                    <a:pt x="13871" y="11169"/>
                  </a:moveTo>
                  <a:lnTo>
                    <a:pt x="13866" y="11174"/>
                  </a:lnTo>
                  <a:lnTo>
                    <a:pt x="13866" y="11174"/>
                  </a:lnTo>
                  <a:cubicBezTo>
                    <a:pt x="13868" y="11173"/>
                    <a:pt x="13870" y="11171"/>
                    <a:pt x="13871" y="11169"/>
                  </a:cubicBezTo>
                  <a:close/>
                  <a:moveTo>
                    <a:pt x="4506" y="7987"/>
                  </a:moveTo>
                  <a:cubicBezTo>
                    <a:pt x="4353" y="7987"/>
                    <a:pt x="4268" y="8001"/>
                    <a:pt x="4263" y="8025"/>
                  </a:cubicBezTo>
                  <a:cubicBezTo>
                    <a:pt x="4251" y="8156"/>
                    <a:pt x="6502" y="8513"/>
                    <a:pt x="9145" y="9383"/>
                  </a:cubicBezTo>
                  <a:cubicBezTo>
                    <a:pt x="11649" y="10195"/>
                    <a:pt x="13597" y="11178"/>
                    <a:pt x="13846" y="11178"/>
                  </a:cubicBezTo>
                  <a:cubicBezTo>
                    <a:pt x="13852" y="11178"/>
                    <a:pt x="13857" y="11177"/>
                    <a:pt x="13861" y="11176"/>
                  </a:cubicBezTo>
                  <a:lnTo>
                    <a:pt x="13861" y="11176"/>
                  </a:lnTo>
                  <a:cubicBezTo>
                    <a:pt x="13868" y="11053"/>
                    <a:pt x="11920" y="9835"/>
                    <a:pt x="9276" y="8966"/>
                  </a:cubicBezTo>
                  <a:cubicBezTo>
                    <a:pt x="7092" y="8241"/>
                    <a:pt x="5166" y="7987"/>
                    <a:pt x="4506" y="7987"/>
                  </a:cubicBezTo>
                  <a:close/>
                  <a:moveTo>
                    <a:pt x="13866" y="11174"/>
                  </a:moveTo>
                  <a:lnTo>
                    <a:pt x="13866" y="11174"/>
                  </a:lnTo>
                  <a:cubicBezTo>
                    <a:pt x="13864" y="11175"/>
                    <a:pt x="13863" y="11176"/>
                    <a:pt x="13861" y="11176"/>
                  </a:cubicBezTo>
                  <a:lnTo>
                    <a:pt x="13861" y="11176"/>
                  </a:lnTo>
                  <a:cubicBezTo>
                    <a:pt x="13861" y="11178"/>
                    <a:pt x="13860" y="11179"/>
                    <a:pt x="13860" y="11180"/>
                  </a:cubicBezTo>
                  <a:lnTo>
                    <a:pt x="13866" y="11174"/>
                  </a:lnTo>
                  <a:close/>
                  <a:moveTo>
                    <a:pt x="33479" y="5078"/>
                  </a:moveTo>
                  <a:cubicBezTo>
                    <a:pt x="33355" y="5125"/>
                    <a:pt x="33241" y="5188"/>
                    <a:pt x="33136" y="5251"/>
                  </a:cubicBezTo>
                  <a:cubicBezTo>
                    <a:pt x="32886" y="5370"/>
                    <a:pt x="32540" y="5573"/>
                    <a:pt x="32112" y="5811"/>
                  </a:cubicBezTo>
                  <a:cubicBezTo>
                    <a:pt x="31255" y="6311"/>
                    <a:pt x="30088" y="7025"/>
                    <a:pt x="28861" y="7894"/>
                  </a:cubicBezTo>
                  <a:cubicBezTo>
                    <a:pt x="27623" y="8763"/>
                    <a:pt x="26552" y="9609"/>
                    <a:pt x="25802" y="10252"/>
                  </a:cubicBezTo>
                  <a:cubicBezTo>
                    <a:pt x="25421" y="10573"/>
                    <a:pt x="25123" y="10835"/>
                    <a:pt x="24920" y="11026"/>
                  </a:cubicBezTo>
                  <a:cubicBezTo>
                    <a:pt x="24813" y="11109"/>
                    <a:pt x="24706" y="11216"/>
                    <a:pt x="24611" y="11323"/>
                  </a:cubicBezTo>
                  <a:cubicBezTo>
                    <a:pt x="24742" y="11240"/>
                    <a:pt x="24849" y="11157"/>
                    <a:pt x="24956" y="11061"/>
                  </a:cubicBezTo>
                  <a:lnTo>
                    <a:pt x="25861" y="10323"/>
                  </a:lnTo>
                  <a:cubicBezTo>
                    <a:pt x="26635" y="9704"/>
                    <a:pt x="27707" y="8871"/>
                    <a:pt x="28945" y="8001"/>
                  </a:cubicBezTo>
                  <a:cubicBezTo>
                    <a:pt x="30171" y="7144"/>
                    <a:pt x="31326" y="6418"/>
                    <a:pt x="32159" y="5906"/>
                  </a:cubicBezTo>
                  <a:lnTo>
                    <a:pt x="33148" y="5287"/>
                  </a:lnTo>
                  <a:cubicBezTo>
                    <a:pt x="33265" y="5223"/>
                    <a:pt x="33372" y="5159"/>
                    <a:pt x="33479" y="5078"/>
                  </a:cubicBezTo>
                  <a:close/>
                  <a:moveTo>
                    <a:pt x="35836" y="11176"/>
                  </a:moveTo>
                  <a:cubicBezTo>
                    <a:pt x="35801" y="11176"/>
                    <a:pt x="35766" y="11177"/>
                    <a:pt x="35731" y="11180"/>
                  </a:cubicBezTo>
                  <a:cubicBezTo>
                    <a:pt x="35493" y="11180"/>
                    <a:pt x="35148" y="11204"/>
                    <a:pt x="34731" y="11240"/>
                  </a:cubicBezTo>
                  <a:cubicBezTo>
                    <a:pt x="33624" y="11335"/>
                    <a:pt x="32540" y="11526"/>
                    <a:pt x="31469" y="11800"/>
                  </a:cubicBezTo>
                  <a:cubicBezTo>
                    <a:pt x="30397" y="12062"/>
                    <a:pt x="29350" y="12419"/>
                    <a:pt x="28349" y="12859"/>
                  </a:cubicBezTo>
                  <a:cubicBezTo>
                    <a:pt x="27957" y="13026"/>
                    <a:pt x="27647" y="13181"/>
                    <a:pt x="27433" y="13288"/>
                  </a:cubicBezTo>
                  <a:cubicBezTo>
                    <a:pt x="27326" y="13335"/>
                    <a:pt x="27218" y="13407"/>
                    <a:pt x="27123" y="13478"/>
                  </a:cubicBezTo>
                  <a:cubicBezTo>
                    <a:pt x="27242" y="13443"/>
                    <a:pt x="27349" y="13395"/>
                    <a:pt x="27468" y="13347"/>
                  </a:cubicBezTo>
                  <a:cubicBezTo>
                    <a:pt x="27671" y="13240"/>
                    <a:pt x="27992" y="13109"/>
                    <a:pt x="28385" y="12954"/>
                  </a:cubicBezTo>
                  <a:cubicBezTo>
                    <a:pt x="30421" y="12133"/>
                    <a:pt x="32552" y="11597"/>
                    <a:pt x="34743" y="11347"/>
                  </a:cubicBezTo>
                  <a:cubicBezTo>
                    <a:pt x="35160" y="11300"/>
                    <a:pt x="35493" y="11264"/>
                    <a:pt x="35731" y="11240"/>
                  </a:cubicBezTo>
                  <a:cubicBezTo>
                    <a:pt x="35850" y="11240"/>
                    <a:pt x="35969" y="11216"/>
                    <a:pt x="36100" y="11192"/>
                  </a:cubicBezTo>
                  <a:cubicBezTo>
                    <a:pt x="36008" y="11184"/>
                    <a:pt x="35921" y="11176"/>
                    <a:pt x="35836" y="11176"/>
                  </a:cubicBezTo>
                  <a:close/>
                  <a:moveTo>
                    <a:pt x="7635" y="13222"/>
                  </a:moveTo>
                  <a:cubicBezTo>
                    <a:pt x="6214" y="13222"/>
                    <a:pt x="4799" y="13375"/>
                    <a:pt x="3418" y="13693"/>
                  </a:cubicBezTo>
                  <a:cubicBezTo>
                    <a:pt x="2144" y="13990"/>
                    <a:pt x="1406" y="14312"/>
                    <a:pt x="1429" y="14383"/>
                  </a:cubicBezTo>
                  <a:cubicBezTo>
                    <a:pt x="1432" y="14392"/>
                    <a:pt x="1447" y="14396"/>
                    <a:pt x="1471" y="14396"/>
                  </a:cubicBezTo>
                  <a:cubicBezTo>
                    <a:pt x="1649" y="14396"/>
                    <a:pt x="2371" y="14189"/>
                    <a:pt x="3477" y="13990"/>
                  </a:cubicBezTo>
                  <a:cubicBezTo>
                    <a:pt x="4774" y="13765"/>
                    <a:pt x="6092" y="13658"/>
                    <a:pt x="7409" y="13658"/>
                  </a:cubicBezTo>
                  <a:cubicBezTo>
                    <a:pt x="7762" y="13658"/>
                    <a:pt x="8114" y="13666"/>
                    <a:pt x="8466" y="13681"/>
                  </a:cubicBezTo>
                  <a:cubicBezTo>
                    <a:pt x="10133" y="13740"/>
                    <a:pt x="11800" y="13967"/>
                    <a:pt x="13419" y="14359"/>
                  </a:cubicBezTo>
                  <a:cubicBezTo>
                    <a:pt x="14564" y="14643"/>
                    <a:pt x="15269" y="14926"/>
                    <a:pt x="15408" y="14926"/>
                  </a:cubicBezTo>
                  <a:cubicBezTo>
                    <a:pt x="15420" y="14926"/>
                    <a:pt x="15428" y="14924"/>
                    <a:pt x="15431" y="14919"/>
                  </a:cubicBezTo>
                  <a:cubicBezTo>
                    <a:pt x="15455" y="14871"/>
                    <a:pt x="14753" y="14455"/>
                    <a:pt x="13490" y="14074"/>
                  </a:cubicBezTo>
                  <a:cubicBezTo>
                    <a:pt x="11859" y="13586"/>
                    <a:pt x="10181" y="13300"/>
                    <a:pt x="8478" y="13240"/>
                  </a:cubicBezTo>
                  <a:cubicBezTo>
                    <a:pt x="8197" y="13228"/>
                    <a:pt x="7916" y="13222"/>
                    <a:pt x="7635" y="13222"/>
                  </a:cubicBezTo>
                  <a:close/>
                  <a:moveTo>
                    <a:pt x="30028" y="1"/>
                  </a:moveTo>
                  <a:lnTo>
                    <a:pt x="30028" y="12"/>
                  </a:lnTo>
                  <a:cubicBezTo>
                    <a:pt x="29802" y="72"/>
                    <a:pt x="29588" y="179"/>
                    <a:pt x="29397" y="322"/>
                  </a:cubicBezTo>
                  <a:cubicBezTo>
                    <a:pt x="28838" y="667"/>
                    <a:pt x="28314" y="1072"/>
                    <a:pt x="27826" y="1513"/>
                  </a:cubicBezTo>
                  <a:cubicBezTo>
                    <a:pt x="26218" y="2965"/>
                    <a:pt x="24861" y="4680"/>
                    <a:pt x="23825" y="6585"/>
                  </a:cubicBezTo>
                  <a:cubicBezTo>
                    <a:pt x="22801" y="8478"/>
                    <a:pt x="21932" y="10454"/>
                    <a:pt x="21241" y="12490"/>
                  </a:cubicBezTo>
                  <a:cubicBezTo>
                    <a:pt x="20694" y="14050"/>
                    <a:pt x="20396" y="15026"/>
                    <a:pt x="20456" y="15050"/>
                  </a:cubicBezTo>
                  <a:cubicBezTo>
                    <a:pt x="20456" y="15050"/>
                    <a:pt x="20457" y="15050"/>
                    <a:pt x="20458" y="15050"/>
                  </a:cubicBezTo>
                  <a:cubicBezTo>
                    <a:pt x="20525" y="15050"/>
                    <a:pt x="20916" y="14114"/>
                    <a:pt x="21527" y="12609"/>
                  </a:cubicBezTo>
                  <a:cubicBezTo>
                    <a:pt x="22289" y="10609"/>
                    <a:pt x="23182" y="8680"/>
                    <a:pt x="24206" y="6799"/>
                  </a:cubicBezTo>
                  <a:cubicBezTo>
                    <a:pt x="25218" y="4930"/>
                    <a:pt x="26516" y="3227"/>
                    <a:pt x="28028" y="1739"/>
                  </a:cubicBezTo>
                  <a:cubicBezTo>
                    <a:pt x="29195" y="608"/>
                    <a:pt x="30076" y="72"/>
                    <a:pt x="30028" y="1"/>
                  </a:cubicBezTo>
                  <a:close/>
                  <a:moveTo>
                    <a:pt x="14376" y="2606"/>
                  </a:moveTo>
                  <a:cubicBezTo>
                    <a:pt x="14374" y="2606"/>
                    <a:pt x="14373" y="2607"/>
                    <a:pt x="14372" y="2608"/>
                  </a:cubicBezTo>
                  <a:cubicBezTo>
                    <a:pt x="14252" y="2679"/>
                    <a:pt x="15955" y="5239"/>
                    <a:pt x="17443" y="8656"/>
                  </a:cubicBezTo>
                  <a:cubicBezTo>
                    <a:pt x="18926" y="12072"/>
                    <a:pt x="19534" y="15062"/>
                    <a:pt x="19668" y="15062"/>
                  </a:cubicBezTo>
                  <a:cubicBezTo>
                    <a:pt x="19669" y="15062"/>
                    <a:pt x="19669" y="15062"/>
                    <a:pt x="19670" y="15062"/>
                  </a:cubicBezTo>
                  <a:cubicBezTo>
                    <a:pt x="19729" y="15050"/>
                    <a:pt x="19646" y="14288"/>
                    <a:pt x="19372" y="13074"/>
                  </a:cubicBezTo>
                  <a:cubicBezTo>
                    <a:pt x="18622" y="9918"/>
                    <a:pt x="17348" y="6918"/>
                    <a:pt x="15586" y="4203"/>
                  </a:cubicBezTo>
                  <a:cubicBezTo>
                    <a:pt x="14927" y="3197"/>
                    <a:pt x="14436" y="2606"/>
                    <a:pt x="14376" y="2606"/>
                  </a:cubicBezTo>
                  <a:close/>
                  <a:moveTo>
                    <a:pt x="14383" y="10752"/>
                  </a:moveTo>
                  <a:cubicBezTo>
                    <a:pt x="14372" y="10788"/>
                    <a:pt x="14669" y="10978"/>
                    <a:pt x="15145" y="11311"/>
                  </a:cubicBezTo>
                  <a:cubicBezTo>
                    <a:pt x="16384" y="12181"/>
                    <a:pt x="17491" y="13216"/>
                    <a:pt x="18432" y="14395"/>
                  </a:cubicBezTo>
                  <a:cubicBezTo>
                    <a:pt x="18622" y="14645"/>
                    <a:pt x="18813" y="14895"/>
                    <a:pt x="19027" y="15133"/>
                  </a:cubicBezTo>
                  <a:cubicBezTo>
                    <a:pt x="19003" y="15038"/>
                    <a:pt x="18955" y="14955"/>
                    <a:pt x="18908" y="14883"/>
                  </a:cubicBezTo>
                  <a:cubicBezTo>
                    <a:pt x="18813" y="14752"/>
                    <a:pt x="18682" y="14562"/>
                    <a:pt x="18515" y="14324"/>
                  </a:cubicBezTo>
                  <a:cubicBezTo>
                    <a:pt x="17610" y="13097"/>
                    <a:pt x="16479" y="12050"/>
                    <a:pt x="15205" y="11216"/>
                  </a:cubicBezTo>
                  <a:cubicBezTo>
                    <a:pt x="14955" y="11061"/>
                    <a:pt x="14753" y="10942"/>
                    <a:pt x="14610" y="10859"/>
                  </a:cubicBezTo>
                  <a:cubicBezTo>
                    <a:pt x="14538" y="10811"/>
                    <a:pt x="14455" y="10776"/>
                    <a:pt x="14383" y="10752"/>
                  </a:cubicBezTo>
                  <a:close/>
                  <a:moveTo>
                    <a:pt x="6238" y="11077"/>
                  </a:moveTo>
                  <a:cubicBezTo>
                    <a:pt x="5223" y="11077"/>
                    <a:pt x="4620" y="11155"/>
                    <a:pt x="4620" y="11216"/>
                  </a:cubicBezTo>
                  <a:cubicBezTo>
                    <a:pt x="4632" y="11288"/>
                    <a:pt x="5454" y="11276"/>
                    <a:pt x="6799" y="11395"/>
                  </a:cubicBezTo>
                  <a:cubicBezTo>
                    <a:pt x="7466" y="11442"/>
                    <a:pt x="8264" y="11538"/>
                    <a:pt x="9133" y="11692"/>
                  </a:cubicBezTo>
                  <a:cubicBezTo>
                    <a:pt x="11026" y="12014"/>
                    <a:pt x="12871" y="12562"/>
                    <a:pt x="14633" y="13300"/>
                  </a:cubicBezTo>
                  <a:cubicBezTo>
                    <a:pt x="15455" y="13645"/>
                    <a:pt x="16169" y="13990"/>
                    <a:pt x="16765" y="14312"/>
                  </a:cubicBezTo>
                  <a:cubicBezTo>
                    <a:pt x="17886" y="14895"/>
                    <a:pt x="18575" y="15341"/>
                    <a:pt x="18681" y="15341"/>
                  </a:cubicBezTo>
                  <a:cubicBezTo>
                    <a:pt x="18687" y="15341"/>
                    <a:pt x="18691" y="15339"/>
                    <a:pt x="18694" y="15336"/>
                  </a:cubicBezTo>
                  <a:cubicBezTo>
                    <a:pt x="18717" y="15288"/>
                    <a:pt x="18074" y="14740"/>
                    <a:pt x="16919" y="14038"/>
                  </a:cubicBezTo>
                  <a:cubicBezTo>
                    <a:pt x="16241" y="13633"/>
                    <a:pt x="15526" y="13252"/>
                    <a:pt x="14800" y="12931"/>
                  </a:cubicBezTo>
                  <a:cubicBezTo>
                    <a:pt x="13907" y="12538"/>
                    <a:pt x="12990" y="12204"/>
                    <a:pt x="12062" y="11919"/>
                  </a:cubicBezTo>
                  <a:cubicBezTo>
                    <a:pt x="11121" y="11657"/>
                    <a:pt x="10157" y="11442"/>
                    <a:pt x="9192" y="11300"/>
                  </a:cubicBezTo>
                  <a:cubicBezTo>
                    <a:pt x="8407" y="11180"/>
                    <a:pt x="7609" y="11109"/>
                    <a:pt x="6811" y="11085"/>
                  </a:cubicBezTo>
                  <a:cubicBezTo>
                    <a:pt x="6608" y="11080"/>
                    <a:pt x="6417" y="11077"/>
                    <a:pt x="6238" y="11077"/>
                  </a:cubicBezTo>
                  <a:close/>
                  <a:moveTo>
                    <a:pt x="34912" y="7999"/>
                  </a:moveTo>
                  <a:cubicBezTo>
                    <a:pt x="34681" y="7999"/>
                    <a:pt x="33894" y="8134"/>
                    <a:pt x="32755" y="8454"/>
                  </a:cubicBezTo>
                  <a:cubicBezTo>
                    <a:pt x="31969" y="8692"/>
                    <a:pt x="31195" y="8954"/>
                    <a:pt x="30445" y="9275"/>
                  </a:cubicBezTo>
                  <a:cubicBezTo>
                    <a:pt x="28588" y="10037"/>
                    <a:pt x="26837" y="11026"/>
                    <a:pt x="25230" y="12228"/>
                  </a:cubicBezTo>
                  <a:cubicBezTo>
                    <a:pt x="24575" y="12716"/>
                    <a:pt x="23956" y="13252"/>
                    <a:pt x="23361" y="13800"/>
                  </a:cubicBezTo>
                  <a:cubicBezTo>
                    <a:pt x="22337" y="14764"/>
                    <a:pt x="21777" y="15431"/>
                    <a:pt x="21837" y="15479"/>
                  </a:cubicBezTo>
                  <a:cubicBezTo>
                    <a:pt x="21839" y="15480"/>
                    <a:pt x="21842" y="15481"/>
                    <a:pt x="21846" y="15481"/>
                  </a:cubicBezTo>
                  <a:cubicBezTo>
                    <a:pt x="21942" y="15481"/>
                    <a:pt x="22542" y="14887"/>
                    <a:pt x="23563" y="14038"/>
                  </a:cubicBezTo>
                  <a:cubicBezTo>
                    <a:pt x="24087" y="13597"/>
                    <a:pt x="24718" y="13085"/>
                    <a:pt x="25480" y="12562"/>
                  </a:cubicBezTo>
                  <a:cubicBezTo>
                    <a:pt x="26230" y="12038"/>
                    <a:pt x="27064" y="11490"/>
                    <a:pt x="27980" y="10966"/>
                  </a:cubicBezTo>
                  <a:cubicBezTo>
                    <a:pt x="28838" y="10478"/>
                    <a:pt x="29719" y="10037"/>
                    <a:pt x="30624" y="9645"/>
                  </a:cubicBezTo>
                  <a:cubicBezTo>
                    <a:pt x="31457" y="9275"/>
                    <a:pt x="32219" y="8978"/>
                    <a:pt x="32874" y="8752"/>
                  </a:cubicBezTo>
                  <a:cubicBezTo>
                    <a:pt x="34172" y="8287"/>
                    <a:pt x="35005" y="8073"/>
                    <a:pt x="34993" y="8001"/>
                  </a:cubicBezTo>
                  <a:lnTo>
                    <a:pt x="34993" y="8001"/>
                  </a:lnTo>
                  <a:lnTo>
                    <a:pt x="34981" y="8013"/>
                  </a:lnTo>
                  <a:cubicBezTo>
                    <a:pt x="34979" y="8004"/>
                    <a:pt x="34956" y="7999"/>
                    <a:pt x="34912" y="7999"/>
                  </a:cubicBezTo>
                  <a:close/>
                  <a:moveTo>
                    <a:pt x="4989" y="15098"/>
                  </a:moveTo>
                  <a:cubicBezTo>
                    <a:pt x="4656" y="15098"/>
                    <a:pt x="4489" y="15502"/>
                    <a:pt x="4727" y="15741"/>
                  </a:cubicBezTo>
                  <a:cubicBezTo>
                    <a:pt x="4805" y="15818"/>
                    <a:pt x="4900" y="15853"/>
                    <a:pt x="4993" y="15853"/>
                  </a:cubicBezTo>
                  <a:cubicBezTo>
                    <a:pt x="5186" y="15853"/>
                    <a:pt x="5370" y="15704"/>
                    <a:pt x="5370" y="15479"/>
                  </a:cubicBezTo>
                  <a:cubicBezTo>
                    <a:pt x="5370" y="15264"/>
                    <a:pt x="5192" y="15098"/>
                    <a:pt x="4989" y="15098"/>
                  </a:cubicBezTo>
                  <a:close/>
                  <a:moveTo>
                    <a:pt x="40027" y="15205"/>
                  </a:moveTo>
                  <a:cubicBezTo>
                    <a:pt x="39692" y="15205"/>
                    <a:pt x="39533" y="15613"/>
                    <a:pt x="39768" y="15836"/>
                  </a:cubicBezTo>
                  <a:cubicBezTo>
                    <a:pt x="39845" y="15913"/>
                    <a:pt x="39940" y="15948"/>
                    <a:pt x="40033" y="15948"/>
                  </a:cubicBezTo>
                  <a:cubicBezTo>
                    <a:pt x="40226" y="15948"/>
                    <a:pt x="40411" y="15799"/>
                    <a:pt x="40411" y="15574"/>
                  </a:cubicBezTo>
                  <a:cubicBezTo>
                    <a:pt x="40411" y="15371"/>
                    <a:pt x="40244" y="15205"/>
                    <a:pt x="40041" y="15205"/>
                  </a:cubicBezTo>
                  <a:cubicBezTo>
                    <a:pt x="40037" y="15205"/>
                    <a:pt x="40032" y="15205"/>
                    <a:pt x="40027" y="15205"/>
                  </a:cubicBezTo>
                  <a:close/>
                  <a:moveTo>
                    <a:pt x="11533" y="15558"/>
                  </a:moveTo>
                  <a:cubicBezTo>
                    <a:pt x="10785" y="15558"/>
                    <a:pt x="10035" y="15643"/>
                    <a:pt x="9299" y="15812"/>
                  </a:cubicBezTo>
                  <a:cubicBezTo>
                    <a:pt x="8668" y="15955"/>
                    <a:pt x="8311" y="16122"/>
                    <a:pt x="8311" y="16169"/>
                  </a:cubicBezTo>
                  <a:cubicBezTo>
                    <a:pt x="8317" y="16190"/>
                    <a:pt x="8362" y="16199"/>
                    <a:pt x="8441" y="16199"/>
                  </a:cubicBezTo>
                  <a:cubicBezTo>
                    <a:pt x="8820" y="16199"/>
                    <a:pt x="9987" y="15998"/>
                    <a:pt x="11420" y="15998"/>
                  </a:cubicBezTo>
                  <a:cubicBezTo>
                    <a:pt x="11541" y="15998"/>
                    <a:pt x="11663" y="15999"/>
                    <a:pt x="11788" y="16002"/>
                  </a:cubicBezTo>
                  <a:cubicBezTo>
                    <a:pt x="13483" y="16034"/>
                    <a:pt x="14861" y="16391"/>
                    <a:pt x="15183" y="16391"/>
                  </a:cubicBezTo>
                  <a:cubicBezTo>
                    <a:pt x="15225" y="16391"/>
                    <a:pt x="15248" y="16385"/>
                    <a:pt x="15253" y="16372"/>
                  </a:cubicBezTo>
                  <a:lnTo>
                    <a:pt x="15265" y="16372"/>
                  </a:lnTo>
                  <a:cubicBezTo>
                    <a:pt x="15276" y="16324"/>
                    <a:pt x="14919" y="16133"/>
                    <a:pt x="14300" y="15955"/>
                  </a:cubicBezTo>
                  <a:cubicBezTo>
                    <a:pt x="13401" y="15690"/>
                    <a:pt x="12468" y="15558"/>
                    <a:pt x="11533" y="15558"/>
                  </a:cubicBezTo>
                  <a:close/>
                  <a:moveTo>
                    <a:pt x="32054" y="13285"/>
                  </a:moveTo>
                  <a:cubicBezTo>
                    <a:pt x="31958" y="13285"/>
                    <a:pt x="31858" y="13286"/>
                    <a:pt x="31755" y="13288"/>
                  </a:cubicBezTo>
                  <a:cubicBezTo>
                    <a:pt x="31052" y="13288"/>
                    <a:pt x="30362" y="13347"/>
                    <a:pt x="29671" y="13443"/>
                  </a:cubicBezTo>
                  <a:cubicBezTo>
                    <a:pt x="28826" y="13562"/>
                    <a:pt x="27992" y="13740"/>
                    <a:pt x="27171" y="13978"/>
                  </a:cubicBezTo>
                  <a:cubicBezTo>
                    <a:pt x="26349" y="14217"/>
                    <a:pt x="25552" y="14514"/>
                    <a:pt x="24766" y="14859"/>
                  </a:cubicBezTo>
                  <a:cubicBezTo>
                    <a:pt x="24135" y="15145"/>
                    <a:pt x="23516" y="15467"/>
                    <a:pt x="22932" y="15824"/>
                  </a:cubicBezTo>
                  <a:cubicBezTo>
                    <a:pt x="21920" y="16455"/>
                    <a:pt x="21372" y="16919"/>
                    <a:pt x="21396" y="16979"/>
                  </a:cubicBezTo>
                  <a:cubicBezTo>
                    <a:pt x="21399" y="16983"/>
                    <a:pt x="21404" y="16985"/>
                    <a:pt x="21412" y="16985"/>
                  </a:cubicBezTo>
                  <a:cubicBezTo>
                    <a:pt x="21518" y="16985"/>
                    <a:pt x="22111" y="16619"/>
                    <a:pt x="23075" y="16098"/>
                  </a:cubicBezTo>
                  <a:cubicBezTo>
                    <a:pt x="23575" y="15812"/>
                    <a:pt x="24206" y="15514"/>
                    <a:pt x="24920" y="15217"/>
                  </a:cubicBezTo>
                  <a:cubicBezTo>
                    <a:pt x="25682" y="14907"/>
                    <a:pt x="26468" y="14621"/>
                    <a:pt x="27278" y="14383"/>
                  </a:cubicBezTo>
                  <a:cubicBezTo>
                    <a:pt x="28076" y="14157"/>
                    <a:pt x="28885" y="13978"/>
                    <a:pt x="29707" y="13836"/>
                  </a:cubicBezTo>
                  <a:cubicBezTo>
                    <a:pt x="30469" y="13705"/>
                    <a:pt x="31147" y="13621"/>
                    <a:pt x="31731" y="13586"/>
                  </a:cubicBezTo>
                  <a:cubicBezTo>
                    <a:pt x="32898" y="13502"/>
                    <a:pt x="33624" y="13502"/>
                    <a:pt x="33624" y="13431"/>
                  </a:cubicBezTo>
                  <a:cubicBezTo>
                    <a:pt x="33635" y="13387"/>
                    <a:pt x="33033" y="13285"/>
                    <a:pt x="32054" y="13285"/>
                  </a:cubicBezTo>
                  <a:close/>
                  <a:moveTo>
                    <a:pt x="30579" y="15180"/>
                  </a:moveTo>
                  <a:cubicBezTo>
                    <a:pt x="30315" y="15180"/>
                    <a:pt x="30052" y="15188"/>
                    <a:pt x="29790" y="15205"/>
                  </a:cubicBezTo>
                  <a:cubicBezTo>
                    <a:pt x="29171" y="15240"/>
                    <a:pt x="28564" y="15312"/>
                    <a:pt x="27968" y="15431"/>
                  </a:cubicBezTo>
                  <a:cubicBezTo>
                    <a:pt x="27718" y="15467"/>
                    <a:pt x="27492" y="15526"/>
                    <a:pt x="27290" y="15586"/>
                  </a:cubicBezTo>
                  <a:cubicBezTo>
                    <a:pt x="27076" y="15633"/>
                    <a:pt x="26909" y="15681"/>
                    <a:pt x="26778" y="15729"/>
                  </a:cubicBezTo>
                  <a:cubicBezTo>
                    <a:pt x="26623" y="15764"/>
                    <a:pt x="26480" y="15812"/>
                    <a:pt x="26349" y="15883"/>
                  </a:cubicBezTo>
                  <a:cubicBezTo>
                    <a:pt x="26492" y="15860"/>
                    <a:pt x="26647" y="15824"/>
                    <a:pt x="26790" y="15788"/>
                  </a:cubicBezTo>
                  <a:cubicBezTo>
                    <a:pt x="26933" y="15752"/>
                    <a:pt x="27099" y="15705"/>
                    <a:pt x="27302" y="15669"/>
                  </a:cubicBezTo>
                  <a:cubicBezTo>
                    <a:pt x="27504" y="15621"/>
                    <a:pt x="27730" y="15574"/>
                    <a:pt x="27992" y="15538"/>
                  </a:cubicBezTo>
                  <a:cubicBezTo>
                    <a:pt x="28588" y="15431"/>
                    <a:pt x="29195" y="15371"/>
                    <a:pt x="29790" y="15336"/>
                  </a:cubicBezTo>
                  <a:cubicBezTo>
                    <a:pt x="30017" y="15329"/>
                    <a:pt x="30244" y="15325"/>
                    <a:pt x="30471" y="15325"/>
                  </a:cubicBezTo>
                  <a:cubicBezTo>
                    <a:pt x="30993" y="15325"/>
                    <a:pt x="31514" y="15345"/>
                    <a:pt x="32029" y="15395"/>
                  </a:cubicBezTo>
                  <a:cubicBezTo>
                    <a:pt x="32767" y="15479"/>
                    <a:pt x="33493" y="15610"/>
                    <a:pt x="34219" y="15776"/>
                  </a:cubicBezTo>
                  <a:cubicBezTo>
                    <a:pt x="34803" y="15931"/>
                    <a:pt x="35374" y="16122"/>
                    <a:pt x="35946" y="16336"/>
                  </a:cubicBezTo>
                  <a:cubicBezTo>
                    <a:pt x="36184" y="16431"/>
                    <a:pt x="36410" y="16538"/>
                    <a:pt x="36589" y="16610"/>
                  </a:cubicBezTo>
                  <a:cubicBezTo>
                    <a:pt x="36779" y="16693"/>
                    <a:pt x="36946" y="16764"/>
                    <a:pt x="37077" y="16836"/>
                  </a:cubicBezTo>
                  <a:cubicBezTo>
                    <a:pt x="37208" y="16907"/>
                    <a:pt x="37339" y="16967"/>
                    <a:pt x="37482" y="17015"/>
                  </a:cubicBezTo>
                  <a:cubicBezTo>
                    <a:pt x="37363" y="16907"/>
                    <a:pt x="37220" y="16824"/>
                    <a:pt x="37089" y="16753"/>
                  </a:cubicBezTo>
                  <a:cubicBezTo>
                    <a:pt x="36934" y="16657"/>
                    <a:pt x="36767" y="16586"/>
                    <a:pt x="36612" y="16514"/>
                  </a:cubicBezTo>
                  <a:cubicBezTo>
                    <a:pt x="36410" y="16431"/>
                    <a:pt x="36208" y="16324"/>
                    <a:pt x="35969" y="16229"/>
                  </a:cubicBezTo>
                  <a:cubicBezTo>
                    <a:pt x="35398" y="16002"/>
                    <a:pt x="34826" y="15800"/>
                    <a:pt x="34231" y="15645"/>
                  </a:cubicBezTo>
                  <a:cubicBezTo>
                    <a:pt x="33505" y="15467"/>
                    <a:pt x="32767" y="15324"/>
                    <a:pt x="32029" y="15252"/>
                  </a:cubicBezTo>
                  <a:cubicBezTo>
                    <a:pt x="31544" y="15206"/>
                    <a:pt x="31060" y="15180"/>
                    <a:pt x="30579" y="15180"/>
                  </a:cubicBezTo>
                  <a:close/>
                  <a:moveTo>
                    <a:pt x="35353" y="17752"/>
                  </a:moveTo>
                  <a:cubicBezTo>
                    <a:pt x="35348" y="17752"/>
                    <a:pt x="35343" y="17752"/>
                    <a:pt x="35338" y="17753"/>
                  </a:cubicBezTo>
                  <a:cubicBezTo>
                    <a:pt x="35255" y="17753"/>
                    <a:pt x="35184" y="17824"/>
                    <a:pt x="35184" y="17907"/>
                  </a:cubicBezTo>
                  <a:cubicBezTo>
                    <a:pt x="35184" y="18003"/>
                    <a:pt x="35263" y="18061"/>
                    <a:pt x="35344" y="18061"/>
                  </a:cubicBezTo>
                  <a:cubicBezTo>
                    <a:pt x="35385" y="18061"/>
                    <a:pt x="35426" y="18046"/>
                    <a:pt x="35458" y="18015"/>
                  </a:cubicBezTo>
                  <a:cubicBezTo>
                    <a:pt x="35550" y="17911"/>
                    <a:pt x="35486" y="17752"/>
                    <a:pt x="35353" y="17752"/>
                  </a:cubicBezTo>
                  <a:close/>
                  <a:moveTo>
                    <a:pt x="26103" y="16964"/>
                  </a:moveTo>
                  <a:cubicBezTo>
                    <a:pt x="24994" y="16964"/>
                    <a:pt x="23883" y="17080"/>
                    <a:pt x="22789" y="17312"/>
                  </a:cubicBezTo>
                  <a:cubicBezTo>
                    <a:pt x="21849" y="17515"/>
                    <a:pt x="21301" y="17741"/>
                    <a:pt x="21313" y="17788"/>
                  </a:cubicBezTo>
                  <a:cubicBezTo>
                    <a:pt x="21317" y="17802"/>
                    <a:pt x="21345" y="17808"/>
                    <a:pt x="21397" y="17808"/>
                  </a:cubicBezTo>
                  <a:cubicBezTo>
                    <a:pt x="21816" y="17808"/>
                    <a:pt x="23747" y="17405"/>
                    <a:pt x="26154" y="17405"/>
                  </a:cubicBezTo>
                  <a:cubicBezTo>
                    <a:pt x="26270" y="17405"/>
                    <a:pt x="26386" y="17405"/>
                    <a:pt x="26504" y="17407"/>
                  </a:cubicBezTo>
                  <a:cubicBezTo>
                    <a:pt x="29148" y="17462"/>
                    <a:pt x="31260" y="18078"/>
                    <a:pt x="31627" y="18078"/>
                  </a:cubicBezTo>
                  <a:cubicBezTo>
                    <a:pt x="31660" y="18078"/>
                    <a:pt x="31679" y="18073"/>
                    <a:pt x="31683" y="18062"/>
                  </a:cubicBezTo>
                  <a:lnTo>
                    <a:pt x="31671" y="18062"/>
                  </a:lnTo>
                  <a:cubicBezTo>
                    <a:pt x="31695" y="18003"/>
                    <a:pt x="31147" y="17765"/>
                    <a:pt x="30231" y="17503"/>
                  </a:cubicBezTo>
                  <a:cubicBezTo>
                    <a:pt x="28880" y="17145"/>
                    <a:pt x="27493" y="16964"/>
                    <a:pt x="26103" y="16964"/>
                  </a:cubicBezTo>
                  <a:close/>
                  <a:moveTo>
                    <a:pt x="32421" y="18943"/>
                  </a:moveTo>
                  <a:lnTo>
                    <a:pt x="32421" y="18943"/>
                  </a:lnTo>
                  <a:cubicBezTo>
                    <a:pt x="32981" y="19289"/>
                    <a:pt x="33564" y="19586"/>
                    <a:pt x="34160" y="19836"/>
                  </a:cubicBezTo>
                  <a:cubicBezTo>
                    <a:pt x="34743" y="20134"/>
                    <a:pt x="35350" y="20384"/>
                    <a:pt x="35969" y="20598"/>
                  </a:cubicBezTo>
                  <a:lnTo>
                    <a:pt x="35969" y="20586"/>
                  </a:lnTo>
                  <a:cubicBezTo>
                    <a:pt x="34826" y="19955"/>
                    <a:pt x="33648" y="19408"/>
                    <a:pt x="32421" y="18943"/>
                  </a:cubicBezTo>
                  <a:close/>
                  <a:moveTo>
                    <a:pt x="12952" y="17152"/>
                  </a:moveTo>
                  <a:cubicBezTo>
                    <a:pt x="11534" y="17152"/>
                    <a:pt x="10118" y="17263"/>
                    <a:pt x="8716" y="17479"/>
                  </a:cubicBezTo>
                  <a:cubicBezTo>
                    <a:pt x="6537" y="17800"/>
                    <a:pt x="4418" y="18419"/>
                    <a:pt x="2418" y="19324"/>
                  </a:cubicBezTo>
                  <a:lnTo>
                    <a:pt x="1858" y="19574"/>
                  </a:lnTo>
                  <a:lnTo>
                    <a:pt x="1382" y="19824"/>
                  </a:lnTo>
                  <a:cubicBezTo>
                    <a:pt x="1120" y="19943"/>
                    <a:pt x="870" y="20086"/>
                    <a:pt x="632" y="20241"/>
                  </a:cubicBezTo>
                  <a:cubicBezTo>
                    <a:pt x="239" y="20479"/>
                    <a:pt x="1" y="20598"/>
                    <a:pt x="36" y="20658"/>
                  </a:cubicBezTo>
                  <a:cubicBezTo>
                    <a:pt x="38" y="20661"/>
                    <a:pt x="43" y="20663"/>
                    <a:pt x="50" y="20663"/>
                  </a:cubicBezTo>
                  <a:cubicBezTo>
                    <a:pt x="174" y="20663"/>
                    <a:pt x="1072" y="20184"/>
                    <a:pt x="2525" y="19610"/>
                  </a:cubicBezTo>
                  <a:cubicBezTo>
                    <a:pt x="4537" y="18800"/>
                    <a:pt x="6632" y="18229"/>
                    <a:pt x="8776" y="17907"/>
                  </a:cubicBezTo>
                  <a:cubicBezTo>
                    <a:pt x="10439" y="17658"/>
                    <a:pt x="12118" y="17530"/>
                    <a:pt x="13799" y="17530"/>
                  </a:cubicBezTo>
                  <a:cubicBezTo>
                    <a:pt x="14283" y="17530"/>
                    <a:pt x="14768" y="17541"/>
                    <a:pt x="15253" y="17562"/>
                  </a:cubicBezTo>
                  <a:cubicBezTo>
                    <a:pt x="16571" y="17619"/>
                    <a:pt x="17504" y="17714"/>
                    <a:pt x="17829" y="17714"/>
                  </a:cubicBezTo>
                  <a:cubicBezTo>
                    <a:pt x="17912" y="17714"/>
                    <a:pt x="17955" y="17708"/>
                    <a:pt x="17955" y="17693"/>
                  </a:cubicBezTo>
                  <a:cubicBezTo>
                    <a:pt x="17729" y="17586"/>
                    <a:pt x="17491" y="17526"/>
                    <a:pt x="17241" y="17515"/>
                  </a:cubicBezTo>
                  <a:cubicBezTo>
                    <a:pt x="16777" y="17419"/>
                    <a:pt x="16110" y="17336"/>
                    <a:pt x="15276" y="17253"/>
                  </a:cubicBezTo>
                  <a:cubicBezTo>
                    <a:pt x="14503" y="17185"/>
                    <a:pt x="13727" y="17152"/>
                    <a:pt x="12952" y="17152"/>
                  </a:cubicBezTo>
                  <a:close/>
                  <a:moveTo>
                    <a:pt x="11722" y="18985"/>
                  </a:moveTo>
                  <a:cubicBezTo>
                    <a:pt x="11636" y="18985"/>
                    <a:pt x="11550" y="18991"/>
                    <a:pt x="11466" y="19003"/>
                  </a:cubicBezTo>
                  <a:lnTo>
                    <a:pt x="10907" y="19003"/>
                  </a:lnTo>
                  <a:lnTo>
                    <a:pt x="10169" y="19050"/>
                  </a:lnTo>
                  <a:cubicBezTo>
                    <a:pt x="8728" y="19158"/>
                    <a:pt x="7311" y="19443"/>
                    <a:pt x="5954" y="19908"/>
                  </a:cubicBezTo>
                  <a:cubicBezTo>
                    <a:pt x="4597" y="20384"/>
                    <a:pt x="3287" y="21015"/>
                    <a:pt x="2060" y="21777"/>
                  </a:cubicBezTo>
                  <a:cubicBezTo>
                    <a:pt x="1584" y="22063"/>
                    <a:pt x="1203" y="22313"/>
                    <a:pt x="941" y="22479"/>
                  </a:cubicBezTo>
                  <a:cubicBezTo>
                    <a:pt x="810" y="22563"/>
                    <a:pt x="679" y="22658"/>
                    <a:pt x="548" y="22753"/>
                  </a:cubicBezTo>
                  <a:cubicBezTo>
                    <a:pt x="691" y="22694"/>
                    <a:pt x="834" y="22622"/>
                    <a:pt x="977" y="22527"/>
                  </a:cubicBezTo>
                  <a:lnTo>
                    <a:pt x="2108" y="21872"/>
                  </a:lnTo>
                  <a:cubicBezTo>
                    <a:pt x="3346" y="21146"/>
                    <a:pt x="4656" y="20539"/>
                    <a:pt x="6001" y="20051"/>
                  </a:cubicBezTo>
                  <a:cubicBezTo>
                    <a:pt x="7359" y="19586"/>
                    <a:pt x="8764" y="19277"/>
                    <a:pt x="10192" y="19134"/>
                  </a:cubicBezTo>
                  <a:lnTo>
                    <a:pt x="10943" y="19062"/>
                  </a:lnTo>
                  <a:lnTo>
                    <a:pt x="11502" y="19039"/>
                  </a:lnTo>
                  <a:cubicBezTo>
                    <a:pt x="11657" y="19039"/>
                    <a:pt x="11812" y="19027"/>
                    <a:pt x="11978" y="19003"/>
                  </a:cubicBezTo>
                  <a:cubicBezTo>
                    <a:pt x="11895" y="18991"/>
                    <a:pt x="11809" y="18985"/>
                    <a:pt x="11722" y="18985"/>
                  </a:cubicBezTo>
                  <a:close/>
                  <a:moveTo>
                    <a:pt x="23657" y="20601"/>
                  </a:moveTo>
                  <a:cubicBezTo>
                    <a:pt x="23608" y="20601"/>
                    <a:pt x="23557" y="20604"/>
                    <a:pt x="23504" y="20610"/>
                  </a:cubicBezTo>
                  <a:cubicBezTo>
                    <a:pt x="23504" y="20634"/>
                    <a:pt x="23932" y="20670"/>
                    <a:pt x="24623" y="20789"/>
                  </a:cubicBezTo>
                  <a:cubicBezTo>
                    <a:pt x="25504" y="20932"/>
                    <a:pt x="26385" y="21158"/>
                    <a:pt x="27230" y="21456"/>
                  </a:cubicBezTo>
                  <a:cubicBezTo>
                    <a:pt x="28088" y="21753"/>
                    <a:pt x="28909" y="22134"/>
                    <a:pt x="29695" y="22575"/>
                  </a:cubicBezTo>
                  <a:cubicBezTo>
                    <a:pt x="30274" y="22893"/>
                    <a:pt x="30626" y="23124"/>
                    <a:pt x="30678" y="23124"/>
                  </a:cubicBezTo>
                  <a:cubicBezTo>
                    <a:pt x="30680" y="23124"/>
                    <a:pt x="30682" y="23124"/>
                    <a:pt x="30683" y="23122"/>
                  </a:cubicBezTo>
                  <a:cubicBezTo>
                    <a:pt x="30612" y="23051"/>
                    <a:pt x="30528" y="22991"/>
                    <a:pt x="30445" y="22932"/>
                  </a:cubicBezTo>
                  <a:cubicBezTo>
                    <a:pt x="30290" y="22825"/>
                    <a:pt x="30052" y="22658"/>
                    <a:pt x="29754" y="22479"/>
                  </a:cubicBezTo>
                  <a:cubicBezTo>
                    <a:pt x="28981" y="22015"/>
                    <a:pt x="28147" y="21622"/>
                    <a:pt x="27290" y="21325"/>
                  </a:cubicBezTo>
                  <a:cubicBezTo>
                    <a:pt x="26433" y="21027"/>
                    <a:pt x="25540" y="20813"/>
                    <a:pt x="24635" y="20682"/>
                  </a:cubicBezTo>
                  <a:cubicBezTo>
                    <a:pt x="24361" y="20646"/>
                    <a:pt x="24087" y="20622"/>
                    <a:pt x="23801" y="20610"/>
                  </a:cubicBezTo>
                  <a:cubicBezTo>
                    <a:pt x="23754" y="20604"/>
                    <a:pt x="23706" y="20601"/>
                    <a:pt x="23657" y="20601"/>
                  </a:cubicBezTo>
                  <a:close/>
                  <a:moveTo>
                    <a:pt x="15095" y="19375"/>
                  </a:moveTo>
                  <a:cubicBezTo>
                    <a:pt x="14800" y="19375"/>
                    <a:pt x="14250" y="19418"/>
                    <a:pt x="13526" y="19527"/>
                  </a:cubicBezTo>
                  <a:cubicBezTo>
                    <a:pt x="12074" y="19777"/>
                    <a:pt x="10657" y="20205"/>
                    <a:pt x="9299" y="20789"/>
                  </a:cubicBezTo>
                  <a:cubicBezTo>
                    <a:pt x="7954" y="21384"/>
                    <a:pt x="6668" y="22110"/>
                    <a:pt x="5466" y="22956"/>
                  </a:cubicBezTo>
                  <a:cubicBezTo>
                    <a:pt x="4549" y="23611"/>
                    <a:pt x="4025" y="24075"/>
                    <a:pt x="4061" y="24123"/>
                  </a:cubicBezTo>
                  <a:cubicBezTo>
                    <a:pt x="4063" y="24127"/>
                    <a:pt x="4068" y="24129"/>
                    <a:pt x="4076" y="24129"/>
                  </a:cubicBezTo>
                  <a:cubicBezTo>
                    <a:pt x="4179" y="24129"/>
                    <a:pt x="4745" y="23761"/>
                    <a:pt x="5632" y="23218"/>
                  </a:cubicBezTo>
                  <a:cubicBezTo>
                    <a:pt x="6859" y="22456"/>
                    <a:pt x="8145" y="21777"/>
                    <a:pt x="9478" y="21194"/>
                  </a:cubicBezTo>
                  <a:cubicBezTo>
                    <a:pt x="12586" y="19824"/>
                    <a:pt x="15372" y="19539"/>
                    <a:pt x="15348" y="19396"/>
                  </a:cubicBezTo>
                  <a:lnTo>
                    <a:pt x="15348" y="19396"/>
                  </a:lnTo>
                  <a:lnTo>
                    <a:pt x="15336" y="19408"/>
                  </a:lnTo>
                  <a:cubicBezTo>
                    <a:pt x="15336" y="19387"/>
                    <a:pt x="15252" y="19375"/>
                    <a:pt x="15095" y="19375"/>
                  </a:cubicBezTo>
                  <a:close/>
                  <a:moveTo>
                    <a:pt x="19149" y="19905"/>
                  </a:moveTo>
                  <a:cubicBezTo>
                    <a:pt x="19024" y="19905"/>
                    <a:pt x="18336" y="20924"/>
                    <a:pt x="17920" y="22348"/>
                  </a:cubicBezTo>
                  <a:cubicBezTo>
                    <a:pt x="17491" y="23813"/>
                    <a:pt x="17527" y="25063"/>
                    <a:pt x="17646" y="25063"/>
                  </a:cubicBezTo>
                  <a:cubicBezTo>
                    <a:pt x="17646" y="25063"/>
                    <a:pt x="17647" y="25063"/>
                    <a:pt x="17648" y="25063"/>
                  </a:cubicBezTo>
                  <a:cubicBezTo>
                    <a:pt x="17766" y="25063"/>
                    <a:pt x="17922" y="23877"/>
                    <a:pt x="18336" y="22468"/>
                  </a:cubicBezTo>
                  <a:cubicBezTo>
                    <a:pt x="18753" y="21063"/>
                    <a:pt x="19253" y="19979"/>
                    <a:pt x="19158" y="19908"/>
                  </a:cubicBezTo>
                  <a:cubicBezTo>
                    <a:pt x="19155" y="19906"/>
                    <a:pt x="19152" y="19905"/>
                    <a:pt x="19149" y="19905"/>
                  </a:cubicBezTo>
                  <a:close/>
                  <a:moveTo>
                    <a:pt x="22111" y="21801"/>
                  </a:moveTo>
                  <a:lnTo>
                    <a:pt x="22111" y="21801"/>
                  </a:lnTo>
                  <a:cubicBezTo>
                    <a:pt x="22730" y="22456"/>
                    <a:pt x="23385" y="23087"/>
                    <a:pt x="24075" y="23682"/>
                  </a:cubicBezTo>
                  <a:cubicBezTo>
                    <a:pt x="24730" y="24301"/>
                    <a:pt x="25421" y="24896"/>
                    <a:pt x="26135" y="25456"/>
                  </a:cubicBezTo>
                  <a:lnTo>
                    <a:pt x="26147" y="25444"/>
                  </a:lnTo>
                  <a:cubicBezTo>
                    <a:pt x="25516" y="24789"/>
                    <a:pt x="24861" y="24158"/>
                    <a:pt x="24170" y="23575"/>
                  </a:cubicBezTo>
                  <a:cubicBezTo>
                    <a:pt x="23516" y="22944"/>
                    <a:pt x="22825" y="22348"/>
                    <a:pt x="22111" y="21801"/>
                  </a:cubicBezTo>
                  <a:close/>
                  <a:moveTo>
                    <a:pt x="22678" y="18844"/>
                  </a:moveTo>
                  <a:cubicBezTo>
                    <a:pt x="22469" y="18844"/>
                    <a:pt x="22263" y="18861"/>
                    <a:pt x="22051" y="18908"/>
                  </a:cubicBezTo>
                  <a:cubicBezTo>
                    <a:pt x="22051" y="18979"/>
                    <a:pt x="23194" y="19015"/>
                    <a:pt x="25016" y="19241"/>
                  </a:cubicBezTo>
                  <a:lnTo>
                    <a:pt x="25730" y="19336"/>
                  </a:lnTo>
                  <a:cubicBezTo>
                    <a:pt x="25980" y="19372"/>
                    <a:pt x="26218" y="19420"/>
                    <a:pt x="26492" y="19467"/>
                  </a:cubicBezTo>
                  <a:cubicBezTo>
                    <a:pt x="27028" y="19551"/>
                    <a:pt x="27587" y="19682"/>
                    <a:pt x="28183" y="19801"/>
                  </a:cubicBezTo>
                  <a:cubicBezTo>
                    <a:pt x="30755" y="20384"/>
                    <a:pt x="33231" y="21277"/>
                    <a:pt x="35588" y="22456"/>
                  </a:cubicBezTo>
                  <a:cubicBezTo>
                    <a:pt x="36124" y="22741"/>
                    <a:pt x="36636" y="22991"/>
                    <a:pt x="37101" y="23265"/>
                  </a:cubicBezTo>
                  <a:cubicBezTo>
                    <a:pt x="37327" y="23396"/>
                    <a:pt x="37565" y="23515"/>
                    <a:pt x="37779" y="23658"/>
                  </a:cubicBezTo>
                  <a:cubicBezTo>
                    <a:pt x="37982" y="23789"/>
                    <a:pt x="38196" y="23908"/>
                    <a:pt x="38386" y="24027"/>
                  </a:cubicBezTo>
                  <a:cubicBezTo>
                    <a:pt x="39885" y="24966"/>
                    <a:pt x="40780" y="25662"/>
                    <a:pt x="40879" y="25662"/>
                  </a:cubicBezTo>
                  <a:cubicBezTo>
                    <a:pt x="40883" y="25662"/>
                    <a:pt x="40885" y="25661"/>
                    <a:pt x="40887" y="25658"/>
                  </a:cubicBezTo>
                  <a:cubicBezTo>
                    <a:pt x="40911" y="25635"/>
                    <a:pt x="40696" y="25444"/>
                    <a:pt x="40315" y="25111"/>
                  </a:cubicBezTo>
                  <a:cubicBezTo>
                    <a:pt x="40113" y="24932"/>
                    <a:pt x="39875" y="24742"/>
                    <a:pt x="39577" y="24515"/>
                  </a:cubicBezTo>
                  <a:cubicBezTo>
                    <a:pt x="39279" y="24301"/>
                    <a:pt x="38946" y="24039"/>
                    <a:pt x="38565" y="23789"/>
                  </a:cubicBezTo>
                  <a:lnTo>
                    <a:pt x="37958" y="23384"/>
                  </a:lnTo>
                  <a:cubicBezTo>
                    <a:pt x="37744" y="23241"/>
                    <a:pt x="37517" y="23110"/>
                    <a:pt x="37291" y="22968"/>
                  </a:cubicBezTo>
                  <a:cubicBezTo>
                    <a:pt x="36791" y="22658"/>
                    <a:pt x="36291" y="22372"/>
                    <a:pt x="35767" y="22110"/>
                  </a:cubicBezTo>
                  <a:cubicBezTo>
                    <a:pt x="34588" y="21491"/>
                    <a:pt x="33362" y="20944"/>
                    <a:pt x="32112" y="20491"/>
                  </a:cubicBezTo>
                  <a:cubicBezTo>
                    <a:pt x="30850" y="20039"/>
                    <a:pt x="29576" y="19682"/>
                    <a:pt x="28266" y="19396"/>
                  </a:cubicBezTo>
                  <a:cubicBezTo>
                    <a:pt x="27671" y="19289"/>
                    <a:pt x="27099" y="19170"/>
                    <a:pt x="26552" y="19098"/>
                  </a:cubicBezTo>
                  <a:cubicBezTo>
                    <a:pt x="26290" y="19062"/>
                    <a:pt x="26028" y="19027"/>
                    <a:pt x="25778" y="19003"/>
                  </a:cubicBezTo>
                  <a:lnTo>
                    <a:pt x="25051" y="18920"/>
                  </a:lnTo>
                  <a:cubicBezTo>
                    <a:pt x="24635" y="18872"/>
                    <a:pt x="24218" y="18848"/>
                    <a:pt x="23801" y="18848"/>
                  </a:cubicBezTo>
                  <a:lnTo>
                    <a:pt x="22861" y="18848"/>
                  </a:lnTo>
                  <a:cubicBezTo>
                    <a:pt x="22799" y="18845"/>
                    <a:pt x="22738" y="18844"/>
                    <a:pt x="22678" y="18844"/>
                  </a:cubicBezTo>
                  <a:close/>
                  <a:moveTo>
                    <a:pt x="30362" y="21420"/>
                  </a:moveTo>
                  <a:lnTo>
                    <a:pt x="30362" y="21420"/>
                  </a:lnTo>
                  <a:cubicBezTo>
                    <a:pt x="30362" y="21432"/>
                    <a:pt x="30695" y="21622"/>
                    <a:pt x="31195" y="21956"/>
                  </a:cubicBezTo>
                  <a:cubicBezTo>
                    <a:pt x="31862" y="22384"/>
                    <a:pt x="32481" y="22860"/>
                    <a:pt x="33076" y="23384"/>
                  </a:cubicBezTo>
                  <a:cubicBezTo>
                    <a:pt x="33660" y="23908"/>
                    <a:pt x="34207" y="24468"/>
                    <a:pt x="34707" y="25075"/>
                  </a:cubicBezTo>
                  <a:cubicBezTo>
                    <a:pt x="35100" y="25551"/>
                    <a:pt x="35315" y="25837"/>
                    <a:pt x="35338" y="25837"/>
                  </a:cubicBezTo>
                  <a:lnTo>
                    <a:pt x="35338" y="25825"/>
                  </a:lnTo>
                  <a:cubicBezTo>
                    <a:pt x="35303" y="25742"/>
                    <a:pt x="35255" y="25670"/>
                    <a:pt x="35196" y="25599"/>
                  </a:cubicBezTo>
                  <a:cubicBezTo>
                    <a:pt x="35112" y="25456"/>
                    <a:pt x="34969" y="25254"/>
                    <a:pt x="34779" y="25015"/>
                  </a:cubicBezTo>
                  <a:cubicBezTo>
                    <a:pt x="34291" y="24384"/>
                    <a:pt x="33755" y="23801"/>
                    <a:pt x="33160" y="23277"/>
                  </a:cubicBezTo>
                  <a:cubicBezTo>
                    <a:pt x="32564" y="22741"/>
                    <a:pt x="31921" y="22277"/>
                    <a:pt x="31243" y="21860"/>
                  </a:cubicBezTo>
                  <a:cubicBezTo>
                    <a:pt x="30981" y="21706"/>
                    <a:pt x="30755" y="21598"/>
                    <a:pt x="30612" y="21515"/>
                  </a:cubicBezTo>
                  <a:cubicBezTo>
                    <a:pt x="30528" y="21479"/>
                    <a:pt x="30445" y="21444"/>
                    <a:pt x="30362" y="21420"/>
                  </a:cubicBezTo>
                  <a:close/>
                  <a:moveTo>
                    <a:pt x="8454" y="23170"/>
                  </a:moveTo>
                  <a:lnTo>
                    <a:pt x="8454" y="23170"/>
                  </a:lnTo>
                  <a:cubicBezTo>
                    <a:pt x="8371" y="23182"/>
                    <a:pt x="8299" y="23218"/>
                    <a:pt x="8228" y="23253"/>
                  </a:cubicBezTo>
                  <a:cubicBezTo>
                    <a:pt x="8061" y="23325"/>
                    <a:pt x="7847" y="23420"/>
                    <a:pt x="7573" y="23575"/>
                  </a:cubicBezTo>
                  <a:cubicBezTo>
                    <a:pt x="6871" y="23956"/>
                    <a:pt x="6204" y="24396"/>
                    <a:pt x="5585" y="24885"/>
                  </a:cubicBezTo>
                  <a:cubicBezTo>
                    <a:pt x="4954" y="25385"/>
                    <a:pt x="4370" y="25944"/>
                    <a:pt x="3835" y="26551"/>
                  </a:cubicBezTo>
                  <a:cubicBezTo>
                    <a:pt x="3632" y="26778"/>
                    <a:pt x="3477" y="26968"/>
                    <a:pt x="3382" y="27111"/>
                  </a:cubicBezTo>
                  <a:cubicBezTo>
                    <a:pt x="3323" y="27171"/>
                    <a:pt x="3275" y="27242"/>
                    <a:pt x="3227" y="27325"/>
                  </a:cubicBezTo>
                  <a:cubicBezTo>
                    <a:pt x="3228" y="27326"/>
                    <a:pt x="3228" y="27326"/>
                    <a:pt x="3229" y="27326"/>
                  </a:cubicBezTo>
                  <a:cubicBezTo>
                    <a:pt x="3261" y="27326"/>
                    <a:pt x="3498" y="27054"/>
                    <a:pt x="3906" y="26611"/>
                  </a:cubicBezTo>
                  <a:cubicBezTo>
                    <a:pt x="5001" y="25456"/>
                    <a:pt x="6240" y="24468"/>
                    <a:pt x="7621" y="23670"/>
                  </a:cubicBezTo>
                  <a:cubicBezTo>
                    <a:pt x="8121" y="23361"/>
                    <a:pt x="8454" y="23182"/>
                    <a:pt x="8454" y="23170"/>
                  </a:cubicBezTo>
                  <a:close/>
                  <a:moveTo>
                    <a:pt x="20765" y="23063"/>
                  </a:moveTo>
                  <a:cubicBezTo>
                    <a:pt x="20765" y="23313"/>
                    <a:pt x="20801" y="23563"/>
                    <a:pt x="20872" y="23801"/>
                  </a:cubicBezTo>
                  <a:cubicBezTo>
                    <a:pt x="21122" y="24956"/>
                    <a:pt x="21551" y="26075"/>
                    <a:pt x="22158" y="27099"/>
                  </a:cubicBezTo>
                  <a:cubicBezTo>
                    <a:pt x="22265" y="27325"/>
                    <a:pt x="22408" y="27528"/>
                    <a:pt x="22563" y="27718"/>
                  </a:cubicBezTo>
                  <a:lnTo>
                    <a:pt x="22575" y="27706"/>
                  </a:lnTo>
                  <a:cubicBezTo>
                    <a:pt x="22480" y="27480"/>
                    <a:pt x="22373" y="27254"/>
                    <a:pt x="22253" y="27040"/>
                  </a:cubicBezTo>
                  <a:cubicBezTo>
                    <a:pt x="21980" y="26516"/>
                    <a:pt x="21742" y="25980"/>
                    <a:pt x="21527" y="25444"/>
                  </a:cubicBezTo>
                  <a:cubicBezTo>
                    <a:pt x="21301" y="24896"/>
                    <a:pt x="21122" y="24337"/>
                    <a:pt x="20968" y="23765"/>
                  </a:cubicBezTo>
                  <a:cubicBezTo>
                    <a:pt x="20920" y="23527"/>
                    <a:pt x="20849" y="23289"/>
                    <a:pt x="20765" y="23063"/>
                  </a:cubicBezTo>
                  <a:close/>
                  <a:moveTo>
                    <a:pt x="22845" y="21602"/>
                  </a:moveTo>
                  <a:cubicBezTo>
                    <a:pt x="22825" y="21602"/>
                    <a:pt x="22814" y="21605"/>
                    <a:pt x="22813" y="21610"/>
                  </a:cubicBezTo>
                  <a:cubicBezTo>
                    <a:pt x="22777" y="21741"/>
                    <a:pt x="25575" y="22670"/>
                    <a:pt x="28647" y="24563"/>
                  </a:cubicBezTo>
                  <a:cubicBezTo>
                    <a:pt x="31664" y="26415"/>
                    <a:pt x="33712" y="28483"/>
                    <a:pt x="33889" y="28483"/>
                  </a:cubicBezTo>
                  <a:cubicBezTo>
                    <a:pt x="33893" y="28483"/>
                    <a:pt x="33896" y="28482"/>
                    <a:pt x="33898" y="28480"/>
                  </a:cubicBezTo>
                  <a:lnTo>
                    <a:pt x="33886" y="28480"/>
                  </a:lnTo>
                  <a:cubicBezTo>
                    <a:pt x="33922" y="28444"/>
                    <a:pt x="33457" y="27861"/>
                    <a:pt x="32576" y="27040"/>
                  </a:cubicBezTo>
                  <a:cubicBezTo>
                    <a:pt x="30290" y="24896"/>
                    <a:pt x="27599" y="23230"/>
                    <a:pt x="24670" y="22134"/>
                  </a:cubicBezTo>
                  <a:cubicBezTo>
                    <a:pt x="23681" y="21766"/>
                    <a:pt x="22998" y="21602"/>
                    <a:pt x="22845" y="21602"/>
                  </a:cubicBezTo>
                  <a:close/>
                  <a:moveTo>
                    <a:pt x="29671" y="28218"/>
                  </a:moveTo>
                  <a:cubicBezTo>
                    <a:pt x="29385" y="28218"/>
                    <a:pt x="29254" y="28552"/>
                    <a:pt x="29457" y="28754"/>
                  </a:cubicBezTo>
                  <a:cubicBezTo>
                    <a:pt x="29517" y="28814"/>
                    <a:pt x="29593" y="28841"/>
                    <a:pt x="29668" y="28841"/>
                  </a:cubicBezTo>
                  <a:cubicBezTo>
                    <a:pt x="29830" y="28841"/>
                    <a:pt x="29989" y="28715"/>
                    <a:pt x="29981" y="28528"/>
                  </a:cubicBezTo>
                  <a:cubicBezTo>
                    <a:pt x="29981" y="28349"/>
                    <a:pt x="29838" y="28218"/>
                    <a:pt x="29671" y="28218"/>
                  </a:cubicBezTo>
                  <a:close/>
                  <a:moveTo>
                    <a:pt x="3424" y="29467"/>
                  </a:moveTo>
                  <a:cubicBezTo>
                    <a:pt x="3418" y="29467"/>
                    <a:pt x="3412" y="29468"/>
                    <a:pt x="3406" y="29468"/>
                  </a:cubicBezTo>
                  <a:cubicBezTo>
                    <a:pt x="3275" y="29468"/>
                    <a:pt x="3203" y="29623"/>
                    <a:pt x="3299" y="29718"/>
                  </a:cubicBezTo>
                  <a:cubicBezTo>
                    <a:pt x="3327" y="29751"/>
                    <a:pt x="3365" y="29765"/>
                    <a:pt x="3402" y="29765"/>
                  </a:cubicBezTo>
                  <a:cubicBezTo>
                    <a:pt x="3476" y="29765"/>
                    <a:pt x="3549" y="29710"/>
                    <a:pt x="3549" y="29623"/>
                  </a:cubicBezTo>
                  <a:cubicBezTo>
                    <a:pt x="3560" y="29535"/>
                    <a:pt x="3499" y="29467"/>
                    <a:pt x="3424" y="29467"/>
                  </a:cubicBezTo>
                  <a:close/>
                  <a:moveTo>
                    <a:pt x="16171" y="22345"/>
                  </a:moveTo>
                  <a:cubicBezTo>
                    <a:pt x="16020" y="22345"/>
                    <a:pt x="14496" y="23707"/>
                    <a:pt x="13050" y="25766"/>
                  </a:cubicBezTo>
                  <a:cubicBezTo>
                    <a:pt x="11562" y="27873"/>
                    <a:pt x="10776" y="29814"/>
                    <a:pt x="10895" y="29873"/>
                  </a:cubicBezTo>
                  <a:cubicBezTo>
                    <a:pt x="10897" y="29874"/>
                    <a:pt x="10899" y="29875"/>
                    <a:pt x="10902" y="29875"/>
                  </a:cubicBezTo>
                  <a:cubicBezTo>
                    <a:pt x="11056" y="29875"/>
                    <a:pt x="11989" y="28055"/>
                    <a:pt x="13407" y="26016"/>
                  </a:cubicBezTo>
                  <a:cubicBezTo>
                    <a:pt x="14848" y="23932"/>
                    <a:pt x="16277" y="22432"/>
                    <a:pt x="16181" y="22348"/>
                  </a:cubicBezTo>
                  <a:cubicBezTo>
                    <a:pt x="16179" y="22346"/>
                    <a:pt x="16176" y="22345"/>
                    <a:pt x="16171" y="22345"/>
                  </a:cubicBezTo>
                  <a:close/>
                  <a:moveTo>
                    <a:pt x="16993" y="19771"/>
                  </a:moveTo>
                  <a:cubicBezTo>
                    <a:pt x="16849" y="19771"/>
                    <a:pt x="16007" y="20008"/>
                    <a:pt x="14776" y="20574"/>
                  </a:cubicBezTo>
                  <a:cubicBezTo>
                    <a:pt x="14002" y="20920"/>
                    <a:pt x="13240" y="21325"/>
                    <a:pt x="12502" y="21765"/>
                  </a:cubicBezTo>
                  <a:cubicBezTo>
                    <a:pt x="11609" y="22313"/>
                    <a:pt x="10740" y="22920"/>
                    <a:pt x="9931" y="23575"/>
                  </a:cubicBezTo>
                  <a:cubicBezTo>
                    <a:pt x="9109" y="24242"/>
                    <a:pt x="8347" y="24968"/>
                    <a:pt x="7633" y="25742"/>
                  </a:cubicBezTo>
                  <a:cubicBezTo>
                    <a:pt x="7311" y="26111"/>
                    <a:pt x="7025" y="26468"/>
                    <a:pt x="6763" y="26813"/>
                  </a:cubicBezTo>
                  <a:cubicBezTo>
                    <a:pt x="6490" y="27147"/>
                    <a:pt x="6275" y="27504"/>
                    <a:pt x="6061" y="27790"/>
                  </a:cubicBezTo>
                  <a:cubicBezTo>
                    <a:pt x="5870" y="28052"/>
                    <a:pt x="5704" y="28337"/>
                    <a:pt x="5549" y="28623"/>
                  </a:cubicBezTo>
                  <a:cubicBezTo>
                    <a:pt x="5418" y="28837"/>
                    <a:pt x="5311" y="29064"/>
                    <a:pt x="5204" y="29290"/>
                  </a:cubicBezTo>
                  <a:cubicBezTo>
                    <a:pt x="5037" y="29659"/>
                    <a:pt x="4954" y="29873"/>
                    <a:pt x="4989" y="29885"/>
                  </a:cubicBezTo>
                  <a:cubicBezTo>
                    <a:pt x="4991" y="29886"/>
                    <a:pt x="4993" y="29886"/>
                    <a:pt x="4994" y="29886"/>
                  </a:cubicBezTo>
                  <a:cubicBezTo>
                    <a:pt x="5079" y="29886"/>
                    <a:pt x="5495" y="29086"/>
                    <a:pt x="6311" y="27944"/>
                  </a:cubicBezTo>
                  <a:cubicBezTo>
                    <a:pt x="6525" y="27659"/>
                    <a:pt x="6775" y="27349"/>
                    <a:pt x="7037" y="27016"/>
                  </a:cubicBezTo>
                  <a:cubicBezTo>
                    <a:pt x="7299" y="26682"/>
                    <a:pt x="7609" y="26349"/>
                    <a:pt x="7930" y="26004"/>
                  </a:cubicBezTo>
                  <a:cubicBezTo>
                    <a:pt x="8645" y="25254"/>
                    <a:pt x="9395" y="24551"/>
                    <a:pt x="10204" y="23896"/>
                  </a:cubicBezTo>
                  <a:cubicBezTo>
                    <a:pt x="11002" y="23253"/>
                    <a:pt x="11847" y="22646"/>
                    <a:pt x="12717" y="22087"/>
                  </a:cubicBezTo>
                  <a:cubicBezTo>
                    <a:pt x="13526" y="21586"/>
                    <a:pt x="14276" y="21158"/>
                    <a:pt x="14919" y="20825"/>
                  </a:cubicBezTo>
                  <a:cubicBezTo>
                    <a:pt x="16205" y="20170"/>
                    <a:pt x="17039" y="19836"/>
                    <a:pt x="17015" y="19777"/>
                  </a:cubicBezTo>
                  <a:cubicBezTo>
                    <a:pt x="17014" y="19773"/>
                    <a:pt x="17006" y="19771"/>
                    <a:pt x="16993" y="19771"/>
                  </a:cubicBezTo>
                  <a:close/>
                  <a:moveTo>
                    <a:pt x="23158" y="25516"/>
                  </a:moveTo>
                  <a:lnTo>
                    <a:pt x="23158" y="25516"/>
                  </a:lnTo>
                  <a:cubicBezTo>
                    <a:pt x="23289" y="25801"/>
                    <a:pt x="23432" y="26087"/>
                    <a:pt x="23611" y="26349"/>
                  </a:cubicBezTo>
                  <a:cubicBezTo>
                    <a:pt x="23897" y="26861"/>
                    <a:pt x="24325" y="27552"/>
                    <a:pt x="24813" y="28302"/>
                  </a:cubicBezTo>
                  <a:cubicBezTo>
                    <a:pt x="25301" y="29040"/>
                    <a:pt x="25778" y="29707"/>
                    <a:pt x="26123" y="30171"/>
                  </a:cubicBezTo>
                  <a:cubicBezTo>
                    <a:pt x="26302" y="30433"/>
                    <a:pt x="26504" y="30683"/>
                    <a:pt x="26718" y="30921"/>
                  </a:cubicBezTo>
                  <a:cubicBezTo>
                    <a:pt x="26564" y="30635"/>
                    <a:pt x="26397" y="30373"/>
                    <a:pt x="26206" y="30111"/>
                  </a:cubicBezTo>
                  <a:cubicBezTo>
                    <a:pt x="25873" y="29635"/>
                    <a:pt x="25432" y="28968"/>
                    <a:pt x="24932" y="28218"/>
                  </a:cubicBezTo>
                  <a:cubicBezTo>
                    <a:pt x="24432" y="27480"/>
                    <a:pt x="24004" y="26790"/>
                    <a:pt x="23694" y="26301"/>
                  </a:cubicBezTo>
                  <a:cubicBezTo>
                    <a:pt x="23539" y="26028"/>
                    <a:pt x="23361" y="25766"/>
                    <a:pt x="23158" y="25516"/>
                  </a:cubicBezTo>
                  <a:close/>
                  <a:moveTo>
                    <a:pt x="16991" y="26551"/>
                  </a:moveTo>
                  <a:lnTo>
                    <a:pt x="16991" y="26551"/>
                  </a:lnTo>
                  <a:cubicBezTo>
                    <a:pt x="16848" y="26801"/>
                    <a:pt x="16729" y="27063"/>
                    <a:pt x="16658" y="27337"/>
                  </a:cubicBezTo>
                  <a:cubicBezTo>
                    <a:pt x="16205" y="28623"/>
                    <a:pt x="16003" y="29980"/>
                    <a:pt x="16062" y="31350"/>
                  </a:cubicBezTo>
                  <a:cubicBezTo>
                    <a:pt x="16062" y="31635"/>
                    <a:pt x="16086" y="31909"/>
                    <a:pt x="16157" y="32183"/>
                  </a:cubicBezTo>
                  <a:cubicBezTo>
                    <a:pt x="16169" y="31909"/>
                    <a:pt x="16169" y="31623"/>
                    <a:pt x="16157" y="31350"/>
                  </a:cubicBezTo>
                  <a:cubicBezTo>
                    <a:pt x="16157" y="29992"/>
                    <a:pt x="16360" y="28647"/>
                    <a:pt x="16753" y="27361"/>
                  </a:cubicBezTo>
                  <a:cubicBezTo>
                    <a:pt x="16848" y="27099"/>
                    <a:pt x="16919" y="26825"/>
                    <a:pt x="16991" y="26551"/>
                  </a:cubicBezTo>
                  <a:close/>
                  <a:moveTo>
                    <a:pt x="27028" y="28909"/>
                  </a:moveTo>
                  <a:lnTo>
                    <a:pt x="27028" y="28909"/>
                  </a:lnTo>
                  <a:cubicBezTo>
                    <a:pt x="27147" y="29111"/>
                    <a:pt x="27278" y="29314"/>
                    <a:pt x="27433" y="29492"/>
                  </a:cubicBezTo>
                  <a:cubicBezTo>
                    <a:pt x="27683" y="29838"/>
                    <a:pt x="28040" y="30338"/>
                    <a:pt x="28433" y="30885"/>
                  </a:cubicBezTo>
                  <a:cubicBezTo>
                    <a:pt x="28814" y="31433"/>
                    <a:pt x="29147" y="31933"/>
                    <a:pt x="29385" y="32302"/>
                  </a:cubicBezTo>
                  <a:cubicBezTo>
                    <a:pt x="29504" y="32505"/>
                    <a:pt x="29647" y="32695"/>
                    <a:pt x="29802" y="32874"/>
                  </a:cubicBezTo>
                  <a:cubicBezTo>
                    <a:pt x="29719" y="32659"/>
                    <a:pt x="29612" y="32445"/>
                    <a:pt x="29481" y="32243"/>
                  </a:cubicBezTo>
                  <a:cubicBezTo>
                    <a:pt x="29254" y="31862"/>
                    <a:pt x="28933" y="31350"/>
                    <a:pt x="28552" y="30802"/>
                  </a:cubicBezTo>
                  <a:cubicBezTo>
                    <a:pt x="28159" y="30254"/>
                    <a:pt x="27790" y="29766"/>
                    <a:pt x="27516" y="29433"/>
                  </a:cubicBezTo>
                  <a:cubicBezTo>
                    <a:pt x="27373" y="29242"/>
                    <a:pt x="27218" y="29064"/>
                    <a:pt x="27028" y="28909"/>
                  </a:cubicBezTo>
                  <a:close/>
                  <a:moveTo>
                    <a:pt x="19652" y="33003"/>
                  </a:moveTo>
                  <a:cubicBezTo>
                    <a:pt x="19576" y="33003"/>
                    <a:pt x="19516" y="33071"/>
                    <a:pt x="19527" y="33159"/>
                  </a:cubicBezTo>
                  <a:cubicBezTo>
                    <a:pt x="19527" y="33246"/>
                    <a:pt x="19600" y="33301"/>
                    <a:pt x="19673" y="33301"/>
                  </a:cubicBezTo>
                  <a:cubicBezTo>
                    <a:pt x="19711" y="33301"/>
                    <a:pt x="19749" y="33287"/>
                    <a:pt x="19777" y="33255"/>
                  </a:cubicBezTo>
                  <a:cubicBezTo>
                    <a:pt x="19872" y="33159"/>
                    <a:pt x="19801" y="33005"/>
                    <a:pt x="19670" y="33005"/>
                  </a:cubicBezTo>
                  <a:cubicBezTo>
                    <a:pt x="19664" y="33004"/>
                    <a:pt x="19658" y="33003"/>
                    <a:pt x="19652" y="33003"/>
                  </a:cubicBezTo>
                  <a:close/>
                  <a:moveTo>
                    <a:pt x="18253" y="26016"/>
                  </a:moveTo>
                  <a:lnTo>
                    <a:pt x="18253" y="26016"/>
                  </a:lnTo>
                  <a:cubicBezTo>
                    <a:pt x="18205" y="26099"/>
                    <a:pt x="18182" y="26194"/>
                    <a:pt x="18158" y="26289"/>
                  </a:cubicBezTo>
                  <a:cubicBezTo>
                    <a:pt x="18110" y="26480"/>
                    <a:pt x="18051" y="26754"/>
                    <a:pt x="17991" y="27087"/>
                  </a:cubicBezTo>
                  <a:cubicBezTo>
                    <a:pt x="17848" y="27956"/>
                    <a:pt x="17765" y="28837"/>
                    <a:pt x="17753" y="29730"/>
                  </a:cubicBezTo>
                  <a:cubicBezTo>
                    <a:pt x="17741" y="30611"/>
                    <a:pt x="17801" y="31492"/>
                    <a:pt x="17932" y="32374"/>
                  </a:cubicBezTo>
                  <a:cubicBezTo>
                    <a:pt x="17991" y="32707"/>
                    <a:pt x="18039" y="32981"/>
                    <a:pt x="18086" y="33159"/>
                  </a:cubicBezTo>
                  <a:cubicBezTo>
                    <a:pt x="18098" y="33249"/>
                    <a:pt x="18119" y="33340"/>
                    <a:pt x="18162" y="33430"/>
                  </a:cubicBezTo>
                  <a:lnTo>
                    <a:pt x="18162" y="33430"/>
                  </a:lnTo>
                  <a:cubicBezTo>
                    <a:pt x="18167" y="33349"/>
                    <a:pt x="18104" y="32961"/>
                    <a:pt x="18051" y="32362"/>
                  </a:cubicBezTo>
                  <a:cubicBezTo>
                    <a:pt x="17943" y="31492"/>
                    <a:pt x="17884" y="30611"/>
                    <a:pt x="17896" y="29730"/>
                  </a:cubicBezTo>
                  <a:cubicBezTo>
                    <a:pt x="17908" y="28849"/>
                    <a:pt x="17979" y="27968"/>
                    <a:pt x="18098" y="27099"/>
                  </a:cubicBezTo>
                  <a:cubicBezTo>
                    <a:pt x="18193" y="26432"/>
                    <a:pt x="18277" y="26016"/>
                    <a:pt x="18253" y="26016"/>
                  </a:cubicBezTo>
                  <a:close/>
                  <a:moveTo>
                    <a:pt x="18162" y="33430"/>
                  </a:moveTo>
                  <a:cubicBezTo>
                    <a:pt x="18162" y="33439"/>
                    <a:pt x="18160" y="33444"/>
                    <a:pt x="18158" y="33445"/>
                  </a:cubicBezTo>
                  <a:lnTo>
                    <a:pt x="18170" y="33445"/>
                  </a:lnTo>
                  <a:cubicBezTo>
                    <a:pt x="18167" y="33440"/>
                    <a:pt x="18165" y="33435"/>
                    <a:pt x="18162" y="33430"/>
                  </a:cubicBezTo>
                  <a:close/>
                  <a:moveTo>
                    <a:pt x="15419" y="25206"/>
                  </a:moveTo>
                  <a:cubicBezTo>
                    <a:pt x="15348" y="25301"/>
                    <a:pt x="15288" y="25396"/>
                    <a:pt x="15241" y="25504"/>
                  </a:cubicBezTo>
                  <a:cubicBezTo>
                    <a:pt x="15134" y="25706"/>
                    <a:pt x="14991" y="25992"/>
                    <a:pt x="14812" y="26361"/>
                  </a:cubicBezTo>
                  <a:cubicBezTo>
                    <a:pt x="14372" y="27313"/>
                    <a:pt x="13991" y="28302"/>
                    <a:pt x="13705" y="29314"/>
                  </a:cubicBezTo>
                  <a:cubicBezTo>
                    <a:pt x="13407" y="30314"/>
                    <a:pt x="13193" y="31350"/>
                    <a:pt x="13062" y="32397"/>
                  </a:cubicBezTo>
                  <a:cubicBezTo>
                    <a:pt x="13014" y="32790"/>
                    <a:pt x="12979" y="33112"/>
                    <a:pt x="12967" y="33338"/>
                  </a:cubicBezTo>
                  <a:cubicBezTo>
                    <a:pt x="12955" y="33457"/>
                    <a:pt x="12955" y="33576"/>
                    <a:pt x="12967" y="33695"/>
                  </a:cubicBezTo>
                  <a:cubicBezTo>
                    <a:pt x="13002" y="33576"/>
                    <a:pt x="13026" y="33457"/>
                    <a:pt x="13038" y="33338"/>
                  </a:cubicBezTo>
                  <a:cubicBezTo>
                    <a:pt x="13062" y="33124"/>
                    <a:pt x="13109" y="32790"/>
                    <a:pt x="13169" y="32397"/>
                  </a:cubicBezTo>
                  <a:cubicBezTo>
                    <a:pt x="13336" y="31373"/>
                    <a:pt x="13562" y="30349"/>
                    <a:pt x="13848" y="29337"/>
                  </a:cubicBezTo>
                  <a:cubicBezTo>
                    <a:pt x="14133" y="28337"/>
                    <a:pt x="14491" y="27361"/>
                    <a:pt x="14907" y="26397"/>
                  </a:cubicBezTo>
                  <a:cubicBezTo>
                    <a:pt x="15062" y="26039"/>
                    <a:pt x="15193" y="25742"/>
                    <a:pt x="15288" y="25527"/>
                  </a:cubicBezTo>
                  <a:cubicBezTo>
                    <a:pt x="15348" y="25432"/>
                    <a:pt x="15384" y="25325"/>
                    <a:pt x="15419" y="25206"/>
                  </a:cubicBezTo>
                  <a:close/>
                  <a:moveTo>
                    <a:pt x="20158" y="20277"/>
                  </a:moveTo>
                  <a:cubicBezTo>
                    <a:pt x="20087" y="20277"/>
                    <a:pt x="19932" y="21051"/>
                    <a:pt x="19813" y="22325"/>
                  </a:cubicBezTo>
                  <a:cubicBezTo>
                    <a:pt x="19515" y="25670"/>
                    <a:pt x="19801" y="29040"/>
                    <a:pt x="20646" y="32290"/>
                  </a:cubicBezTo>
                  <a:cubicBezTo>
                    <a:pt x="20965" y="33475"/>
                    <a:pt x="21251" y="34202"/>
                    <a:pt x="21317" y="34252"/>
                  </a:cubicBezTo>
                  <a:lnTo>
                    <a:pt x="21317" y="34252"/>
                  </a:lnTo>
                  <a:cubicBezTo>
                    <a:pt x="21363" y="34200"/>
                    <a:pt x="21187" y="33435"/>
                    <a:pt x="20932" y="32219"/>
                  </a:cubicBezTo>
                  <a:cubicBezTo>
                    <a:pt x="20610" y="30600"/>
                    <a:pt x="20372" y="28956"/>
                    <a:pt x="20229" y="27313"/>
                  </a:cubicBezTo>
                  <a:cubicBezTo>
                    <a:pt x="20098" y="25658"/>
                    <a:pt x="20063" y="24003"/>
                    <a:pt x="20122" y="22348"/>
                  </a:cubicBezTo>
                  <a:cubicBezTo>
                    <a:pt x="20158" y="21075"/>
                    <a:pt x="20218" y="20289"/>
                    <a:pt x="20158" y="20277"/>
                  </a:cubicBezTo>
                  <a:close/>
                  <a:moveTo>
                    <a:pt x="21317" y="34252"/>
                  </a:moveTo>
                  <a:cubicBezTo>
                    <a:pt x="21316" y="34254"/>
                    <a:pt x="21314" y="34254"/>
                    <a:pt x="21313" y="34255"/>
                  </a:cubicBezTo>
                  <a:lnTo>
                    <a:pt x="21322" y="34255"/>
                  </a:lnTo>
                  <a:cubicBezTo>
                    <a:pt x="21321" y="34254"/>
                    <a:pt x="21319" y="34254"/>
                    <a:pt x="21317" y="34252"/>
                  </a:cubicBezTo>
                  <a:close/>
                  <a:moveTo>
                    <a:pt x="21322" y="34255"/>
                  </a:moveTo>
                  <a:cubicBezTo>
                    <a:pt x="21323" y="34255"/>
                    <a:pt x="21323" y="34255"/>
                    <a:pt x="21324" y="34255"/>
                  </a:cubicBezTo>
                  <a:cubicBezTo>
                    <a:pt x="21324" y="34255"/>
                    <a:pt x="21324" y="34255"/>
                    <a:pt x="21325" y="34255"/>
                  </a:cubicBezTo>
                  <a:close/>
                  <a:moveTo>
                    <a:pt x="17955" y="20003"/>
                  </a:moveTo>
                  <a:cubicBezTo>
                    <a:pt x="17896" y="20015"/>
                    <a:pt x="17836" y="20039"/>
                    <a:pt x="17789" y="20063"/>
                  </a:cubicBezTo>
                  <a:lnTo>
                    <a:pt x="17289" y="20324"/>
                  </a:lnTo>
                  <a:cubicBezTo>
                    <a:pt x="17062" y="20432"/>
                    <a:pt x="16800" y="20586"/>
                    <a:pt x="16503" y="20765"/>
                  </a:cubicBezTo>
                  <a:cubicBezTo>
                    <a:pt x="16205" y="20944"/>
                    <a:pt x="15860" y="21146"/>
                    <a:pt x="15503" y="21408"/>
                  </a:cubicBezTo>
                  <a:lnTo>
                    <a:pt x="14919" y="21789"/>
                  </a:lnTo>
                  <a:cubicBezTo>
                    <a:pt x="14729" y="21920"/>
                    <a:pt x="14538" y="22087"/>
                    <a:pt x="14324" y="22241"/>
                  </a:cubicBezTo>
                  <a:cubicBezTo>
                    <a:pt x="13907" y="22539"/>
                    <a:pt x="13490" y="22908"/>
                    <a:pt x="13050" y="23289"/>
                  </a:cubicBezTo>
                  <a:cubicBezTo>
                    <a:pt x="11133" y="24968"/>
                    <a:pt x="9502" y="26932"/>
                    <a:pt x="8204" y="29111"/>
                  </a:cubicBezTo>
                  <a:cubicBezTo>
                    <a:pt x="7918" y="29611"/>
                    <a:pt x="7633" y="30088"/>
                    <a:pt x="7406" y="30564"/>
                  </a:cubicBezTo>
                  <a:cubicBezTo>
                    <a:pt x="7299" y="30790"/>
                    <a:pt x="7168" y="31016"/>
                    <a:pt x="7073" y="31231"/>
                  </a:cubicBezTo>
                  <a:lnTo>
                    <a:pt x="6799" y="31862"/>
                  </a:lnTo>
                  <a:cubicBezTo>
                    <a:pt x="6609" y="32278"/>
                    <a:pt x="6478" y="32671"/>
                    <a:pt x="6347" y="32981"/>
                  </a:cubicBezTo>
                  <a:cubicBezTo>
                    <a:pt x="6228" y="33255"/>
                    <a:pt x="6132" y="33528"/>
                    <a:pt x="6049" y="33814"/>
                  </a:cubicBezTo>
                  <a:cubicBezTo>
                    <a:pt x="5978" y="34052"/>
                    <a:pt x="5930" y="34231"/>
                    <a:pt x="5882" y="34374"/>
                  </a:cubicBezTo>
                  <a:cubicBezTo>
                    <a:pt x="5859" y="34433"/>
                    <a:pt x="5847" y="34493"/>
                    <a:pt x="5835" y="34564"/>
                  </a:cubicBezTo>
                  <a:cubicBezTo>
                    <a:pt x="5870" y="34505"/>
                    <a:pt x="5894" y="34433"/>
                    <a:pt x="5918" y="34374"/>
                  </a:cubicBezTo>
                  <a:cubicBezTo>
                    <a:pt x="5954" y="34243"/>
                    <a:pt x="6025" y="34076"/>
                    <a:pt x="6109" y="33838"/>
                  </a:cubicBezTo>
                  <a:cubicBezTo>
                    <a:pt x="6180" y="33612"/>
                    <a:pt x="6287" y="33326"/>
                    <a:pt x="6418" y="33005"/>
                  </a:cubicBezTo>
                  <a:cubicBezTo>
                    <a:pt x="6549" y="32683"/>
                    <a:pt x="6692" y="32314"/>
                    <a:pt x="6883" y="31909"/>
                  </a:cubicBezTo>
                  <a:lnTo>
                    <a:pt x="7156" y="31290"/>
                  </a:lnTo>
                  <a:cubicBezTo>
                    <a:pt x="7264" y="31064"/>
                    <a:pt x="7383" y="30850"/>
                    <a:pt x="7502" y="30623"/>
                  </a:cubicBezTo>
                  <a:cubicBezTo>
                    <a:pt x="7728" y="30159"/>
                    <a:pt x="8014" y="29683"/>
                    <a:pt x="8311" y="29183"/>
                  </a:cubicBezTo>
                  <a:cubicBezTo>
                    <a:pt x="8966" y="28111"/>
                    <a:pt x="9692" y="27087"/>
                    <a:pt x="10502" y="26123"/>
                  </a:cubicBezTo>
                  <a:cubicBezTo>
                    <a:pt x="11312" y="25158"/>
                    <a:pt x="12181" y="24253"/>
                    <a:pt x="13121" y="23408"/>
                  </a:cubicBezTo>
                  <a:cubicBezTo>
                    <a:pt x="13550" y="23027"/>
                    <a:pt x="13979" y="22670"/>
                    <a:pt x="14395" y="22360"/>
                  </a:cubicBezTo>
                  <a:cubicBezTo>
                    <a:pt x="14598" y="22206"/>
                    <a:pt x="14788" y="22039"/>
                    <a:pt x="14991" y="21908"/>
                  </a:cubicBezTo>
                  <a:lnTo>
                    <a:pt x="15538" y="21503"/>
                  </a:lnTo>
                  <a:cubicBezTo>
                    <a:pt x="15896" y="21241"/>
                    <a:pt x="16241" y="21039"/>
                    <a:pt x="16527" y="20848"/>
                  </a:cubicBezTo>
                  <a:cubicBezTo>
                    <a:pt x="16824" y="20670"/>
                    <a:pt x="17086" y="20515"/>
                    <a:pt x="17300" y="20384"/>
                  </a:cubicBezTo>
                  <a:lnTo>
                    <a:pt x="17789" y="20110"/>
                  </a:lnTo>
                  <a:cubicBezTo>
                    <a:pt x="17848" y="20086"/>
                    <a:pt x="17896" y="20039"/>
                    <a:pt x="17955" y="20003"/>
                  </a:cubicBezTo>
                  <a:close/>
                  <a:moveTo>
                    <a:pt x="11955" y="30838"/>
                  </a:moveTo>
                  <a:lnTo>
                    <a:pt x="11955" y="30838"/>
                  </a:lnTo>
                  <a:cubicBezTo>
                    <a:pt x="11812" y="31040"/>
                    <a:pt x="11681" y="31266"/>
                    <a:pt x="11585" y="31504"/>
                  </a:cubicBezTo>
                  <a:cubicBezTo>
                    <a:pt x="11050" y="32600"/>
                    <a:pt x="10704" y="33790"/>
                    <a:pt x="10573" y="35017"/>
                  </a:cubicBezTo>
                  <a:cubicBezTo>
                    <a:pt x="10538" y="35267"/>
                    <a:pt x="10526" y="35517"/>
                    <a:pt x="10550" y="35767"/>
                  </a:cubicBezTo>
                  <a:cubicBezTo>
                    <a:pt x="10609" y="35529"/>
                    <a:pt x="10657" y="35279"/>
                    <a:pt x="10681" y="35017"/>
                  </a:cubicBezTo>
                  <a:cubicBezTo>
                    <a:pt x="10776" y="34421"/>
                    <a:pt x="10907" y="33838"/>
                    <a:pt x="11074" y="33255"/>
                  </a:cubicBezTo>
                  <a:cubicBezTo>
                    <a:pt x="11240" y="32671"/>
                    <a:pt x="11443" y="32100"/>
                    <a:pt x="11681" y="31540"/>
                  </a:cubicBezTo>
                  <a:cubicBezTo>
                    <a:pt x="11788" y="31314"/>
                    <a:pt x="11883" y="31076"/>
                    <a:pt x="11955" y="30838"/>
                  </a:cubicBezTo>
                  <a:close/>
                  <a:moveTo>
                    <a:pt x="14904" y="35730"/>
                  </a:moveTo>
                  <a:cubicBezTo>
                    <a:pt x="14897" y="35730"/>
                    <a:pt x="14890" y="35731"/>
                    <a:pt x="14884" y="35731"/>
                  </a:cubicBezTo>
                  <a:cubicBezTo>
                    <a:pt x="14550" y="35731"/>
                    <a:pt x="14383" y="36136"/>
                    <a:pt x="14622" y="36362"/>
                  </a:cubicBezTo>
                  <a:cubicBezTo>
                    <a:pt x="14699" y="36440"/>
                    <a:pt x="14794" y="36474"/>
                    <a:pt x="14887" y="36474"/>
                  </a:cubicBezTo>
                  <a:cubicBezTo>
                    <a:pt x="15080" y="36474"/>
                    <a:pt x="15265" y="36325"/>
                    <a:pt x="15265" y="36100"/>
                  </a:cubicBezTo>
                  <a:lnTo>
                    <a:pt x="15253" y="36100"/>
                  </a:lnTo>
                  <a:cubicBezTo>
                    <a:pt x="15253" y="35893"/>
                    <a:pt x="15097" y="35730"/>
                    <a:pt x="14904" y="357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8"/>
            <p:cNvSpPr/>
            <p:nvPr/>
          </p:nvSpPr>
          <p:spPr>
            <a:xfrm>
              <a:off x="284226" y="1376050"/>
              <a:ext cx="911094" cy="858999"/>
            </a:xfrm>
            <a:custGeom>
              <a:avLst/>
              <a:gdLst/>
              <a:ahLst/>
              <a:cxnLst/>
              <a:rect l="l" t="t" r="r" b="b"/>
              <a:pathLst>
                <a:path w="12288" h="11585" extrusionOk="0">
                  <a:moveTo>
                    <a:pt x="6013" y="0"/>
                  </a:moveTo>
                  <a:cubicBezTo>
                    <a:pt x="5941" y="0"/>
                    <a:pt x="5894" y="48"/>
                    <a:pt x="5894" y="119"/>
                  </a:cubicBezTo>
                  <a:cubicBezTo>
                    <a:pt x="5894" y="179"/>
                    <a:pt x="5941" y="226"/>
                    <a:pt x="6013" y="226"/>
                  </a:cubicBezTo>
                  <a:cubicBezTo>
                    <a:pt x="6072" y="226"/>
                    <a:pt x="6120" y="179"/>
                    <a:pt x="6120" y="119"/>
                  </a:cubicBezTo>
                  <a:cubicBezTo>
                    <a:pt x="6120" y="48"/>
                    <a:pt x="6072" y="0"/>
                    <a:pt x="6013" y="0"/>
                  </a:cubicBezTo>
                  <a:close/>
                  <a:moveTo>
                    <a:pt x="4941" y="1667"/>
                  </a:moveTo>
                  <a:cubicBezTo>
                    <a:pt x="4917" y="1679"/>
                    <a:pt x="4893" y="1691"/>
                    <a:pt x="4893" y="1715"/>
                  </a:cubicBezTo>
                  <a:cubicBezTo>
                    <a:pt x="4893" y="1744"/>
                    <a:pt x="4910" y="1765"/>
                    <a:pt x="4929" y="1765"/>
                  </a:cubicBezTo>
                  <a:cubicBezTo>
                    <a:pt x="4933" y="1765"/>
                    <a:pt x="4937" y="1764"/>
                    <a:pt x="4941" y="1762"/>
                  </a:cubicBezTo>
                  <a:cubicBezTo>
                    <a:pt x="4965" y="1762"/>
                    <a:pt x="4977" y="1750"/>
                    <a:pt x="4977" y="1715"/>
                  </a:cubicBezTo>
                  <a:cubicBezTo>
                    <a:pt x="4977" y="1691"/>
                    <a:pt x="4965" y="1679"/>
                    <a:pt x="4941" y="1667"/>
                  </a:cubicBezTo>
                  <a:close/>
                  <a:moveTo>
                    <a:pt x="2310" y="1715"/>
                  </a:moveTo>
                  <a:cubicBezTo>
                    <a:pt x="2250" y="1715"/>
                    <a:pt x="2203" y="1774"/>
                    <a:pt x="2203" y="1834"/>
                  </a:cubicBezTo>
                  <a:cubicBezTo>
                    <a:pt x="2203" y="1905"/>
                    <a:pt x="2250" y="1953"/>
                    <a:pt x="2310" y="1953"/>
                  </a:cubicBezTo>
                  <a:cubicBezTo>
                    <a:pt x="2381" y="1953"/>
                    <a:pt x="2429" y="1893"/>
                    <a:pt x="2429" y="1834"/>
                  </a:cubicBezTo>
                  <a:cubicBezTo>
                    <a:pt x="2429" y="1774"/>
                    <a:pt x="2381" y="1715"/>
                    <a:pt x="2310" y="1715"/>
                  </a:cubicBezTo>
                  <a:close/>
                  <a:moveTo>
                    <a:pt x="8656" y="1715"/>
                  </a:moveTo>
                  <a:cubicBezTo>
                    <a:pt x="8596" y="1715"/>
                    <a:pt x="8537" y="1774"/>
                    <a:pt x="8537" y="1834"/>
                  </a:cubicBezTo>
                  <a:cubicBezTo>
                    <a:pt x="8549" y="1905"/>
                    <a:pt x="8596" y="1953"/>
                    <a:pt x="8656" y="1953"/>
                  </a:cubicBezTo>
                  <a:cubicBezTo>
                    <a:pt x="8715" y="1953"/>
                    <a:pt x="8775" y="1893"/>
                    <a:pt x="8775" y="1834"/>
                  </a:cubicBezTo>
                  <a:cubicBezTo>
                    <a:pt x="8775" y="1774"/>
                    <a:pt x="8715" y="1715"/>
                    <a:pt x="8656" y="1715"/>
                  </a:cubicBezTo>
                  <a:close/>
                  <a:moveTo>
                    <a:pt x="10549" y="2357"/>
                  </a:moveTo>
                  <a:cubicBezTo>
                    <a:pt x="10525" y="2357"/>
                    <a:pt x="10501" y="2381"/>
                    <a:pt x="10513" y="2405"/>
                  </a:cubicBezTo>
                  <a:cubicBezTo>
                    <a:pt x="10507" y="2435"/>
                    <a:pt x="10531" y="2450"/>
                    <a:pt x="10555" y="2450"/>
                  </a:cubicBezTo>
                  <a:cubicBezTo>
                    <a:pt x="10579" y="2450"/>
                    <a:pt x="10603" y="2435"/>
                    <a:pt x="10597" y="2405"/>
                  </a:cubicBezTo>
                  <a:cubicBezTo>
                    <a:pt x="10597" y="2381"/>
                    <a:pt x="10585" y="2357"/>
                    <a:pt x="10549" y="2357"/>
                  </a:cubicBezTo>
                  <a:close/>
                  <a:moveTo>
                    <a:pt x="2250" y="3751"/>
                  </a:moveTo>
                  <a:cubicBezTo>
                    <a:pt x="2226" y="3751"/>
                    <a:pt x="2203" y="3774"/>
                    <a:pt x="2203" y="3798"/>
                  </a:cubicBezTo>
                  <a:cubicBezTo>
                    <a:pt x="2203" y="3822"/>
                    <a:pt x="2226" y="3846"/>
                    <a:pt x="2250" y="3846"/>
                  </a:cubicBezTo>
                  <a:cubicBezTo>
                    <a:pt x="2274" y="3846"/>
                    <a:pt x="2298" y="3822"/>
                    <a:pt x="2298" y="3798"/>
                  </a:cubicBezTo>
                  <a:cubicBezTo>
                    <a:pt x="2298" y="3774"/>
                    <a:pt x="2274" y="3751"/>
                    <a:pt x="2250" y="3751"/>
                  </a:cubicBezTo>
                  <a:close/>
                  <a:moveTo>
                    <a:pt x="6287" y="1417"/>
                  </a:moveTo>
                  <a:cubicBezTo>
                    <a:pt x="6215" y="1834"/>
                    <a:pt x="6203" y="2262"/>
                    <a:pt x="6239" y="2679"/>
                  </a:cubicBezTo>
                  <a:cubicBezTo>
                    <a:pt x="6215" y="3096"/>
                    <a:pt x="6251" y="3524"/>
                    <a:pt x="6334" y="3941"/>
                  </a:cubicBezTo>
                  <a:lnTo>
                    <a:pt x="6334" y="3929"/>
                  </a:lnTo>
                  <a:cubicBezTo>
                    <a:pt x="6406" y="3512"/>
                    <a:pt x="6417" y="3096"/>
                    <a:pt x="6382" y="2679"/>
                  </a:cubicBezTo>
                  <a:cubicBezTo>
                    <a:pt x="6406" y="2250"/>
                    <a:pt x="6370" y="1834"/>
                    <a:pt x="6287" y="1417"/>
                  </a:cubicBezTo>
                  <a:close/>
                  <a:moveTo>
                    <a:pt x="7751" y="1536"/>
                  </a:moveTo>
                  <a:cubicBezTo>
                    <a:pt x="7560" y="1917"/>
                    <a:pt x="7430" y="2322"/>
                    <a:pt x="7346" y="2727"/>
                  </a:cubicBezTo>
                  <a:cubicBezTo>
                    <a:pt x="7203" y="3131"/>
                    <a:pt x="7120" y="3548"/>
                    <a:pt x="7084" y="3965"/>
                  </a:cubicBezTo>
                  <a:cubicBezTo>
                    <a:pt x="7263" y="3584"/>
                    <a:pt x="7406" y="3179"/>
                    <a:pt x="7489" y="2774"/>
                  </a:cubicBezTo>
                  <a:cubicBezTo>
                    <a:pt x="7620" y="2369"/>
                    <a:pt x="7715" y="1953"/>
                    <a:pt x="7751" y="1536"/>
                  </a:cubicBezTo>
                  <a:close/>
                  <a:moveTo>
                    <a:pt x="3584" y="976"/>
                  </a:moveTo>
                  <a:lnTo>
                    <a:pt x="3584" y="976"/>
                  </a:lnTo>
                  <a:cubicBezTo>
                    <a:pt x="3786" y="1536"/>
                    <a:pt x="4048" y="2060"/>
                    <a:pt x="4346" y="2572"/>
                  </a:cubicBezTo>
                  <a:cubicBezTo>
                    <a:pt x="4596" y="3096"/>
                    <a:pt x="4893" y="3596"/>
                    <a:pt x="5239" y="4072"/>
                  </a:cubicBezTo>
                  <a:cubicBezTo>
                    <a:pt x="5024" y="3524"/>
                    <a:pt x="4774" y="2989"/>
                    <a:pt x="4477" y="2488"/>
                  </a:cubicBezTo>
                  <a:cubicBezTo>
                    <a:pt x="4215" y="1953"/>
                    <a:pt x="3917" y="1453"/>
                    <a:pt x="3584" y="976"/>
                  </a:cubicBezTo>
                  <a:close/>
                  <a:moveTo>
                    <a:pt x="119" y="4417"/>
                  </a:moveTo>
                  <a:cubicBezTo>
                    <a:pt x="48" y="4417"/>
                    <a:pt x="0" y="4465"/>
                    <a:pt x="0" y="4536"/>
                  </a:cubicBezTo>
                  <a:cubicBezTo>
                    <a:pt x="0" y="4596"/>
                    <a:pt x="48" y="4643"/>
                    <a:pt x="119" y="4643"/>
                  </a:cubicBezTo>
                  <a:cubicBezTo>
                    <a:pt x="179" y="4643"/>
                    <a:pt x="226" y="4596"/>
                    <a:pt x="226" y="4536"/>
                  </a:cubicBezTo>
                  <a:cubicBezTo>
                    <a:pt x="226" y="4465"/>
                    <a:pt x="179" y="4417"/>
                    <a:pt x="119" y="4417"/>
                  </a:cubicBezTo>
                  <a:close/>
                  <a:moveTo>
                    <a:pt x="2774" y="2834"/>
                  </a:moveTo>
                  <a:lnTo>
                    <a:pt x="2774" y="2834"/>
                  </a:lnTo>
                  <a:cubicBezTo>
                    <a:pt x="3072" y="3191"/>
                    <a:pt x="3405" y="3512"/>
                    <a:pt x="3762" y="3810"/>
                  </a:cubicBezTo>
                  <a:cubicBezTo>
                    <a:pt x="4084" y="4132"/>
                    <a:pt x="4441" y="4429"/>
                    <a:pt x="4822" y="4691"/>
                  </a:cubicBezTo>
                  <a:cubicBezTo>
                    <a:pt x="4548" y="4322"/>
                    <a:pt x="4227" y="3977"/>
                    <a:pt x="3870" y="3691"/>
                  </a:cubicBezTo>
                  <a:cubicBezTo>
                    <a:pt x="3536" y="3358"/>
                    <a:pt x="3179" y="3072"/>
                    <a:pt x="2774" y="2834"/>
                  </a:cubicBezTo>
                  <a:close/>
                  <a:moveTo>
                    <a:pt x="9716" y="2905"/>
                  </a:moveTo>
                  <a:cubicBezTo>
                    <a:pt x="9358" y="3143"/>
                    <a:pt x="9049" y="3429"/>
                    <a:pt x="8775" y="3762"/>
                  </a:cubicBezTo>
                  <a:cubicBezTo>
                    <a:pt x="8465" y="4060"/>
                    <a:pt x="8203" y="4393"/>
                    <a:pt x="8001" y="4774"/>
                  </a:cubicBezTo>
                  <a:cubicBezTo>
                    <a:pt x="8322" y="4501"/>
                    <a:pt x="8620" y="4191"/>
                    <a:pt x="8894" y="3858"/>
                  </a:cubicBezTo>
                  <a:cubicBezTo>
                    <a:pt x="9192" y="3572"/>
                    <a:pt x="9477" y="3250"/>
                    <a:pt x="9727" y="2905"/>
                  </a:cubicBezTo>
                  <a:close/>
                  <a:moveTo>
                    <a:pt x="5286" y="2810"/>
                  </a:moveTo>
                  <a:lnTo>
                    <a:pt x="5286" y="2810"/>
                  </a:lnTo>
                  <a:cubicBezTo>
                    <a:pt x="5322" y="3191"/>
                    <a:pt x="5417" y="3572"/>
                    <a:pt x="5560" y="3929"/>
                  </a:cubicBezTo>
                  <a:cubicBezTo>
                    <a:pt x="5655" y="4298"/>
                    <a:pt x="5798" y="4643"/>
                    <a:pt x="5989" y="4977"/>
                  </a:cubicBezTo>
                  <a:cubicBezTo>
                    <a:pt x="5941" y="4596"/>
                    <a:pt x="5846" y="4227"/>
                    <a:pt x="5703" y="3870"/>
                  </a:cubicBezTo>
                  <a:cubicBezTo>
                    <a:pt x="5608" y="3500"/>
                    <a:pt x="5465" y="3143"/>
                    <a:pt x="5286" y="2810"/>
                  </a:cubicBezTo>
                  <a:close/>
                  <a:moveTo>
                    <a:pt x="11680" y="3620"/>
                  </a:moveTo>
                  <a:cubicBezTo>
                    <a:pt x="10632" y="3893"/>
                    <a:pt x="9656" y="4358"/>
                    <a:pt x="8787" y="5001"/>
                  </a:cubicBezTo>
                  <a:cubicBezTo>
                    <a:pt x="9287" y="4798"/>
                    <a:pt x="9763" y="4572"/>
                    <a:pt x="10239" y="4322"/>
                  </a:cubicBezTo>
                  <a:cubicBezTo>
                    <a:pt x="10728" y="4108"/>
                    <a:pt x="11216" y="3870"/>
                    <a:pt x="11680" y="3620"/>
                  </a:cubicBezTo>
                  <a:close/>
                  <a:moveTo>
                    <a:pt x="8084" y="3084"/>
                  </a:moveTo>
                  <a:lnTo>
                    <a:pt x="8084" y="3084"/>
                  </a:lnTo>
                  <a:cubicBezTo>
                    <a:pt x="7858" y="3393"/>
                    <a:pt x="7668" y="3727"/>
                    <a:pt x="7537" y="4084"/>
                  </a:cubicBezTo>
                  <a:cubicBezTo>
                    <a:pt x="7346" y="4429"/>
                    <a:pt x="7203" y="4786"/>
                    <a:pt x="7108" y="5155"/>
                  </a:cubicBezTo>
                  <a:cubicBezTo>
                    <a:pt x="7334" y="4846"/>
                    <a:pt x="7525" y="4513"/>
                    <a:pt x="7656" y="4155"/>
                  </a:cubicBezTo>
                  <a:cubicBezTo>
                    <a:pt x="7846" y="3822"/>
                    <a:pt x="7989" y="3453"/>
                    <a:pt x="8084" y="3084"/>
                  </a:cubicBezTo>
                  <a:close/>
                  <a:moveTo>
                    <a:pt x="10870" y="5286"/>
                  </a:moveTo>
                  <a:cubicBezTo>
                    <a:pt x="10835" y="5298"/>
                    <a:pt x="10823" y="5310"/>
                    <a:pt x="10823" y="5346"/>
                  </a:cubicBezTo>
                  <a:cubicBezTo>
                    <a:pt x="10823" y="5370"/>
                    <a:pt x="10835" y="5394"/>
                    <a:pt x="10870" y="5394"/>
                  </a:cubicBezTo>
                  <a:cubicBezTo>
                    <a:pt x="10894" y="5394"/>
                    <a:pt x="10918" y="5370"/>
                    <a:pt x="10918" y="5346"/>
                  </a:cubicBezTo>
                  <a:lnTo>
                    <a:pt x="10918" y="5334"/>
                  </a:lnTo>
                  <a:cubicBezTo>
                    <a:pt x="10918" y="5310"/>
                    <a:pt x="10894" y="5286"/>
                    <a:pt x="10870" y="5286"/>
                  </a:cubicBezTo>
                  <a:close/>
                  <a:moveTo>
                    <a:pt x="3048" y="4524"/>
                  </a:moveTo>
                  <a:lnTo>
                    <a:pt x="3048" y="4524"/>
                  </a:lnTo>
                  <a:cubicBezTo>
                    <a:pt x="3322" y="4727"/>
                    <a:pt x="3620" y="4894"/>
                    <a:pt x="3941" y="5036"/>
                  </a:cubicBezTo>
                  <a:cubicBezTo>
                    <a:pt x="4227" y="5215"/>
                    <a:pt x="4536" y="5370"/>
                    <a:pt x="4858" y="5489"/>
                  </a:cubicBezTo>
                  <a:cubicBezTo>
                    <a:pt x="4620" y="5251"/>
                    <a:pt x="4334" y="5048"/>
                    <a:pt x="4012" y="4905"/>
                  </a:cubicBezTo>
                  <a:cubicBezTo>
                    <a:pt x="3715" y="4715"/>
                    <a:pt x="3381" y="4584"/>
                    <a:pt x="3048" y="4524"/>
                  </a:cubicBezTo>
                  <a:close/>
                  <a:moveTo>
                    <a:pt x="6810" y="4251"/>
                  </a:moveTo>
                  <a:cubicBezTo>
                    <a:pt x="6763" y="4251"/>
                    <a:pt x="6703" y="4536"/>
                    <a:pt x="6644" y="4894"/>
                  </a:cubicBezTo>
                  <a:cubicBezTo>
                    <a:pt x="6572" y="5096"/>
                    <a:pt x="6548" y="5322"/>
                    <a:pt x="6560" y="5548"/>
                  </a:cubicBezTo>
                  <a:cubicBezTo>
                    <a:pt x="6561" y="5549"/>
                    <a:pt x="6562" y="5549"/>
                    <a:pt x="6563" y="5549"/>
                  </a:cubicBezTo>
                  <a:cubicBezTo>
                    <a:pt x="6613" y="5549"/>
                    <a:pt x="6728" y="5267"/>
                    <a:pt x="6787" y="4917"/>
                  </a:cubicBezTo>
                  <a:cubicBezTo>
                    <a:pt x="6858" y="4703"/>
                    <a:pt x="6858" y="4465"/>
                    <a:pt x="6810" y="4251"/>
                  </a:cubicBezTo>
                  <a:close/>
                  <a:moveTo>
                    <a:pt x="822" y="4751"/>
                  </a:moveTo>
                  <a:cubicBezTo>
                    <a:pt x="1262" y="5001"/>
                    <a:pt x="1726" y="5179"/>
                    <a:pt x="2215" y="5310"/>
                  </a:cubicBezTo>
                  <a:cubicBezTo>
                    <a:pt x="2691" y="5477"/>
                    <a:pt x="3179" y="5572"/>
                    <a:pt x="3679" y="5608"/>
                  </a:cubicBezTo>
                  <a:cubicBezTo>
                    <a:pt x="3215" y="5417"/>
                    <a:pt x="2738" y="5274"/>
                    <a:pt x="2250" y="5155"/>
                  </a:cubicBezTo>
                  <a:cubicBezTo>
                    <a:pt x="1786" y="4989"/>
                    <a:pt x="1310" y="4846"/>
                    <a:pt x="822" y="4751"/>
                  </a:cubicBezTo>
                  <a:close/>
                  <a:moveTo>
                    <a:pt x="8216" y="5100"/>
                  </a:moveTo>
                  <a:cubicBezTo>
                    <a:pt x="8143" y="5100"/>
                    <a:pt x="7924" y="5188"/>
                    <a:pt x="7680" y="5310"/>
                  </a:cubicBezTo>
                  <a:cubicBezTo>
                    <a:pt x="7382" y="5465"/>
                    <a:pt x="7156" y="5620"/>
                    <a:pt x="7179" y="5667"/>
                  </a:cubicBezTo>
                  <a:cubicBezTo>
                    <a:pt x="7181" y="5672"/>
                    <a:pt x="7188" y="5675"/>
                    <a:pt x="7199" y="5675"/>
                  </a:cubicBezTo>
                  <a:cubicBezTo>
                    <a:pt x="7266" y="5675"/>
                    <a:pt x="7496" y="5586"/>
                    <a:pt x="7751" y="5453"/>
                  </a:cubicBezTo>
                  <a:cubicBezTo>
                    <a:pt x="8037" y="5298"/>
                    <a:pt x="8263" y="5144"/>
                    <a:pt x="8251" y="5108"/>
                  </a:cubicBezTo>
                  <a:lnTo>
                    <a:pt x="8239" y="5108"/>
                  </a:lnTo>
                  <a:cubicBezTo>
                    <a:pt x="8236" y="5103"/>
                    <a:pt x="8228" y="5100"/>
                    <a:pt x="8216" y="5100"/>
                  </a:cubicBezTo>
                  <a:close/>
                  <a:moveTo>
                    <a:pt x="9748" y="5332"/>
                  </a:moveTo>
                  <a:cubicBezTo>
                    <a:pt x="9491" y="5332"/>
                    <a:pt x="9237" y="5379"/>
                    <a:pt x="9001" y="5465"/>
                  </a:cubicBezTo>
                  <a:cubicBezTo>
                    <a:pt x="8715" y="5501"/>
                    <a:pt x="8442" y="5596"/>
                    <a:pt x="8192" y="5739"/>
                  </a:cubicBezTo>
                  <a:cubicBezTo>
                    <a:pt x="8221" y="5740"/>
                    <a:pt x="8250" y="5741"/>
                    <a:pt x="8279" y="5741"/>
                  </a:cubicBezTo>
                  <a:cubicBezTo>
                    <a:pt x="8535" y="5741"/>
                    <a:pt x="8790" y="5695"/>
                    <a:pt x="9025" y="5620"/>
                  </a:cubicBezTo>
                  <a:cubicBezTo>
                    <a:pt x="9311" y="5572"/>
                    <a:pt x="9585" y="5477"/>
                    <a:pt x="9835" y="5334"/>
                  </a:cubicBezTo>
                  <a:cubicBezTo>
                    <a:pt x="9806" y="5333"/>
                    <a:pt x="9777" y="5332"/>
                    <a:pt x="9748" y="5332"/>
                  </a:cubicBezTo>
                  <a:close/>
                  <a:moveTo>
                    <a:pt x="5286" y="4429"/>
                  </a:moveTo>
                  <a:cubicBezTo>
                    <a:pt x="5286" y="4679"/>
                    <a:pt x="5358" y="4917"/>
                    <a:pt x="5477" y="5132"/>
                  </a:cubicBezTo>
                  <a:cubicBezTo>
                    <a:pt x="5536" y="5358"/>
                    <a:pt x="5667" y="5572"/>
                    <a:pt x="5834" y="5751"/>
                  </a:cubicBezTo>
                  <a:cubicBezTo>
                    <a:pt x="5798" y="5513"/>
                    <a:pt x="5727" y="5286"/>
                    <a:pt x="5620" y="5072"/>
                  </a:cubicBezTo>
                  <a:cubicBezTo>
                    <a:pt x="5548" y="4846"/>
                    <a:pt x="5429" y="4620"/>
                    <a:pt x="5286" y="4429"/>
                  </a:cubicBezTo>
                  <a:close/>
                  <a:moveTo>
                    <a:pt x="4254" y="5871"/>
                  </a:moveTo>
                  <a:cubicBezTo>
                    <a:pt x="4233" y="5871"/>
                    <a:pt x="4220" y="5874"/>
                    <a:pt x="4215" y="5882"/>
                  </a:cubicBezTo>
                  <a:cubicBezTo>
                    <a:pt x="4203" y="5917"/>
                    <a:pt x="4393" y="6048"/>
                    <a:pt x="4679" y="6120"/>
                  </a:cubicBezTo>
                  <a:cubicBezTo>
                    <a:pt x="4809" y="6154"/>
                    <a:pt x="4930" y="6166"/>
                    <a:pt x="5022" y="6166"/>
                  </a:cubicBezTo>
                  <a:cubicBezTo>
                    <a:pt x="5125" y="6166"/>
                    <a:pt x="5191" y="6151"/>
                    <a:pt x="5191" y="6132"/>
                  </a:cubicBezTo>
                  <a:cubicBezTo>
                    <a:pt x="5191" y="6084"/>
                    <a:pt x="4977" y="6036"/>
                    <a:pt x="4715" y="5965"/>
                  </a:cubicBezTo>
                  <a:cubicBezTo>
                    <a:pt x="4508" y="5918"/>
                    <a:pt x="4330" y="5871"/>
                    <a:pt x="4254" y="5871"/>
                  </a:cubicBezTo>
                  <a:close/>
                  <a:moveTo>
                    <a:pt x="9501" y="6200"/>
                  </a:moveTo>
                  <a:cubicBezTo>
                    <a:pt x="9287" y="6200"/>
                    <a:pt x="9073" y="6209"/>
                    <a:pt x="8858" y="6227"/>
                  </a:cubicBezTo>
                  <a:cubicBezTo>
                    <a:pt x="9357" y="6332"/>
                    <a:pt x="9869" y="6384"/>
                    <a:pt x="10380" y="6384"/>
                  </a:cubicBezTo>
                  <a:cubicBezTo>
                    <a:pt x="10736" y="6384"/>
                    <a:pt x="11091" y="6359"/>
                    <a:pt x="11442" y="6310"/>
                  </a:cubicBezTo>
                  <a:cubicBezTo>
                    <a:pt x="11069" y="6258"/>
                    <a:pt x="10695" y="6225"/>
                    <a:pt x="10314" y="6225"/>
                  </a:cubicBezTo>
                  <a:cubicBezTo>
                    <a:pt x="10258" y="6225"/>
                    <a:pt x="10201" y="6225"/>
                    <a:pt x="10144" y="6227"/>
                  </a:cubicBezTo>
                  <a:cubicBezTo>
                    <a:pt x="9930" y="6209"/>
                    <a:pt x="9716" y="6200"/>
                    <a:pt x="9501" y="6200"/>
                  </a:cubicBezTo>
                  <a:close/>
                  <a:moveTo>
                    <a:pt x="3179" y="6258"/>
                  </a:moveTo>
                  <a:cubicBezTo>
                    <a:pt x="3063" y="6258"/>
                    <a:pt x="2948" y="6264"/>
                    <a:pt x="2834" y="6275"/>
                  </a:cubicBezTo>
                  <a:cubicBezTo>
                    <a:pt x="2744" y="6269"/>
                    <a:pt x="2654" y="6266"/>
                    <a:pt x="2563" y="6266"/>
                  </a:cubicBezTo>
                  <a:cubicBezTo>
                    <a:pt x="2281" y="6266"/>
                    <a:pt x="1997" y="6295"/>
                    <a:pt x="1726" y="6358"/>
                  </a:cubicBezTo>
                  <a:cubicBezTo>
                    <a:pt x="1975" y="6408"/>
                    <a:pt x="2236" y="6429"/>
                    <a:pt x="2496" y="6429"/>
                  </a:cubicBezTo>
                  <a:cubicBezTo>
                    <a:pt x="2609" y="6429"/>
                    <a:pt x="2722" y="6425"/>
                    <a:pt x="2834" y="6417"/>
                  </a:cubicBezTo>
                  <a:cubicBezTo>
                    <a:pt x="2911" y="6422"/>
                    <a:pt x="2988" y="6425"/>
                    <a:pt x="3066" y="6425"/>
                  </a:cubicBezTo>
                  <a:cubicBezTo>
                    <a:pt x="3361" y="6425"/>
                    <a:pt x="3661" y="6391"/>
                    <a:pt x="3953" y="6334"/>
                  </a:cubicBezTo>
                  <a:cubicBezTo>
                    <a:pt x="3698" y="6285"/>
                    <a:pt x="3438" y="6258"/>
                    <a:pt x="3179" y="6258"/>
                  </a:cubicBezTo>
                  <a:close/>
                  <a:moveTo>
                    <a:pt x="691" y="6632"/>
                  </a:moveTo>
                  <a:cubicBezTo>
                    <a:pt x="667" y="6632"/>
                    <a:pt x="643" y="6656"/>
                    <a:pt x="643" y="6679"/>
                  </a:cubicBezTo>
                  <a:cubicBezTo>
                    <a:pt x="643" y="6696"/>
                    <a:pt x="649" y="6702"/>
                    <a:pt x="658" y="6702"/>
                  </a:cubicBezTo>
                  <a:cubicBezTo>
                    <a:pt x="688" y="6702"/>
                    <a:pt x="746" y="6632"/>
                    <a:pt x="691" y="6632"/>
                  </a:cubicBezTo>
                  <a:close/>
                  <a:moveTo>
                    <a:pt x="7306" y="6399"/>
                  </a:moveTo>
                  <a:cubicBezTo>
                    <a:pt x="7271" y="6399"/>
                    <a:pt x="7251" y="6405"/>
                    <a:pt x="7251" y="6417"/>
                  </a:cubicBezTo>
                  <a:cubicBezTo>
                    <a:pt x="7251" y="6453"/>
                    <a:pt x="7489" y="6560"/>
                    <a:pt x="7811" y="6656"/>
                  </a:cubicBezTo>
                  <a:cubicBezTo>
                    <a:pt x="8043" y="6736"/>
                    <a:pt x="8261" y="6776"/>
                    <a:pt x="8356" y="6776"/>
                  </a:cubicBezTo>
                  <a:cubicBezTo>
                    <a:pt x="8388" y="6776"/>
                    <a:pt x="8406" y="6772"/>
                    <a:pt x="8406" y="6763"/>
                  </a:cubicBezTo>
                  <a:lnTo>
                    <a:pt x="8394" y="6763"/>
                  </a:lnTo>
                  <a:cubicBezTo>
                    <a:pt x="8418" y="6727"/>
                    <a:pt x="8156" y="6608"/>
                    <a:pt x="7846" y="6513"/>
                  </a:cubicBezTo>
                  <a:cubicBezTo>
                    <a:pt x="7611" y="6443"/>
                    <a:pt x="7401" y="6399"/>
                    <a:pt x="7306" y="6399"/>
                  </a:cubicBezTo>
                  <a:close/>
                  <a:moveTo>
                    <a:pt x="12168" y="6644"/>
                  </a:moveTo>
                  <a:cubicBezTo>
                    <a:pt x="12037" y="6656"/>
                    <a:pt x="12037" y="6858"/>
                    <a:pt x="12168" y="6882"/>
                  </a:cubicBezTo>
                  <a:cubicBezTo>
                    <a:pt x="12240" y="6882"/>
                    <a:pt x="12287" y="6822"/>
                    <a:pt x="12287" y="6763"/>
                  </a:cubicBezTo>
                  <a:cubicBezTo>
                    <a:pt x="12287" y="6691"/>
                    <a:pt x="12240" y="6644"/>
                    <a:pt x="12168" y="6644"/>
                  </a:cubicBezTo>
                  <a:close/>
                  <a:moveTo>
                    <a:pt x="4501" y="6822"/>
                  </a:moveTo>
                  <a:lnTo>
                    <a:pt x="4501" y="6822"/>
                  </a:lnTo>
                  <a:cubicBezTo>
                    <a:pt x="4143" y="6870"/>
                    <a:pt x="3810" y="6965"/>
                    <a:pt x="3477" y="7096"/>
                  </a:cubicBezTo>
                  <a:cubicBezTo>
                    <a:pt x="3143" y="7179"/>
                    <a:pt x="2810" y="7299"/>
                    <a:pt x="2488" y="7453"/>
                  </a:cubicBezTo>
                  <a:cubicBezTo>
                    <a:pt x="2846" y="7441"/>
                    <a:pt x="3191" y="7370"/>
                    <a:pt x="3524" y="7239"/>
                  </a:cubicBezTo>
                  <a:cubicBezTo>
                    <a:pt x="3870" y="7156"/>
                    <a:pt x="4203" y="7013"/>
                    <a:pt x="4501" y="6822"/>
                  </a:cubicBezTo>
                  <a:close/>
                  <a:moveTo>
                    <a:pt x="5545" y="6722"/>
                  </a:moveTo>
                  <a:cubicBezTo>
                    <a:pt x="5480" y="6722"/>
                    <a:pt x="5230" y="6857"/>
                    <a:pt x="4941" y="7060"/>
                  </a:cubicBezTo>
                  <a:cubicBezTo>
                    <a:pt x="4620" y="7287"/>
                    <a:pt x="4382" y="7489"/>
                    <a:pt x="4405" y="7525"/>
                  </a:cubicBezTo>
                  <a:cubicBezTo>
                    <a:pt x="4632" y="7453"/>
                    <a:pt x="4846" y="7346"/>
                    <a:pt x="5024" y="7191"/>
                  </a:cubicBezTo>
                  <a:cubicBezTo>
                    <a:pt x="5346" y="6965"/>
                    <a:pt x="5584" y="6751"/>
                    <a:pt x="5572" y="6727"/>
                  </a:cubicBezTo>
                  <a:lnTo>
                    <a:pt x="5560" y="6727"/>
                  </a:lnTo>
                  <a:cubicBezTo>
                    <a:pt x="5558" y="6723"/>
                    <a:pt x="5553" y="6722"/>
                    <a:pt x="5545" y="6722"/>
                  </a:cubicBezTo>
                  <a:close/>
                  <a:moveTo>
                    <a:pt x="8965" y="7096"/>
                  </a:moveTo>
                  <a:lnTo>
                    <a:pt x="8965" y="7096"/>
                  </a:lnTo>
                  <a:cubicBezTo>
                    <a:pt x="9430" y="7275"/>
                    <a:pt x="9906" y="7406"/>
                    <a:pt x="10394" y="7501"/>
                  </a:cubicBezTo>
                  <a:cubicBezTo>
                    <a:pt x="10859" y="7652"/>
                    <a:pt x="11336" y="7769"/>
                    <a:pt x="11812" y="7841"/>
                  </a:cubicBezTo>
                  <a:lnTo>
                    <a:pt x="11812" y="7841"/>
                  </a:lnTo>
                  <a:cubicBezTo>
                    <a:pt x="11371" y="7624"/>
                    <a:pt x="10918" y="7474"/>
                    <a:pt x="10442" y="7370"/>
                  </a:cubicBezTo>
                  <a:cubicBezTo>
                    <a:pt x="9966" y="7215"/>
                    <a:pt x="9465" y="7120"/>
                    <a:pt x="8965" y="7096"/>
                  </a:cubicBezTo>
                  <a:close/>
                  <a:moveTo>
                    <a:pt x="11812" y="7841"/>
                  </a:moveTo>
                  <a:lnTo>
                    <a:pt x="11812" y="7841"/>
                  </a:lnTo>
                  <a:cubicBezTo>
                    <a:pt x="11824" y="7847"/>
                    <a:pt x="11835" y="7852"/>
                    <a:pt x="11847" y="7858"/>
                  </a:cubicBezTo>
                  <a:lnTo>
                    <a:pt x="11847" y="7846"/>
                  </a:lnTo>
                  <a:cubicBezTo>
                    <a:pt x="11835" y="7845"/>
                    <a:pt x="11824" y="7843"/>
                    <a:pt x="11812" y="7841"/>
                  </a:cubicBezTo>
                  <a:close/>
                  <a:moveTo>
                    <a:pt x="1815" y="7642"/>
                  </a:moveTo>
                  <a:cubicBezTo>
                    <a:pt x="1754" y="7642"/>
                    <a:pt x="1715" y="7697"/>
                    <a:pt x="1715" y="7751"/>
                  </a:cubicBezTo>
                  <a:cubicBezTo>
                    <a:pt x="1715" y="7822"/>
                    <a:pt x="1774" y="7870"/>
                    <a:pt x="1834" y="7870"/>
                  </a:cubicBezTo>
                  <a:cubicBezTo>
                    <a:pt x="1893" y="7870"/>
                    <a:pt x="1941" y="7811"/>
                    <a:pt x="1941" y="7751"/>
                  </a:cubicBezTo>
                  <a:cubicBezTo>
                    <a:pt x="1941" y="7691"/>
                    <a:pt x="1893" y="7644"/>
                    <a:pt x="1834" y="7644"/>
                  </a:cubicBezTo>
                  <a:cubicBezTo>
                    <a:pt x="1827" y="7643"/>
                    <a:pt x="1821" y="7642"/>
                    <a:pt x="1815" y="7642"/>
                  </a:cubicBezTo>
                  <a:close/>
                  <a:moveTo>
                    <a:pt x="3834" y="7906"/>
                  </a:moveTo>
                  <a:cubicBezTo>
                    <a:pt x="3831" y="7907"/>
                    <a:pt x="3829" y="7909"/>
                    <a:pt x="3826" y="7910"/>
                  </a:cubicBezTo>
                  <a:lnTo>
                    <a:pt x="3826" y="7910"/>
                  </a:lnTo>
                  <a:cubicBezTo>
                    <a:pt x="3833" y="7909"/>
                    <a:pt x="3839" y="7907"/>
                    <a:pt x="3846" y="7906"/>
                  </a:cubicBezTo>
                  <a:close/>
                  <a:moveTo>
                    <a:pt x="7989" y="7263"/>
                  </a:moveTo>
                  <a:lnTo>
                    <a:pt x="7989" y="7263"/>
                  </a:lnTo>
                  <a:cubicBezTo>
                    <a:pt x="7965" y="7299"/>
                    <a:pt x="8192" y="7525"/>
                    <a:pt x="8525" y="7727"/>
                  </a:cubicBezTo>
                  <a:cubicBezTo>
                    <a:pt x="8715" y="7870"/>
                    <a:pt x="8942" y="7965"/>
                    <a:pt x="9168" y="7989"/>
                  </a:cubicBezTo>
                  <a:cubicBezTo>
                    <a:pt x="9192" y="7953"/>
                    <a:pt x="8918" y="7799"/>
                    <a:pt x="8608" y="7596"/>
                  </a:cubicBezTo>
                  <a:cubicBezTo>
                    <a:pt x="8418" y="7453"/>
                    <a:pt x="8215" y="7334"/>
                    <a:pt x="7989" y="7263"/>
                  </a:cubicBezTo>
                  <a:close/>
                  <a:moveTo>
                    <a:pt x="6826" y="7130"/>
                  </a:moveTo>
                  <a:cubicBezTo>
                    <a:pt x="6824" y="7130"/>
                    <a:pt x="6823" y="7131"/>
                    <a:pt x="6822" y="7132"/>
                  </a:cubicBezTo>
                  <a:cubicBezTo>
                    <a:pt x="6798" y="7156"/>
                    <a:pt x="6918" y="7382"/>
                    <a:pt x="7096" y="7632"/>
                  </a:cubicBezTo>
                  <a:cubicBezTo>
                    <a:pt x="7265" y="7879"/>
                    <a:pt x="7433" y="8063"/>
                    <a:pt x="7482" y="8063"/>
                  </a:cubicBezTo>
                  <a:cubicBezTo>
                    <a:pt x="7485" y="8063"/>
                    <a:pt x="7487" y="8062"/>
                    <a:pt x="7489" y="8061"/>
                  </a:cubicBezTo>
                  <a:cubicBezTo>
                    <a:pt x="7525" y="8037"/>
                    <a:pt x="7394" y="7799"/>
                    <a:pt x="7215" y="7549"/>
                  </a:cubicBezTo>
                  <a:cubicBezTo>
                    <a:pt x="7035" y="7313"/>
                    <a:pt x="6856" y="7130"/>
                    <a:pt x="6826" y="7130"/>
                  </a:cubicBezTo>
                  <a:close/>
                  <a:moveTo>
                    <a:pt x="9807" y="8321"/>
                  </a:moveTo>
                  <a:cubicBezTo>
                    <a:pt x="9753" y="8321"/>
                    <a:pt x="9704" y="8375"/>
                    <a:pt x="9704" y="8430"/>
                  </a:cubicBezTo>
                  <a:cubicBezTo>
                    <a:pt x="9704" y="8501"/>
                    <a:pt x="9763" y="8549"/>
                    <a:pt x="9823" y="8549"/>
                  </a:cubicBezTo>
                  <a:cubicBezTo>
                    <a:pt x="9882" y="8549"/>
                    <a:pt x="9942" y="8489"/>
                    <a:pt x="9942" y="8430"/>
                  </a:cubicBezTo>
                  <a:cubicBezTo>
                    <a:pt x="9942" y="8370"/>
                    <a:pt x="9882" y="8322"/>
                    <a:pt x="9823" y="8322"/>
                  </a:cubicBezTo>
                  <a:cubicBezTo>
                    <a:pt x="9817" y="8321"/>
                    <a:pt x="9812" y="8321"/>
                    <a:pt x="9807" y="8321"/>
                  </a:cubicBezTo>
                  <a:close/>
                  <a:moveTo>
                    <a:pt x="6132" y="7239"/>
                  </a:moveTo>
                  <a:lnTo>
                    <a:pt x="6132" y="7239"/>
                  </a:lnTo>
                  <a:cubicBezTo>
                    <a:pt x="6013" y="7430"/>
                    <a:pt x="5941" y="7656"/>
                    <a:pt x="5929" y="7882"/>
                  </a:cubicBezTo>
                  <a:cubicBezTo>
                    <a:pt x="5858" y="8096"/>
                    <a:pt x="5846" y="8322"/>
                    <a:pt x="5882" y="8549"/>
                  </a:cubicBezTo>
                  <a:lnTo>
                    <a:pt x="5882" y="8561"/>
                  </a:lnTo>
                  <a:cubicBezTo>
                    <a:pt x="5989" y="8358"/>
                    <a:pt x="6060" y="8144"/>
                    <a:pt x="6084" y="7906"/>
                  </a:cubicBezTo>
                  <a:cubicBezTo>
                    <a:pt x="6144" y="7691"/>
                    <a:pt x="6167" y="7465"/>
                    <a:pt x="6132" y="7239"/>
                  </a:cubicBezTo>
                  <a:close/>
                  <a:moveTo>
                    <a:pt x="3826" y="7910"/>
                  </a:moveTo>
                  <a:lnTo>
                    <a:pt x="3826" y="7910"/>
                  </a:lnTo>
                  <a:cubicBezTo>
                    <a:pt x="2940" y="8101"/>
                    <a:pt x="2102" y="8445"/>
                    <a:pt x="1345" y="8954"/>
                  </a:cubicBezTo>
                  <a:cubicBezTo>
                    <a:pt x="1774" y="8811"/>
                    <a:pt x="2191" y="8644"/>
                    <a:pt x="2596" y="8453"/>
                  </a:cubicBezTo>
                  <a:cubicBezTo>
                    <a:pt x="3021" y="8300"/>
                    <a:pt x="3435" y="8122"/>
                    <a:pt x="3826" y="7910"/>
                  </a:cubicBezTo>
                  <a:close/>
                  <a:moveTo>
                    <a:pt x="5441" y="7906"/>
                  </a:moveTo>
                  <a:lnTo>
                    <a:pt x="5441" y="7906"/>
                  </a:lnTo>
                  <a:cubicBezTo>
                    <a:pt x="5239" y="8156"/>
                    <a:pt x="5084" y="8430"/>
                    <a:pt x="4965" y="8727"/>
                  </a:cubicBezTo>
                  <a:cubicBezTo>
                    <a:pt x="4810" y="8989"/>
                    <a:pt x="4703" y="9287"/>
                    <a:pt x="4643" y="9596"/>
                  </a:cubicBezTo>
                  <a:lnTo>
                    <a:pt x="4643" y="9608"/>
                  </a:lnTo>
                  <a:cubicBezTo>
                    <a:pt x="4834" y="9358"/>
                    <a:pt x="5001" y="9084"/>
                    <a:pt x="5108" y="8787"/>
                  </a:cubicBezTo>
                  <a:cubicBezTo>
                    <a:pt x="5263" y="8513"/>
                    <a:pt x="5370" y="8215"/>
                    <a:pt x="5441" y="7906"/>
                  </a:cubicBezTo>
                  <a:close/>
                  <a:moveTo>
                    <a:pt x="4524" y="8215"/>
                  </a:moveTo>
                  <a:lnTo>
                    <a:pt x="4524" y="8215"/>
                  </a:lnTo>
                  <a:cubicBezTo>
                    <a:pt x="4179" y="8394"/>
                    <a:pt x="3858" y="8632"/>
                    <a:pt x="3584" y="8906"/>
                  </a:cubicBezTo>
                  <a:cubicBezTo>
                    <a:pt x="3286" y="9144"/>
                    <a:pt x="3012" y="9430"/>
                    <a:pt x="2798" y="9751"/>
                  </a:cubicBezTo>
                  <a:cubicBezTo>
                    <a:pt x="3119" y="9537"/>
                    <a:pt x="3417" y="9287"/>
                    <a:pt x="3691" y="9013"/>
                  </a:cubicBezTo>
                  <a:cubicBezTo>
                    <a:pt x="4001" y="8775"/>
                    <a:pt x="4274" y="8513"/>
                    <a:pt x="4524" y="8215"/>
                  </a:cubicBezTo>
                  <a:close/>
                  <a:moveTo>
                    <a:pt x="6751" y="8025"/>
                  </a:moveTo>
                  <a:lnTo>
                    <a:pt x="6751" y="8025"/>
                  </a:lnTo>
                  <a:cubicBezTo>
                    <a:pt x="6763" y="8382"/>
                    <a:pt x="6834" y="8739"/>
                    <a:pt x="6953" y="9084"/>
                  </a:cubicBezTo>
                  <a:cubicBezTo>
                    <a:pt x="7013" y="9430"/>
                    <a:pt x="7132" y="9775"/>
                    <a:pt x="7299" y="10097"/>
                  </a:cubicBezTo>
                  <a:cubicBezTo>
                    <a:pt x="7287" y="9739"/>
                    <a:pt x="7215" y="9382"/>
                    <a:pt x="7096" y="9037"/>
                  </a:cubicBezTo>
                  <a:cubicBezTo>
                    <a:pt x="7037" y="8692"/>
                    <a:pt x="6918" y="8346"/>
                    <a:pt x="6751" y="8025"/>
                  </a:cubicBezTo>
                  <a:close/>
                  <a:moveTo>
                    <a:pt x="8072" y="8049"/>
                  </a:moveTo>
                  <a:lnTo>
                    <a:pt x="8072" y="8049"/>
                  </a:lnTo>
                  <a:cubicBezTo>
                    <a:pt x="8322" y="8442"/>
                    <a:pt x="8620" y="8823"/>
                    <a:pt x="8954" y="9156"/>
                  </a:cubicBezTo>
                  <a:cubicBezTo>
                    <a:pt x="9251" y="9525"/>
                    <a:pt x="9585" y="9858"/>
                    <a:pt x="9942" y="10156"/>
                  </a:cubicBezTo>
                  <a:cubicBezTo>
                    <a:pt x="9692" y="9751"/>
                    <a:pt x="9394" y="9382"/>
                    <a:pt x="9061" y="9037"/>
                  </a:cubicBezTo>
                  <a:cubicBezTo>
                    <a:pt x="8775" y="8680"/>
                    <a:pt x="8442" y="8334"/>
                    <a:pt x="8072" y="8049"/>
                  </a:cubicBezTo>
                  <a:close/>
                  <a:moveTo>
                    <a:pt x="4393" y="9942"/>
                  </a:moveTo>
                  <a:cubicBezTo>
                    <a:pt x="4334" y="9942"/>
                    <a:pt x="4286" y="9989"/>
                    <a:pt x="4286" y="10049"/>
                  </a:cubicBezTo>
                  <a:cubicBezTo>
                    <a:pt x="4286" y="10120"/>
                    <a:pt x="4334" y="10168"/>
                    <a:pt x="4405" y="10168"/>
                  </a:cubicBezTo>
                  <a:cubicBezTo>
                    <a:pt x="4465" y="10168"/>
                    <a:pt x="4512" y="10120"/>
                    <a:pt x="4512" y="10049"/>
                  </a:cubicBezTo>
                  <a:cubicBezTo>
                    <a:pt x="4512" y="9989"/>
                    <a:pt x="4465" y="9942"/>
                    <a:pt x="4393" y="9942"/>
                  </a:cubicBezTo>
                  <a:close/>
                  <a:moveTo>
                    <a:pt x="9215" y="10180"/>
                  </a:moveTo>
                  <a:cubicBezTo>
                    <a:pt x="9192" y="10180"/>
                    <a:pt x="9168" y="10204"/>
                    <a:pt x="9168" y="10239"/>
                  </a:cubicBezTo>
                  <a:cubicBezTo>
                    <a:pt x="9180" y="10263"/>
                    <a:pt x="9192" y="10275"/>
                    <a:pt x="9215" y="10275"/>
                  </a:cubicBezTo>
                  <a:cubicBezTo>
                    <a:pt x="9251" y="10275"/>
                    <a:pt x="9263" y="10263"/>
                    <a:pt x="9263" y="10239"/>
                  </a:cubicBezTo>
                  <a:lnTo>
                    <a:pt x="9263" y="10227"/>
                  </a:lnTo>
                  <a:cubicBezTo>
                    <a:pt x="9263" y="10204"/>
                    <a:pt x="9251" y="10180"/>
                    <a:pt x="9215" y="10180"/>
                  </a:cubicBezTo>
                  <a:close/>
                  <a:moveTo>
                    <a:pt x="6287" y="8715"/>
                  </a:moveTo>
                  <a:cubicBezTo>
                    <a:pt x="6203" y="9120"/>
                    <a:pt x="6191" y="9537"/>
                    <a:pt x="6215" y="9954"/>
                  </a:cubicBezTo>
                  <a:cubicBezTo>
                    <a:pt x="6191" y="10370"/>
                    <a:pt x="6227" y="10775"/>
                    <a:pt x="6310" y="11192"/>
                  </a:cubicBezTo>
                  <a:cubicBezTo>
                    <a:pt x="6382" y="10787"/>
                    <a:pt x="6406" y="10358"/>
                    <a:pt x="6370" y="9942"/>
                  </a:cubicBezTo>
                  <a:cubicBezTo>
                    <a:pt x="6394" y="9537"/>
                    <a:pt x="6358" y="9120"/>
                    <a:pt x="6287" y="8715"/>
                  </a:cubicBezTo>
                  <a:close/>
                  <a:moveTo>
                    <a:pt x="5548" y="9013"/>
                  </a:moveTo>
                  <a:lnTo>
                    <a:pt x="5548" y="9013"/>
                  </a:lnTo>
                  <a:cubicBezTo>
                    <a:pt x="5370" y="9406"/>
                    <a:pt x="5251" y="9823"/>
                    <a:pt x="5167" y="10251"/>
                  </a:cubicBezTo>
                  <a:cubicBezTo>
                    <a:pt x="5048" y="10668"/>
                    <a:pt x="4965" y="11097"/>
                    <a:pt x="4941" y="11525"/>
                  </a:cubicBezTo>
                  <a:cubicBezTo>
                    <a:pt x="5108" y="11132"/>
                    <a:pt x="5239" y="10716"/>
                    <a:pt x="5310" y="10287"/>
                  </a:cubicBezTo>
                  <a:cubicBezTo>
                    <a:pt x="5441" y="9870"/>
                    <a:pt x="5525" y="9442"/>
                    <a:pt x="5548" y="9013"/>
                  </a:cubicBezTo>
                  <a:close/>
                  <a:moveTo>
                    <a:pt x="7977" y="8965"/>
                  </a:moveTo>
                  <a:lnTo>
                    <a:pt x="7977" y="8965"/>
                  </a:lnTo>
                  <a:cubicBezTo>
                    <a:pt x="8084" y="9430"/>
                    <a:pt x="8263" y="9894"/>
                    <a:pt x="8501" y="10323"/>
                  </a:cubicBezTo>
                  <a:cubicBezTo>
                    <a:pt x="8680" y="10775"/>
                    <a:pt x="8930" y="11192"/>
                    <a:pt x="9227" y="11585"/>
                  </a:cubicBezTo>
                  <a:cubicBezTo>
                    <a:pt x="9061" y="11132"/>
                    <a:pt x="8870" y="10680"/>
                    <a:pt x="8632" y="10251"/>
                  </a:cubicBezTo>
                  <a:cubicBezTo>
                    <a:pt x="8442" y="9811"/>
                    <a:pt x="8227" y="9370"/>
                    <a:pt x="7977" y="896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8"/>
            <p:cNvSpPr/>
            <p:nvPr/>
          </p:nvSpPr>
          <p:spPr>
            <a:xfrm>
              <a:off x="131236" y="876990"/>
              <a:ext cx="118024" cy="107571"/>
            </a:xfrm>
            <a:custGeom>
              <a:avLst/>
              <a:gdLst/>
              <a:ahLst/>
              <a:cxnLst/>
              <a:rect l="l" t="t" r="r" b="b"/>
              <a:pathLst>
                <a:path w="3692" h="3365" extrusionOk="0">
                  <a:moveTo>
                    <a:pt x="237" y="0"/>
                  </a:moveTo>
                  <a:cubicBezTo>
                    <a:pt x="88" y="0"/>
                    <a:pt x="0" y="7"/>
                    <a:pt x="0" y="7"/>
                  </a:cubicBezTo>
                  <a:lnTo>
                    <a:pt x="84" y="1627"/>
                  </a:lnTo>
                  <a:cubicBezTo>
                    <a:pt x="203" y="1606"/>
                    <a:pt x="319" y="1597"/>
                    <a:pt x="432" y="1597"/>
                  </a:cubicBezTo>
                  <a:cubicBezTo>
                    <a:pt x="1978" y="1597"/>
                    <a:pt x="2929" y="3365"/>
                    <a:pt x="2929" y="3365"/>
                  </a:cubicBezTo>
                  <a:lnTo>
                    <a:pt x="3691" y="2091"/>
                  </a:lnTo>
                  <a:cubicBezTo>
                    <a:pt x="3138" y="164"/>
                    <a:pt x="961" y="0"/>
                    <a:pt x="23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8"/>
            <p:cNvSpPr/>
            <p:nvPr/>
          </p:nvSpPr>
          <p:spPr>
            <a:xfrm>
              <a:off x="249259" y="2213799"/>
              <a:ext cx="213958" cy="140050"/>
            </a:xfrm>
            <a:custGeom>
              <a:avLst/>
              <a:gdLst/>
              <a:ahLst/>
              <a:cxnLst/>
              <a:rect l="l" t="t" r="r" b="b"/>
              <a:pathLst>
                <a:path w="6693" h="4381" extrusionOk="0">
                  <a:moveTo>
                    <a:pt x="4549" y="0"/>
                  </a:moveTo>
                  <a:cubicBezTo>
                    <a:pt x="3707" y="2024"/>
                    <a:pt x="1226" y="2213"/>
                    <a:pt x="329" y="2213"/>
                  </a:cubicBezTo>
                  <a:cubicBezTo>
                    <a:pt x="123" y="2213"/>
                    <a:pt x="1" y="2203"/>
                    <a:pt x="1" y="2203"/>
                  </a:cubicBezTo>
                  <a:lnTo>
                    <a:pt x="1" y="2203"/>
                  </a:lnTo>
                  <a:lnTo>
                    <a:pt x="1001" y="4203"/>
                  </a:lnTo>
                  <a:cubicBezTo>
                    <a:pt x="1409" y="4326"/>
                    <a:pt x="1798" y="4381"/>
                    <a:pt x="2168" y="4381"/>
                  </a:cubicBezTo>
                  <a:cubicBezTo>
                    <a:pt x="4990" y="4381"/>
                    <a:pt x="6692" y="1227"/>
                    <a:pt x="6692" y="1227"/>
                  </a:cubicBezTo>
                  <a:lnTo>
                    <a:pt x="454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8"/>
            <p:cNvSpPr/>
            <p:nvPr/>
          </p:nvSpPr>
          <p:spPr>
            <a:xfrm>
              <a:off x="7471824" y="132221"/>
              <a:ext cx="103191" cy="87239"/>
            </a:xfrm>
            <a:custGeom>
              <a:avLst/>
              <a:gdLst/>
              <a:ahLst/>
              <a:cxnLst/>
              <a:rect l="l" t="t" r="r" b="b"/>
              <a:pathLst>
                <a:path w="3228" h="2729" extrusionOk="0">
                  <a:moveTo>
                    <a:pt x="468" y="0"/>
                  </a:moveTo>
                  <a:cubicBezTo>
                    <a:pt x="185" y="0"/>
                    <a:pt x="1" y="26"/>
                    <a:pt x="1" y="26"/>
                  </a:cubicBezTo>
                  <a:lnTo>
                    <a:pt x="156" y="1395"/>
                  </a:lnTo>
                  <a:cubicBezTo>
                    <a:pt x="291" y="1363"/>
                    <a:pt x="423" y="1348"/>
                    <a:pt x="551" y="1348"/>
                  </a:cubicBezTo>
                  <a:cubicBezTo>
                    <a:pt x="1792" y="1348"/>
                    <a:pt x="2644" y="2729"/>
                    <a:pt x="2644" y="2729"/>
                  </a:cubicBezTo>
                  <a:lnTo>
                    <a:pt x="3228" y="1609"/>
                  </a:lnTo>
                  <a:cubicBezTo>
                    <a:pt x="2731" y="191"/>
                    <a:pt x="1237" y="0"/>
                    <a:pt x="46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8"/>
            <p:cNvSpPr/>
            <p:nvPr/>
          </p:nvSpPr>
          <p:spPr>
            <a:xfrm>
              <a:off x="2175585" y="709634"/>
              <a:ext cx="103191" cy="86856"/>
            </a:xfrm>
            <a:custGeom>
              <a:avLst/>
              <a:gdLst/>
              <a:ahLst/>
              <a:cxnLst/>
              <a:rect l="l" t="t" r="r" b="b"/>
              <a:pathLst>
                <a:path w="3228" h="2717" extrusionOk="0">
                  <a:moveTo>
                    <a:pt x="468" y="0"/>
                  </a:moveTo>
                  <a:cubicBezTo>
                    <a:pt x="185" y="0"/>
                    <a:pt x="1" y="26"/>
                    <a:pt x="1" y="26"/>
                  </a:cubicBezTo>
                  <a:lnTo>
                    <a:pt x="156" y="1395"/>
                  </a:lnTo>
                  <a:cubicBezTo>
                    <a:pt x="296" y="1361"/>
                    <a:pt x="433" y="1345"/>
                    <a:pt x="566" y="1345"/>
                  </a:cubicBezTo>
                  <a:cubicBezTo>
                    <a:pt x="1810" y="1345"/>
                    <a:pt x="2656" y="2717"/>
                    <a:pt x="2656" y="2717"/>
                  </a:cubicBezTo>
                  <a:lnTo>
                    <a:pt x="3227" y="1610"/>
                  </a:lnTo>
                  <a:cubicBezTo>
                    <a:pt x="2731" y="191"/>
                    <a:pt x="1237" y="0"/>
                    <a:pt x="4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8"/>
            <p:cNvSpPr/>
            <p:nvPr/>
          </p:nvSpPr>
          <p:spPr>
            <a:xfrm>
              <a:off x="1167960" y="132380"/>
              <a:ext cx="103191" cy="86920"/>
            </a:xfrm>
            <a:custGeom>
              <a:avLst/>
              <a:gdLst/>
              <a:ahLst/>
              <a:cxnLst/>
              <a:rect l="l" t="t" r="r" b="b"/>
              <a:pathLst>
                <a:path w="3228" h="2719" extrusionOk="0">
                  <a:moveTo>
                    <a:pt x="485" y="0"/>
                  </a:moveTo>
                  <a:cubicBezTo>
                    <a:pt x="192" y="0"/>
                    <a:pt x="1" y="28"/>
                    <a:pt x="1" y="28"/>
                  </a:cubicBezTo>
                  <a:lnTo>
                    <a:pt x="155" y="1397"/>
                  </a:lnTo>
                  <a:cubicBezTo>
                    <a:pt x="296" y="1363"/>
                    <a:pt x="433" y="1347"/>
                    <a:pt x="565" y="1347"/>
                  </a:cubicBezTo>
                  <a:cubicBezTo>
                    <a:pt x="1809" y="1347"/>
                    <a:pt x="2656" y="2719"/>
                    <a:pt x="2656" y="2719"/>
                  </a:cubicBezTo>
                  <a:lnTo>
                    <a:pt x="3227" y="1611"/>
                  </a:lnTo>
                  <a:cubicBezTo>
                    <a:pt x="2735" y="194"/>
                    <a:pt x="1258" y="0"/>
                    <a:pt x="48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8"/>
            <p:cNvSpPr/>
            <p:nvPr/>
          </p:nvSpPr>
          <p:spPr>
            <a:xfrm>
              <a:off x="372117" y="311839"/>
              <a:ext cx="99771" cy="95167"/>
            </a:xfrm>
            <a:custGeom>
              <a:avLst/>
              <a:gdLst/>
              <a:ahLst/>
              <a:cxnLst/>
              <a:rect l="l" t="t" r="r" b="b"/>
              <a:pathLst>
                <a:path w="3121" h="2977" extrusionOk="0">
                  <a:moveTo>
                    <a:pt x="2120" y="0"/>
                  </a:moveTo>
                  <a:cubicBezTo>
                    <a:pt x="96" y="322"/>
                    <a:pt x="1" y="2894"/>
                    <a:pt x="1" y="2894"/>
                  </a:cubicBezTo>
                  <a:lnTo>
                    <a:pt x="1370" y="2977"/>
                  </a:lnTo>
                  <a:cubicBezTo>
                    <a:pt x="1287" y="1477"/>
                    <a:pt x="3120" y="762"/>
                    <a:pt x="3120" y="762"/>
                  </a:cubicBezTo>
                  <a:lnTo>
                    <a:pt x="212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8"/>
            <p:cNvSpPr/>
            <p:nvPr/>
          </p:nvSpPr>
          <p:spPr>
            <a:xfrm>
              <a:off x="5363437" y="683044"/>
              <a:ext cx="213543" cy="140050"/>
            </a:xfrm>
            <a:custGeom>
              <a:avLst/>
              <a:gdLst/>
              <a:ahLst/>
              <a:cxnLst/>
              <a:rect l="l" t="t" r="r" b="b"/>
              <a:pathLst>
                <a:path w="6680" h="4381" extrusionOk="0">
                  <a:moveTo>
                    <a:pt x="4549" y="1"/>
                  </a:moveTo>
                  <a:cubicBezTo>
                    <a:pt x="3697" y="2013"/>
                    <a:pt x="1227" y="2202"/>
                    <a:pt x="330" y="2202"/>
                  </a:cubicBezTo>
                  <a:cubicBezTo>
                    <a:pt x="124" y="2202"/>
                    <a:pt x="1" y="2192"/>
                    <a:pt x="1" y="2192"/>
                  </a:cubicBezTo>
                  <a:lnTo>
                    <a:pt x="1" y="2192"/>
                  </a:lnTo>
                  <a:lnTo>
                    <a:pt x="989" y="4204"/>
                  </a:lnTo>
                  <a:cubicBezTo>
                    <a:pt x="1395" y="4327"/>
                    <a:pt x="1783" y="4381"/>
                    <a:pt x="2153" y="4381"/>
                  </a:cubicBezTo>
                  <a:cubicBezTo>
                    <a:pt x="4968" y="4381"/>
                    <a:pt x="6680" y="1227"/>
                    <a:pt x="6680" y="1227"/>
                  </a:cubicBezTo>
                  <a:lnTo>
                    <a:pt x="4549"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8"/>
            <p:cNvSpPr/>
            <p:nvPr/>
          </p:nvSpPr>
          <p:spPr>
            <a:xfrm>
              <a:off x="5726229" y="1123273"/>
              <a:ext cx="74644" cy="92514"/>
            </a:xfrm>
            <a:custGeom>
              <a:avLst/>
              <a:gdLst/>
              <a:ahLst/>
              <a:cxnLst/>
              <a:rect l="l" t="t" r="r" b="b"/>
              <a:pathLst>
                <a:path w="2335" h="2894" extrusionOk="0">
                  <a:moveTo>
                    <a:pt x="393" y="0"/>
                  </a:moveTo>
                  <a:lnTo>
                    <a:pt x="0" y="1024"/>
                  </a:lnTo>
                  <a:cubicBezTo>
                    <a:pt x="1167" y="1322"/>
                    <a:pt x="1274" y="2894"/>
                    <a:pt x="1274" y="2894"/>
                  </a:cubicBezTo>
                  <a:lnTo>
                    <a:pt x="2096" y="2322"/>
                  </a:lnTo>
                  <a:cubicBezTo>
                    <a:pt x="2334" y="691"/>
                    <a:pt x="393" y="0"/>
                    <a:pt x="39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8"/>
            <p:cNvSpPr/>
            <p:nvPr/>
          </p:nvSpPr>
          <p:spPr>
            <a:xfrm>
              <a:off x="8819664" y="1530281"/>
              <a:ext cx="75028" cy="90244"/>
            </a:xfrm>
            <a:custGeom>
              <a:avLst/>
              <a:gdLst/>
              <a:ahLst/>
              <a:cxnLst/>
              <a:rect l="l" t="t" r="r" b="b"/>
              <a:pathLst>
                <a:path w="2347" h="2823" extrusionOk="0">
                  <a:moveTo>
                    <a:pt x="1370" y="1"/>
                  </a:moveTo>
                  <a:cubicBezTo>
                    <a:pt x="1" y="906"/>
                    <a:pt x="775" y="2823"/>
                    <a:pt x="775" y="2823"/>
                  </a:cubicBezTo>
                  <a:lnTo>
                    <a:pt x="1810" y="2430"/>
                  </a:lnTo>
                  <a:cubicBezTo>
                    <a:pt x="1251" y="1358"/>
                    <a:pt x="2346" y="239"/>
                    <a:pt x="2346" y="239"/>
                  </a:cubicBezTo>
                  <a:lnTo>
                    <a:pt x="137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8"/>
            <p:cNvSpPr/>
            <p:nvPr/>
          </p:nvSpPr>
          <p:spPr>
            <a:xfrm>
              <a:off x="6146062" y="894540"/>
              <a:ext cx="79183" cy="72470"/>
            </a:xfrm>
            <a:custGeom>
              <a:avLst/>
              <a:gdLst/>
              <a:ahLst/>
              <a:cxnLst/>
              <a:rect l="l" t="t" r="r" b="b"/>
              <a:pathLst>
                <a:path w="2477" h="2267" extrusionOk="0">
                  <a:moveTo>
                    <a:pt x="149" y="0"/>
                  </a:moveTo>
                  <a:cubicBezTo>
                    <a:pt x="55" y="0"/>
                    <a:pt x="0" y="4"/>
                    <a:pt x="0" y="4"/>
                  </a:cubicBezTo>
                  <a:lnTo>
                    <a:pt x="60" y="1088"/>
                  </a:lnTo>
                  <a:cubicBezTo>
                    <a:pt x="140" y="1074"/>
                    <a:pt x="219" y="1067"/>
                    <a:pt x="295" y="1067"/>
                  </a:cubicBezTo>
                  <a:cubicBezTo>
                    <a:pt x="1334" y="1067"/>
                    <a:pt x="1965" y="2266"/>
                    <a:pt x="1965" y="2266"/>
                  </a:cubicBezTo>
                  <a:lnTo>
                    <a:pt x="2477" y="1421"/>
                  </a:lnTo>
                  <a:cubicBezTo>
                    <a:pt x="2109" y="108"/>
                    <a:pt x="627" y="0"/>
                    <a:pt x="14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8"/>
            <p:cNvSpPr/>
            <p:nvPr/>
          </p:nvSpPr>
          <p:spPr>
            <a:xfrm>
              <a:off x="3628427" y="219294"/>
              <a:ext cx="82636" cy="75411"/>
            </a:xfrm>
            <a:custGeom>
              <a:avLst/>
              <a:gdLst/>
              <a:ahLst/>
              <a:cxnLst/>
              <a:rect l="l" t="t" r="r" b="b"/>
              <a:pathLst>
                <a:path w="2585" h="2359" extrusionOk="0">
                  <a:moveTo>
                    <a:pt x="1823" y="1"/>
                  </a:moveTo>
                  <a:cubicBezTo>
                    <a:pt x="191" y="168"/>
                    <a:pt x="1" y="2227"/>
                    <a:pt x="1" y="2227"/>
                  </a:cubicBezTo>
                  <a:lnTo>
                    <a:pt x="1096" y="2358"/>
                  </a:lnTo>
                  <a:cubicBezTo>
                    <a:pt x="1096" y="1156"/>
                    <a:pt x="2585" y="656"/>
                    <a:pt x="2585" y="656"/>
                  </a:cubicBezTo>
                  <a:lnTo>
                    <a:pt x="182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8"/>
            <p:cNvSpPr/>
            <p:nvPr/>
          </p:nvSpPr>
          <p:spPr>
            <a:xfrm>
              <a:off x="2795945" y="227689"/>
              <a:ext cx="82604" cy="75763"/>
            </a:xfrm>
            <a:custGeom>
              <a:avLst/>
              <a:gdLst/>
              <a:ahLst/>
              <a:cxnLst/>
              <a:rect l="l" t="t" r="r" b="b"/>
              <a:pathLst>
                <a:path w="2584" h="2370" extrusionOk="0">
                  <a:moveTo>
                    <a:pt x="1834" y="1"/>
                  </a:moveTo>
                  <a:cubicBezTo>
                    <a:pt x="191" y="179"/>
                    <a:pt x="0" y="2239"/>
                    <a:pt x="0" y="2239"/>
                  </a:cubicBezTo>
                  <a:lnTo>
                    <a:pt x="1096" y="2370"/>
                  </a:lnTo>
                  <a:cubicBezTo>
                    <a:pt x="1096" y="1156"/>
                    <a:pt x="2584" y="667"/>
                    <a:pt x="2584" y="667"/>
                  </a:cubicBezTo>
                  <a:lnTo>
                    <a:pt x="183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8"/>
            <p:cNvSpPr/>
            <p:nvPr/>
          </p:nvSpPr>
          <p:spPr>
            <a:xfrm>
              <a:off x="3045492" y="715184"/>
              <a:ext cx="82636" cy="75763"/>
            </a:xfrm>
            <a:custGeom>
              <a:avLst/>
              <a:gdLst/>
              <a:ahLst/>
              <a:cxnLst/>
              <a:rect l="l" t="t" r="r" b="b"/>
              <a:pathLst>
                <a:path w="2585" h="2370" extrusionOk="0">
                  <a:moveTo>
                    <a:pt x="1835" y="1"/>
                  </a:moveTo>
                  <a:cubicBezTo>
                    <a:pt x="191" y="179"/>
                    <a:pt x="1" y="2239"/>
                    <a:pt x="1" y="2239"/>
                  </a:cubicBezTo>
                  <a:lnTo>
                    <a:pt x="1096" y="2370"/>
                  </a:lnTo>
                  <a:cubicBezTo>
                    <a:pt x="1096" y="1167"/>
                    <a:pt x="2585" y="667"/>
                    <a:pt x="2585" y="667"/>
                  </a:cubicBezTo>
                  <a:lnTo>
                    <a:pt x="1835"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8"/>
            <p:cNvSpPr/>
            <p:nvPr/>
          </p:nvSpPr>
          <p:spPr>
            <a:xfrm>
              <a:off x="7575033" y="1248100"/>
              <a:ext cx="69306" cy="56199"/>
            </a:xfrm>
            <a:custGeom>
              <a:avLst/>
              <a:gdLst/>
              <a:ahLst/>
              <a:cxnLst/>
              <a:rect l="l" t="t" r="r" b="b"/>
              <a:pathLst>
                <a:path w="2168" h="1758" extrusionOk="0">
                  <a:moveTo>
                    <a:pt x="370" y="0"/>
                  </a:moveTo>
                  <a:lnTo>
                    <a:pt x="1" y="762"/>
                  </a:lnTo>
                  <a:cubicBezTo>
                    <a:pt x="333" y="1620"/>
                    <a:pt x="1214" y="1757"/>
                    <a:pt x="1745" y="1757"/>
                  </a:cubicBezTo>
                  <a:cubicBezTo>
                    <a:pt x="1995" y="1757"/>
                    <a:pt x="2168" y="1727"/>
                    <a:pt x="2168" y="1727"/>
                  </a:cubicBezTo>
                  <a:lnTo>
                    <a:pt x="2037" y="834"/>
                  </a:lnTo>
                  <a:cubicBezTo>
                    <a:pt x="1931" y="864"/>
                    <a:pt x="1828" y="877"/>
                    <a:pt x="1729" y="877"/>
                  </a:cubicBezTo>
                  <a:cubicBezTo>
                    <a:pt x="926" y="877"/>
                    <a:pt x="370" y="0"/>
                    <a:pt x="37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8"/>
            <p:cNvSpPr/>
            <p:nvPr/>
          </p:nvSpPr>
          <p:spPr>
            <a:xfrm>
              <a:off x="6377815" y="364135"/>
              <a:ext cx="82636" cy="75411"/>
            </a:xfrm>
            <a:custGeom>
              <a:avLst/>
              <a:gdLst/>
              <a:ahLst/>
              <a:cxnLst/>
              <a:rect l="l" t="t" r="r" b="b"/>
              <a:pathLst>
                <a:path w="2585" h="2359" extrusionOk="0">
                  <a:moveTo>
                    <a:pt x="1834" y="1"/>
                  </a:moveTo>
                  <a:cubicBezTo>
                    <a:pt x="191" y="167"/>
                    <a:pt x="1" y="2227"/>
                    <a:pt x="1" y="2227"/>
                  </a:cubicBezTo>
                  <a:lnTo>
                    <a:pt x="1096" y="2358"/>
                  </a:lnTo>
                  <a:cubicBezTo>
                    <a:pt x="1096" y="1156"/>
                    <a:pt x="2584" y="656"/>
                    <a:pt x="2584" y="656"/>
                  </a:cubicBezTo>
                  <a:lnTo>
                    <a:pt x="183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8"/>
            <p:cNvSpPr/>
            <p:nvPr/>
          </p:nvSpPr>
          <p:spPr>
            <a:xfrm>
              <a:off x="249259" y="1537692"/>
              <a:ext cx="82636" cy="75411"/>
            </a:xfrm>
            <a:custGeom>
              <a:avLst/>
              <a:gdLst/>
              <a:ahLst/>
              <a:cxnLst/>
              <a:rect l="l" t="t" r="r" b="b"/>
              <a:pathLst>
                <a:path w="2585" h="2359" extrusionOk="0">
                  <a:moveTo>
                    <a:pt x="1835" y="1"/>
                  </a:moveTo>
                  <a:cubicBezTo>
                    <a:pt x="191" y="167"/>
                    <a:pt x="1" y="2227"/>
                    <a:pt x="1" y="2227"/>
                  </a:cubicBezTo>
                  <a:lnTo>
                    <a:pt x="1096" y="2358"/>
                  </a:lnTo>
                  <a:cubicBezTo>
                    <a:pt x="1096" y="1156"/>
                    <a:pt x="2585" y="655"/>
                    <a:pt x="2585" y="655"/>
                  </a:cubicBezTo>
                  <a:lnTo>
                    <a:pt x="1835"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8"/>
            <p:cNvSpPr/>
            <p:nvPr/>
          </p:nvSpPr>
          <p:spPr>
            <a:xfrm>
              <a:off x="5107724" y="353100"/>
              <a:ext cx="89877" cy="97475"/>
            </a:xfrm>
            <a:custGeom>
              <a:avLst/>
              <a:gdLst/>
              <a:ahLst/>
              <a:cxnLst/>
              <a:rect l="l" t="t" r="r" b="b"/>
              <a:pathLst>
                <a:path w="2334" h="2895" extrusionOk="0">
                  <a:moveTo>
                    <a:pt x="393" y="1"/>
                  </a:moveTo>
                  <a:lnTo>
                    <a:pt x="0" y="1025"/>
                  </a:lnTo>
                  <a:cubicBezTo>
                    <a:pt x="1167" y="1322"/>
                    <a:pt x="1274" y="2894"/>
                    <a:pt x="1274" y="2894"/>
                  </a:cubicBezTo>
                  <a:lnTo>
                    <a:pt x="2096" y="2323"/>
                  </a:lnTo>
                  <a:cubicBezTo>
                    <a:pt x="2334" y="703"/>
                    <a:pt x="393" y="1"/>
                    <a:pt x="3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8"/>
            <p:cNvSpPr/>
            <p:nvPr/>
          </p:nvSpPr>
          <p:spPr>
            <a:xfrm>
              <a:off x="3930836" y="712517"/>
              <a:ext cx="78065" cy="81102"/>
            </a:xfrm>
            <a:custGeom>
              <a:avLst/>
              <a:gdLst/>
              <a:ahLst/>
              <a:cxnLst/>
              <a:rect l="l" t="t" r="r" b="b"/>
              <a:pathLst>
                <a:path w="2442" h="2537" extrusionOk="0">
                  <a:moveTo>
                    <a:pt x="1573" y="0"/>
                  </a:moveTo>
                  <a:cubicBezTo>
                    <a:pt x="1" y="477"/>
                    <a:pt x="203" y="2536"/>
                    <a:pt x="203" y="2536"/>
                  </a:cubicBezTo>
                  <a:lnTo>
                    <a:pt x="1299" y="2453"/>
                  </a:lnTo>
                  <a:cubicBezTo>
                    <a:pt x="1061" y="1274"/>
                    <a:pt x="2442" y="512"/>
                    <a:pt x="2442" y="512"/>
                  </a:cubicBezTo>
                  <a:lnTo>
                    <a:pt x="157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8"/>
            <p:cNvSpPr/>
            <p:nvPr/>
          </p:nvSpPr>
          <p:spPr>
            <a:xfrm>
              <a:off x="6869083" y="310696"/>
              <a:ext cx="92130" cy="97469"/>
            </a:xfrm>
            <a:custGeom>
              <a:avLst/>
              <a:gdLst/>
              <a:ahLst/>
              <a:cxnLst/>
              <a:rect l="l" t="t" r="r" b="b"/>
              <a:pathLst>
                <a:path w="2882" h="3049" extrusionOk="0">
                  <a:moveTo>
                    <a:pt x="1215" y="0"/>
                  </a:moveTo>
                  <a:lnTo>
                    <a:pt x="215" y="774"/>
                  </a:lnTo>
                  <a:cubicBezTo>
                    <a:pt x="0" y="2608"/>
                    <a:pt x="2441" y="3048"/>
                    <a:pt x="2441" y="3048"/>
                  </a:cubicBezTo>
                  <a:lnTo>
                    <a:pt x="2882" y="1846"/>
                  </a:lnTo>
                  <a:cubicBezTo>
                    <a:pt x="1429" y="1715"/>
                    <a:pt x="1215" y="0"/>
                    <a:pt x="121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8"/>
            <p:cNvSpPr/>
            <p:nvPr/>
          </p:nvSpPr>
          <p:spPr>
            <a:xfrm>
              <a:off x="8894695" y="183888"/>
              <a:ext cx="89861" cy="70520"/>
            </a:xfrm>
            <a:custGeom>
              <a:avLst/>
              <a:gdLst/>
              <a:ahLst/>
              <a:cxnLst/>
              <a:rect l="l" t="t" r="r" b="b"/>
              <a:pathLst>
                <a:path w="2811" h="2206" extrusionOk="0">
                  <a:moveTo>
                    <a:pt x="1751" y="0"/>
                  </a:moveTo>
                  <a:cubicBezTo>
                    <a:pt x="1560" y="1191"/>
                    <a:pt x="1" y="1429"/>
                    <a:pt x="1" y="1429"/>
                  </a:cubicBezTo>
                  <a:lnTo>
                    <a:pt x="644" y="2203"/>
                  </a:lnTo>
                  <a:cubicBezTo>
                    <a:pt x="677" y="2204"/>
                    <a:pt x="711" y="2205"/>
                    <a:pt x="743" y="2205"/>
                  </a:cubicBezTo>
                  <a:cubicBezTo>
                    <a:pt x="2308" y="2205"/>
                    <a:pt x="2811" y="298"/>
                    <a:pt x="2811" y="298"/>
                  </a:cubicBezTo>
                  <a:lnTo>
                    <a:pt x="175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8"/>
            <p:cNvSpPr/>
            <p:nvPr/>
          </p:nvSpPr>
          <p:spPr>
            <a:xfrm>
              <a:off x="2621240" y="1042522"/>
              <a:ext cx="76179" cy="80750"/>
            </a:xfrm>
            <a:custGeom>
              <a:avLst/>
              <a:gdLst/>
              <a:ahLst/>
              <a:cxnLst/>
              <a:rect l="l" t="t" r="r" b="b"/>
              <a:pathLst>
                <a:path w="2383" h="2526" extrusionOk="0">
                  <a:moveTo>
                    <a:pt x="84" y="1"/>
                  </a:moveTo>
                  <a:lnTo>
                    <a:pt x="1" y="1096"/>
                  </a:lnTo>
                  <a:cubicBezTo>
                    <a:pt x="20" y="1096"/>
                    <a:pt x="39" y="1095"/>
                    <a:pt x="58" y="1095"/>
                  </a:cubicBezTo>
                  <a:cubicBezTo>
                    <a:pt x="1221" y="1095"/>
                    <a:pt x="1751" y="2525"/>
                    <a:pt x="1751" y="2525"/>
                  </a:cubicBezTo>
                  <a:lnTo>
                    <a:pt x="2382" y="1751"/>
                  </a:lnTo>
                  <a:cubicBezTo>
                    <a:pt x="2144" y="120"/>
                    <a:pt x="84" y="1"/>
                    <a:pt x="8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8"/>
            <p:cNvSpPr/>
            <p:nvPr/>
          </p:nvSpPr>
          <p:spPr>
            <a:xfrm>
              <a:off x="7427122" y="143514"/>
              <a:ext cx="1579282" cy="1485124"/>
            </a:xfrm>
            <a:custGeom>
              <a:avLst/>
              <a:gdLst/>
              <a:ahLst/>
              <a:cxnLst/>
              <a:rect l="l" t="t" r="r" b="b"/>
              <a:pathLst>
                <a:path w="21385" h="20110" extrusionOk="0">
                  <a:moveTo>
                    <a:pt x="10502" y="0"/>
                  </a:moveTo>
                  <a:cubicBezTo>
                    <a:pt x="10312" y="0"/>
                    <a:pt x="10228" y="214"/>
                    <a:pt x="10347" y="333"/>
                  </a:cubicBezTo>
                  <a:cubicBezTo>
                    <a:pt x="10392" y="378"/>
                    <a:pt x="10445" y="397"/>
                    <a:pt x="10497" y="397"/>
                  </a:cubicBezTo>
                  <a:cubicBezTo>
                    <a:pt x="10599" y="397"/>
                    <a:pt x="10693" y="321"/>
                    <a:pt x="10693" y="203"/>
                  </a:cubicBezTo>
                  <a:cubicBezTo>
                    <a:pt x="10693" y="83"/>
                    <a:pt x="10609" y="0"/>
                    <a:pt x="10502" y="0"/>
                  </a:cubicBezTo>
                  <a:close/>
                  <a:moveTo>
                    <a:pt x="8621" y="2893"/>
                  </a:moveTo>
                  <a:cubicBezTo>
                    <a:pt x="8573" y="2893"/>
                    <a:pt x="8538" y="2929"/>
                    <a:pt x="8550" y="2977"/>
                  </a:cubicBezTo>
                  <a:cubicBezTo>
                    <a:pt x="8550" y="3024"/>
                    <a:pt x="8585" y="3060"/>
                    <a:pt x="8633" y="3060"/>
                  </a:cubicBezTo>
                  <a:cubicBezTo>
                    <a:pt x="8669" y="3060"/>
                    <a:pt x="8704" y="3024"/>
                    <a:pt x="8716" y="2977"/>
                  </a:cubicBezTo>
                  <a:cubicBezTo>
                    <a:pt x="8716" y="2929"/>
                    <a:pt x="8669" y="2893"/>
                    <a:pt x="8621" y="2893"/>
                  </a:cubicBezTo>
                  <a:close/>
                  <a:moveTo>
                    <a:pt x="4085" y="2977"/>
                  </a:moveTo>
                  <a:cubicBezTo>
                    <a:pt x="3906" y="2977"/>
                    <a:pt x="3823" y="3191"/>
                    <a:pt x="3942" y="3310"/>
                  </a:cubicBezTo>
                  <a:cubicBezTo>
                    <a:pt x="3986" y="3354"/>
                    <a:pt x="4040" y="3374"/>
                    <a:pt x="4091" y="3374"/>
                  </a:cubicBezTo>
                  <a:cubicBezTo>
                    <a:pt x="4193" y="3374"/>
                    <a:pt x="4287" y="3297"/>
                    <a:pt x="4287" y="3179"/>
                  </a:cubicBezTo>
                  <a:cubicBezTo>
                    <a:pt x="4287" y="3060"/>
                    <a:pt x="4192" y="2977"/>
                    <a:pt x="4085" y="2977"/>
                  </a:cubicBezTo>
                  <a:close/>
                  <a:moveTo>
                    <a:pt x="15098" y="2977"/>
                  </a:moveTo>
                  <a:cubicBezTo>
                    <a:pt x="14908" y="2977"/>
                    <a:pt x="14824" y="3191"/>
                    <a:pt x="14955" y="3322"/>
                  </a:cubicBezTo>
                  <a:cubicBezTo>
                    <a:pt x="14997" y="3364"/>
                    <a:pt x="15048" y="3383"/>
                    <a:pt x="15098" y="3383"/>
                  </a:cubicBezTo>
                  <a:cubicBezTo>
                    <a:pt x="15202" y="3383"/>
                    <a:pt x="15300" y="3300"/>
                    <a:pt x="15300" y="3179"/>
                  </a:cubicBezTo>
                  <a:lnTo>
                    <a:pt x="15289" y="3179"/>
                  </a:lnTo>
                  <a:cubicBezTo>
                    <a:pt x="15289" y="3060"/>
                    <a:pt x="15205" y="2977"/>
                    <a:pt x="15098" y="2977"/>
                  </a:cubicBezTo>
                  <a:close/>
                  <a:moveTo>
                    <a:pt x="18384" y="4084"/>
                  </a:moveTo>
                  <a:cubicBezTo>
                    <a:pt x="18337" y="4084"/>
                    <a:pt x="18301" y="4120"/>
                    <a:pt x="18301" y="4167"/>
                  </a:cubicBezTo>
                  <a:cubicBezTo>
                    <a:pt x="18307" y="4215"/>
                    <a:pt x="18345" y="4239"/>
                    <a:pt x="18384" y="4239"/>
                  </a:cubicBezTo>
                  <a:cubicBezTo>
                    <a:pt x="18423" y="4239"/>
                    <a:pt x="18462" y="4215"/>
                    <a:pt x="18467" y="4167"/>
                  </a:cubicBezTo>
                  <a:lnTo>
                    <a:pt x="18479" y="4167"/>
                  </a:lnTo>
                  <a:cubicBezTo>
                    <a:pt x="18479" y="4120"/>
                    <a:pt x="18432" y="4084"/>
                    <a:pt x="18384" y="4084"/>
                  </a:cubicBezTo>
                  <a:close/>
                  <a:moveTo>
                    <a:pt x="3966" y="6501"/>
                  </a:moveTo>
                  <a:cubicBezTo>
                    <a:pt x="3930" y="6501"/>
                    <a:pt x="3882" y="6537"/>
                    <a:pt x="3882" y="6584"/>
                  </a:cubicBezTo>
                  <a:cubicBezTo>
                    <a:pt x="3882" y="6615"/>
                    <a:pt x="3894" y="6627"/>
                    <a:pt x="3910" y="6627"/>
                  </a:cubicBezTo>
                  <a:cubicBezTo>
                    <a:pt x="3964" y="6627"/>
                    <a:pt x="4066" y="6501"/>
                    <a:pt x="3966" y="6501"/>
                  </a:cubicBezTo>
                  <a:close/>
                  <a:moveTo>
                    <a:pt x="10967" y="2453"/>
                  </a:moveTo>
                  <a:cubicBezTo>
                    <a:pt x="10883" y="2453"/>
                    <a:pt x="10847" y="3441"/>
                    <a:pt x="10871" y="4644"/>
                  </a:cubicBezTo>
                  <a:cubicBezTo>
                    <a:pt x="10895" y="5846"/>
                    <a:pt x="10978" y="6822"/>
                    <a:pt x="11062" y="6822"/>
                  </a:cubicBezTo>
                  <a:cubicBezTo>
                    <a:pt x="11145" y="6822"/>
                    <a:pt x="11181" y="5846"/>
                    <a:pt x="11157" y="4632"/>
                  </a:cubicBezTo>
                  <a:cubicBezTo>
                    <a:pt x="11133" y="3429"/>
                    <a:pt x="11050" y="2453"/>
                    <a:pt x="10967" y="2453"/>
                  </a:cubicBezTo>
                  <a:close/>
                  <a:moveTo>
                    <a:pt x="13511" y="2679"/>
                  </a:moveTo>
                  <a:cubicBezTo>
                    <a:pt x="13423" y="2679"/>
                    <a:pt x="13106" y="3599"/>
                    <a:pt x="12800" y="4751"/>
                  </a:cubicBezTo>
                  <a:cubicBezTo>
                    <a:pt x="12479" y="5917"/>
                    <a:pt x="12288" y="6882"/>
                    <a:pt x="12360" y="6894"/>
                  </a:cubicBezTo>
                  <a:cubicBezTo>
                    <a:pt x="12361" y="6894"/>
                    <a:pt x="12362" y="6894"/>
                    <a:pt x="12363" y="6894"/>
                  </a:cubicBezTo>
                  <a:cubicBezTo>
                    <a:pt x="12451" y="6894"/>
                    <a:pt x="12757" y="5974"/>
                    <a:pt x="13074" y="4822"/>
                  </a:cubicBezTo>
                  <a:cubicBezTo>
                    <a:pt x="13395" y="3667"/>
                    <a:pt x="13586" y="2703"/>
                    <a:pt x="13514" y="2679"/>
                  </a:cubicBezTo>
                  <a:cubicBezTo>
                    <a:pt x="13513" y="2679"/>
                    <a:pt x="13512" y="2679"/>
                    <a:pt x="13511" y="2679"/>
                  </a:cubicBezTo>
                  <a:close/>
                  <a:moveTo>
                    <a:pt x="6279" y="1714"/>
                  </a:moveTo>
                  <a:cubicBezTo>
                    <a:pt x="6278" y="1714"/>
                    <a:pt x="6277" y="1714"/>
                    <a:pt x="6275" y="1715"/>
                  </a:cubicBezTo>
                  <a:cubicBezTo>
                    <a:pt x="6192" y="1762"/>
                    <a:pt x="6787" y="2989"/>
                    <a:pt x="7585" y="4465"/>
                  </a:cubicBezTo>
                  <a:cubicBezTo>
                    <a:pt x="8371" y="5919"/>
                    <a:pt x="9064" y="7073"/>
                    <a:pt x="9153" y="7073"/>
                  </a:cubicBezTo>
                  <a:cubicBezTo>
                    <a:pt x="9155" y="7073"/>
                    <a:pt x="9156" y="7073"/>
                    <a:pt x="9157" y="7072"/>
                  </a:cubicBezTo>
                  <a:cubicBezTo>
                    <a:pt x="9228" y="7025"/>
                    <a:pt x="8633" y="5798"/>
                    <a:pt x="7835" y="4322"/>
                  </a:cubicBezTo>
                  <a:cubicBezTo>
                    <a:pt x="7061" y="2868"/>
                    <a:pt x="6368" y="1714"/>
                    <a:pt x="6279" y="1714"/>
                  </a:cubicBezTo>
                  <a:close/>
                  <a:moveTo>
                    <a:pt x="275" y="7656"/>
                  </a:moveTo>
                  <a:cubicBezTo>
                    <a:pt x="96" y="7656"/>
                    <a:pt x="1" y="7870"/>
                    <a:pt x="132" y="8001"/>
                  </a:cubicBezTo>
                  <a:cubicBezTo>
                    <a:pt x="170" y="8039"/>
                    <a:pt x="219" y="8057"/>
                    <a:pt x="269" y="8057"/>
                  </a:cubicBezTo>
                  <a:cubicBezTo>
                    <a:pt x="373" y="8057"/>
                    <a:pt x="477" y="7979"/>
                    <a:pt x="477" y="7858"/>
                  </a:cubicBezTo>
                  <a:cubicBezTo>
                    <a:pt x="477" y="7739"/>
                    <a:pt x="382" y="7656"/>
                    <a:pt x="275" y="7656"/>
                  </a:cubicBezTo>
                  <a:close/>
                  <a:moveTo>
                    <a:pt x="4907" y="4924"/>
                  </a:moveTo>
                  <a:cubicBezTo>
                    <a:pt x="4901" y="4924"/>
                    <a:pt x="4897" y="4926"/>
                    <a:pt x="4894" y="4929"/>
                  </a:cubicBezTo>
                  <a:cubicBezTo>
                    <a:pt x="4835" y="4989"/>
                    <a:pt x="5621" y="5727"/>
                    <a:pt x="6597" y="6608"/>
                  </a:cubicBezTo>
                  <a:cubicBezTo>
                    <a:pt x="7535" y="7466"/>
                    <a:pt x="8318" y="8147"/>
                    <a:pt x="8432" y="8147"/>
                  </a:cubicBezTo>
                  <a:cubicBezTo>
                    <a:pt x="8437" y="8147"/>
                    <a:pt x="8440" y="8146"/>
                    <a:pt x="8442" y="8144"/>
                  </a:cubicBezTo>
                  <a:cubicBezTo>
                    <a:pt x="8502" y="8096"/>
                    <a:pt x="7764" y="7287"/>
                    <a:pt x="6787" y="6394"/>
                  </a:cubicBezTo>
                  <a:cubicBezTo>
                    <a:pt x="5849" y="5557"/>
                    <a:pt x="5028" y="4924"/>
                    <a:pt x="4907" y="4924"/>
                  </a:cubicBezTo>
                  <a:close/>
                  <a:moveTo>
                    <a:pt x="16909" y="5044"/>
                  </a:moveTo>
                  <a:cubicBezTo>
                    <a:pt x="16805" y="5044"/>
                    <a:pt x="16074" y="5659"/>
                    <a:pt x="15277" y="6525"/>
                  </a:cubicBezTo>
                  <a:cubicBezTo>
                    <a:pt x="14443" y="7418"/>
                    <a:pt x="13884" y="8239"/>
                    <a:pt x="13931" y="8287"/>
                  </a:cubicBezTo>
                  <a:cubicBezTo>
                    <a:pt x="13933" y="8288"/>
                    <a:pt x="13935" y="8289"/>
                    <a:pt x="13939" y="8289"/>
                  </a:cubicBezTo>
                  <a:cubicBezTo>
                    <a:pt x="14032" y="8289"/>
                    <a:pt x="14683" y="7580"/>
                    <a:pt x="15479" y="6715"/>
                  </a:cubicBezTo>
                  <a:cubicBezTo>
                    <a:pt x="16301" y="5822"/>
                    <a:pt x="16979" y="5108"/>
                    <a:pt x="16920" y="5048"/>
                  </a:cubicBezTo>
                  <a:cubicBezTo>
                    <a:pt x="16918" y="5046"/>
                    <a:pt x="16914" y="5044"/>
                    <a:pt x="16909" y="5044"/>
                  </a:cubicBezTo>
                  <a:close/>
                  <a:moveTo>
                    <a:pt x="9232" y="4905"/>
                  </a:moveTo>
                  <a:cubicBezTo>
                    <a:pt x="9231" y="4905"/>
                    <a:pt x="9229" y="4905"/>
                    <a:pt x="9228" y="4905"/>
                  </a:cubicBezTo>
                  <a:cubicBezTo>
                    <a:pt x="9145" y="4929"/>
                    <a:pt x="9371" y="5787"/>
                    <a:pt x="9704" y="6822"/>
                  </a:cubicBezTo>
                  <a:cubicBezTo>
                    <a:pt x="10033" y="7843"/>
                    <a:pt x="10362" y="8645"/>
                    <a:pt x="10451" y="8645"/>
                  </a:cubicBezTo>
                  <a:cubicBezTo>
                    <a:pt x="10452" y="8645"/>
                    <a:pt x="10453" y="8644"/>
                    <a:pt x="10455" y="8644"/>
                  </a:cubicBezTo>
                  <a:cubicBezTo>
                    <a:pt x="10526" y="8620"/>
                    <a:pt x="10312" y="7775"/>
                    <a:pt x="9978" y="6739"/>
                  </a:cubicBezTo>
                  <a:cubicBezTo>
                    <a:pt x="9650" y="5718"/>
                    <a:pt x="9321" y="4905"/>
                    <a:pt x="9232" y="4905"/>
                  </a:cubicBezTo>
                  <a:close/>
                  <a:moveTo>
                    <a:pt x="20282" y="6266"/>
                  </a:moveTo>
                  <a:cubicBezTo>
                    <a:pt x="20083" y="6266"/>
                    <a:pt x="18963" y="6638"/>
                    <a:pt x="17682" y="7251"/>
                  </a:cubicBezTo>
                  <a:cubicBezTo>
                    <a:pt x="16289" y="7930"/>
                    <a:pt x="15241" y="8620"/>
                    <a:pt x="15289" y="8692"/>
                  </a:cubicBezTo>
                  <a:cubicBezTo>
                    <a:pt x="15291" y="8696"/>
                    <a:pt x="15296" y="8698"/>
                    <a:pt x="15304" y="8698"/>
                  </a:cubicBezTo>
                  <a:cubicBezTo>
                    <a:pt x="15448" y="8698"/>
                    <a:pt x="16497" y="8142"/>
                    <a:pt x="17813" y="7513"/>
                  </a:cubicBezTo>
                  <a:cubicBezTo>
                    <a:pt x="19194" y="6846"/>
                    <a:pt x="20337" y="6358"/>
                    <a:pt x="20313" y="6275"/>
                  </a:cubicBezTo>
                  <a:cubicBezTo>
                    <a:pt x="20310" y="6269"/>
                    <a:pt x="20300" y="6266"/>
                    <a:pt x="20282" y="6266"/>
                  </a:cubicBezTo>
                  <a:close/>
                  <a:moveTo>
                    <a:pt x="14098" y="5346"/>
                  </a:moveTo>
                  <a:lnTo>
                    <a:pt x="14098" y="5358"/>
                  </a:lnTo>
                  <a:cubicBezTo>
                    <a:pt x="14096" y="5357"/>
                    <a:pt x="14093" y="5356"/>
                    <a:pt x="14091" y="5356"/>
                  </a:cubicBezTo>
                  <a:cubicBezTo>
                    <a:pt x="14000" y="5356"/>
                    <a:pt x="13560" y="6125"/>
                    <a:pt x="13098" y="7084"/>
                  </a:cubicBezTo>
                  <a:cubicBezTo>
                    <a:pt x="12622" y="8084"/>
                    <a:pt x="12300" y="8918"/>
                    <a:pt x="12371" y="8954"/>
                  </a:cubicBezTo>
                  <a:cubicBezTo>
                    <a:pt x="12373" y="8954"/>
                    <a:pt x="12375" y="8955"/>
                    <a:pt x="12377" y="8955"/>
                  </a:cubicBezTo>
                  <a:cubicBezTo>
                    <a:pt x="12462" y="8955"/>
                    <a:pt x="12894" y="8182"/>
                    <a:pt x="13360" y="7215"/>
                  </a:cubicBezTo>
                  <a:cubicBezTo>
                    <a:pt x="13836" y="6215"/>
                    <a:pt x="14169" y="5382"/>
                    <a:pt x="14098" y="5346"/>
                  </a:cubicBezTo>
                  <a:close/>
                  <a:moveTo>
                    <a:pt x="17122" y="9251"/>
                  </a:moveTo>
                  <a:lnTo>
                    <a:pt x="17122" y="9261"/>
                  </a:lnTo>
                  <a:lnTo>
                    <a:pt x="17122" y="9261"/>
                  </a:lnTo>
                  <a:cubicBezTo>
                    <a:pt x="17123" y="9258"/>
                    <a:pt x="17123" y="9254"/>
                    <a:pt x="17122" y="9251"/>
                  </a:cubicBezTo>
                  <a:close/>
                  <a:moveTo>
                    <a:pt x="18920" y="9180"/>
                  </a:moveTo>
                  <a:cubicBezTo>
                    <a:pt x="18872" y="9180"/>
                    <a:pt x="18837" y="9216"/>
                    <a:pt x="18837" y="9263"/>
                  </a:cubicBezTo>
                  <a:cubicBezTo>
                    <a:pt x="18837" y="9311"/>
                    <a:pt x="18872" y="9346"/>
                    <a:pt x="18920" y="9346"/>
                  </a:cubicBezTo>
                  <a:cubicBezTo>
                    <a:pt x="18968" y="9346"/>
                    <a:pt x="19003" y="9299"/>
                    <a:pt x="19003" y="9263"/>
                  </a:cubicBezTo>
                  <a:cubicBezTo>
                    <a:pt x="19003" y="9216"/>
                    <a:pt x="18968" y="9180"/>
                    <a:pt x="18920" y="9180"/>
                  </a:cubicBezTo>
                  <a:close/>
                  <a:moveTo>
                    <a:pt x="5376" y="7849"/>
                  </a:moveTo>
                  <a:cubicBezTo>
                    <a:pt x="5359" y="7849"/>
                    <a:pt x="5349" y="7852"/>
                    <a:pt x="5347" y="7858"/>
                  </a:cubicBezTo>
                  <a:cubicBezTo>
                    <a:pt x="5311" y="7918"/>
                    <a:pt x="6025" y="8287"/>
                    <a:pt x="6895" y="8751"/>
                  </a:cubicBezTo>
                  <a:cubicBezTo>
                    <a:pt x="7695" y="9179"/>
                    <a:pt x="8343" y="9545"/>
                    <a:pt x="8479" y="9545"/>
                  </a:cubicBezTo>
                  <a:cubicBezTo>
                    <a:pt x="8490" y="9545"/>
                    <a:pt x="8498" y="9543"/>
                    <a:pt x="8502" y="9537"/>
                  </a:cubicBezTo>
                  <a:cubicBezTo>
                    <a:pt x="8550" y="9489"/>
                    <a:pt x="7907" y="8965"/>
                    <a:pt x="7026" y="8501"/>
                  </a:cubicBezTo>
                  <a:cubicBezTo>
                    <a:pt x="6234" y="8084"/>
                    <a:pt x="5528" y="7849"/>
                    <a:pt x="5376" y="7849"/>
                  </a:cubicBezTo>
                  <a:close/>
                  <a:moveTo>
                    <a:pt x="11883" y="7370"/>
                  </a:moveTo>
                  <a:cubicBezTo>
                    <a:pt x="11800" y="7370"/>
                    <a:pt x="11693" y="7870"/>
                    <a:pt x="11574" y="8477"/>
                  </a:cubicBezTo>
                  <a:cubicBezTo>
                    <a:pt x="11455" y="9096"/>
                    <a:pt x="11383" y="9597"/>
                    <a:pt x="11455" y="9620"/>
                  </a:cubicBezTo>
                  <a:cubicBezTo>
                    <a:pt x="11456" y="9621"/>
                    <a:pt x="11458" y="9621"/>
                    <a:pt x="11460" y="9621"/>
                  </a:cubicBezTo>
                  <a:cubicBezTo>
                    <a:pt x="11536" y="9621"/>
                    <a:pt x="11743" y="9153"/>
                    <a:pt x="11860" y="8537"/>
                  </a:cubicBezTo>
                  <a:cubicBezTo>
                    <a:pt x="11979" y="7906"/>
                    <a:pt x="11955" y="7370"/>
                    <a:pt x="11883" y="7370"/>
                  </a:cubicBezTo>
                  <a:close/>
                  <a:moveTo>
                    <a:pt x="1519" y="8230"/>
                  </a:moveTo>
                  <a:cubicBezTo>
                    <a:pt x="1501" y="8230"/>
                    <a:pt x="1491" y="8233"/>
                    <a:pt x="1489" y="8239"/>
                  </a:cubicBezTo>
                  <a:cubicBezTo>
                    <a:pt x="1453" y="8323"/>
                    <a:pt x="2525" y="8799"/>
                    <a:pt x="3906" y="9216"/>
                  </a:cubicBezTo>
                  <a:cubicBezTo>
                    <a:pt x="5078" y="9562"/>
                    <a:pt x="6102" y="9743"/>
                    <a:pt x="6380" y="9743"/>
                  </a:cubicBezTo>
                  <a:cubicBezTo>
                    <a:pt x="6427" y="9743"/>
                    <a:pt x="6452" y="9738"/>
                    <a:pt x="6454" y="9727"/>
                  </a:cubicBezTo>
                  <a:cubicBezTo>
                    <a:pt x="6466" y="9644"/>
                    <a:pt x="5359" y="9346"/>
                    <a:pt x="3989" y="8930"/>
                  </a:cubicBezTo>
                  <a:cubicBezTo>
                    <a:pt x="2739" y="8560"/>
                    <a:pt x="1707" y="8230"/>
                    <a:pt x="1519" y="8230"/>
                  </a:cubicBezTo>
                  <a:close/>
                  <a:moveTo>
                    <a:pt x="14313" y="8842"/>
                  </a:moveTo>
                  <a:cubicBezTo>
                    <a:pt x="14180" y="8842"/>
                    <a:pt x="13791" y="8995"/>
                    <a:pt x="13360" y="9216"/>
                  </a:cubicBezTo>
                  <a:cubicBezTo>
                    <a:pt x="12848" y="9477"/>
                    <a:pt x="12467" y="9751"/>
                    <a:pt x="12502" y="9823"/>
                  </a:cubicBezTo>
                  <a:cubicBezTo>
                    <a:pt x="12508" y="9835"/>
                    <a:pt x="12526" y="9840"/>
                    <a:pt x="12553" y="9840"/>
                  </a:cubicBezTo>
                  <a:cubicBezTo>
                    <a:pt x="12689" y="9840"/>
                    <a:pt x="13075" y="9696"/>
                    <a:pt x="13503" y="9477"/>
                  </a:cubicBezTo>
                  <a:cubicBezTo>
                    <a:pt x="14015" y="9204"/>
                    <a:pt x="14396" y="8930"/>
                    <a:pt x="14360" y="8858"/>
                  </a:cubicBezTo>
                  <a:cubicBezTo>
                    <a:pt x="14354" y="8847"/>
                    <a:pt x="14338" y="8842"/>
                    <a:pt x="14313" y="8842"/>
                  </a:cubicBezTo>
                  <a:close/>
                  <a:moveTo>
                    <a:pt x="16986" y="9231"/>
                  </a:moveTo>
                  <a:cubicBezTo>
                    <a:pt x="16756" y="9231"/>
                    <a:pt x="16258" y="9313"/>
                    <a:pt x="15670" y="9454"/>
                  </a:cubicBezTo>
                  <a:cubicBezTo>
                    <a:pt x="14872" y="9656"/>
                    <a:pt x="14265" y="9882"/>
                    <a:pt x="14276" y="9954"/>
                  </a:cubicBezTo>
                  <a:cubicBezTo>
                    <a:pt x="14282" y="9966"/>
                    <a:pt x="14315" y="9973"/>
                    <a:pt x="14372" y="9973"/>
                  </a:cubicBezTo>
                  <a:cubicBezTo>
                    <a:pt x="14583" y="9973"/>
                    <a:pt x="15114" y="9889"/>
                    <a:pt x="15741" y="9739"/>
                  </a:cubicBezTo>
                  <a:cubicBezTo>
                    <a:pt x="16494" y="9557"/>
                    <a:pt x="17095" y="9352"/>
                    <a:pt x="17122" y="9262"/>
                  </a:cubicBezTo>
                  <a:lnTo>
                    <a:pt x="17122" y="9262"/>
                  </a:lnTo>
                  <a:cubicBezTo>
                    <a:pt x="17122" y="9263"/>
                    <a:pt x="17122" y="9263"/>
                    <a:pt x="17122" y="9263"/>
                  </a:cubicBezTo>
                  <a:lnTo>
                    <a:pt x="17122" y="9261"/>
                  </a:lnTo>
                  <a:lnTo>
                    <a:pt x="17122" y="9261"/>
                  </a:lnTo>
                  <a:cubicBezTo>
                    <a:pt x="17122" y="9261"/>
                    <a:pt x="17122" y="9262"/>
                    <a:pt x="17122" y="9262"/>
                  </a:cubicBezTo>
                  <a:lnTo>
                    <a:pt x="17122" y="9262"/>
                  </a:lnTo>
                  <a:cubicBezTo>
                    <a:pt x="17114" y="9241"/>
                    <a:pt x="17067" y="9231"/>
                    <a:pt x="16986" y="9231"/>
                  </a:cubicBezTo>
                  <a:close/>
                  <a:moveTo>
                    <a:pt x="9233" y="7703"/>
                  </a:moveTo>
                  <a:cubicBezTo>
                    <a:pt x="9232" y="7703"/>
                    <a:pt x="9230" y="7703"/>
                    <a:pt x="9228" y="7703"/>
                  </a:cubicBezTo>
                  <a:cubicBezTo>
                    <a:pt x="9145" y="7715"/>
                    <a:pt x="9264" y="8275"/>
                    <a:pt x="9538" y="8906"/>
                  </a:cubicBezTo>
                  <a:cubicBezTo>
                    <a:pt x="9790" y="9526"/>
                    <a:pt x="10098" y="9979"/>
                    <a:pt x="10184" y="9979"/>
                  </a:cubicBezTo>
                  <a:cubicBezTo>
                    <a:pt x="10187" y="9979"/>
                    <a:pt x="10190" y="9979"/>
                    <a:pt x="10193" y="9978"/>
                  </a:cubicBezTo>
                  <a:cubicBezTo>
                    <a:pt x="10264" y="9930"/>
                    <a:pt x="10062" y="9454"/>
                    <a:pt x="9800" y="8811"/>
                  </a:cubicBezTo>
                  <a:cubicBezTo>
                    <a:pt x="9544" y="8194"/>
                    <a:pt x="9311" y="7703"/>
                    <a:pt x="9233" y="7703"/>
                  </a:cubicBezTo>
                  <a:close/>
                  <a:moveTo>
                    <a:pt x="7490" y="10189"/>
                  </a:moveTo>
                  <a:cubicBezTo>
                    <a:pt x="7440" y="10189"/>
                    <a:pt x="7407" y="10197"/>
                    <a:pt x="7395" y="10216"/>
                  </a:cubicBezTo>
                  <a:cubicBezTo>
                    <a:pt x="7359" y="10287"/>
                    <a:pt x="7716" y="10501"/>
                    <a:pt x="8192" y="10632"/>
                  </a:cubicBezTo>
                  <a:cubicBezTo>
                    <a:pt x="8424" y="10690"/>
                    <a:pt x="8641" y="10714"/>
                    <a:pt x="8803" y="10714"/>
                  </a:cubicBezTo>
                  <a:cubicBezTo>
                    <a:pt x="8975" y="10714"/>
                    <a:pt x="9085" y="10687"/>
                    <a:pt x="9085" y="10644"/>
                  </a:cubicBezTo>
                  <a:cubicBezTo>
                    <a:pt x="9097" y="10561"/>
                    <a:pt x="8728" y="10454"/>
                    <a:pt x="8264" y="10347"/>
                  </a:cubicBezTo>
                  <a:cubicBezTo>
                    <a:pt x="7927" y="10258"/>
                    <a:pt x="7637" y="10189"/>
                    <a:pt x="7490" y="10189"/>
                  </a:cubicBezTo>
                  <a:close/>
                  <a:moveTo>
                    <a:pt x="15982" y="10754"/>
                  </a:moveTo>
                  <a:cubicBezTo>
                    <a:pt x="15644" y="10754"/>
                    <a:pt x="15437" y="10767"/>
                    <a:pt x="15431" y="10799"/>
                  </a:cubicBezTo>
                  <a:cubicBezTo>
                    <a:pt x="15408" y="10882"/>
                    <a:pt x="16420" y="11037"/>
                    <a:pt x="17658" y="11085"/>
                  </a:cubicBezTo>
                  <a:cubicBezTo>
                    <a:pt x="17842" y="11090"/>
                    <a:pt x="18020" y="11093"/>
                    <a:pt x="18192" y="11093"/>
                  </a:cubicBezTo>
                  <a:cubicBezTo>
                    <a:pt x="19147" y="11093"/>
                    <a:pt x="19867" y="11017"/>
                    <a:pt x="19906" y="10948"/>
                  </a:cubicBezTo>
                  <a:lnTo>
                    <a:pt x="19906" y="10948"/>
                  </a:lnTo>
                  <a:cubicBezTo>
                    <a:pt x="19908" y="10950"/>
                    <a:pt x="19908" y="10952"/>
                    <a:pt x="19908" y="10954"/>
                  </a:cubicBezTo>
                  <a:lnTo>
                    <a:pt x="19908" y="10942"/>
                  </a:lnTo>
                  <a:cubicBezTo>
                    <a:pt x="19908" y="10944"/>
                    <a:pt x="19908" y="10946"/>
                    <a:pt x="19906" y="10948"/>
                  </a:cubicBezTo>
                  <a:lnTo>
                    <a:pt x="19906" y="10948"/>
                  </a:lnTo>
                  <a:cubicBezTo>
                    <a:pt x="19860" y="10869"/>
                    <a:pt x="18878" y="10846"/>
                    <a:pt x="17670" y="10799"/>
                  </a:cubicBezTo>
                  <a:cubicBezTo>
                    <a:pt x="16997" y="10773"/>
                    <a:pt x="16392" y="10754"/>
                    <a:pt x="15982" y="10754"/>
                  </a:cubicBezTo>
                  <a:close/>
                  <a:moveTo>
                    <a:pt x="5242" y="10869"/>
                  </a:moveTo>
                  <a:cubicBezTo>
                    <a:pt x="5152" y="10869"/>
                    <a:pt x="5059" y="10869"/>
                    <a:pt x="4966" y="10870"/>
                  </a:cubicBezTo>
                  <a:cubicBezTo>
                    <a:pt x="3894" y="10882"/>
                    <a:pt x="3025" y="10954"/>
                    <a:pt x="3025" y="11037"/>
                  </a:cubicBezTo>
                  <a:cubicBezTo>
                    <a:pt x="3025" y="11108"/>
                    <a:pt x="3652" y="11162"/>
                    <a:pt x="4497" y="11162"/>
                  </a:cubicBezTo>
                  <a:cubicBezTo>
                    <a:pt x="4647" y="11162"/>
                    <a:pt x="4804" y="11160"/>
                    <a:pt x="4966" y="11156"/>
                  </a:cubicBezTo>
                  <a:cubicBezTo>
                    <a:pt x="6049" y="11132"/>
                    <a:pt x="6918" y="11073"/>
                    <a:pt x="6918" y="10990"/>
                  </a:cubicBezTo>
                  <a:cubicBezTo>
                    <a:pt x="6918" y="10924"/>
                    <a:pt x="6193" y="10869"/>
                    <a:pt x="5242" y="10869"/>
                  </a:cubicBezTo>
                  <a:close/>
                  <a:moveTo>
                    <a:pt x="1263" y="11502"/>
                  </a:moveTo>
                  <a:cubicBezTo>
                    <a:pt x="1215" y="11513"/>
                    <a:pt x="1180" y="11549"/>
                    <a:pt x="1180" y="11585"/>
                  </a:cubicBezTo>
                  <a:cubicBezTo>
                    <a:pt x="1180" y="11632"/>
                    <a:pt x="1215" y="11668"/>
                    <a:pt x="1263" y="11668"/>
                  </a:cubicBezTo>
                  <a:cubicBezTo>
                    <a:pt x="1311" y="11668"/>
                    <a:pt x="1346" y="11632"/>
                    <a:pt x="1346" y="11585"/>
                  </a:cubicBezTo>
                  <a:cubicBezTo>
                    <a:pt x="1346" y="11537"/>
                    <a:pt x="1311" y="11502"/>
                    <a:pt x="1263" y="11502"/>
                  </a:cubicBezTo>
                  <a:close/>
                  <a:moveTo>
                    <a:pt x="12752" y="11088"/>
                  </a:moveTo>
                  <a:cubicBezTo>
                    <a:pt x="12690" y="11088"/>
                    <a:pt x="12652" y="11098"/>
                    <a:pt x="12645" y="11121"/>
                  </a:cubicBezTo>
                  <a:cubicBezTo>
                    <a:pt x="12622" y="11204"/>
                    <a:pt x="13050" y="11406"/>
                    <a:pt x="13598" y="11573"/>
                  </a:cubicBezTo>
                  <a:cubicBezTo>
                    <a:pt x="14006" y="11686"/>
                    <a:pt x="14363" y="11761"/>
                    <a:pt x="14536" y="11761"/>
                  </a:cubicBezTo>
                  <a:cubicBezTo>
                    <a:pt x="14600" y="11761"/>
                    <a:pt x="14639" y="11750"/>
                    <a:pt x="14646" y="11728"/>
                  </a:cubicBezTo>
                  <a:lnTo>
                    <a:pt x="14646" y="11740"/>
                  </a:lnTo>
                  <a:cubicBezTo>
                    <a:pt x="14669" y="11656"/>
                    <a:pt x="14241" y="11442"/>
                    <a:pt x="13681" y="11287"/>
                  </a:cubicBezTo>
                  <a:cubicBezTo>
                    <a:pt x="13280" y="11165"/>
                    <a:pt x="12924" y="11088"/>
                    <a:pt x="12752" y="11088"/>
                  </a:cubicBezTo>
                  <a:close/>
                  <a:moveTo>
                    <a:pt x="21182" y="11536"/>
                  </a:moveTo>
                  <a:cubicBezTo>
                    <a:pt x="21132" y="11536"/>
                    <a:pt x="21081" y="11555"/>
                    <a:pt x="21039" y="11597"/>
                  </a:cubicBezTo>
                  <a:cubicBezTo>
                    <a:pt x="20908" y="11728"/>
                    <a:pt x="21004" y="11942"/>
                    <a:pt x="21182" y="11942"/>
                  </a:cubicBezTo>
                  <a:cubicBezTo>
                    <a:pt x="21289" y="11942"/>
                    <a:pt x="21385" y="11847"/>
                    <a:pt x="21385" y="11740"/>
                  </a:cubicBezTo>
                  <a:cubicBezTo>
                    <a:pt x="21385" y="11619"/>
                    <a:pt x="21286" y="11536"/>
                    <a:pt x="21182" y="11536"/>
                  </a:cubicBezTo>
                  <a:close/>
                  <a:moveTo>
                    <a:pt x="7830" y="11822"/>
                  </a:moveTo>
                  <a:cubicBezTo>
                    <a:pt x="7657" y="11822"/>
                    <a:pt x="6956" y="12039"/>
                    <a:pt x="6109" y="12311"/>
                  </a:cubicBezTo>
                  <a:cubicBezTo>
                    <a:pt x="5144" y="12609"/>
                    <a:pt x="4382" y="12871"/>
                    <a:pt x="4406" y="12942"/>
                  </a:cubicBezTo>
                  <a:cubicBezTo>
                    <a:pt x="4409" y="12959"/>
                    <a:pt x="4443" y="12967"/>
                    <a:pt x="4503" y="12967"/>
                  </a:cubicBezTo>
                  <a:cubicBezTo>
                    <a:pt x="4749" y="12967"/>
                    <a:pt x="5430" y="12833"/>
                    <a:pt x="6204" y="12585"/>
                  </a:cubicBezTo>
                  <a:cubicBezTo>
                    <a:pt x="7157" y="12264"/>
                    <a:pt x="7895" y="11918"/>
                    <a:pt x="7871" y="11835"/>
                  </a:cubicBezTo>
                  <a:cubicBezTo>
                    <a:pt x="7868" y="11826"/>
                    <a:pt x="7854" y="11822"/>
                    <a:pt x="7830" y="11822"/>
                  </a:cubicBezTo>
                  <a:close/>
                  <a:moveTo>
                    <a:pt x="9693" y="11659"/>
                  </a:moveTo>
                  <a:cubicBezTo>
                    <a:pt x="9581" y="11659"/>
                    <a:pt x="9125" y="11898"/>
                    <a:pt x="8621" y="12252"/>
                  </a:cubicBezTo>
                  <a:cubicBezTo>
                    <a:pt x="8061" y="12645"/>
                    <a:pt x="7645" y="13002"/>
                    <a:pt x="7692" y="13073"/>
                  </a:cubicBezTo>
                  <a:cubicBezTo>
                    <a:pt x="7697" y="13079"/>
                    <a:pt x="7706" y="13082"/>
                    <a:pt x="7719" y="13082"/>
                  </a:cubicBezTo>
                  <a:cubicBezTo>
                    <a:pt x="7837" y="13082"/>
                    <a:pt x="8283" y="12844"/>
                    <a:pt x="8788" y="12490"/>
                  </a:cubicBezTo>
                  <a:cubicBezTo>
                    <a:pt x="9347" y="12109"/>
                    <a:pt x="9764" y="11740"/>
                    <a:pt x="9716" y="11668"/>
                  </a:cubicBezTo>
                  <a:cubicBezTo>
                    <a:pt x="9713" y="11662"/>
                    <a:pt x="9705" y="11659"/>
                    <a:pt x="9693" y="11659"/>
                  </a:cubicBezTo>
                  <a:close/>
                  <a:moveTo>
                    <a:pt x="15707" y="12271"/>
                  </a:moveTo>
                  <a:cubicBezTo>
                    <a:pt x="15655" y="12271"/>
                    <a:pt x="15625" y="12276"/>
                    <a:pt x="15622" y="12287"/>
                  </a:cubicBezTo>
                  <a:cubicBezTo>
                    <a:pt x="15598" y="12371"/>
                    <a:pt x="16705" y="12656"/>
                    <a:pt x="18098" y="13037"/>
                  </a:cubicBezTo>
                  <a:cubicBezTo>
                    <a:pt x="19340" y="13369"/>
                    <a:pt x="20370" y="13643"/>
                    <a:pt x="20583" y="13643"/>
                  </a:cubicBezTo>
                  <a:cubicBezTo>
                    <a:pt x="20607" y="13643"/>
                    <a:pt x="20620" y="13640"/>
                    <a:pt x="20623" y="13633"/>
                  </a:cubicBezTo>
                  <a:cubicBezTo>
                    <a:pt x="20646" y="13561"/>
                    <a:pt x="19551" y="13133"/>
                    <a:pt x="18170" y="12752"/>
                  </a:cubicBezTo>
                  <a:cubicBezTo>
                    <a:pt x="16998" y="12439"/>
                    <a:pt x="15998" y="12271"/>
                    <a:pt x="15707" y="12271"/>
                  </a:cubicBezTo>
                  <a:close/>
                  <a:moveTo>
                    <a:pt x="3251" y="13240"/>
                  </a:moveTo>
                  <a:cubicBezTo>
                    <a:pt x="3073" y="13240"/>
                    <a:pt x="2977" y="13454"/>
                    <a:pt x="3108" y="13585"/>
                  </a:cubicBezTo>
                  <a:cubicBezTo>
                    <a:pt x="3151" y="13627"/>
                    <a:pt x="3201" y="13646"/>
                    <a:pt x="3251" y="13646"/>
                  </a:cubicBezTo>
                  <a:cubicBezTo>
                    <a:pt x="3355" y="13646"/>
                    <a:pt x="3454" y="13563"/>
                    <a:pt x="3454" y="13442"/>
                  </a:cubicBezTo>
                  <a:cubicBezTo>
                    <a:pt x="3454" y="13335"/>
                    <a:pt x="3358" y="13240"/>
                    <a:pt x="3251" y="13240"/>
                  </a:cubicBezTo>
                  <a:close/>
                  <a:moveTo>
                    <a:pt x="13955" y="12601"/>
                  </a:moveTo>
                  <a:cubicBezTo>
                    <a:pt x="13944" y="12601"/>
                    <a:pt x="13936" y="12603"/>
                    <a:pt x="13931" y="12609"/>
                  </a:cubicBezTo>
                  <a:cubicBezTo>
                    <a:pt x="13884" y="12668"/>
                    <a:pt x="14265" y="13073"/>
                    <a:pt x="14848" y="13418"/>
                  </a:cubicBezTo>
                  <a:cubicBezTo>
                    <a:pt x="15332" y="13711"/>
                    <a:pt x="15782" y="13875"/>
                    <a:pt x="15930" y="13875"/>
                  </a:cubicBezTo>
                  <a:cubicBezTo>
                    <a:pt x="15957" y="13875"/>
                    <a:pt x="15974" y="13870"/>
                    <a:pt x="15979" y="13859"/>
                  </a:cubicBezTo>
                  <a:lnTo>
                    <a:pt x="15979" y="13871"/>
                  </a:lnTo>
                  <a:cubicBezTo>
                    <a:pt x="16015" y="13799"/>
                    <a:pt x="15562" y="13502"/>
                    <a:pt x="15003" y="13168"/>
                  </a:cubicBezTo>
                  <a:cubicBezTo>
                    <a:pt x="14495" y="12855"/>
                    <a:pt x="14066" y="12601"/>
                    <a:pt x="13955" y="12601"/>
                  </a:cubicBezTo>
                  <a:close/>
                  <a:moveTo>
                    <a:pt x="11940" y="12364"/>
                  </a:moveTo>
                  <a:cubicBezTo>
                    <a:pt x="11932" y="12364"/>
                    <a:pt x="11925" y="12366"/>
                    <a:pt x="11919" y="12371"/>
                  </a:cubicBezTo>
                  <a:cubicBezTo>
                    <a:pt x="11860" y="12430"/>
                    <a:pt x="12050" y="12811"/>
                    <a:pt x="12371" y="13264"/>
                  </a:cubicBezTo>
                  <a:cubicBezTo>
                    <a:pt x="12661" y="13676"/>
                    <a:pt x="12951" y="13994"/>
                    <a:pt x="13045" y="13994"/>
                  </a:cubicBezTo>
                  <a:cubicBezTo>
                    <a:pt x="13052" y="13994"/>
                    <a:pt x="13057" y="13993"/>
                    <a:pt x="13062" y="13990"/>
                  </a:cubicBezTo>
                  <a:lnTo>
                    <a:pt x="13062" y="14002"/>
                  </a:lnTo>
                  <a:cubicBezTo>
                    <a:pt x="13122" y="13942"/>
                    <a:pt x="12919" y="13537"/>
                    <a:pt x="12610" y="13097"/>
                  </a:cubicBezTo>
                  <a:cubicBezTo>
                    <a:pt x="12324" y="12680"/>
                    <a:pt x="12039" y="12364"/>
                    <a:pt x="11940" y="12364"/>
                  </a:cubicBezTo>
                  <a:close/>
                  <a:moveTo>
                    <a:pt x="17122" y="14419"/>
                  </a:moveTo>
                  <a:cubicBezTo>
                    <a:pt x="16943" y="14419"/>
                    <a:pt x="16848" y="14633"/>
                    <a:pt x="16979" y="14764"/>
                  </a:cubicBezTo>
                  <a:cubicBezTo>
                    <a:pt x="17021" y="14802"/>
                    <a:pt x="17072" y="14819"/>
                    <a:pt x="17121" y="14819"/>
                  </a:cubicBezTo>
                  <a:cubicBezTo>
                    <a:pt x="17226" y="14819"/>
                    <a:pt x="17324" y="14742"/>
                    <a:pt x="17324" y="14621"/>
                  </a:cubicBezTo>
                  <a:cubicBezTo>
                    <a:pt x="17324" y="14502"/>
                    <a:pt x="17229" y="14419"/>
                    <a:pt x="17122" y="14419"/>
                  </a:cubicBezTo>
                  <a:close/>
                  <a:moveTo>
                    <a:pt x="10690" y="12573"/>
                  </a:moveTo>
                  <a:cubicBezTo>
                    <a:pt x="10617" y="12573"/>
                    <a:pt x="10453" y="13057"/>
                    <a:pt x="10336" y="13692"/>
                  </a:cubicBezTo>
                  <a:cubicBezTo>
                    <a:pt x="10216" y="14323"/>
                    <a:pt x="10181" y="14859"/>
                    <a:pt x="10264" y="14859"/>
                  </a:cubicBezTo>
                  <a:cubicBezTo>
                    <a:pt x="10265" y="14859"/>
                    <a:pt x="10266" y="14859"/>
                    <a:pt x="10267" y="14859"/>
                  </a:cubicBezTo>
                  <a:cubicBezTo>
                    <a:pt x="10339" y="14859"/>
                    <a:pt x="10504" y="14364"/>
                    <a:pt x="10621" y="13740"/>
                  </a:cubicBezTo>
                  <a:cubicBezTo>
                    <a:pt x="10740" y="13109"/>
                    <a:pt x="10776" y="12597"/>
                    <a:pt x="10693" y="12573"/>
                  </a:cubicBezTo>
                  <a:cubicBezTo>
                    <a:pt x="10692" y="12573"/>
                    <a:pt x="10691" y="12573"/>
                    <a:pt x="10690" y="12573"/>
                  </a:cubicBezTo>
                  <a:close/>
                  <a:moveTo>
                    <a:pt x="6696" y="13708"/>
                  </a:moveTo>
                  <a:cubicBezTo>
                    <a:pt x="6510" y="13708"/>
                    <a:pt x="5566" y="13965"/>
                    <a:pt x="4466" y="14419"/>
                  </a:cubicBezTo>
                  <a:cubicBezTo>
                    <a:pt x="3251" y="14907"/>
                    <a:pt x="2335" y="15454"/>
                    <a:pt x="2382" y="15526"/>
                  </a:cubicBezTo>
                  <a:cubicBezTo>
                    <a:pt x="2386" y="15533"/>
                    <a:pt x="2396" y="15536"/>
                    <a:pt x="2412" y="15536"/>
                  </a:cubicBezTo>
                  <a:cubicBezTo>
                    <a:pt x="2591" y="15536"/>
                    <a:pt x="3493" y="15128"/>
                    <a:pt x="4585" y="14680"/>
                  </a:cubicBezTo>
                  <a:cubicBezTo>
                    <a:pt x="5775" y="14180"/>
                    <a:pt x="6752" y="13799"/>
                    <a:pt x="6728" y="13716"/>
                  </a:cubicBezTo>
                  <a:cubicBezTo>
                    <a:pt x="6726" y="13710"/>
                    <a:pt x="6715" y="13708"/>
                    <a:pt x="6696" y="13708"/>
                  </a:cubicBezTo>
                  <a:close/>
                  <a:moveTo>
                    <a:pt x="9460" y="13727"/>
                  </a:moveTo>
                  <a:cubicBezTo>
                    <a:pt x="9375" y="13727"/>
                    <a:pt x="9016" y="14345"/>
                    <a:pt x="8645" y="15133"/>
                  </a:cubicBezTo>
                  <a:cubicBezTo>
                    <a:pt x="8276" y="15943"/>
                    <a:pt x="8026" y="16621"/>
                    <a:pt x="8097" y="16669"/>
                  </a:cubicBezTo>
                  <a:cubicBezTo>
                    <a:pt x="8099" y="16670"/>
                    <a:pt x="8101" y="16670"/>
                    <a:pt x="8104" y="16670"/>
                  </a:cubicBezTo>
                  <a:cubicBezTo>
                    <a:pt x="8189" y="16670"/>
                    <a:pt x="8548" y="16052"/>
                    <a:pt x="8919" y="15264"/>
                  </a:cubicBezTo>
                  <a:cubicBezTo>
                    <a:pt x="9288" y="14442"/>
                    <a:pt x="9550" y="13764"/>
                    <a:pt x="9466" y="13728"/>
                  </a:cubicBezTo>
                  <a:cubicBezTo>
                    <a:pt x="9464" y="13727"/>
                    <a:pt x="9462" y="13727"/>
                    <a:pt x="9460" y="13727"/>
                  </a:cubicBezTo>
                  <a:close/>
                  <a:moveTo>
                    <a:pt x="7894" y="14223"/>
                  </a:moveTo>
                  <a:cubicBezTo>
                    <a:pt x="7782" y="14223"/>
                    <a:pt x="7078" y="14730"/>
                    <a:pt x="6299" y="15419"/>
                  </a:cubicBezTo>
                  <a:cubicBezTo>
                    <a:pt x="5478" y="16157"/>
                    <a:pt x="4882" y="16847"/>
                    <a:pt x="4942" y="16895"/>
                  </a:cubicBezTo>
                  <a:cubicBezTo>
                    <a:pt x="4945" y="16898"/>
                    <a:pt x="4949" y="16899"/>
                    <a:pt x="4954" y="16899"/>
                  </a:cubicBezTo>
                  <a:cubicBezTo>
                    <a:pt x="5065" y="16899"/>
                    <a:pt x="5707" y="16337"/>
                    <a:pt x="6490" y="15645"/>
                  </a:cubicBezTo>
                  <a:cubicBezTo>
                    <a:pt x="7311" y="14907"/>
                    <a:pt x="7966" y="14299"/>
                    <a:pt x="7907" y="14228"/>
                  </a:cubicBezTo>
                  <a:cubicBezTo>
                    <a:pt x="7904" y="14225"/>
                    <a:pt x="7900" y="14223"/>
                    <a:pt x="7894" y="14223"/>
                  </a:cubicBezTo>
                  <a:close/>
                  <a:moveTo>
                    <a:pt x="11779" y="13942"/>
                  </a:moveTo>
                  <a:cubicBezTo>
                    <a:pt x="11778" y="13942"/>
                    <a:pt x="11777" y="13942"/>
                    <a:pt x="11776" y="13942"/>
                  </a:cubicBezTo>
                  <a:cubicBezTo>
                    <a:pt x="11693" y="13954"/>
                    <a:pt x="11848" y="14776"/>
                    <a:pt x="12110" y="15764"/>
                  </a:cubicBezTo>
                  <a:cubicBezTo>
                    <a:pt x="12368" y="16738"/>
                    <a:pt x="12649" y="17515"/>
                    <a:pt x="12725" y="17515"/>
                  </a:cubicBezTo>
                  <a:cubicBezTo>
                    <a:pt x="12727" y="17515"/>
                    <a:pt x="12728" y="17515"/>
                    <a:pt x="12729" y="17514"/>
                  </a:cubicBezTo>
                  <a:lnTo>
                    <a:pt x="12729" y="17526"/>
                  </a:lnTo>
                  <a:cubicBezTo>
                    <a:pt x="12812" y="17514"/>
                    <a:pt x="12669" y="16681"/>
                    <a:pt x="12395" y="15693"/>
                  </a:cubicBezTo>
                  <a:cubicBezTo>
                    <a:pt x="12125" y="14719"/>
                    <a:pt x="11856" y="13942"/>
                    <a:pt x="11779" y="13942"/>
                  </a:cubicBezTo>
                  <a:close/>
                  <a:moveTo>
                    <a:pt x="7692" y="17252"/>
                  </a:moveTo>
                  <a:cubicBezTo>
                    <a:pt x="7514" y="17252"/>
                    <a:pt x="7430" y="17467"/>
                    <a:pt x="7549" y="17586"/>
                  </a:cubicBezTo>
                  <a:cubicBezTo>
                    <a:pt x="7592" y="17628"/>
                    <a:pt x="7643" y="17647"/>
                    <a:pt x="7692" y="17647"/>
                  </a:cubicBezTo>
                  <a:cubicBezTo>
                    <a:pt x="7796" y="17647"/>
                    <a:pt x="7895" y="17564"/>
                    <a:pt x="7895" y="17443"/>
                  </a:cubicBezTo>
                  <a:cubicBezTo>
                    <a:pt x="7895" y="17336"/>
                    <a:pt x="7811" y="17252"/>
                    <a:pt x="7692" y="17252"/>
                  </a:cubicBezTo>
                  <a:close/>
                  <a:moveTo>
                    <a:pt x="14081" y="14000"/>
                  </a:moveTo>
                  <a:cubicBezTo>
                    <a:pt x="14078" y="14000"/>
                    <a:pt x="14076" y="14000"/>
                    <a:pt x="14074" y="14002"/>
                  </a:cubicBezTo>
                  <a:cubicBezTo>
                    <a:pt x="14015" y="14061"/>
                    <a:pt x="14693" y="14907"/>
                    <a:pt x="15586" y="15919"/>
                  </a:cubicBezTo>
                  <a:cubicBezTo>
                    <a:pt x="16465" y="16890"/>
                    <a:pt x="17219" y="17647"/>
                    <a:pt x="17317" y="17647"/>
                  </a:cubicBezTo>
                  <a:cubicBezTo>
                    <a:pt x="17320" y="17647"/>
                    <a:pt x="17323" y="17647"/>
                    <a:pt x="17324" y="17645"/>
                  </a:cubicBezTo>
                  <a:cubicBezTo>
                    <a:pt x="17384" y="17598"/>
                    <a:pt x="16705" y="16740"/>
                    <a:pt x="15800" y="15728"/>
                  </a:cubicBezTo>
                  <a:cubicBezTo>
                    <a:pt x="14934" y="14757"/>
                    <a:pt x="14179" y="14000"/>
                    <a:pt x="14081" y="14000"/>
                  </a:cubicBezTo>
                  <a:close/>
                  <a:moveTo>
                    <a:pt x="16068" y="17679"/>
                  </a:moveTo>
                  <a:cubicBezTo>
                    <a:pt x="16030" y="17679"/>
                    <a:pt x="16001" y="17711"/>
                    <a:pt x="15991" y="17752"/>
                  </a:cubicBezTo>
                  <a:cubicBezTo>
                    <a:pt x="15991" y="17752"/>
                    <a:pt x="15991" y="17764"/>
                    <a:pt x="15991" y="17776"/>
                  </a:cubicBezTo>
                  <a:cubicBezTo>
                    <a:pt x="16003" y="17824"/>
                    <a:pt x="16039" y="17848"/>
                    <a:pt x="16086" y="17848"/>
                  </a:cubicBezTo>
                  <a:cubicBezTo>
                    <a:pt x="16134" y="17836"/>
                    <a:pt x="16170" y="17788"/>
                    <a:pt x="16158" y="17752"/>
                  </a:cubicBezTo>
                  <a:cubicBezTo>
                    <a:pt x="16146" y="17717"/>
                    <a:pt x="16122" y="17681"/>
                    <a:pt x="16086" y="17681"/>
                  </a:cubicBezTo>
                  <a:cubicBezTo>
                    <a:pt x="16080" y="17679"/>
                    <a:pt x="16074" y="17679"/>
                    <a:pt x="16068" y="17679"/>
                  </a:cubicBezTo>
                  <a:close/>
                  <a:moveTo>
                    <a:pt x="10931" y="15133"/>
                  </a:moveTo>
                  <a:cubicBezTo>
                    <a:pt x="10859" y="15133"/>
                    <a:pt x="10800" y="16097"/>
                    <a:pt x="10812" y="17276"/>
                  </a:cubicBezTo>
                  <a:cubicBezTo>
                    <a:pt x="10836" y="18467"/>
                    <a:pt x="10907" y="19431"/>
                    <a:pt x="10978" y="19431"/>
                  </a:cubicBezTo>
                  <a:cubicBezTo>
                    <a:pt x="11062" y="19419"/>
                    <a:pt x="11121" y="18467"/>
                    <a:pt x="11109" y="17276"/>
                  </a:cubicBezTo>
                  <a:cubicBezTo>
                    <a:pt x="11086" y="16097"/>
                    <a:pt x="11014" y="15133"/>
                    <a:pt x="10931" y="15133"/>
                  </a:cubicBezTo>
                  <a:close/>
                  <a:moveTo>
                    <a:pt x="9678" y="15633"/>
                  </a:moveTo>
                  <a:cubicBezTo>
                    <a:pt x="9602" y="15633"/>
                    <a:pt x="9296" y="16577"/>
                    <a:pt x="9014" y="17776"/>
                  </a:cubicBezTo>
                  <a:cubicBezTo>
                    <a:pt x="8728" y="19002"/>
                    <a:pt x="8561" y="19991"/>
                    <a:pt x="8633" y="20014"/>
                  </a:cubicBezTo>
                  <a:cubicBezTo>
                    <a:pt x="8633" y="20015"/>
                    <a:pt x="8634" y="20015"/>
                    <a:pt x="8634" y="20015"/>
                  </a:cubicBezTo>
                  <a:cubicBezTo>
                    <a:pt x="8720" y="20015"/>
                    <a:pt x="9016" y="19055"/>
                    <a:pt x="9300" y="17859"/>
                  </a:cubicBezTo>
                  <a:cubicBezTo>
                    <a:pt x="9585" y="16645"/>
                    <a:pt x="9764" y="15645"/>
                    <a:pt x="9681" y="15633"/>
                  </a:cubicBezTo>
                  <a:cubicBezTo>
                    <a:pt x="9680" y="15633"/>
                    <a:pt x="9679" y="15633"/>
                    <a:pt x="9678" y="15633"/>
                  </a:cubicBezTo>
                  <a:close/>
                  <a:moveTo>
                    <a:pt x="13911" y="15549"/>
                  </a:moveTo>
                  <a:cubicBezTo>
                    <a:pt x="13910" y="15549"/>
                    <a:pt x="13908" y="15549"/>
                    <a:pt x="13907" y="15550"/>
                  </a:cubicBezTo>
                  <a:cubicBezTo>
                    <a:pt x="13836" y="15573"/>
                    <a:pt x="14193" y="16657"/>
                    <a:pt x="14800" y="17907"/>
                  </a:cubicBezTo>
                  <a:cubicBezTo>
                    <a:pt x="15382" y="19139"/>
                    <a:pt x="15974" y="20088"/>
                    <a:pt x="16068" y="20088"/>
                  </a:cubicBezTo>
                  <a:cubicBezTo>
                    <a:pt x="16071" y="20088"/>
                    <a:pt x="16073" y="20087"/>
                    <a:pt x="16074" y="20086"/>
                  </a:cubicBezTo>
                  <a:lnTo>
                    <a:pt x="16074" y="20110"/>
                  </a:lnTo>
                  <a:cubicBezTo>
                    <a:pt x="16146" y="20050"/>
                    <a:pt x="15646" y="19038"/>
                    <a:pt x="15050" y="17788"/>
                  </a:cubicBezTo>
                  <a:cubicBezTo>
                    <a:pt x="14465" y="16559"/>
                    <a:pt x="13984" y="15549"/>
                    <a:pt x="13911" y="15549"/>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8"/>
            <p:cNvSpPr/>
            <p:nvPr/>
          </p:nvSpPr>
          <p:spPr>
            <a:xfrm>
              <a:off x="1971457" y="219309"/>
              <a:ext cx="74612" cy="92546"/>
            </a:xfrm>
            <a:custGeom>
              <a:avLst/>
              <a:gdLst/>
              <a:ahLst/>
              <a:cxnLst/>
              <a:rect l="l" t="t" r="r" b="b"/>
              <a:pathLst>
                <a:path w="2334" h="2895" extrusionOk="0">
                  <a:moveTo>
                    <a:pt x="393" y="1"/>
                  </a:moveTo>
                  <a:lnTo>
                    <a:pt x="0" y="1025"/>
                  </a:lnTo>
                  <a:cubicBezTo>
                    <a:pt x="1167" y="1322"/>
                    <a:pt x="1274" y="2894"/>
                    <a:pt x="1274" y="2894"/>
                  </a:cubicBezTo>
                  <a:lnTo>
                    <a:pt x="2096" y="2323"/>
                  </a:lnTo>
                  <a:cubicBezTo>
                    <a:pt x="2334" y="703"/>
                    <a:pt x="393" y="1"/>
                    <a:pt x="3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8"/>
            <p:cNvSpPr/>
            <p:nvPr/>
          </p:nvSpPr>
          <p:spPr>
            <a:xfrm>
              <a:off x="4114629" y="560886"/>
              <a:ext cx="963454" cy="858986"/>
            </a:xfrm>
            <a:custGeom>
              <a:avLst/>
              <a:gdLst/>
              <a:ahLst/>
              <a:cxnLst/>
              <a:rect l="l" t="t" r="r" b="b"/>
              <a:pathLst>
                <a:path w="40911" h="36475" extrusionOk="0">
                  <a:moveTo>
                    <a:pt x="24266" y="584"/>
                  </a:moveTo>
                  <a:cubicBezTo>
                    <a:pt x="24263" y="592"/>
                    <a:pt x="24260" y="599"/>
                    <a:pt x="24258" y="607"/>
                  </a:cubicBezTo>
                  <a:lnTo>
                    <a:pt x="24258" y="607"/>
                  </a:lnTo>
                  <a:cubicBezTo>
                    <a:pt x="24264" y="599"/>
                    <a:pt x="24271" y="592"/>
                    <a:pt x="24278" y="584"/>
                  </a:cubicBezTo>
                  <a:close/>
                  <a:moveTo>
                    <a:pt x="12967" y="1215"/>
                  </a:moveTo>
                  <a:cubicBezTo>
                    <a:pt x="12633" y="1215"/>
                    <a:pt x="12467" y="1620"/>
                    <a:pt x="12705" y="1858"/>
                  </a:cubicBezTo>
                  <a:cubicBezTo>
                    <a:pt x="12780" y="1930"/>
                    <a:pt x="12872" y="1962"/>
                    <a:pt x="12963" y="1962"/>
                  </a:cubicBezTo>
                  <a:cubicBezTo>
                    <a:pt x="13159" y="1962"/>
                    <a:pt x="13348" y="1812"/>
                    <a:pt x="13348" y="1584"/>
                  </a:cubicBezTo>
                  <a:lnTo>
                    <a:pt x="13336" y="1584"/>
                  </a:lnTo>
                  <a:cubicBezTo>
                    <a:pt x="13336" y="1370"/>
                    <a:pt x="13169" y="1215"/>
                    <a:pt x="12967" y="1215"/>
                  </a:cubicBezTo>
                  <a:close/>
                  <a:moveTo>
                    <a:pt x="20301" y="2001"/>
                  </a:moveTo>
                  <a:cubicBezTo>
                    <a:pt x="20206" y="2001"/>
                    <a:pt x="20134" y="2072"/>
                    <a:pt x="20134" y="2156"/>
                  </a:cubicBezTo>
                  <a:cubicBezTo>
                    <a:pt x="20134" y="2254"/>
                    <a:pt x="20218" y="2318"/>
                    <a:pt x="20302" y="2318"/>
                  </a:cubicBezTo>
                  <a:cubicBezTo>
                    <a:pt x="20340" y="2318"/>
                    <a:pt x="20378" y="2304"/>
                    <a:pt x="20408" y="2275"/>
                  </a:cubicBezTo>
                  <a:cubicBezTo>
                    <a:pt x="20503" y="2167"/>
                    <a:pt x="20432" y="2001"/>
                    <a:pt x="20301" y="2001"/>
                  </a:cubicBezTo>
                  <a:close/>
                  <a:moveTo>
                    <a:pt x="29183" y="3811"/>
                  </a:moveTo>
                  <a:lnTo>
                    <a:pt x="29183" y="3814"/>
                  </a:lnTo>
                  <a:lnTo>
                    <a:pt x="29183" y="3814"/>
                  </a:lnTo>
                  <a:cubicBezTo>
                    <a:pt x="29183" y="3812"/>
                    <a:pt x="29183" y="3811"/>
                    <a:pt x="29183" y="3811"/>
                  </a:cubicBezTo>
                  <a:close/>
                  <a:moveTo>
                    <a:pt x="29183" y="3814"/>
                  </a:moveTo>
                  <a:cubicBezTo>
                    <a:pt x="29182" y="3816"/>
                    <a:pt x="29181" y="3819"/>
                    <a:pt x="29179" y="3823"/>
                  </a:cubicBezTo>
                  <a:lnTo>
                    <a:pt x="29179" y="3823"/>
                  </a:lnTo>
                  <a:cubicBezTo>
                    <a:pt x="29180" y="3822"/>
                    <a:pt x="29181" y="3822"/>
                    <a:pt x="29181" y="3822"/>
                  </a:cubicBezTo>
                  <a:cubicBezTo>
                    <a:pt x="29182" y="3822"/>
                    <a:pt x="29183" y="3822"/>
                    <a:pt x="29183" y="3822"/>
                  </a:cubicBezTo>
                  <a:lnTo>
                    <a:pt x="29183" y="3814"/>
                  </a:lnTo>
                  <a:close/>
                  <a:moveTo>
                    <a:pt x="33517" y="5049"/>
                  </a:moveTo>
                  <a:cubicBezTo>
                    <a:pt x="33504" y="5059"/>
                    <a:pt x="33491" y="5069"/>
                    <a:pt x="33479" y="5078"/>
                  </a:cubicBezTo>
                  <a:lnTo>
                    <a:pt x="33479" y="5078"/>
                  </a:lnTo>
                  <a:cubicBezTo>
                    <a:pt x="33495" y="5072"/>
                    <a:pt x="33512" y="5066"/>
                    <a:pt x="33529" y="5061"/>
                  </a:cubicBezTo>
                  <a:lnTo>
                    <a:pt x="33517" y="5049"/>
                  </a:lnTo>
                  <a:close/>
                  <a:moveTo>
                    <a:pt x="8168" y="4834"/>
                  </a:moveTo>
                  <a:cubicBezTo>
                    <a:pt x="8073" y="4834"/>
                    <a:pt x="8002" y="4894"/>
                    <a:pt x="8014" y="4977"/>
                  </a:cubicBezTo>
                  <a:cubicBezTo>
                    <a:pt x="8014" y="5067"/>
                    <a:pt x="8086" y="5128"/>
                    <a:pt x="8162" y="5128"/>
                  </a:cubicBezTo>
                  <a:cubicBezTo>
                    <a:pt x="8197" y="5128"/>
                    <a:pt x="8233" y="5115"/>
                    <a:pt x="8264" y="5084"/>
                  </a:cubicBezTo>
                  <a:cubicBezTo>
                    <a:pt x="8359" y="5001"/>
                    <a:pt x="8299" y="4834"/>
                    <a:pt x="8168" y="4834"/>
                  </a:cubicBezTo>
                  <a:close/>
                  <a:moveTo>
                    <a:pt x="24258" y="607"/>
                  </a:moveTo>
                  <a:cubicBezTo>
                    <a:pt x="24183" y="695"/>
                    <a:pt x="24118" y="782"/>
                    <a:pt x="24063" y="870"/>
                  </a:cubicBezTo>
                  <a:cubicBezTo>
                    <a:pt x="23932" y="1060"/>
                    <a:pt x="23766" y="1358"/>
                    <a:pt x="23575" y="1715"/>
                  </a:cubicBezTo>
                  <a:cubicBezTo>
                    <a:pt x="23063" y="2656"/>
                    <a:pt x="22634" y="3632"/>
                    <a:pt x="22289" y="4644"/>
                  </a:cubicBezTo>
                  <a:cubicBezTo>
                    <a:pt x="21944" y="5656"/>
                    <a:pt x="21682" y="6704"/>
                    <a:pt x="21515" y="7751"/>
                  </a:cubicBezTo>
                  <a:cubicBezTo>
                    <a:pt x="21444" y="8156"/>
                    <a:pt x="21408" y="8490"/>
                    <a:pt x="21384" y="8716"/>
                  </a:cubicBezTo>
                  <a:cubicBezTo>
                    <a:pt x="21372" y="8835"/>
                    <a:pt x="21361" y="8954"/>
                    <a:pt x="21372" y="9073"/>
                  </a:cubicBezTo>
                  <a:cubicBezTo>
                    <a:pt x="21408" y="8954"/>
                    <a:pt x="21432" y="8847"/>
                    <a:pt x="21444" y="8728"/>
                  </a:cubicBezTo>
                  <a:cubicBezTo>
                    <a:pt x="21480" y="8502"/>
                    <a:pt x="21539" y="8168"/>
                    <a:pt x="21611" y="7775"/>
                  </a:cubicBezTo>
                  <a:cubicBezTo>
                    <a:pt x="22015" y="5680"/>
                    <a:pt x="22694" y="3656"/>
                    <a:pt x="23658" y="1763"/>
                  </a:cubicBezTo>
                  <a:cubicBezTo>
                    <a:pt x="23849" y="1394"/>
                    <a:pt x="24004" y="1096"/>
                    <a:pt x="24111" y="905"/>
                  </a:cubicBezTo>
                  <a:cubicBezTo>
                    <a:pt x="24166" y="806"/>
                    <a:pt x="24221" y="706"/>
                    <a:pt x="24258" y="607"/>
                  </a:cubicBezTo>
                  <a:close/>
                  <a:moveTo>
                    <a:pt x="11788" y="4858"/>
                  </a:moveTo>
                  <a:lnTo>
                    <a:pt x="11788" y="4858"/>
                  </a:lnTo>
                  <a:cubicBezTo>
                    <a:pt x="12002" y="5096"/>
                    <a:pt x="12228" y="5311"/>
                    <a:pt x="12467" y="5513"/>
                  </a:cubicBezTo>
                  <a:cubicBezTo>
                    <a:pt x="12895" y="5906"/>
                    <a:pt x="13490" y="6454"/>
                    <a:pt x="14086" y="7085"/>
                  </a:cubicBezTo>
                  <a:cubicBezTo>
                    <a:pt x="14693" y="7716"/>
                    <a:pt x="15217" y="8311"/>
                    <a:pt x="15586" y="8752"/>
                  </a:cubicBezTo>
                  <a:cubicBezTo>
                    <a:pt x="15776" y="9002"/>
                    <a:pt x="15979" y="9240"/>
                    <a:pt x="16205" y="9454"/>
                  </a:cubicBezTo>
                  <a:cubicBezTo>
                    <a:pt x="16169" y="9383"/>
                    <a:pt x="16122" y="9299"/>
                    <a:pt x="16074" y="9240"/>
                  </a:cubicBezTo>
                  <a:cubicBezTo>
                    <a:pt x="15979" y="9109"/>
                    <a:pt x="15848" y="8906"/>
                    <a:pt x="15669" y="8680"/>
                  </a:cubicBezTo>
                  <a:cubicBezTo>
                    <a:pt x="14753" y="7478"/>
                    <a:pt x="13705" y="6382"/>
                    <a:pt x="12550" y="5418"/>
                  </a:cubicBezTo>
                  <a:cubicBezTo>
                    <a:pt x="12324" y="5239"/>
                    <a:pt x="12133" y="5084"/>
                    <a:pt x="12002" y="4989"/>
                  </a:cubicBezTo>
                  <a:cubicBezTo>
                    <a:pt x="11943" y="4942"/>
                    <a:pt x="11871" y="4894"/>
                    <a:pt x="11788" y="4858"/>
                  </a:cubicBezTo>
                  <a:close/>
                  <a:moveTo>
                    <a:pt x="29179" y="3823"/>
                  </a:moveTo>
                  <a:lnTo>
                    <a:pt x="29179" y="3823"/>
                  </a:lnTo>
                  <a:cubicBezTo>
                    <a:pt x="29095" y="3860"/>
                    <a:pt x="27870" y="5261"/>
                    <a:pt x="26397" y="7001"/>
                  </a:cubicBezTo>
                  <a:cubicBezTo>
                    <a:pt x="24885" y="8799"/>
                    <a:pt x="23694" y="10276"/>
                    <a:pt x="23718" y="10299"/>
                  </a:cubicBezTo>
                  <a:cubicBezTo>
                    <a:pt x="23718" y="10300"/>
                    <a:pt x="23718" y="10300"/>
                    <a:pt x="23719" y="10300"/>
                  </a:cubicBezTo>
                  <a:cubicBezTo>
                    <a:pt x="23762" y="10300"/>
                    <a:pt x="25004" y="8880"/>
                    <a:pt x="26504" y="7097"/>
                  </a:cubicBezTo>
                  <a:cubicBezTo>
                    <a:pt x="27936" y="5391"/>
                    <a:pt x="29097" y="3968"/>
                    <a:pt x="29179" y="3823"/>
                  </a:cubicBezTo>
                  <a:close/>
                  <a:moveTo>
                    <a:pt x="10691" y="6676"/>
                  </a:moveTo>
                  <a:cubicBezTo>
                    <a:pt x="10666" y="6676"/>
                    <a:pt x="10650" y="6681"/>
                    <a:pt x="10645" y="6692"/>
                  </a:cubicBezTo>
                  <a:cubicBezTo>
                    <a:pt x="10585" y="6811"/>
                    <a:pt x="11895" y="7537"/>
                    <a:pt x="13395" y="8573"/>
                  </a:cubicBezTo>
                  <a:cubicBezTo>
                    <a:pt x="14837" y="9568"/>
                    <a:pt x="15915" y="10530"/>
                    <a:pt x="16072" y="10530"/>
                  </a:cubicBezTo>
                  <a:cubicBezTo>
                    <a:pt x="16078" y="10530"/>
                    <a:pt x="16083" y="10529"/>
                    <a:pt x="16086" y="10526"/>
                  </a:cubicBezTo>
                  <a:lnTo>
                    <a:pt x="16074" y="10526"/>
                  </a:lnTo>
                  <a:cubicBezTo>
                    <a:pt x="16157" y="10454"/>
                    <a:pt x="15169" y="9311"/>
                    <a:pt x="13645" y="8228"/>
                  </a:cubicBezTo>
                  <a:cubicBezTo>
                    <a:pt x="12254" y="7239"/>
                    <a:pt x="10952" y="6676"/>
                    <a:pt x="10691" y="6676"/>
                  </a:cubicBezTo>
                  <a:close/>
                  <a:moveTo>
                    <a:pt x="17241" y="2025"/>
                  </a:moveTo>
                  <a:lnTo>
                    <a:pt x="17241" y="2025"/>
                  </a:lnTo>
                  <a:cubicBezTo>
                    <a:pt x="17277" y="2144"/>
                    <a:pt x="17312" y="2263"/>
                    <a:pt x="17372" y="2358"/>
                  </a:cubicBezTo>
                  <a:cubicBezTo>
                    <a:pt x="17467" y="2572"/>
                    <a:pt x="17598" y="2882"/>
                    <a:pt x="17753" y="3251"/>
                  </a:cubicBezTo>
                  <a:cubicBezTo>
                    <a:pt x="18563" y="5227"/>
                    <a:pt x="19158" y="7287"/>
                    <a:pt x="19527" y="9395"/>
                  </a:cubicBezTo>
                  <a:cubicBezTo>
                    <a:pt x="19598" y="9799"/>
                    <a:pt x="19646" y="10121"/>
                    <a:pt x="19682" y="10347"/>
                  </a:cubicBezTo>
                  <a:cubicBezTo>
                    <a:pt x="19706" y="10466"/>
                    <a:pt x="19717" y="10585"/>
                    <a:pt x="19753" y="10704"/>
                  </a:cubicBezTo>
                  <a:lnTo>
                    <a:pt x="19765" y="10704"/>
                  </a:lnTo>
                  <a:cubicBezTo>
                    <a:pt x="19765" y="10585"/>
                    <a:pt x="19765" y="10466"/>
                    <a:pt x="19741" y="10347"/>
                  </a:cubicBezTo>
                  <a:cubicBezTo>
                    <a:pt x="19729" y="10121"/>
                    <a:pt x="19682" y="9787"/>
                    <a:pt x="19634" y="9371"/>
                  </a:cubicBezTo>
                  <a:cubicBezTo>
                    <a:pt x="19313" y="7251"/>
                    <a:pt x="18717" y="5180"/>
                    <a:pt x="17848" y="3215"/>
                  </a:cubicBezTo>
                  <a:cubicBezTo>
                    <a:pt x="17681" y="2846"/>
                    <a:pt x="17527" y="2537"/>
                    <a:pt x="17420" y="2334"/>
                  </a:cubicBezTo>
                  <a:cubicBezTo>
                    <a:pt x="17372" y="2227"/>
                    <a:pt x="17312" y="2132"/>
                    <a:pt x="17241" y="2025"/>
                  </a:cubicBezTo>
                  <a:close/>
                  <a:moveTo>
                    <a:pt x="13871" y="11169"/>
                  </a:moveTo>
                  <a:lnTo>
                    <a:pt x="13866" y="11174"/>
                  </a:lnTo>
                  <a:lnTo>
                    <a:pt x="13866" y="11174"/>
                  </a:lnTo>
                  <a:cubicBezTo>
                    <a:pt x="13868" y="11173"/>
                    <a:pt x="13870" y="11171"/>
                    <a:pt x="13871" y="11169"/>
                  </a:cubicBezTo>
                  <a:close/>
                  <a:moveTo>
                    <a:pt x="4506" y="7987"/>
                  </a:moveTo>
                  <a:cubicBezTo>
                    <a:pt x="4353" y="7987"/>
                    <a:pt x="4268" y="8001"/>
                    <a:pt x="4263" y="8025"/>
                  </a:cubicBezTo>
                  <a:cubicBezTo>
                    <a:pt x="4251" y="8156"/>
                    <a:pt x="6502" y="8513"/>
                    <a:pt x="9145" y="9383"/>
                  </a:cubicBezTo>
                  <a:cubicBezTo>
                    <a:pt x="11649" y="10195"/>
                    <a:pt x="13597" y="11178"/>
                    <a:pt x="13846" y="11178"/>
                  </a:cubicBezTo>
                  <a:cubicBezTo>
                    <a:pt x="13852" y="11178"/>
                    <a:pt x="13857" y="11177"/>
                    <a:pt x="13861" y="11176"/>
                  </a:cubicBezTo>
                  <a:lnTo>
                    <a:pt x="13861" y="11176"/>
                  </a:lnTo>
                  <a:cubicBezTo>
                    <a:pt x="13868" y="11053"/>
                    <a:pt x="11920" y="9835"/>
                    <a:pt x="9276" y="8966"/>
                  </a:cubicBezTo>
                  <a:cubicBezTo>
                    <a:pt x="7092" y="8241"/>
                    <a:pt x="5166" y="7987"/>
                    <a:pt x="4506" y="7987"/>
                  </a:cubicBezTo>
                  <a:close/>
                  <a:moveTo>
                    <a:pt x="13866" y="11174"/>
                  </a:moveTo>
                  <a:lnTo>
                    <a:pt x="13866" y="11174"/>
                  </a:lnTo>
                  <a:cubicBezTo>
                    <a:pt x="13864" y="11175"/>
                    <a:pt x="13863" y="11176"/>
                    <a:pt x="13861" y="11176"/>
                  </a:cubicBezTo>
                  <a:lnTo>
                    <a:pt x="13861" y="11176"/>
                  </a:lnTo>
                  <a:cubicBezTo>
                    <a:pt x="13861" y="11178"/>
                    <a:pt x="13860" y="11179"/>
                    <a:pt x="13860" y="11180"/>
                  </a:cubicBezTo>
                  <a:lnTo>
                    <a:pt x="13866" y="11174"/>
                  </a:lnTo>
                  <a:close/>
                  <a:moveTo>
                    <a:pt x="33479" y="5078"/>
                  </a:moveTo>
                  <a:cubicBezTo>
                    <a:pt x="33355" y="5125"/>
                    <a:pt x="33241" y="5188"/>
                    <a:pt x="33136" y="5251"/>
                  </a:cubicBezTo>
                  <a:cubicBezTo>
                    <a:pt x="32886" y="5370"/>
                    <a:pt x="32540" y="5573"/>
                    <a:pt x="32112" y="5811"/>
                  </a:cubicBezTo>
                  <a:cubicBezTo>
                    <a:pt x="31255" y="6311"/>
                    <a:pt x="30088" y="7025"/>
                    <a:pt x="28861" y="7894"/>
                  </a:cubicBezTo>
                  <a:cubicBezTo>
                    <a:pt x="27623" y="8763"/>
                    <a:pt x="26552" y="9609"/>
                    <a:pt x="25802" y="10252"/>
                  </a:cubicBezTo>
                  <a:cubicBezTo>
                    <a:pt x="25421" y="10573"/>
                    <a:pt x="25123" y="10835"/>
                    <a:pt x="24920" y="11026"/>
                  </a:cubicBezTo>
                  <a:cubicBezTo>
                    <a:pt x="24813" y="11109"/>
                    <a:pt x="24706" y="11216"/>
                    <a:pt x="24611" y="11323"/>
                  </a:cubicBezTo>
                  <a:cubicBezTo>
                    <a:pt x="24742" y="11240"/>
                    <a:pt x="24849" y="11157"/>
                    <a:pt x="24956" y="11061"/>
                  </a:cubicBezTo>
                  <a:lnTo>
                    <a:pt x="25861" y="10323"/>
                  </a:lnTo>
                  <a:cubicBezTo>
                    <a:pt x="26635" y="9704"/>
                    <a:pt x="27707" y="8871"/>
                    <a:pt x="28945" y="8001"/>
                  </a:cubicBezTo>
                  <a:cubicBezTo>
                    <a:pt x="30171" y="7144"/>
                    <a:pt x="31326" y="6418"/>
                    <a:pt x="32159" y="5906"/>
                  </a:cubicBezTo>
                  <a:lnTo>
                    <a:pt x="33148" y="5287"/>
                  </a:lnTo>
                  <a:cubicBezTo>
                    <a:pt x="33265" y="5223"/>
                    <a:pt x="33372" y="5159"/>
                    <a:pt x="33479" y="5078"/>
                  </a:cubicBezTo>
                  <a:close/>
                  <a:moveTo>
                    <a:pt x="35836" y="11176"/>
                  </a:moveTo>
                  <a:cubicBezTo>
                    <a:pt x="35801" y="11176"/>
                    <a:pt x="35766" y="11177"/>
                    <a:pt x="35731" y="11180"/>
                  </a:cubicBezTo>
                  <a:cubicBezTo>
                    <a:pt x="35493" y="11180"/>
                    <a:pt x="35148" y="11204"/>
                    <a:pt x="34731" y="11240"/>
                  </a:cubicBezTo>
                  <a:cubicBezTo>
                    <a:pt x="33624" y="11335"/>
                    <a:pt x="32540" y="11526"/>
                    <a:pt x="31469" y="11800"/>
                  </a:cubicBezTo>
                  <a:cubicBezTo>
                    <a:pt x="30397" y="12062"/>
                    <a:pt x="29350" y="12419"/>
                    <a:pt x="28349" y="12859"/>
                  </a:cubicBezTo>
                  <a:cubicBezTo>
                    <a:pt x="27957" y="13026"/>
                    <a:pt x="27647" y="13181"/>
                    <a:pt x="27433" y="13288"/>
                  </a:cubicBezTo>
                  <a:cubicBezTo>
                    <a:pt x="27326" y="13335"/>
                    <a:pt x="27218" y="13407"/>
                    <a:pt x="27123" y="13478"/>
                  </a:cubicBezTo>
                  <a:cubicBezTo>
                    <a:pt x="27242" y="13443"/>
                    <a:pt x="27349" y="13395"/>
                    <a:pt x="27468" y="13347"/>
                  </a:cubicBezTo>
                  <a:cubicBezTo>
                    <a:pt x="27671" y="13240"/>
                    <a:pt x="27992" y="13109"/>
                    <a:pt x="28385" y="12954"/>
                  </a:cubicBezTo>
                  <a:cubicBezTo>
                    <a:pt x="30421" y="12133"/>
                    <a:pt x="32552" y="11597"/>
                    <a:pt x="34743" y="11347"/>
                  </a:cubicBezTo>
                  <a:cubicBezTo>
                    <a:pt x="35160" y="11300"/>
                    <a:pt x="35493" y="11264"/>
                    <a:pt x="35731" y="11240"/>
                  </a:cubicBezTo>
                  <a:cubicBezTo>
                    <a:pt x="35850" y="11240"/>
                    <a:pt x="35969" y="11216"/>
                    <a:pt x="36100" y="11192"/>
                  </a:cubicBezTo>
                  <a:cubicBezTo>
                    <a:pt x="36008" y="11184"/>
                    <a:pt x="35921" y="11176"/>
                    <a:pt x="35836" y="11176"/>
                  </a:cubicBezTo>
                  <a:close/>
                  <a:moveTo>
                    <a:pt x="7635" y="13222"/>
                  </a:moveTo>
                  <a:cubicBezTo>
                    <a:pt x="6214" y="13222"/>
                    <a:pt x="4799" y="13375"/>
                    <a:pt x="3418" y="13693"/>
                  </a:cubicBezTo>
                  <a:cubicBezTo>
                    <a:pt x="2144" y="13990"/>
                    <a:pt x="1406" y="14312"/>
                    <a:pt x="1429" y="14383"/>
                  </a:cubicBezTo>
                  <a:cubicBezTo>
                    <a:pt x="1432" y="14392"/>
                    <a:pt x="1447" y="14396"/>
                    <a:pt x="1471" y="14396"/>
                  </a:cubicBezTo>
                  <a:cubicBezTo>
                    <a:pt x="1649" y="14396"/>
                    <a:pt x="2371" y="14189"/>
                    <a:pt x="3477" y="13990"/>
                  </a:cubicBezTo>
                  <a:cubicBezTo>
                    <a:pt x="4774" y="13765"/>
                    <a:pt x="6092" y="13658"/>
                    <a:pt x="7409" y="13658"/>
                  </a:cubicBezTo>
                  <a:cubicBezTo>
                    <a:pt x="7762" y="13658"/>
                    <a:pt x="8114" y="13666"/>
                    <a:pt x="8466" y="13681"/>
                  </a:cubicBezTo>
                  <a:cubicBezTo>
                    <a:pt x="10133" y="13740"/>
                    <a:pt x="11800" y="13967"/>
                    <a:pt x="13419" y="14359"/>
                  </a:cubicBezTo>
                  <a:cubicBezTo>
                    <a:pt x="14564" y="14643"/>
                    <a:pt x="15269" y="14926"/>
                    <a:pt x="15408" y="14926"/>
                  </a:cubicBezTo>
                  <a:cubicBezTo>
                    <a:pt x="15420" y="14926"/>
                    <a:pt x="15428" y="14924"/>
                    <a:pt x="15431" y="14919"/>
                  </a:cubicBezTo>
                  <a:cubicBezTo>
                    <a:pt x="15455" y="14871"/>
                    <a:pt x="14753" y="14455"/>
                    <a:pt x="13490" y="14074"/>
                  </a:cubicBezTo>
                  <a:cubicBezTo>
                    <a:pt x="11859" y="13586"/>
                    <a:pt x="10181" y="13300"/>
                    <a:pt x="8478" y="13240"/>
                  </a:cubicBezTo>
                  <a:cubicBezTo>
                    <a:pt x="8197" y="13228"/>
                    <a:pt x="7916" y="13222"/>
                    <a:pt x="7635" y="13222"/>
                  </a:cubicBezTo>
                  <a:close/>
                  <a:moveTo>
                    <a:pt x="30028" y="1"/>
                  </a:moveTo>
                  <a:lnTo>
                    <a:pt x="30028" y="12"/>
                  </a:lnTo>
                  <a:cubicBezTo>
                    <a:pt x="29802" y="72"/>
                    <a:pt x="29588" y="179"/>
                    <a:pt x="29397" y="322"/>
                  </a:cubicBezTo>
                  <a:cubicBezTo>
                    <a:pt x="28838" y="667"/>
                    <a:pt x="28314" y="1072"/>
                    <a:pt x="27826" y="1513"/>
                  </a:cubicBezTo>
                  <a:cubicBezTo>
                    <a:pt x="26218" y="2965"/>
                    <a:pt x="24861" y="4680"/>
                    <a:pt x="23825" y="6585"/>
                  </a:cubicBezTo>
                  <a:cubicBezTo>
                    <a:pt x="22801" y="8478"/>
                    <a:pt x="21932" y="10454"/>
                    <a:pt x="21241" y="12490"/>
                  </a:cubicBezTo>
                  <a:cubicBezTo>
                    <a:pt x="20694" y="14050"/>
                    <a:pt x="20396" y="15026"/>
                    <a:pt x="20456" y="15050"/>
                  </a:cubicBezTo>
                  <a:cubicBezTo>
                    <a:pt x="20456" y="15050"/>
                    <a:pt x="20457" y="15050"/>
                    <a:pt x="20458" y="15050"/>
                  </a:cubicBezTo>
                  <a:cubicBezTo>
                    <a:pt x="20525" y="15050"/>
                    <a:pt x="20916" y="14114"/>
                    <a:pt x="21527" y="12609"/>
                  </a:cubicBezTo>
                  <a:cubicBezTo>
                    <a:pt x="22289" y="10609"/>
                    <a:pt x="23182" y="8680"/>
                    <a:pt x="24206" y="6799"/>
                  </a:cubicBezTo>
                  <a:cubicBezTo>
                    <a:pt x="25218" y="4930"/>
                    <a:pt x="26516" y="3227"/>
                    <a:pt x="28028" y="1739"/>
                  </a:cubicBezTo>
                  <a:cubicBezTo>
                    <a:pt x="29195" y="608"/>
                    <a:pt x="30076" y="72"/>
                    <a:pt x="30028" y="1"/>
                  </a:cubicBezTo>
                  <a:close/>
                  <a:moveTo>
                    <a:pt x="14376" y="2606"/>
                  </a:moveTo>
                  <a:cubicBezTo>
                    <a:pt x="14374" y="2606"/>
                    <a:pt x="14373" y="2607"/>
                    <a:pt x="14372" y="2608"/>
                  </a:cubicBezTo>
                  <a:cubicBezTo>
                    <a:pt x="14252" y="2679"/>
                    <a:pt x="15955" y="5239"/>
                    <a:pt x="17443" y="8656"/>
                  </a:cubicBezTo>
                  <a:cubicBezTo>
                    <a:pt x="18926" y="12072"/>
                    <a:pt x="19534" y="15062"/>
                    <a:pt x="19668" y="15062"/>
                  </a:cubicBezTo>
                  <a:cubicBezTo>
                    <a:pt x="19669" y="15062"/>
                    <a:pt x="19669" y="15062"/>
                    <a:pt x="19670" y="15062"/>
                  </a:cubicBezTo>
                  <a:cubicBezTo>
                    <a:pt x="19729" y="15050"/>
                    <a:pt x="19646" y="14288"/>
                    <a:pt x="19372" y="13074"/>
                  </a:cubicBezTo>
                  <a:cubicBezTo>
                    <a:pt x="18622" y="9918"/>
                    <a:pt x="17348" y="6918"/>
                    <a:pt x="15586" y="4203"/>
                  </a:cubicBezTo>
                  <a:cubicBezTo>
                    <a:pt x="14927" y="3197"/>
                    <a:pt x="14436" y="2606"/>
                    <a:pt x="14376" y="2606"/>
                  </a:cubicBezTo>
                  <a:close/>
                  <a:moveTo>
                    <a:pt x="14383" y="10752"/>
                  </a:moveTo>
                  <a:cubicBezTo>
                    <a:pt x="14372" y="10788"/>
                    <a:pt x="14669" y="10978"/>
                    <a:pt x="15145" y="11311"/>
                  </a:cubicBezTo>
                  <a:cubicBezTo>
                    <a:pt x="16384" y="12181"/>
                    <a:pt x="17491" y="13216"/>
                    <a:pt x="18432" y="14395"/>
                  </a:cubicBezTo>
                  <a:cubicBezTo>
                    <a:pt x="18622" y="14645"/>
                    <a:pt x="18813" y="14895"/>
                    <a:pt x="19027" y="15133"/>
                  </a:cubicBezTo>
                  <a:cubicBezTo>
                    <a:pt x="19003" y="15038"/>
                    <a:pt x="18955" y="14955"/>
                    <a:pt x="18908" y="14883"/>
                  </a:cubicBezTo>
                  <a:cubicBezTo>
                    <a:pt x="18813" y="14752"/>
                    <a:pt x="18682" y="14562"/>
                    <a:pt x="18515" y="14324"/>
                  </a:cubicBezTo>
                  <a:cubicBezTo>
                    <a:pt x="17610" y="13097"/>
                    <a:pt x="16479" y="12050"/>
                    <a:pt x="15205" y="11216"/>
                  </a:cubicBezTo>
                  <a:cubicBezTo>
                    <a:pt x="14955" y="11061"/>
                    <a:pt x="14753" y="10942"/>
                    <a:pt x="14610" y="10859"/>
                  </a:cubicBezTo>
                  <a:cubicBezTo>
                    <a:pt x="14538" y="10811"/>
                    <a:pt x="14455" y="10776"/>
                    <a:pt x="14383" y="10752"/>
                  </a:cubicBezTo>
                  <a:close/>
                  <a:moveTo>
                    <a:pt x="6238" y="11077"/>
                  </a:moveTo>
                  <a:cubicBezTo>
                    <a:pt x="5223" y="11077"/>
                    <a:pt x="4620" y="11155"/>
                    <a:pt x="4620" y="11216"/>
                  </a:cubicBezTo>
                  <a:cubicBezTo>
                    <a:pt x="4632" y="11288"/>
                    <a:pt x="5454" y="11276"/>
                    <a:pt x="6799" y="11395"/>
                  </a:cubicBezTo>
                  <a:cubicBezTo>
                    <a:pt x="7466" y="11442"/>
                    <a:pt x="8264" y="11538"/>
                    <a:pt x="9133" y="11692"/>
                  </a:cubicBezTo>
                  <a:cubicBezTo>
                    <a:pt x="11026" y="12014"/>
                    <a:pt x="12871" y="12562"/>
                    <a:pt x="14633" y="13300"/>
                  </a:cubicBezTo>
                  <a:cubicBezTo>
                    <a:pt x="15455" y="13645"/>
                    <a:pt x="16169" y="13990"/>
                    <a:pt x="16765" y="14312"/>
                  </a:cubicBezTo>
                  <a:cubicBezTo>
                    <a:pt x="17886" y="14895"/>
                    <a:pt x="18575" y="15341"/>
                    <a:pt x="18681" y="15341"/>
                  </a:cubicBezTo>
                  <a:cubicBezTo>
                    <a:pt x="18687" y="15341"/>
                    <a:pt x="18691" y="15339"/>
                    <a:pt x="18694" y="15336"/>
                  </a:cubicBezTo>
                  <a:cubicBezTo>
                    <a:pt x="18717" y="15288"/>
                    <a:pt x="18074" y="14740"/>
                    <a:pt x="16919" y="14038"/>
                  </a:cubicBezTo>
                  <a:cubicBezTo>
                    <a:pt x="16241" y="13633"/>
                    <a:pt x="15526" y="13252"/>
                    <a:pt x="14800" y="12931"/>
                  </a:cubicBezTo>
                  <a:cubicBezTo>
                    <a:pt x="13907" y="12538"/>
                    <a:pt x="12990" y="12204"/>
                    <a:pt x="12062" y="11919"/>
                  </a:cubicBezTo>
                  <a:cubicBezTo>
                    <a:pt x="11121" y="11657"/>
                    <a:pt x="10157" y="11442"/>
                    <a:pt x="9192" y="11300"/>
                  </a:cubicBezTo>
                  <a:cubicBezTo>
                    <a:pt x="8407" y="11180"/>
                    <a:pt x="7609" y="11109"/>
                    <a:pt x="6811" y="11085"/>
                  </a:cubicBezTo>
                  <a:cubicBezTo>
                    <a:pt x="6608" y="11080"/>
                    <a:pt x="6417" y="11077"/>
                    <a:pt x="6238" y="11077"/>
                  </a:cubicBezTo>
                  <a:close/>
                  <a:moveTo>
                    <a:pt x="34912" y="7999"/>
                  </a:moveTo>
                  <a:cubicBezTo>
                    <a:pt x="34681" y="7999"/>
                    <a:pt x="33894" y="8134"/>
                    <a:pt x="32755" y="8454"/>
                  </a:cubicBezTo>
                  <a:cubicBezTo>
                    <a:pt x="31969" y="8692"/>
                    <a:pt x="31195" y="8954"/>
                    <a:pt x="30445" y="9275"/>
                  </a:cubicBezTo>
                  <a:cubicBezTo>
                    <a:pt x="28588" y="10037"/>
                    <a:pt x="26837" y="11026"/>
                    <a:pt x="25230" y="12228"/>
                  </a:cubicBezTo>
                  <a:cubicBezTo>
                    <a:pt x="24575" y="12716"/>
                    <a:pt x="23956" y="13252"/>
                    <a:pt x="23361" y="13800"/>
                  </a:cubicBezTo>
                  <a:cubicBezTo>
                    <a:pt x="22337" y="14764"/>
                    <a:pt x="21777" y="15431"/>
                    <a:pt x="21837" y="15479"/>
                  </a:cubicBezTo>
                  <a:cubicBezTo>
                    <a:pt x="21839" y="15480"/>
                    <a:pt x="21842" y="15481"/>
                    <a:pt x="21846" y="15481"/>
                  </a:cubicBezTo>
                  <a:cubicBezTo>
                    <a:pt x="21942" y="15481"/>
                    <a:pt x="22542" y="14887"/>
                    <a:pt x="23563" y="14038"/>
                  </a:cubicBezTo>
                  <a:cubicBezTo>
                    <a:pt x="24087" y="13597"/>
                    <a:pt x="24718" y="13085"/>
                    <a:pt x="25480" y="12562"/>
                  </a:cubicBezTo>
                  <a:cubicBezTo>
                    <a:pt x="26230" y="12038"/>
                    <a:pt x="27064" y="11490"/>
                    <a:pt x="27980" y="10966"/>
                  </a:cubicBezTo>
                  <a:cubicBezTo>
                    <a:pt x="28838" y="10478"/>
                    <a:pt x="29719" y="10037"/>
                    <a:pt x="30624" y="9645"/>
                  </a:cubicBezTo>
                  <a:cubicBezTo>
                    <a:pt x="31457" y="9275"/>
                    <a:pt x="32219" y="8978"/>
                    <a:pt x="32874" y="8752"/>
                  </a:cubicBezTo>
                  <a:cubicBezTo>
                    <a:pt x="34172" y="8287"/>
                    <a:pt x="35005" y="8073"/>
                    <a:pt x="34993" y="8001"/>
                  </a:cubicBezTo>
                  <a:lnTo>
                    <a:pt x="34993" y="8001"/>
                  </a:lnTo>
                  <a:lnTo>
                    <a:pt x="34981" y="8013"/>
                  </a:lnTo>
                  <a:cubicBezTo>
                    <a:pt x="34979" y="8004"/>
                    <a:pt x="34956" y="7999"/>
                    <a:pt x="34912" y="7999"/>
                  </a:cubicBezTo>
                  <a:close/>
                  <a:moveTo>
                    <a:pt x="4989" y="15098"/>
                  </a:moveTo>
                  <a:cubicBezTo>
                    <a:pt x="4656" y="15098"/>
                    <a:pt x="4489" y="15502"/>
                    <a:pt x="4727" y="15741"/>
                  </a:cubicBezTo>
                  <a:cubicBezTo>
                    <a:pt x="4805" y="15818"/>
                    <a:pt x="4900" y="15853"/>
                    <a:pt x="4993" y="15853"/>
                  </a:cubicBezTo>
                  <a:cubicBezTo>
                    <a:pt x="5186" y="15853"/>
                    <a:pt x="5370" y="15704"/>
                    <a:pt x="5370" y="15479"/>
                  </a:cubicBezTo>
                  <a:cubicBezTo>
                    <a:pt x="5370" y="15264"/>
                    <a:pt x="5192" y="15098"/>
                    <a:pt x="4989" y="15098"/>
                  </a:cubicBezTo>
                  <a:close/>
                  <a:moveTo>
                    <a:pt x="40027" y="15205"/>
                  </a:moveTo>
                  <a:cubicBezTo>
                    <a:pt x="39692" y="15205"/>
                    <a:pt x="39533" y="15613"/>
                    <a:pt x="39768" y="15836"/>
                  </a:cubicBezTo>
                  <a:cubicBezTo>
                    <a:pt x="39845" y="15913"/>
                    <a:pt x="39940" y="15948"/>
                    <a:pt x="40033" y="15948"/>
                  </a:cubicBezTo>
                  <a:cubicBezTo>
                    <a:pt x="40226" y="15948"/>
                    <a:pt x="40411" y="15799"/>
                    <a:pt x="40411" y="15574"/>
                  </a:cubicBezTo>
                  <a:cubicBezTo>
                    <a:pt x="40411" y="15371"/>
                    <a:pt x="40244" y="15205"/>
                    <a:pt x="40041" y="15205"/>
                  </a:cubicBezTo>
                  <a:cubicBezTo>
                    <a:pt x="40037" y="15205"/>
                    <a:pt x="40032" y="15205"/>
                    <a:pt x="40027" y="15205"/>
                  </a:cubicBezTo>
                  <a:close/>
                  <a:moveTo>
                    <a:pt x="11533" y="15558"/>
                  </a:moveTo>
                  <a:cubicBezTo>
                    <a:pt x="10785" y="15558"/>
                    <a:pt x="10035" y="15643"/>
                    <a:pt x="9299" y="15812"/>
                  </a:cubicBezTo>
                  <a:cubicBezTo>
                    <a:pt x="8668" y="15955"/>
                    <a:pt x="8311" y="16122"/>
                    <a:pt x="8311" y="16169"/>
                  </a:cubicBezTo>
                  <a:cubicBezTo>
                    <a:pt x="8317" y="16190"/>
                    <a:pt x="8362" y="16199"/>
                    <a:pt x="8441" y="16199"/>
                  </a:cubicBezTo>
                  <a:cubicBezTo>
                    <a:pt x="8820" y="16199"/>
                    <a:pt x="9987" y="15998"/>
                    <a:pt x="11420" y="15998"/>
                  </a:cubicBezTo>
                  <a:cubicBezTo>
                    <a:pt x="11541" y="15998"/>
                    <a:pt x="11663" y="15999"/>
                    <a:pt x="11788" y="16002"/>
                  </a:cubicBezTo>
                  <a:cubicBezTo>
                    <a:pt x="13483" y="16034"/>
                    <a:pt x="14861" y="16391"/>
                    <a:pt x="15183" y="16391"/>
                  </a:cubicBezTo>
                  <a:cubicBezTo>
                    <a:pt x="15225" y="16391"/>
                    <a:pt x="15248" y="16385"/>
                    <a:pt x="15253" y="16372"/>
                  </a:cubicBezTo>
                  <a:lnTo>
                    <a:pt x="15265" y="16372"/>
                  </a:lnTo>
                  <a:cubicBezTo>
                    <a:pt x="15276" y="16324"/>
                    <a:pt x="14919" y="16133"/>
                    <a:pt x="14300" y="15955"/>
                  </a:cubicBezTo>
                  <a:cubicBezTo>
                    <a:pt x="13401" y="15690"/>
                    <a:pt x="12468" y="15558"/>
                    <a:pt x="11533" y="15558"/>
                  </a:cubicBezTo>
                  <a:close/>
                  <a:moveTo>
                    <a:pt x="32054" y="13285"/>
                  </a:moveTo>
                  <a:cubicBezTo>
                    <a:pt x="31958" y="13285"/>
                    <a:pt x="31858" y="13286"/>
                    <a:pt x="31755" y="13288"/>
                  </a:cubicBezTo>
                  <a:cubicBezTo>
                    <a:pt x="31052" y="13288"/>
                    <a:pt x="30362" y="13347"/>
                    <a:pt x="29671" y="13443"/>
                  </a:cubicBezTo>
                  <a:cubicBezTo>
                    <a:pt x="28826" y="13562"/>
                    <a:pt x="27992" y="13740"/>
                    <a:pt x="27171" y="13978"/>
                  </a:cubicBezTo>
                  <a:cubicBezTo>
                    <a:pt x="26349" y="14217"/>
                    <a:pt x="25552" y="14514"/>
                    <a:pt x="24766" y="14859"/>
                  </a:cubicBezTo>
                  <a:cubicBezTo>
                    <a:pt x="24135" y="15145"/>
                    <a:pt x="23516" y="15467"/>
                    <a:pt x="22932" y="15824"/>
                  </a:cubicBezTo>
                  <a:cubicBezTo>
                    <a:pt x="21920" y="16455"/>
                    <a:pt x="21372" y="16919"/>
                    <a:pt x="21396" y="16979"/>
                  </a:cubicBezTo>
                  <a:cubicBezTo>
                    <a:pt x="21399" y="16983"/>
                    <a:pt x="21404" y="16985"/>
                    <a:pt x="21412" y="16985"/>
                  </a:cubicBezTo>
                  <a:cubicBezTo>
                    <a:pt x="21518" y="16985"/>
                    <a:pt x="22111" y="16619"/>
                    <a:pt x="23075" y="16098"/>
                  </a:cubicBezTo>
                  <a:cubicBezTo>
                    <a:pt x="23575" y="15812"/>
                    <a:pt x="24206" y="15514"/>
                    <a:pt x="24920" y="15217"/>
                  </a:cubicBezTo>
                  <a:cubicBezTo>
                    <a:pt x="25682" y="14907"/>
                    <a:pt x="26468" y="14621"/>
                    <a:pt x="27278" y="14383"/>
                  </a:cubicBezTo>
                  <a:cubicBezTo>
                    <a:pt x="28076" y="14157"/>
                    <a:pt x="28885" y="13978"/>
                    <a:pt x="29707" y="13836"/>
                  </a:cubicBezTo>
                  <a:cubicBezTo>
                    <a:pt x="30469" y="13705"/>
                    <a:pt x="31147" y="13621"/>
                    <a:pt x="31731" y="13586"/>
                  </a:cubicBezTo>
                  <a:cubicBezTo>
                    <a:pt x="32898" y="13502"/>
                    <a:pt x="33624" y="13502"/>
                    <a:pt x="33624" y="13431"/>
                  </a:cubicBezTo>
                  <a:cubicBezTo>
                    <a:pt x="33635" y="13387"/>
                    <a:pt x="33033" y="13285"/>
                    <a:pt x="32054" y="13285"/>
                  </a:cubicBezTo>
                  <a:close/>
                  <a:moveTo>
                    <a:pt x="30579" y="15180"/>
                  </a:moveTo>
                  <a:cubicBezTo>
                    <a:pt x="30315" y="15180"/>
                    <a:pt x="30052" y="15188"/>
                    <a:pt x="29790" y="15205"/>
                  </a:cubicBezTo>
                  <a:cubicBezTo>
                    <a:pt x="29171" y="15240"/>
                    <a:pt x="28564" y="15312"/>
                    <a:pt x="27968" y="15431"/>
                  </a:cubicBezTo>
                  <a:cubicBezTo>
                    <a:pt x="27718" y="15467"/>
                    <a:pt x="27492" y="15526"/>
                    <a:pt x="27290" y="15586"/>
                  </a:cubicBezTo>
                  <a:cubicBezTo>
                    <a:pt x="27076" y="15633"/>
                    <a:pt x="26909" y="15681"/>
                    <a:pt x="26778" y="15729"/>
                  </a:cubicBezTo>
                  <a:cubicBezTo>
                    <a:pt x="26623" y="15764"/>
                    <a:pt x="26480" y="15812"/>
                    <a:pt x="26349" y="15883"/>
                  </a:cubicBezTo>
                  <a:cubicBezTo>
                    <a:pt x="26492" y="15860"/>
                    <a:pt x="26647" y="15824"/>
                    <a:pt x="26790" y="15788"/>
                  </a:cubicBezTo>
                  <a:cubicBezTo>
                    <a:pt x="26933" y="15752"/>
                    <a:pt x="27099" y="15705"/>
                    <a:pt x="27302" y="15669"/>
                  </a:cubicBezTo>
                  <a:cubicBezTo>
                    <a:pt x="27504" y="15621"/>
                    <a:pt x="27730" y="15574"/>
                    <a:pt x="27992" y="15538"/>
                  </a:cubicBezTo>
                  <a:cubicBezTo>
                    <a:pt x="28588" y="15431"/>
                    <a:pt x="29195" y="15371"/>
                    <a:pt x="29790" y="15336"/>
                  </a:cubicBezTo>
                  <a:cubicBezTo>
                    <a:pt x="30017" y="15329"/>
                    <a:pt x="30244" y="15325"/>
                    <a:pt x="30471" y="15325"/>
                  </a:cubicBezTo>
                  <a:cubicBezTo>
                    <a:pt x="30993" y="15325"/>
                    <a:pt x="31514" y="15345"/>
                    <a:pt x="32029" y="15395"/>
                  </a:cubicBezTo>
                  <a:cubicBezTo>
                    <a:pt x="32767" y="15479"/>
                    <a:pt x="33493" y="15610"/>
                    <a:pt x="34219" y="15776"/>
                  </a:cubicBezTo>
                  <a:cubicBezTo>
                    <a:pt x="34803" y="15931"/>
                    <a:pt x="35374" y="16122"/>
                    <a:pt x="35946" y="16336"/>
                  </a:cubicBezTo>
                  <a:cubicBezTo>
                    <a:pt x="36184" y="16431"/>
                    <a:pt x="36410" y="16538"/>
                    <a:pt x="36589" y="16610"/>
                  </a:cubicBezTo>
                  <a:cubicBezTo>
                    <a:pt x="36779" y="16693"/>
                    <a:pt x="36946" y="16764"/>
                    <a:pt x="37077" y="16836"/>
                  </a:cubicBezTo>
                  <a:cubicBezTo>
                    <a:pt x="37208" y="16907"/>
                    <a:pt x="37339" y="16967"/>
                    <a:pt x="37482" y="17015"/>
                  </a:cubicBezTo>
                  <a:cubicBezTo>
                    <a:pt x="37363" y="16907"/>
                    <a:pt x="37220" y="16824"/>
                    <a:pt x="37089" y="16753"/>
                  </a:cubicBezTo>
                  <a:cubicBezTo>
                    <a:pt x="36934" y="16657"/>
                    <a:pt x="36767" y="16586"/>
                    <a:pt x="36612" y="16514"/>
                  </a:cubicBezTo>
                  <a:cubicBezTo>
                    <a:pt x="36410" y="16431"/>
                    <a:pt x="36208" y="16324"/>
                    <a:pt x="35969" y="16229"/>
                  </a:cubicBezTo>
                  <a:cubicBezTo>
                    <a:pt x="35398" y="16002"/>
                    <a:pt x="34826" y="15800"/>
                    <a:pt x="34231" y="15645"/>
                  </a:cubicBezTo>
                  <a:cubicBezTo>
                    <a:pt x="33505" y="15467"/>
                    <a:pt x="32767" y="15324"/>
                    <a:pt x="32029" y="15252"/>
                  </a:cubicBezTo>
                  <a:cubicBezTo>
                    <a:pt x="31544" y="15206"/>
                    <a:pt x="31060" y="15180"/>
                    <a:pt x="30579" y="15180"/>
                  </a:cubicBezTo>
                  <a:close/>
                  <a:moveTo>
                    <a:pt x="35353" y="17752"/>
                  </a:moveTo>
                  <a:cubicBezTo>
                    <a:pt x="35348" y="17752"/>
                    <a:pt x="35343" y="17752"/>
                    <a:pt x="35338" y="17753"/>
                  </a:cubicBezTo>
                  <a:cubicBezTo>
                    <a:pt x="35255" y="17753"/>
                    <a:pt x="35184" y="17824"/>
                    <a:pt x="35184" y="17907"/>
                  </a:cubicBezTo>
                  <a:cubicBezTo>
                    <a:pt x="35184" y="18003"/>
                    <a:pt x="35263" y="18061"/>
                    <a:pt x="35344" y="18061"/>
                  </a:cubicBezTo>
                  <a:cubicBezTo>
                    <a:pt x="35385" y="18061"/>
                    <a:pt x="35426" y="18046"/>
                    <a:pt x="35458" y="18015"/>
                  </a:cubicBezTo>
                  <a:cubicBezTo>
                    <a:pt x="35550" y="17911"/>
                    <a:pt x="35486" y="17752"/>
                    <a:pt x="35353" y="17752"/>
                  </a:cubicBezTo>
                  <a:close/>
                  <a:moveTo>
                    <a:pt x="26103" y="16964"/>
                  </a:moveTo>
                  <a:cubicBezTo>
                    <a:pt x="24994" y="16964"/>
                    <a:pt x="23883" y="17080"/>
                    <a:pt x="22789" y="17312"/>
                  </a:cubicBezTo>
                  <a:cubicBezTo>
                    <a:pt x="21849" y="17515"/>
                    <a:pt x="21301" y="17741"/>
                    <a:pt x="21313" y="17788"/>
                  </a:cubicBezTo>
                  <a:cubicBezTo>
                    <a:pt x="21317" y="17802"/>
                    <a:pt x="21345" y="17808"/>
                    <a:pt x="21397" y="17808"/>
                  </a:cubicBezTo>
                  <a:cubicBezTo>
                    <a:pt x="21816" y="17808"/>
                    <a:pt x="23747" y="17405"/>
                    <a:pt x="26154" y="17405"/>
                  </a:cubicBezTo>
                  <a:cubicBezTo>
                    <a:pt x="26270" y="17405"/>
                    <a:pt x="26386" y="17405"/>
                    <a:pt x="26504" y="17407"/>
                  </a:cubicBezTo>
                  <a:cubicBezTo>
                    <a:pt x="29148" y="17462"/>
                    <a:pt x="31260" y="18078"/>
                    <a:pt x="31627" y="18078"/>
                  </a:cubicBezTo>
                  <a:cubicBezTo>
                    <a:pt x="31660" y="18078"/>
                    <a:pt x="31679" y="18073"/>
                    <a:pt x="31683" y="18062"/>
                  </a:cubicBezTo>
                  <a:lnTo>
                    <a:pt x="31671" y="18062"/>
                  </a:lnTo>
                  <a:cubicBezTo>
                    <a:pt x="31695" y="18003"/>
                    <a:pt x="31147" y="17765"/>
                    <a:pt x="30231" y="17503"/>
                  </a:cubicBezTo>
                  <a:cubicBezTo>
                    <a:pt x="28880" y="17145"/>
                    <a:pt x="27493" y="16964"/>
                    <a:pt x="26103" y="16964"/>
                  </a:cubicBezTo>
                  <a:close/>
                  <a:moveTo>
                    <a:pt x="32421" y="18943"/>
                  </a:moveTo>
                  <a:lnTo>
                    <a:pt x="32421" y="18943"/>
                  </a:lnTo>
                  <a:cubicBezTo>
                    <a:pt x="32981" y="19289"/>
                    <a:pt x="33564" y="19586"/>
                    <a:pt x="34160" y="19836"/>
                  </a:cubicBezTo>
                  <a:cubicBezTo>
                    <a:pt x="34743" y="20134"/>
                    <a:pt x="35350" y="20384"/>
                    <a:pt x="35969" y="20598"/>
                  </a:cubicBezTo>
                  <a:lnTo>
                    <a:pt x="35969" y="20586"/>
                  </a:lnTo>
                  <a:cubicBezTo>
                    <a:pt x="34826" y="19955"/>
                    <a:pt x="33648" y="19408"/>
                    <a:pt x="32421" y="18943"/>
                  </a:cubicBezTo>
                  <a:close/>
                  <a:moveTo>
                    <a:pt x="12952" y="17152"/>
                  </a:moveTo>
                  <a:cubicBezTo>
                    <a:pt x="11534" y="17152"/>
                    <a:pt x="10118" y="17263"/>
                    <a:pt x="8716" y="17479"/>
                  </a:cubicBezTo>
                  <a:cubicBezTo>
                    <a:pt x="6537" y="17800"/>
                    <a:pt x="4418" y="18419"/>
                    <a:pt x="2418" y="19324"/>
                  </a:cubicBezTo>
                  <a:lnTo>
                    <a:pt x="1858" y="19574"/>
                  </a:lnTo>
                  <a:lnTo>
                    <a:pt x="1382" y="19824"/>
                  </a:lnTo>
                  <a:cubicBezTo>
                    <a:pt x="1120" y="19943"/>
                    <a:pt x="870" y="20086"/>
                    <a:pt x="632" y="20241"/>
                  </a:cubicBezTo>
                  <a:cubicBezTo>
                    <a:pt x="239" y="20479"/>
                    <a:pt x="1" y="20598"/>
                    <a:pt x="36" y="20658"/>
                  </a:cubicBezTo>
                  <a:cubicBezTo>
                    <a:pt x="38" y="20661"/>
                    <a:pt x="43" y="20663"/>
                    <a:pt x="50" y="20663"/>
                  </a:cubicBezTo>
                  <a:cubicBezTo>
                    <a:pt x="174" y="20663"/>
                    <a:pt x="1072" y="20184"/>
                    <a:pt x="2525" y="19610"/>
                  </a:cubicBezTo>
                  <a:cubicBezTo>
                    <a:pt x="4537" y="18800"/>
                    <a:pt x="6632" y="18229"/>
                    <a:pt x="8776" y="17907"/>
                  </a:cubicBezTo>
                  <a:cubicBezTo>
                    <a:pt x="10439" y="17658"/>
                    <a:pt x="12118" y="17530"/>
                    <a:pt x="13799" y="17530"/>
                  </a:cubicBezTo>
                  <a:cubicBezTo>
                    <a:pt x="14283" y="17530"/>
                    <a:pt x="14768" y="17541"/>
                    <a:pt x="15253" y="17562"/>
                  </a:cubicBezTo>
                  <a:cubicBezTo>
                    <a:pt x="16571" y="17619"/>
                    <a:pt x="17504" y="17714"/>
                    <a:pt x="17829" y="17714"/>
                  </a:cubicBezTo>
                  <a:cubicBezTo>
                    <a:pt x="17912" y="17714"/>
                    <a:pt x="17955" y="17708"/>
                    <a:pt x="17955" y="17693"/>
                  </a:cubicBezTo>
                  <a:cubicBezTo>
                    <a:pt x="17729" y="17586"/>
                    <a:pt x="17491" y="17526"/>
                    <a:pt x="17241" y="17515"/>
                  </a:cubicBezTo>
                  <a:cubicBezTo>
                    <a:pt x="16777" y="17419"/>
                    <a:pt x="16110" y="17336"/>
                    <a:pt x="15276" y="17253"/>
                  </a:cubicBezTo>
                  <a:cubicBezTo>
                    <a:pt x="14503" y="17185"/>
                    <a:pt x="13727" y="17152"/>
                    <a:pt x="12952" y="17152"/>
                  </a:cubicBezTo>
                  <a:close/>
                  <a:moveTo>
                    <a:pt x="11722" y="18985"/>
                  </a:moveTo>
                  <a:cubicBezTo>
                    <a:pt x="11636" y="18985"/>
                    <a:pt x="11550" y="18991"/>
                    <a:pt x="11466" y="19003"/>
                  </a:cubicBezTo>
                  <a:lnTo>
                    <a:pt x="10907" y="19003"/>
                  </a:lnTo>
                  <a:lnTo>
                    <a:pt x="10169" y="19050"/>
                  </a:lnTo>
                  <a:cubicBezTo>
                    <a:pt x="8728" y="19158"/>
                    <a:pt x="7311" y="19443"/>
                    <a:pt x="5954" y="19908"/>
                  </a:cubicBezTo>
                  <a:cubicBezTo>
                    <a:pt x="4597" y="20384"/>
                    <a:pt x="3287" y="21015"/>
                    <a:pt x="2060" y="21777"/>
                  </a:cubicBezTo>
                  <a:cubicBezTo>
                    <a:pt x="1584" y="22063"/>
                    <a:pt x="1203" y="22313"/>
                    <a:pt x="941" y="22479"/>
                  </a:cubicBezTo>
                  <a:cubicBezTo>
                    <a:pt x="810" y="22563"/>
                    <a:pt x="679" y="22658"/>
                    <a:pt x="548" y="22753"/>
                  </a:cubicBezTo>
                  <a:cubicBezTo>
                    <a:pt x="691" y="22694"/>
                    <a:pt x="834" y="22622"/>
                    <a:pt x="977" y="22527"/>
                  </a:cubicBezTo>
                  <a:lnTo>
                    <a:pt x="2108" y="21872"/>
                  </a:lnTo>
                  <a:cubicBezTo>
                    <a:pt x="3346" y="21146"/>
                    <a:pt x="4656" y="20539"/>
                    <a:pt x="6001" y="20051"/>
                  </a:cubicBezTo>
                  <a:cubicBezTo>
                    <a:pt x="7359" y="19586"/>
                    <a:pt x="8764" y="19277"/>
                    <a:pt x="10192" y="19134"/>
                  </a:cubicBezTo>
                  <a:lnTo>
                    <a:pt x="10943" y="19062"/>
                  </a:lnTo>
                  <a:lnTo>
                    <a:pt x="11502" y="19039"/>
                  </a:lnTo>
                  <a:cubicBezTo>
                    <a:pt x="11657" y="19039"/>
                    <a:pt x="11812" y="19027"/>
                    <a:pt x="11978" y="19003"/>
                  </a:cubicBezTo>
                  <a:cubicBezTo>
                    <a:pt x="11895" y="18991"/>
                    <a:pt x="11809" y="18985"/>
                    <a:pt x="11722" y="18985"/>
                  </a:cubicBezTo>
                  <a:close/>
                  <a:moveTo>
                    <a:pt x="23657" y="20601"/>
                  </a:moveTo>
                  <a:cubicBezTo>
                    <a:pt x="23608" y="20601"/>
                    <a:pt x="23557" y="20604"/>
                    <a:pt x="23504" y="20610"/>
                  </a:cubicBezTo>
                  <a:cubicBezTo>
                    <a:pt x="23504" y="20634"/>
                    <a:pt x="23932" y="20670"/>
                    <a:pt x="24623" y="20789"/>
                  </a:cubicBezTo>
                  <a:cubicBezTo>
                    <a:pt x="25504" y="20932"/>
                    <a:pt x="26385" y="21158"/>
                    <a:pt x="27230" y="21456"/>
                  </a:cubicBezTo>
                  <a:cubicBezTo>
                    <a:pt x="28088" y="21753"/>
                    <a:pt x="28909" y="22134"/>
                    <a:pt x="29695" y="22575"/>
                  </a:cubicBezTo>
                  <a:cubicBezTo>
                    <a:pt x="30274" y="22893"/>
                    <a:pt x="30626" y="23124"/>
                    <a:pt x="30678" y="23124"/>
                  </a:cubicBezTo>
                  <a:cubicBezTo>
                    <a:pt x="30680" y="23124"/>
                    <a:pt x="30682" y="23124"/>
                    <a:pt x="30683" y="23122"/>
                  </a:cubicBezTo>
                  <a:cubicBezTo>
                    <a:pt x="30612" y="23051"/>
                    <a:pt x="30528" y="22991"/>
                    <a:pt x="30445" y="22932"/>
                  </a:cubicBezTo>
                  <a:cubicBezTo>
                    <a:pt x="30290" y="22825"/>
                    <a:pt x="30052" y="22658"/>
                    <a:pt x="29754" y="22479"/>
                  </a:cubicBezTo>
                  <a:cubicBezTo>
                    <a:pt x="28981" y="22015"/>
                    <a:pt x="28147" y="21622"/>
                    <a:pt x="27290" y="21325"/>
                  </a:cubicBezTo>
                  <a:cubicBezTo>
                    <a:pt x="26433" y="21027"/>
                    <a:pt x="25540" y="20813"/>
                    <a:pt x="24635" y="20682"/>
                  </a:cubicBezTo>
                  <a:cubicBezTo>
                    <a:pt x="24361" y="20646"/>
                    <a:pt x="24087" y="20622"/>
                    <a:pt x="23801" y="20610"/>
                  </a:cubicBezTo>
                  <a:cubicBezTo>
                    <a:pt x="23754" y="20604"/>
                    <a:pt x="23706" y="20601"/>
                    <a:pt x="23657" y="20601"/>
                  </a:cubicBezTo>
                  <a:close/>
                  <a:moveTo>
                    <a:pt x="15095" y="19375"/>
                  </a:moveTo>
                  <a:cubicBezTo>
                    <a:pt x="14800" y="19375"/>
                    <a:pt x="14250" y="19418"/>
                    <a:pt x="13526" y="19527"/>
                  </a:cubicBezTo>
                  <a:cubicBezTo>
                    <a:pt x="12074" y="19777"/>
                    <a:pt x="10657" y="20205"/>
                    <a:pt x="9299" y="20789"/>
                  </a:cubicBezTo>
                  <a:cubicBezTo>
                    <a:pt x="7954" y="21384"/>
                    <a:pt x="6668" y="22110"/>
                    <a:pt x="5466" y="22956"/>
                  </a:cubicBezTo>
                  <a:cubicBezTo>
                    <a:pt x="4549" y="23611"/>
                    <a:pt x="4025" y="24075"/>
                    <a:pt x="4061" y="24123"/>
                  </a:cubicBezTo>
                  <a:cubicBezTo>
                    <a:pt x="4063" y="24127"/>
                    <a:pt x="4068" y="24129"/>
                    <a:pt x="4076" y="24129"/>
                  </a:cubicBezTo>
                  <a:cubicBezTo>
                    <a:pt x="4179" y="24129"/>
                    <a:pt x="4745" y="23761"/>
                    <a:pt x="5632" y="23218"/>
                  </a:cubicBezTo>
                  <a:cubicBezTo>
                    <a:pt x="6859" y="22456"/>
                    <a:pt x="8145" y="21777"/>
                    <a:pt x="9478" y="21194"/>
                  </a:cubicBezTo>
                  <a:cubicBezTo>
                    <a:pt x="12586" y="19824"/>
                    <a:pt x="15372" y="19539"/>
                    <a:pt x="15348" y="19396"/>
                  </a:cubicBezTo>
                  <a:lnTo>
                    <a:pt x="15348" y="19396"/>
                  </a:lnTo>
                  <a:lnTo>
                    <a:pt x="15336" y="19408"/>
                  </a:lnTo>
                  <a:cubicBezTo>
                    <a:pt x="15336" y="19387"/>
                    <a:pt x="15252" y="19375"/>
                    <a:pt x="15095" y="19375"/>
                  </a:cubicBezTo>
                  <a:close/>
                  <a:moveTo>
                    <a:pt x="19149" y="19905"/>
                  </a:moveTo>
                  <a:cubicBezTo>
                    <a:pt x="19024" y="19905"/>
                    <a:pt x="18336" y="20924"/>
                    <a:pt x="17920" y="22348"/>
                  </a:cubicBezTo>
                  <a:cubicBezTo>
                    <a:pt x="17491" y="23813"/>
                    <a:pt x="17527" y="25063"/>
                    <a:pt x="17646" y="25063"/>
                  </a:cubicBezTo>
                  <a:cubicBezTo>
                    <a:pt x="17646" y="25063"/>
                    <a:pt x="17647" y="25063"/>
                    <a:pt x="17648" y="25063"/>
                  </a:cubicBezTo>
                  <a:cubicBezTo>
                    <a:pt x="17766" y="25063"/>
                    <a:pt x="17922" y="23877"/>
                    <a:pt x="18336" y="22468"/>
                  </a:cubicBezTo>
                  <a:cubicBezTo>
                    <a:pt x="18753" y="21063"/>
                    <a:pt x="19253" y="19979"/>
                    <a:pt x="19158" y="19908"/>
                  </a:cubicBezTo>
                  <a:cubicBezTo>
                    <a:pt x="19155" y="19906"/>
                    <a:pt x="19152" y="19905"/>
                    <a:pt x="19149" y="19905"/>
                  </a:cubicBezTo>
                  <a:close/>
                  <a:moveTo>
                    <a:pt x="22111" y="21801"/>
                  </a:moveTo>
                  <a:lnTo>
                    <a:pt x="22111" y="21801"/>
                  </a:lnTo>
                  <a:cubicBezTo>
                    <a:pt x="22730" y="22456"/>
                    <a:pt x="23385" y="23087"/>
                    <a:pt x="24075" y="23682"/>
                  </a:cubicBezTo>
                  <a:cubicBezTo>
                    <a:pt x="24730" y="24301"/>
                    <a:pt x="25421" y="24896"/>
                    <a:pt x="26135" y="25456"/>
                  </a:cubicBezTo>
                  <a:lnTo>
                    <a:pt x="26147" y="25444"/>
                  </a:lnTo>
                  <a:cubicBezTo>
                    <a:pt x="25516" y="24789"/>
                    <a:pt x="24861" y="24158"/>
                    <a:pt x="24170" y="23575"/>
                  </a:cubicBezTo>
                  <a:cubicBezTo>
                    <a:pt x="23516" y="22944"/>
                    <a:pt x="22825" y="22348"/>
                    <a:pt x="22111" y="21801"/>
                  </a:cubicBezTo>
                  <a:close/>
                  <a:moveTo>
                    <a:pt x="22678" y="18844"/>
                  </a:moveTo>
                  <a:cubicBezTo>
                    <a:pt x="22469" y="18844"/>
                    <a:pt x="22263" y="18861"/>
                    <a:pt x="22051" y="18908"/>
                  </a:cubicBezTo>
                  <a:cubicBezTo>
                    <a:pt x="22051" y="18979"/>
                    <a:pt x="23194" y="19015"/>
                    <a:pt x="25016" y="19241"/>
                  </a:cubicBezTo>
                  <a:lnTo>
                    <a:pt x="25730" y="19336"/>
                  </a:lnTo>
                  <a:cubicBezTo>
                    <a:pt x="25980" y="19372"/>
                    <a:pt x="26218" y="19420"/>
                    <a:pt x="26492" y="19467"/>
                  </a:cubicBezTo>
                  <a:cubicBezTo>
                    <a:pt x="27028" y="19551"/>
                    <a:pt x="27587" y="19682"/>
                    <a:pt x="28183" y="19801"/>
                  </a:cubicBezTo>
                  <a:cubicBezTo>
                    <a:pt x="30755" y="20384"/>
                    <a:pt x="33231" y="21277"/>
                    <a:pt x="35588" y="22456"/>
                  </a:cubicBezTo>
                  <a:cubicBezTo>
                    <a:pt x="36124" y="22741"/>
                    <a:pt x="36636" y="22991"/>
                    <a:pt x="37101" y="23265"/>
                  </a:cubicBezTo>
                  <a:cubicBezTo>
                    <a:pt x="37327" y="23396"/>
                    <a:pt x="37565" y="23515"/>
                    <a:pt x="37779" y="23658"/>
                  </a:cubicBezTo>
                  <a:cubicBezTo>
                    <a:pt x="37982" y="23789"/>
                    <a:pt x="38196" y="23908"/>
                    <a:pt x="38386" y="24027"/>
                  </a:cubicBezTo>
                  <a:cubicBezTo>
                    <a:pt x="39885" y="24966"/>
                    <a:pt x="40780" y="25662"/>
                    <a:pt x="40879" y="25662"/>
                  </a:cubicBezTo>
                  <a:cubicBezTo>
                    <a:pt x="40883" y="25662"/>
                    <a:pt x="40885" y="25661"/>
                    <a:pt x="40887" y="25658"/>
                  </a:cubicBezTo>
                  <a:cubicBezTo>
                    <a:pt x="40911" y="25635"/>
                    <a:pt x="40696" y="25444"/>
                    <a:pt x="40315" y="25111"/>
                  </a:cubicBezTo>
                  <a:cubicBezTo>
                    <a:pt x="40113" y="24932"/>
                    <a:pt x="39875" y="24742"/>
                    <a:pt x="39577" y="24515"/>
                  </a:cubicBezTo>
                  <a:cubicBezTo>
                    <a:pt x="39279" y="24301"/>
                    <a:pt x="38946" y="24039"/>
                    <a:pt x="38565" y="23789"/>
                  </a:cubicBezTo>
                  <a:lnTo>
                    <a:pt x="37958" y="23384"/>
                  </a:lnTo>
                  <a:cubicBezTo>
                    <a:pt x="37744" y="23241"/>
                    <a:pt x="37517" y="23110"/>
                    <a:pt x="37291" y="22968"/>
                  </a:cubicBezTo>
                  <a:cubicBezTo>
                    <a:pt x="36791" y="22658"/>
                    <a:pt x="36291" y="22372"/>
                    <a:pt x="35767" y="22110"/>
                  </a:cubicBezTo>
                  <a:cubicBezTo>
                    <a:pt x="34588" y="21491"/>
                    <a:pt x="33362" y="20944"/>
                    <a:pt x="32112" y="20491"/>
                  </a:cubicBezTo>
                  <a:cubicBezTo>
                    <a:pt x="30850" y="20039"/>
                    <a:pt x="29576" y="19682"/>
                    <a:pt x="28266" y="19396"/>
                  </a:cubicBezTo>
                  <a:cubicBezTo>
                    <a:pt x="27671" y="19289"/>
                    <a:pt x="27099" y="19170"/>
                    <a:pt x="26552" y="19098"/>
                  </a:cubicBezTo>
                  <a:cubicBezTo>
                    <a:pt x="26290" y="19062"/>
                    <a:pt x="26028" y="19027"/>
                    <a:pt x="25778" y="19003"/>
                  </a:cubicBezTo>
                  <a:lnTo>
                    <a:pt x="25051" y="18920"/>
                  </a:lnTo>
                  <a:cubicBezTo>
                    <a:pt x="24635" y="18872"/>
                    <a:pt x="24218" y="18848"/>
                    <a:pt x="23801" y="18848"/>
                  </a:cubicBezTo>
                  <a:lnTo>
                    <a:pt x="22861" y="18848"/>
                  </a:lnTo>
                  <a:cubicBezTo>
                    <a:pt x="22799" y="18845"/>
                    <a:pt x="22738" y="18844"/>
                    <a:pt x="22678" y="18844"/>
                  </a:cubicBezTo>
                  <a:close/>
                  <a:moveTo>
                    <a:pt x="30362" y="21420"/>
                  </a:moveTo>
                  <a:lnTo>
                    <a:pt x="30362" y="21420"/>
                  </a:lnTo>
                  <a:cubicBezTo>
                    <a:pt x="30362" y="21432"/>
                    <a:pt x="30695" y="21622"/>
                    <a:pt x="31195" y="21956"/>
                  </a:cubicBezTo>
                  <a:cubicBezTo>
                    <a:pt x="31862" y="22384"/>
                    <a:pt x="32481" y="22860"/>
                    <a:pt x="33076" y="23384"/>
                  </a:cubicBezTo>
                  <a:cubicBezTo>
                    <a:pt x="33660" y="23908"/>
                    <a:pt x="34207" y="24468"/>
                    <a:pt x="34707" y="25075"/>
                  </a:cubicBezTo>
                  <a:cubicBezTo>
                    <a:pt x="35100" y="25551"/>
                    <a:pt x="35315" y="25837"/>
                    <a:pt x="35338" y="25837"/>
                  </a:cubicBezTo>
                  <a:lnTo>
                    <a:pt x="35338" y="25825"/>
                  </a:lnTo>
                  <a:cubicBezTo>
                    <a:pt x="35303" y="25742"/>
                    <a:pt x="35255" y="25670"/>
                    <a:pt x="35196" y="25599"/>
                  </a:cubicBezTo>
                  <a:cubicBezTo>
                    <a:pt x="35112" y="25456"/>
                    <a:pt x="34969" y="25254"/>
                    <a:pt x="34779" y="25015"/>
                  </a:cubicBezTo>
                  <a:cubicBezTo>
                    <a:pt x="34291" y="24384"/>
                    <a:pt x="33755" y="23801"/>
                    <a:pt x="33160" y="23277"/>
                  </a:cubicBezTo>
                  <a:cubicBezTo>
                    <a:pt x="32564" y="22741"/>
                    <a:pt x="31921" y="22277"/>
                    <a:pt x="31243" y="21860"/>
                  </a:cubicBezTo>
                  <a:cubicBezTo>
                    <a:pt x="30981" y="21706"/>
                    <a:pt x="30755" y="21598"/>
                    <a:pt x="30612" y="21515"/>
                  </a:cubicBezTo>
                  <a:cubicBezTo>
                    <a:pt x="30528" y="21479"/>
                    <a:pt x="30445" y="21444"/>
                    <a:pt x="30362" y="21420"/>
                  </a:cubicBezTo>
                  <a:close/>
                  <a:moveTo>
                    <a:pt x="8454" y="23170"/>
                  </a:moveTo>
                  <a:lnTo>
                    <a:pt x="8454" y="23170"/>
                  </a:lnTo>
                  <a:cubicBezTo>
                    <a:pt x="8371" y="23182"/>
                    <a:pt x="8299" y="23218"/>
                    <a:pt x="8228" y="23253"/>
                  </a:cubicBezTo>
                  <a:cubicBezTo>
                    <a:pt x="8061" y="23325"/>
                    <a:pt x="7847" y="23420"/>
                    <a:pt x="7573" y="23575"/>
                  </a:cubicBezTo>
                  <a:cubicBezTo>
                    <a:pt x="6871" y="23956"/>
                    <a:pt x="6204" y="24396"/>
                    <a:pt x="5585" y="24885"/>
                  </a:cubicBezTo>
                  <a:cubicBezTo>
                    <a:pt x="4954" y="25385"/>
                    <a:pt x="4370" y="25944"/>
                    <a:pt x="3835" y="26551"/>
                  </a:cubicBezTo>
                  <a:cubicBezTo>
                    <a:pt x="3632" y="26778"/>
                    <a:pt x="3477" y="26968"/>
                    <a:pt x="3382" y="27111"/>
                  </a:cubicBezTo>
                  <a:cubicBezTo>
                    <a:pt x="3323" y="27171"/>
                    <a:pt x="3275" y="27242"/>
                    <a:pt x="3227" y="27325"/>
                  </a:cubicBezTo>
                  <a:cubicBezTo>
                    <a:pt x="3228" y="27326"/>
                    <a:pt x="3228" y="27326"/>
                    <a:pt x="3229" y="27326"/>
                  </a:cubicBezTo>
                  <a:cubicBezTo>
                    <a:pt x="3261" y="27326"/>
                    <a:pt x="3498" y="27054"/>
                    <a:pt x="3906" y="26611"/>
                  </a:cubicBezTo>
                  <a:cubicBezTo>
                    <a:pt x="5001" y="25456"/>
                    <a:pt x="6240" y="24468"/>
                    <a:pt x="7621" y="23670"/>
                  </a:cubicBezTo>
                  <a:cubicBezTo>
                    <a:pt x="8121" y="23361"/>
                    <a:pt x="8454" y="23182"/>
                    <a:pt x="8454" y="23170"/>
                  </a:cubicBezTo>
                  <a:close/>
                  <a:moveTo>
                    <a:pt x="20765" y="23063"/>
                  </a:moveTo>
                  <a:cubicBezTo>
                    <a:pt x="20765" y="23313"/>
                    <a:pt x="20801" y="23563"/>
                    <a:pt x="20872" y="23801"/>
                  </a:cubicBezTo>
                  <a:cubicBezTo>
                    <a:pt x="21122" y="24956"/>
                    <a:pt x="21551" y="26075"/>
                    <a:pt x="22158" y="27099"/>
                  </a:cubicBezTo>
                  <a:cubicBezTo>
                    <a:pt x="22265" y="27325"/>
                    <a:pt x="22408" y="27528"/>
                    <a:pt x="22563" y="27718"/>
                  </a:cubicBezTo>
                  <a:lnTo>
                    <a:pt x="22575" y="27706"/>
                  </a:lnTo>
                  <a:cubicBezTo>
                    <a:pt x="22480" y="27480"/>
                    <a:pt x="22373" y="27254"/>
                    <a:pt x="22253" y="27040"/>
                  </a:cubicBezTo>
                  <a:cubicBezTo>
                    <a:pt x="21980" y="26516"/>
                    <a:pt x="21742" y="25980"/>
                    <a:pt x="21527" y="25444"/>
                  </a:cubicBezTo>
                  <a:cubicBezTo>
                    <a:pt x="21301" y="24896"/>
                    <a:pt x="21122" y="24337"/>
                    <a:pt x="20968" y="23765"/>
                  </a:cubicBezTo>
                  <a:cubicBezTo>
                    <a:pt x="20920" y="23527"/>
                    <a:pt x="20849" y="23289"/>
                    <a:pt x="20765" y="23063"/>
                  </a:cubicBezTo>
                  <a:close/>
                  <a:moveTo>
                    <a:pt x="22845" y="21602"/>
                  </a:moveTo>
                  <a:cubicBezTo>
                    <a:pt x="22825" y="21602"/>
                    <a:pt x="22814" y="21605"/>
                    <a:pt x="22813" y="21610"/>
                  </a:cubicBezTo>
                  <a:cubicBezTo>
                    <a:pt x="22777" y="21741"/>
                    <a:pt x="25575" y="22670"/>
                    <a:pt x="28647" y="24563"/>
                  </a:cubicBezTo>
                  <a:cubicBezTo>
                    <a:pt x="31664" y="26415"/>
                    <a:pt x="33712" y="28483"/>
                    <a:pt x="33889" y="28483"/>
                  </a:cubicBezTo>
                  <a:cubicBezTo>
                    <a:pt x="33893" y="28483"/>
                    <a:pt x="33896" y="28482"/>
                    <a:pt x="33898" y="28480"/>
                  </a:cubicBezTo>
                  <a:lnTo>
                    <a:pt x="33886" y="28480"/>
                  </a:lnTo>
                  <a:cubicBezTo>
                    <a:pt x="33922" y="28444"/>
                    <a:pt x="33457" y="27861"/>
                    <a:pt x="32576" y="27040"/>
                  </a:cubicBezTo>
                  <a:cubicBezTo>
                    <a:pt x="30290" y="24896"/>
                    <a:pt x="27599" y="23230"/>
                    <a:pt x="24670" y="22134"/>
                  </a:cubicBezTo>
                  <a:cubicBezTo>
                    <a:pt x="23681" y="21766"/>
                    <a:pt x="22998" y="21602"/>
                    <a:pt x="22845" y="21602"/>
                  </a:cubicBezTo>
                  <a:close/>
                  <a:moveTo>
                    <a:pt x="29671" y="28218"/>
                  </a:moveTo>
                  <a:cubicBezTo>
                    <a:pt x="29385" y="28218"/>
                    <a:pt x="29254" y="28552"/>
                    <a:pt x="29457" y="28754"/>
                  </a:cubicBezTo>
                  <a:cubicBezTo>
                    <a:pt x="29517" y="28814"/>
                    <a:pt x="29593" y="28841"/>
                    <a:pt x="29668" y="28841"/>
                  </a:cubicBezTo>
                  <a:cubicBezTo>
                    <a:pt x="29830" y="28841"/>
                    <a:pt x="29989" y="28715"/>
                    <a:pt x="29981" y="28528"/>
                  </a:cubicBezTo>
                  <a:cubicBezTo>
                    <a:pt x="29981" y="28349"/>
                    <a:pt x="29838" y="28218"/>
                    <a:pt x="29671" y="28218"/>
                  </a:cubicBezTo>
                  <a:close/>
                  <a:moveTo>
                    <a:pt x="3424" y="29467"/>
                  </a:moveTo>
                  <a:cubicBezTo>
                    <a:pt x="3418" y="29467"/>
                    <a:pt x="3412" y="29468"/>
                    <a:pt x="3406" y="29468"/>
                  </a:cubicBezTo>
                  <a:cubicBezTo>
                    <a:pt x="3275" y="29468"/>
                    <a:pt x="3203" y="29623"/>
                    <a:pt x="3299" y="29718"/>
                  </a:cubicBezTo>
                  <a:cubicBezTo>
                    <a:pt x="3327" y="29751"/>
                    <a:pt x="3365" y="29765"/>
                    <a:pt x="3402" y="29765"/>
                  </a:cubicBezTo>
                  <a:cubicBezTo>
                    <a:pt x="3476" y="29765"/>
                    <a:pt x="3549" y="29710"/>
                    <a:pt x="3549" y="29623"/>
                  </a:cubicBezTo>
                  <a:cubicBezTo>
                    <a:pt x="3560" y="29535"/>
                    <a:pt x="3499" y="29467"/>
                    <a:pt x="3424" y="29467"/>
                  </a:cubicBezTo>
                  <a:close/>
                  <a:moveTo>
                    <a:pt x="16171" y="22345"/>
                  </a:moveTo>
                  <a:cubicBezTo>
                    <a:pt x="16020" y="22345"/>
                    <a:pt x="14496" y="23707"/>
                    <a:pt x="13050" y="25766"/>
                  </a:cubicBezTo>
                  <a:cubicBezTo>
                    <a:pt x="11562" y="27873"/>
                    <a:pt x="10776" y="29814"/>
                    <a:pt x="10895" y="29873"/>
                  </a:cubicBezTo>
                  <a:cubicBezTo>
                    <a:pt x="10897" y="29874"/>
                    <a:pt x="10899" y="29875"/>
                    <a:pt x="10902" y="29875"/>
                  </a:cubicBezTo>
                  <a:cubicBezTo>
                    <a:pt x="11056" y="29875"/>
                    <a:pt x="11989" y="28055"/>
                    <a:pt x="13407" y="26016"/>
                  </a:cubicBezTo>
                  <a:cubicBezTo>
                    <a:pt x="14848" y="23932"/>
                    <a:pt x="16277" y="22432"/>
                    <a:pt x="16181" y="22348"/>
                  </a:cubicBezTo>
                  <a:cubicBezTo>
                    <a:pt x="16179" y="22346"/>
                    <a:pt x="16176" y="22345"/>
                    <a:pt x="16171" y="22345"/>
                  </a:cubicBezTo>
                  <a:close/>
                  <a:moveTo>
                    <a:pt x="16993" y="19771"/>
                  </a:moveTo>
                  <a:cubicBezTo>
                    <a:pt x="16849" y="19771"/>
                    <a:pt x="16007" y="20008"/>
                    <a:pt x="14776" y="20574"/>
                  </a:cubicBezTo>
                  <a:cubicBezTo>
                    <a:pt x="14002" y="20920"/>
                    <a:pt x="13240" y="21325"/>
                    <a:pt x="12502" y="21765"/>
                  </a:cubicBezTo>
                  <a:cubicBezTo>
                    <a:pt x="11609" y="22313"/>
                    <a:pt x="10740" y="22920"/>
                    <a:pt x="9931" y="23575"/>
                  </a:cubicBezTo>
                  <a:cubicBezTo>
                    <a:pt x="9109" y="24242"/>
                    <a:pt x="8347" y="24968"/>
                    <a:pt x="7633" y="25742"/>
                  </a:cubicBezTo>
                  <a:cubicBezTo>
                    <a:pt x="7311" y="26111"/>
                    <a:pt x="7025" y="26468"/>
                    <a:pt x="6763" y="26813"/>
                  </a:cubicBezTo>
                  <a:cubicBezTo>
                    <a:pt x="6490" y="27147"/>
                    <a:pt x="6275" y="27504"/>
                    <a:pt x="6061" y="27790"/>
                  </a:cubicBezTo>
                  <a:cubicBezTo>
                    <a:pt x="5870" y="28052"/>
                    <a:pt x="5704" y="28337"/>
                    <a:pt x="5549" y="28623"/>
                  </a:cubicBezTo>
                  <a:cubicBezTo>
                    <a:pt x="5418" y="28837"/>
                    <a:pt x="5311" y="29064"/>
                    <a:pt x="5204" y="29290"/>
                  </a:cubicBezTo>
                  <a:cubicBezTo>
                    <a:pt x="5037" y="29659"/>
                    <a:pt x="4954" y="29873"/>
                    <a:pt x="4989" y="29885"/>
                  </a:cubicBezTo>
                  <a:cubicBezTo>
                    <a:pt x="4991" y="29886"/>
                    <a:pt x="4993" y="29886"/>
                    <a:pt x="4994" y="29886"/>
                  </a:cubicBezTo>
                  <a:cubicBezTo>
                    <a:pt x="5079" y="29886"/>
                    <a:pt x="5495" y="29086"/>
                    <a:pt x="6311" y="27944"/>
                  </a:cubicBezTo>
                  <a:cubicBezTo>
                    <a:pt x="6525" y="27659"/>
                    <a:pt x="6775" y="27349"/>
                    <a:pt x="7037" y="27016"/>
                  </a:cubicBezTo>
                  <a:cubicBezTo>
                    <a:pt x="7299" y="26682"/>
                    <a:pt x="7609" y="26349"/>
                    <a:pt x="7930" y="26004"/>
                  </a:cubicBezTo>
                  <a:cubicBezTo>
                    <a:pt x="8645" y="25254"/>
                    <a:pt x="9395" y="24551"/>
                    <a:pt x="10204" y="23896"/>
                  </a:cubicBezTo>
                  <a:cubicBezTo>
                    <a:pt x="11002" y="23253"/>
                    <a:pt x="11847" y="22646"/>
                    <a:pt x="12717" y="22087"/>
                  </a:cubicBezTo>
                  <a:cubicBezTo>
                    <a:pt x="13526" y="21586"/>
                    <a:pt x="14276" y="21158"/>
                    <a:pt x="14919" y="20825"/>
                  </a:cubicBezTo>
                  <a:cubicBezTo>
                    <a:pt x="16205" y="20170"/>
                    <a:pt x="17039" y="19836"/>
                    <a:pt x="17015" y="19777"/>
                  </a:cubicBezTo>
                  <a:cubicBezTo>
                    <a:pt x="17014" y="19773"/>
                    <a:pt x="17006" y="19771"/>
                    <a:pt x="16993" y="19771"/>
                  </a:cubicBezTo>
                  <a:close/>
                  <a:moveTo>
                    <a:pt x="23158" y="25516"/>
                  </a:moveTo>
                  <a:lnTo>
                    <a:pt x="23158" y="25516"/>
                  </a:lnTo>
                  <a:cubicBezTo>
                    <a:pt x="23289" y="25801"/>
                    <a:pt x="23432" y="26087"/>
                    <a:pt x="23611" y="26349"/>
                  </a:cubicBezTo>
                  <a:cubicBezTo>
                    <a:pt x="23897" y="26861"/>
                    <a:pt x="24325" y="27552"/>
                    <a:pt x="24813" y="28302"/>
                  </a:cubicBezTo>
                  <a:cubicBezTo>
                    <a:pt x="25301" y="29040"/>
                    <a:pt x="25778" y="29707"/>
                    <a:pt x="26123" y="30171"/>
                  </a:cubicBezTo>
                  <a:cubicBezTo>
                    <a:pt x="26302" y="30433"/>
                    <a:pt x="26504" y="30683"/>
                    <a:pt x="26718" y="30921"/>
                  </a:cubicBezTo>
                  <a:cubicBezTo>
                    <a:pt x="26564" y="30635"/>
                    <a:pt x="26397" y="30373"/>
                    <a:pt x="26206" y="30111"/>
                  </a:cubicBezTo>
                  <a:cubicBezTo>
                    <a:pt x="25873" y="29635"/>
                    <a:pt x="25432" y="28968"/>
                    <a:pt x="24932" y="28218"/>
                  </a:cubicBezTo>
                  <a:cubicBezTo>
                    <a:pt x="24432" y="27480"/>
                    <a:pt x="24004" y="26790"/>
                    <a:pt x="23694" y="26301"/>
                  </a:cubicBezTo>
                  <a:cubicBezTo>
                    <a:pt x="23539" y="26028"/>
                    <a:pt x="23361" y="25766"/>
                    <a:pt x="23158" y="25516"/>
                  </a:cubicBezTo>
                  <a:close/>
                  <a:moveTo>
                    <a:pt x="16991" y="26551"/>
                  </a:moveTo>
                  <a:lnTo>
                    <a:pt x="16991" y="26551"/>
                  </a:lnTo>
                  <a:cubicBezTo>
                    <a:pt x="16848" y="26801"/>
                    <a:pt x="16729" y="27063"/>
                    <a:pt x="16658" y="27337"/>
                  </a:cubicBezTo>
                  <a:cubicBezTo>
                    <a:pt x="16205" y="28623"/>
                    <a:pt x="16003" y="29980"/>
                    <a:pt x="16062" y="31350"/>
                  </a:cubicBezTo>
                  <a:cubicBezTo>
                    <a:pt x="16062" y="31635"/>
                    <a:pt x="16086" y="31909"/>
                    <a:pt x="16157" y="32183"/>
                  </a:cubicBezTo>
                  <a:cubicBezTo>
                    <a:pt x="16169" y="31909"/>
                    <a:pt x="16169" y="31623"/>
                    <a:pt x="16157" y="31350"/>
                  </a:cubicBezTo>
                  <a:cubicBezTo>
                    <a:pt x="16157" y="29992"/>
                    <a:pt x="16360" y="28647"/>
                    <a:pt x="16753" y="27361"/>
                  </a:cubicBezTo>
                  <a:cubicBezTo>
                    <a:pt x="16848" y="27099"/>
                    <a:pt x="16919" y="26825"/>
                    <a:pt x="16991" y="26551"/>
                  </a:cubicBezTo>
                  <a:close/>
                  <a:moveTo>
                    <a:pt x="27028" y="28909"/>
                  </a:moveTo>
                  <a:lnTo>
                    <a:pt x="27028" y="28909"/>
                  </a:lnTo>
                  <a:cubicBezTo>
                    <a:pt x="27147" y="29111"/>
                    <a:pt x="27278" y="29314"/>
                    <a:pt x="27433" y="29492"/>
                  </a:cubicBezTo>
                  <a:cubicBezTo>
                    <a:pt x="27683" y="29838"/>
                    <a:pt x="28040" y="30338"/>
                    <a:pt x="28433" y="30885"/>
                  </a:cubicBezTo>
                  <a:cubicBezTo>
                    <a:pt x="28814" y="31433"/>
                    <a:pt x="29147" y="31933"/>
                    <a:pt x="29385" y="32302"/>
                  </a:cubicBezTo>
                  <a:cubicBezTo>
                    <a:pt x="29504" y="32505"/>
                    <a:pt x="29647" y="32695"/>
                    <a:pt x="29802" y="32874"/>
                  </a:cubicBezTo>
                  <a:cubicBezTo>
                    <a:pt x="29719" y="32659"/>
                    <a:pt x="29612" y="32445"/>
                    <a:pt x="29481" y="32243"/>
                  </a:cubicBezTo>
                  <a:cubicBezTo>
                    <a:pt x="29254" y="31862"/>
                    <a:pt x="28933" y="31350"/>
                    <a:pt x="28552" y="30802"/>
                  </a:cubicBezTo>
                  <a:cubicBezTo>
                    <a:pt x="28159" y="30254"/>
                    <a:pt x="27790" y="29766"/>
                    <a:pt x="27516" y="29433"/>
                  </a:cubicBezTo>
                  <a:cubicBezTo>
                    <a:pt x="27373" y="29242"/>
                    <a:pt x="27218" y="29064"/>
                    <a:pt x="27028" y="28909"/>
                  </a:cubicBezTo>
                  <a:close/>
                  <a:moveTo>
                    <a:pt x="19652" y="33003"/>
                  </a:moveTo>
                  <a:cubicBezTo>
                    <a:pt x="19576" y="33003"/>
                    <a:pt x="19516" y="33071"/>
                    <a:pt x="19527" y="33159"/>
                  </a:cubicBezTo>
                  <a:cubicBezTo>
                    <a:pt x="19527" y="33246"/>
                    <a:pt x="19600" y="33301"/>
                    <a:pt x="19673" y="33301"/>
                  </a:cubicBezTo>
                  <a:cubicBezTo>
                    <a:pt x="19711" y="33301"/>
                    <a:pt x="19749" y="33287"/>
                    <a:pt x="19777" y="33255"/>
                  </a:cubicBezTo>
                  <a:cubicBezTo>
                    <a:pt x="19872" y="33159"/>
                    <a:pt x="19801" y="33005"/>
                    <a:pt x="19670" y="33005"/>
                  </a:cubicBezTo>
                  <a:cubicBezTo>
                    <a:pt x="19664" y="33004"/>
                    <a:pt x="19658" y="33003"/>
                    <a:pt x="19652" y="33003"/>
                  </a:cubicBezTo>
                  <a:close/>
                  <a:moveTo>
                    <a:pt x="18253" y="26016"/>
                  </a:moveTo>
                  <a:lnTo>
                    <a:pt x="18253" y="26016"/>
                  </a:lnTo>
                  <a:cubicBezTo>
                    <a:pt x="18205" y="26099"/>
                    <a:pt x="18182" y="26194"/>
                    <a:pt x="18158" y="26289"/>
                  </a:cubicBezTo>
                  <a:cubicBezTo>
                    <a:pt x="18110" y="26480"/>
                    <a:pt x="18051" y="26754"/>
                    <a:pt x="17991" y="27087"/>
                  </a:cubicBezTo>
                  <a:cubicBezTo>
                    <a:pt x="17848" y="27956"/>
                    <a:pt x="17765" y="28837"/>
                    <a:pt x="17753" y="29730"/>
                  </a:cubicBezTo>
                  <a:cubicBezTo>
                    <a:pt x="17741" y="30611"/>
                    <a:pt x="17801" y="31492"/>
                    <a:pt x="17932" y="32374"/>
                  </a:cubicBezTo>
                  <a:cubicBezTo>
                    <a:pt x="17991" y="32707"/>
                    <a:pt x="18039" y="32981"/>
                    <a:pt x="18086" y="33159"/>
                  </a:cubicBezTo>
                  <a:cubicBezTo>
                    <a:pt x="18098" y="33249"/>
                    <a:pt x="18119" y="33340"/>
                    <a:pt x="18162" y="33430"/>
                  </a:cubicBezTo>
                  <a:lnTo>
                    <a:pt x="18162" y="33430"/>
                  </a:lnTo>
                  <a:cubicBezTo>
                    <a:pt x="18167" y="33349"/>
                    <a:pt x="18104" y="32961"/>
                    <a:pt x="18051" y="32362"/>
                  </a:cubicBezTo>
                  <a:cubicBezTo>
                    <a:pt x="17943" y="31492"/>
                    <a:pt x="17884" y="30611"/>
                    <a:pt x="17896" y="29730"/>
                  </a:cubicBezTo>
                  <a:cubicBezTo>
                    <a:pt x="17908" y="28849"/>
                    <a:pt x="17979" y="27968"/>
                    <a:pt x="18098" y="27099"/>
                  </a:cubicBezTo>
                  <a:cubicBezTo>
                    <a:pt x="18193" y="26432"/>
                    <a:pt x="18277" y="26016"/>
                    <a:pt x="18253" y="26016"/>
                  </a:cubicBezTo>
                  <a:close/>
                  <a:moveTo>
                    <a:pt x="18162" y="33430"/>
                  </a:moveTo>
                  <a:cubicBezTo>
                    <a:pt x="18162" y="33439"/>
                    <a:pt x="18160" y="33444"/>
                    <a:pt x="18158" y="33445"/>
                  </a:cubicBezTo>
                  <a:lnTo>
                    <a:pt x="18170" y="33445"/>
                  </a:lnTo>
                  <a:cubicBezTo>
                    <a:pt x="18167" y="33440"/>
                    <a:pt x="18165" y="33435"/>
                    <a:pt x="18162" y="33430"/>
                  </a:cubicBezTo>
                  <a:close/>
                  <a:moveTo>
                    <a:pt x="15419" y="25206"/>
                  </a:moveTo>
                  <a:cubicBezTo>
                    <a:pt x="15348" y="25301"/>
                    <a:pt x="15288" y="25396"/>
                    <a:pt x="15241" y="25504"/>
                  </a:cubicBezTo>
                  <a:cubicBezTo>
                    <a:pt x="15134" y="25706"/>
                    <a:pt x="14991" y="25992"/>
                    <a:pt x="14812" y="26361"/>
                  </a:cubicBezTo>
                  <a:cubicBezTo>
                    <a:pt x="14372" y="27313"/>
                    <a:pt x="13991" y="28302"/>
                    <a:pt x="13705" y="29314"/>
                  </a:cubicBezTo>
                  <a:cubicBezTo>
                    <a:pt x="13407" y="30314"/>
                    <a:pt x="13193" y="31350"/>
                    <a:pt x="13062" y="32397"/>
                  </a:cubicBezTo>
                  <a:cubicBezTo>
                    <a:pt x="13014" y="32790"/>
                    <a:pt x="12979" y="33112"/>
                    <a:pt x="12967" y="33338"/>
                  </a:cubicBezTo>
                  <a:cubicBezTo>
                    <a:pt x="12955" y="33457"/>
                    <a:pt x="12955" y="33576"/>
                    <a:pt x="12967" y="33695"/>
                  </a:cubicBezTo>
                  <a:cubicBezTo>
                    <a:pt x="13002" y="33576"/>
                    <a:pt x="13026" y="33457"/>
                    <a:pt x="13038" y="33338"/>
                  </a:cubicBezTo>
                  <a:cubicBezTo>
                    <a:pt x="13062" y="33124"/>
                    <a:pt x="13109" y="32790"/>
                    <a:pt x="13169" y="32397"/>
                  </a:cubicBezTo>
                  <a:cubicBezTo>
                    <a:pt x="13336" y="31373"/>
                    <a:pt x="13562" y="30349"/>
                    <a:pt x="13848" y="29337"/>
                  </a:cubicBezTo>
                  <a:cubicBezTo>
                    <a:pt x="14133" y="28337"/>
                    <a:pt x="14491" y="27361"/>
                    <a:pt x="14907" y="26397"/>
                  </a:cubicBezTo>
                  <a:cubicBezTo>
                    <a:pt x="15062" y="26039"/>
                    <a:pt x="15193" y="25742"/>
                    <a:pt x="15288" y="25527"/>
                  </a:cubicBezTo>
                  <a:cubicBezTo>
                    <a:pt x="15348" y="25432"/>
                    <a:pt x="15384" y="25325"/>
                    <a:pt x="15419" y="25206"/>
                  </a:cubicBezTo>
                  <a:close/>
                  <a:moveTo>
                    <a:pt x="20158" y="20277"/>
                  </a:moveTo>
                  <a:cubicBezTo>
                    <a:pt x="20087" y="20277"/>
                    <a:pt x="19932" y="21051"/>
                    <a:pt x="19813" y="22325"/>
                  </a:cubicBezTo>
                  <a:cubicBezTo>
                    <a:pt x="19515" y="25670"/>
                    <a:pt x="19801" y="29040"/>
                    <a:pt x="20646" y="32290"/>
                  </a:cubicBezTo>
                  <a:cubicBezTo>
                    <a:pt x="20965" y="33475"/>
                    <a:pt x="21251" y="34202"/>
                    <a:pt x="21317" y="34252"/>
                  </a:cubicBezTo>
                  <a:lnTo>
                    <a:pt x="21317" y="34252"/>
                  </a:lnTo>
                  <a:cubicBezTo>
                    <a:pt x="21363" y="34200"/>
                    <a:pt x="21187" y="33435"/>
                    <a:pt x="20932" y="32219"/>
                  </a:cubicBezTo>
                  <a:cubicBezTo>
                    <a:pt x="20610" y="30600"/>
                    <a:pt x="20372" y="28956"/>
                    <a:pt x="20229" y="27313"/>
                  </a:cubicBezTo>
                  <a:cubicBezTo>
                    <a:pt x="20098" y="25658"/>
                    <a:pt x="20063" y="24003"/>
                    <a:pt x="20122" y="22348"/>
                  </a:cubicBezTo>
                  <a:cubicBezTo>
                    <a:pt x="20158" y="21075"/>
                    <a:pt x="20218" y="20289"/>
                    <a:pt x="20158" y="20277"/>
                  </a:cubicBezTo>
                  <a:close/>
                  <a:moveTo>
                    <a:pt x="21317" y="34252"/>
                  </a:moveTo>
                  <a:cubicBezTo>
                    <a:pt x="21316" y="34254"/>
                    <a:pt x="21314" y="34254"/>
                    <a:pt x="21313" y="34255"/>
                  </a:cubicBezTo>
                  <a:lnTo>
                    <a:pt x="21322" y="34255"/>
                  </a:lnTo>
                  <a:cubicBezTo>
                    <a:pt x="21321" y="34254"/>
                    <a:pt x="21319" y="34254"/>
                    <a:pt x="21317" y="34252"/>
                  </a:cubicBezTo>
                  <a:close/>
                  <a:moveTo>
                    <a:pt x="21322" y="34255"/>
                  </a:moveTo>
                  <a:cubicBezTo>
                    <a:pt x="21323" y="34255"/>
                    <a:pt x="21323" y="34255"/>
                    <a:pt x="21324" y="34255"/>
                  </a:cubicBezTo>
                  <a:cubicBezTo>
                    <a:pt x="21324" y="34255"/>
                    <a:pt x="21324" y="34255"/>
                    <a:pt x="21325" y="34255"/>
                  </a:cubicBezTo>
                  <a:close/>
                  <a:moveTo>
                    <a:pt x="17955" y="20003"/>
                  </a:moveTo>
                  <a:cubicBezTo>
                    <a:pt x="17896" y="20015"/>
                    <a:pt x="17836" y="20039"/>
                    <a:pt x="17789" y="20063"/>
                  </a:cubicBezTo>
                  <a:lnTo>
                    <a:pt x="17289" y="20324"/>
                  </a:lnTo>
                  <a:cubicBezTo>
                    <a:pt x="17062" y="20432"/>
                    <a:pt x="16800" y="20586"/>
                    <a:pt x="16503" y="20765"/>
                  </a:cubicBezTo>
                  <a:cubicBezTo>
                    <a:pt x="16205" y="20944"/>
                    <a:pt x="15860" y="21146"/>
                    <a:pt x="15503" y="21408"/>
                  </a:cubicBezTo>
                  <a:lnTo>
                    <a:pt x="14919" y="21789"/>
                  </a:lnTo>
                  <a:cubicBezTo>
                    <a:pt x="14729" y="21920"/>
                    <a:pt x="14538" y="22087"/>
                    <a:pt x="14324" y="22241"/>
                  </a:cubicBezTo>
                  <a:cubicBezTo>
                    <a:pt x="13907" y="22539"/>
                    <a:pt x="13490" y="22908"/>
                    <a:pt x="13050" y="23289"/>
                  </a:cubicBezTo>
                  <a:cubicBezTo>
                    <a:pt x="11133" y="24968"/>
                    <a:pt x="9502" y="26932"/>
                    <a:pt x="8204" y="29111"/>
                  </a:cubicBezTo>
                  <a:cubicBezTo>
                    <a:pt x="7918" y="29611"/>
                    <a:pt x="7633" y="30088"/>
                    <a:pt x="7406" y="30564"/>
                  </a:cubicBezTo>
                  <a:cubicBezTo>
                    <a:pt x="7299" y="30790"/>
                    <a:pt x="7168" y="31016"/>
                    <a:pt x="7073" y="31231"/>
                  </a:cubicBezTo>
                  <a:lnTo>
                    <a:pt x="6799" y="31862"/>
                  </a:lnTo>
                  <a:cubicBezTo>
                    <a:pt x="6609" y="32278"/>
                    <a:pt x="6478" y="32671"/>
                    <a:pt x="6347" y="32981"/>
                  </a:cubicBezTo>
                  <a:cubicBezTo>
                    <a:pt x="6228" y="33255"/>
                    <a:pt x="6132" y="33528"/>
                    <a:pt x="6049" y="33814"/>
                  </a:cubicBezTo>
                  <a:cubicBezTo>
                    <a:pt x="5978" y="34052"/>
                    <a:pt x="5930" y="34231"/>
                    <a:pt x="5882" y="34374"/>
                  </a:cubicBezTo>
                  <a:cubicBezTo>
                    <a:pt x="5859" y="34433"/>
                    <a:pt x="5847" y="34493"/>
                    <a:pt x="5835" y="34564"/>
                  </a:cubicBezTo>
                  <a:cubicBezTo>
                    <a:pt x="5870" y="34505"/>
                    <a:pt x="5894" y="34433"/>
                    <a:pt x="5918" y="34374"/>
                  </a:cubicBezTo>
                  <a:cubicBezTo>
                    <a:pt x="5954" y="34243"/>
                    <a:pt x="6025" y="34076"/>
                    <a:pt x="6109" y="33838"/>
                  </a:cubicBezTo>
                  <a:cubicBezTo>
                    <a:pt x="6180" y="33612"/>
                    <a:pt x="6287" y="33326"/>
                    <a:pt x="6418" y="33005"/>
                  </a:cubicBezTo>
                  <a:cubicBezTo>
                    <a:pt x="6549" y="32683"/>
                    <a:pt x="6692" y="32314"/>
                    <a:pt x="6883" y="31909"/>
                  </a:cubicBezTo>
                  <a:lnTo>
                    <a:pt x="7156" y="31290"/>
                  </a:lnTo>
                  <a:cubicBezTo>
                    <a:pt x="7264" y="31064"/>
                    <a:pt x="7383" y="30850"/>
                    <a:pt x="7502" y="30623"/>
                  </a:cubicBezTo>
                  <a:cubicBezTo>
                    <a:pt x="7728" y="30159"/>
                    <a:pt x="8014" y="29683"/>
                    <a:pt x="8311" y="29183"/>
                  </a:cubicBezTo>
                  <a:cubicBezTo>
                    <a:pt x="8966" y="28111"/>
                    <a:pt x="9692" y="27087"/>
                    <a:pt x="10502" y="26123"/>
                  </a:cubicBezTo>
                  <a:cubicBezTo>
                    <a:pt x="11312" y="25158"/>
                    <a:pt x="12181" y="24253"/>
                    <a:pt x="13121" y="23408"/>
                  </a:cubicBezTo>
                  <a:cubicBezTo>
                    <a:pt x="13550" y="23027"/>
                    <a:pt x="13979" y="22670"/>
                    <a:pt x="14395" y="22360"/>
                  </a:cubicBezTo>
                  <a:cubicBezTo>
                    <a:pt x="14598" y="22206"/>
                    <a:pt x="14788" y="22039"/>
                    <a:pt x="14991" y="21908"/>
                  </a:cubicBezTo>
                  <a:lnTo>
                    <a:pt x="15538" y="21503"/>
                  </a:lnTo>
                  <a:cubicBezTo>
                    <a:pt x="15896" y="21241"/>
                    <a:pt x="16241" y="21039"/>
                    <a:pt x="16527" y="20848"/>
                  </a:cubicBezTo>
                  <a:cubicBezTo>
                    <a:pt x="16824" y="20670"/>
                    <a:pt x="17086" y="20515"/>
                    <a:pt x="17300" y="20384"/>
                  </a:cubicBezTo>
                  <a:lnTo>
                    <a:pt x="17789" y="20110"/>
                  </a:lnTo>
                  <a:cubicBezTo>
                    <a:pt x="17848" y="20086"/>
                    <a:pt x="17896" y="20039"/>
                    <a:pt x="17955" y="20003"/>
                  </a:cubicBezTo>
                  <a:close/>
                  <a:moveTo>
                    <a:pt x="11955" y="30838"/>
                  </a:moveTo>
                  <a:lnTo>
                    <a:pt x="11955" y="30838"/>
                  </a:lnTo>
                  <a:cubicBezTo>
                    <a:pt x="11812" y="31040"/>
                    <a:pt x="11681" y="31266"/>
                    <a:pt x="11585" y="31504"/>
                  </a:cubicBezTo>
                  <a:cubicBezTo>
                    <a:pt x="11050" y="32600"/>
                    <a:pt x="10704" y="33790"/>
                    <a:pt x="10573" y="35017"/>
                  </a:cubicBezTo>
                  <a:cubicBezTo>
                    <a:pt x="10538" y="35267"/>
                    <a:pt x="10526" y="35517"/>
                    <a:pt x="10550" y="35767"/>
                  </a:cubicBezTo>
                  <a:cubicBezTo>
                    <a:pt x="10609" y="35529"/>
                    <a:pt x="10657" y="35279"/>
                    <a:pt x="10681" y="35017"/>
                  </a:cubicBezTo>
                  <a:cubicBezTo>
                    <a:pt x="10776" y="34421"/>
                    <a:pt x="10907" y="33838"/>
                    <a:pt x="11074" y="33255"/>
                  </a:cubicBezTo>
                  <a:cubicBezTo>
                    <a:pt x="11240" y="32671"/>
                    <a:pt x="11443" y="32100"/>
                    <a:pt x="11681" y="31540"/>
                  </a:cubicBezTo>
                  <a:cubicBezTo>
                    <a:pt x="11788" y="31314"/>
                    <a:pt x="11883" y="31076"/>
                    <a:pt x="11955" y="30838"/>
                  </a:cubicBezTo>
                  <a:close/>
                  <a:moveTo>
                    <a:pt x="14904" y="35730"/>
                  </a:moveTo>
                  <a:cubicBezTo>
                    <a:pt x="14897" y="35730"/>
                    <a:pt x="14890" y="35731"/>
                    <a:pt x="14884" y="35731"/>
                  </a:cubicBezTo>
                  <a:cubicBezTo>
                    <a:pt x="14550" y="35731"/>
                    <a:pt x="14383" y="36136"/>
                    <a:pt x="14622" y="36362"/>
                  </a:cubicBezTo>
                  <a:cubicBezTo>
                    <a:pt x="14699" y="36440"/>
                    <a:pt x="14794" y="36474"/>
                    <a:pt x="14887" y="36474"/>
                  </a:cubicBezTo>
                  <a:cubicBezTo>
                    <a:pt x="15080" y="36474"/>
                    <a:pt x="15265" y="36325"/>
                    <a:pt x="15265" y="36100"/>
                  </a:cubicBezTo>
                  <a:lnTo>
                    <a:pt x="15253" y="36100"/>
                  </a:lnTo>
                  <a:cubicBezTo>
                    <a:pt x="15253" y="35893"/>
                    <a:pt x="15097" y="35730"/>
                    <a:pt x="14904" y="3573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8"/>
            <p:cNvSpPr/>
            <p:nvPr/>
          </p:nvSpPr>
          <p:spPr>
            <a:xfrm>
              <a:off x="932026" y="1376045"/>
              <a:ext cx="575043" cy="540758"/>
            </a:xfrm>
            <a:custGeom>
              <a:avLst/>
              <a:gdLst/>
              <a:ahLst/>
              <a:cxnLst/>
              <a:rect l="l" t="t" r="r" b="b"/>
              <a:pathLst>
                <a:path w="21385" h="20110" extrusionOk="0">
                  <a:moveTo>
                    <a:pt x="10502" y="0"/>
                  </a:moveTo>
                  <a:cubicBezTo>
                    <a:pt x="10312" y="0"/>
                    <a:pt x="10228" y="214"/>
                    <a:pt x="10347" y="333"/>
                  </a:cubicBezTo>
                  <a:cubicBezTo>
                    <a:pt x="10392" y="378"/>
                    <a:pt x="10445" y="397"/>
                    <a:pt x="10497" y="397"/>
                  </a:cubicBezTo>
                  <a:cubicBezTo>
                    <a:pt x="10599" y="397"/>
                    <a:pt x="10693" y="321"/>
                    <a:pt x="10693" y="203"/>
                  </a:cubicBezTo>
                  <a:cubicBezTo>
                    <a:pt x="10693" y="83"/>
                    <a:pt x="10609" y="0"/>
                    <a:pt x="10502" y="0"/>
                  </a:cubicBezTo>
                  <a:close/>
                  <a:moveTo>
                    <a:pt x="8621" y="2893"/>
                  </a:moveTo>
                  <a:cubicBezTo>
                    <a:pt x="8573" y="2893"/>
                    <a:pt x="8538" y="2929"/>
                    <a:pt x="8550" y="2977"/>
                  </a:cubicBezTo>
                  <a:cubicBezTo>
                    <a:pt x="8550" y="3024"/>
                    <a:pt x="8585" y="3060"/>
                    <a:pt x="8633" y="3060"/>
                  </a:cubicBezTo>
                  <a:cubicBezTo>
                    <a:pt x="8669" y="3060"/>
                    <a:pt x="8704" y="3024"/>
                    <a:pt x="8716" y="2977"/>
                  </a:cubicBezTo>
                  <a:cubicBezTo>
                    <a:pt x="8716" y="2929"/>
                    <a:pt x="8669" y="2893"/>
                    <a:pt x="8621" y="2893"/>
                  </a:cubicBezTo>
                  <a:close/>
                  <a:moveTo>
                    <a:pt x="4085" y="2977"/>
                  </a:moveTo>
                  <a:cubicBezTo>
                    <a:pt x="3906" y="2977"/>
                    <a:pt x="3823" y="3191"/>
                    <a:pt x="3942" y="3310"/>
                  </a:cubicBezTo>
                  <a:cubicBezTo>
                    <a:pt x="3986" y="3354"/>
                    <a:pt x="4040" y="3374"/>
                    <a:pt x="4091" y="3374"/>
                  </a:cubicBezTo>
                  <a:cubicBezTo>
                    <a:pt x="4193" y="3374"/>
                    <a:pt x="4287" y="3297"/>
                    <a:pt x="4287" y="3179"/>
                  </a:cubicBezTo>
                  <a:cubicBezTo>
                    <a:pt x="4287" y="3060"/>
                    <a:pt x="4192" y="2977"/>
                    <a:pt x="4085" y="2977"/>
                  </a:cubicBezTo>
                  <a:close/>
                  <a:moveTo>
                    <a:pt x="15098" y="2977"/>
                  </a:moveTo>
                  <a:cubicBezTo>
                    <a:pt x="14908" y="2977"/>
                    <a:pt x="14824" y="3191"/>
                    <a:pt x="14955" y="3322"/>
                  </a:cubicBezTo>
                  <a:cubicBezTo>
                    <a:pt x="14997" y="3364"/>
                    <a:pt x="15048" y="3383"/>
                    <a:pt x="15098" y="3383"/>
                  </a:cubicBezTo>
                  <a:cubicBezTo>
                    <a:pt x="15202" y="3383"/>
                    <a:pt x="15300" y="3300"/>
                    <a:pt x="15300" y="3179"/>
                  </a:cubicBezTo>
                  <a:lnTo>
                    <a:pt x="15289" y="3179"/>
                  </a:lnTo>
                  <a:cubicBezTo>
                    <a:pt x="15289" y="3060"/>
                    <a:pt x="15205" y="2977"/>
                    <a:pt x="15098" y="2977"/>
                  </a:cubicBezTo>
                  <a:close/>
                  <a:moveTo>
                    <a:pt x="18384" y="4084"/>
                  </a:moveTo>
                  <a:cubicBezTo>
                    <a:pt x="18337" y="4084"/>
                    <a:pt x="18301" y="4120"/>
                    <a:pt x="18301" y="4167"/>
                  </a:cubicBezTo>
                  <a:cubicBezTo>
                    <a:pt x="18307" y="4215"/>
                    <a:pt x="18345" y="4239"/>
                    <a:pt x="18384" y="4239"/>
                  </a:cubicBezTo>
                  <a:cubicBezTo>
                    <a:pt x="18423" y="4239"/>
                    <a:pt x="18462" y="4215"/>
                    <a:pt x="18467" y="4167"/>
                  </a:cubicBezTo>
                  <a:lnTo>
                    <a:pt x="18479" y="4167"/>
                  </a:lnTo>
                  <a:cubicBezTo>
                    <a:pt x="18479" y="4120"/>
                    <a:pt x="18432" y="4084"/>
                    <a:pt x="18384" y="4084"/>
                  </a:cubicBezTo>
                  <a:close/>
                  <a:moveTo>
                    <a:pt x="3966" y="6501"/>
                  </a:moveTo>
                  <a:cubicBezTo>
                    <a:pt x="3930" y="6501"/>
                    <a:pt x="3882" y="6537"/>
                    <a:pt x="3882" y="6584"/>
                  </a:cubicBezTo>
                  <a:cubicBezTo>
                    <a:pt x="3882" y="6615"/>
                    <a:pt x="3894" y="6627"/>
                    <a:pt x="3910" y="6627"/>
                  </a:cubicBezTo>
                  <a:cubicBezTo>
                    <a:pt x="3964" y="6627"/>
                    <a:pt x="4066" y="6501"/>
                    <a:pt x="3966" y="6501"/>
                  </a:cubicBezTo>
                  <a:close/>
                  <a:moveTo>
                    <a:pt x="10967" y="2453"/>
                  </a:moveTo>
                  <a:cubicBezTo>
                    <a:pt x="10883" y="2453"/>
                    <a:pt x="10847" y="3441"/>
                    <a:pt x="10871" y="4644"/>
                  </a:cubicBezTo>
                  <a:cubicBezTo>
                    <a:pt x="10895" y="5846"/>
                    <a:pt x="10978" y="6822"/>
                    <a:pt x="11062" y="6822"/>
                  </a:cubicBezTo>
                  <a:cubicBezTo>
                    <a:pt x="11145" y="6822"/>
                    <a:pt x="11181" y="5846"/>
                    <a:pt x="11157" y="4632"/>
                  </a:cubicBezTo>
                  <a:cubicBezTo>
                    <a:pt x="11133" y="3429"/>
                    <a:pt x="11050" y="2453"/>
                    <a:pt x="10967" y="2453"/>
                  </a:cubicBezTo>
                  <a:close/>
                  <a:moveTo>
                    <a:pt x="13511" y="2679"/>
                  </a:moveTo>
                  <a:cubicBezTo>
                    <a:pt x="13423" y="2679"/>
                    <a:pt x="13106" y="3599"/>
                    <a:pt x="12800" y="4751"/>
                  </a:cubicBezTo>
                  <a:cubicBezTo>
                    <a:pt x="12479" y="5917"/>
                    <a:pt x="12288" y="6882"/>
                    <a:pt x="12360" y="6894"/>
                  </a:cubicBezTo>
                  <a:cubicBezTo>
                    <a:pt x="12361" y="6894"/>
                    <a:pt x="12362" y="6894"/>
                    <a:pt x="12363" y="6894"/>
                  </a:cubicBezTo>
                  <a:cubicBezTo>
                    <a:pt x="12451" y="6894"/>
                    <a:pt x="12757" y="5974"/>
                    <a:pt x="13074" y="4822"/>
                  </a:cubicBezTo>
                  <a:cubicBezTo>
                    <a:pt x="13395" y="3667"/>
                    <a:pt x="13586" y="2703"/>
                    <a:pt x="13514" y="2679"/>
                  </a:cubicBezTo>
                  <a:cubicBezTo>
                    <a:pt x="13513" y="2679"/>
                    <a:pt x="13512" y="2679"/>
                    <a:pt x="13511" y="2679"/>
                  </a:cubicBezTo>
                  <a:close/>
                  <a:moveTo>
                    <a:pt x="6279" y="1714"/>
                  </a:moveTo>
                  <a:cubicBezTo>
                    <a:pt x="6278" y="1714"/>
                    <a:pt x="6277" y="1714"/>
                    <a:pt x="6275" y="1715"/>
                  </a:cubicBezTo>
                  <a:cubicBezTo>
                    <a:pt x="6192" y="1762"/>
                    <a:pt x="6787" y="2989"/>
                    <a:pt x="7585" y="4465"/>
                  </a:cubicBezTo>
                  <a:cubicBezTo>
                    <a:pt x="8371" y="5919"/>
                    <a:pt x="9064" y="7073"/>
                    <a:pt x="9153" y="7073"/>
                  </a:cubicBezTo>
                  <a:cubicBezTo>
                    <a:pt x="9155" y="7073"/>
                    <a:pt x="9156" y="7073"/>
                    <a:pt x="9157" y="7072"/>
                  </a:cubicBezTo>
                  <a:cubicBezTo>
                    <a:pt x="9228" y="7025"/>
                    <a:pt x="8633" y="5798"/>
                    <a:pt x="7835" y="4322"/>
                  </a:cubicBezTo>
                  <a:cubicBezTo>
                    <a:pt x="7061" y="2868"/>
                    <a:pt x="6368" y="1714"/>
                    <a:pt x="6279" y="1714"/>
                  </a:cubicBezTo>
                  <a:close/>
                  <a:moveTo>
                    <a:pt x="275" y="7656"/>
                  </a:moveTo>
                  <a:cubicBezTo>
                    <a:pt x="96" y="7656"/>
                    <a:pt x="1" y="7870"/>
                    <a:pt x="132" y="8001"/>
                  </a:cubicBezTo>
                  <a:cubicBezTo>
                    <a:pt x="170" y="8039"/>
                    <a:pt x="219" y="8057"/>
                    <a:pt x="269" y="8057"/>
                  </a:cubicBezTo>
                  <a:cubicBezTo>
                    <a:pt x="373" y="8057"/>
                    <a:pt x="477" y="7979"/>
                    <a:pt x="477" y="7858"/>
                  </a:cubicBezTo>
                  <a:cubicBezTo>
                    <a:pt x="477" y="7739"/>
                    <a:pt x="382" y="7656"/>
                    <a:pt x="275" y="7656"/>
                  </a:cubicBezTo>
                  <a:close/>
                  <a:moveTo>
                    <a:pt x="4907" y="4924"/>
                  </a:moveTo>
                  <a:cubicBezTo>
                    <a:pt x="4901" y="4924"/>
                    <a:pt x="4897" y="4926"/>
                    <a:pt x="4894" y="4929"/>
                  </a:cubicBezTo>
                  <a:cubicBezTo>
                    <a:pt x="4835" y="4989"/>
                    <a:pt x="5621" y="5727"/>
                    <a:pt x="6597" y="6608"/>
                  </a:cubicBezTo>
                  <a:cubicBezTo>
                    <a:pt x="7535" y="7466"/>
                    <a:pt x="8318" y="8147"/>
                    <a:pt x="8432" y="8147"/>
                  </a:cubicBezTo>
                  <a:cubicBezTo>
                    <a:pt x="8437" y="8147"/>
                    <a:pt x="8440" y="8146"/>
                    <a:pt x="8442" y="8144"/>
                  </a:cubicBezTo>
                  <a:cubicBezTo>
                    <a:pt x="8502" y="8096"/>
                    <a:pt x="7764" y="7287"/>
                    <a:pt x="6787" y="6394"/>
                  </a:cubicBezTo>
                  <a:cubicBezTo>
                    <a:pt x="5849" y="5557"/>
                    <a:pt x="5028" y="4924"/>
                    <a:pt x="4907" y="4924"/>
                  </a:cubicBezTo>
                  <a:close/>
                  <a:moveTo>
                    <a:pt x="16909" y="5044"/>
                  </a:moveTo>
                  <a:cubicBezTo>
                    <a:pt x="16805" y="5044"/>
                    <a:pt x="16074" y="5659"/>
                    <a:pt x="15277" y="6525"/>
                  </a:cubicBezTo>
                  <a:cubicBezTo>
                    <a:pt x="14443" y="7418"/>
                    <a:pt x="13884" y="8239"/>
                    <a:pt x="13931" y="8287"/>
                  </a:cubicBezTo>
                  <a:cubicBezTo>
                    <a:pt x="13933" y="8288"/>
                    <a:pt x="13935" y="8289"/>
                    <a:pt x="13939" y="8289"/>
                  </a:cubicBezTo>
                  <a:cubicBezTo>
                    <a:pt x="14032" y="8289"/>
                    <a:pt x="14683" y="7580"/>
                    <a:pt x="15479" y="6715"/>
                  </a:cubicBezTo>
                  <a:cubicBezTo>
                    <a:pt x="16301" y="5822"/>
                    <a:pt x="16979" y="5108"/>
                    <a:pt x="16920" y="5048"/>
                  </a:cubicBezTo>
                  <a:cubicBezTo>
                    <a:pt x="16918" y="5046"/>
                    <a:pt x="16914" y="5044"/>
                    <a:pt x="16909" y="5044"/>
                  </a:cubicBezTo>
                  <a:close/>
                  <a:moveTo>
                    <a:pt x="9232" y="4905"/>
                  </a:moveTo>
                  <a:cubicBezTo>
                    <a:pt x="9231" y="4905"/>
                    <a:pt x="9229" y="4905"/>
                    <a:pt x="9228" y="4905"/>
                  </a:cubicBezTo>
                  <a:cubicBezTo>
                    <a:pt x="9145" y="4929"/>
                    <a:pt x="9371" y="5787"/>
                    <a:pt x="9704" y="6822"/>
                  </a:cubicBezTo>
                  <a:cubicBezTo>
                    <a:pt x="10033" y="7843"/>
                    <a:pt x="10362" y="8645"/>
                    <a:pt x="10451" y="8645"/>
                  </a:cubicBezTo>
                  <a:cubicBezTo>
                    <a:pt x="10452" y="8645"/>
                    <a:pt x="10453" y="8644"/>
                    <a:pt x="10455" y="8644"/>
                  </a:cubicBezTo>
                  <a:cubicBezTo>
                    <a:pt x="10526" y="8620"/>
                    <a:pt x="10312" y="7775"/>
                    <a:pt x="9978" y="6739"/>
                  </a:cubicBezTo>
                  <a:cubicBezTo>
                    <a:pt x="9650" y="5718"/>
                    <a:pt x="9321" y="4905"/>
                    <a:pt x="9232" y="4905"/>
                  </a:cubicBezTo>
                  <a:close/>
                  <a:moveTo>
                    <a:pt x="20282" y="6266"/>
                  </a:moveTo>
                  <a:cubicBezTo>
                    <a:pt x="20083" y="6266"/>
                    <a:pt x="18963" y="6638"/>
                    <a:pt x="17682" y="7251"/>
                  </a:cubicBezTo>
                  <a:cubicBezTo>
                    <a:pt x="16289" y="7930"/>
                    <a:pt x="15241" y="8620"/>
                    <a:pt x="15289" y="8692"/>
                  </a:cubicBezTo>
                  <a:cubicBezTo>
                    <a:pt x="15291" y="8696"/>
                    <a:pt x="15296" y="8698"/>
                    <a:pt x="15304" y="8698"/>
                  </a:cubicBezTo>
                  <a:cubicBezTo>
                    <a:pt x="15448" y="8698"/>
                    <a:pt x="16497" y="8142"/>
                    <a:pt x="17813" y="7513"/>
                  </a:cubicBezTo>
                  <a:cubicBezTo>
                    <a:pt x="19194" y="6846"/>
                    <a:pt x="20337" y="6358"/>
                    <a:pt x="20313" y="6275"/>
                  </a:cubicBezTo>
                  <a:cubicBezTo>
                    <a:pt x="20310" y="6269"/>
                    <a:pt x="20300" y="6266"/>
                    <a:pt x="20282" y="6266"/>
                  </a:cubicBezTo>
                  <a:close/>
                  <a:moveTo>
                    <a:pt x="14098" y="5346"/>
                  </a:moveTo>
                  <a:lnTo>
                    <a:pt x="14098" y="5358"/>
                  </a:lnTo>
                  <a:cubicBezTo>
                    <a:pt x="14096" y="5357"/>
                    <a:pt x="14093" y="5356"/>
                    <a:pt x="14091" y="5356"/>
                  </a:cubicBezTo>
                  <a:cubicBezTo>
                    <a:pt x="14000" y="5356"/>
                    <a:pt x="13560" y="6125"/>
                    <a:pt x="13098" y="7084"/>
                  </a:cubicBezTo>
                  <a:cubicBezTo>
                    <a:pt x="12622" y="8084"/>
                    <a:pt x="12300" y="8918"/>
                    <a:pt x="12371" y="8954"/>
                  </a:cubicBezTo>
                  <a:cubicBezTo>
                    <a:pt x="12373" y="8954"/>
                    <a:pt x="12375" y="8955"/>
                    <a:pt x="12377" y="8955"/>
                  </a:cubicBezTo>
                  <a:cubicBezTo>
                    <a:pt x="12462" y="8955"/>
                    <a:pt x="12894" y="8182"/>
                    <a:pt x="13360" y="7215"/>
                  </a:cubicBezTo>
                  <a:cubicBezTo>
                    <a:pt x="13836" y="6215"/>
                    <a:pt x="14169" y="5382"/>
                    <a:pt x="14098" y="5346"/>
                  </a:cubicBezTo>
                  <a:close/>
                  <a:moveTo>
                    <a:pt x="17122" y="9251"/>
                  </a:moveTo>
                  <a:lnTo>
                    <a:pt x="17122" y="9261"/>
                  </a:lnTo>
                  <a:lnTo>
                    <a:pt x="17122" y="9261"/>
                  </a:lnTo>
                  <a:cubicBezTo>
                    <a:pt x="17123" y="9258"/>
                    <a:pt x="17123" y="9254"/>
                    <a:pt x="17122" y="9251"/>
                  </a:cubicBezTo>
                  <a:close/>
                  <a:moveTo>
                    <a:pt x="18920" y="9180"/>
                  </a:moveTo>
                  <a:cubicBezTo>
                    <a:pt x="18872" y="9180"/>
                    <a:pt x="18837" y="9216"/>
                    <a:pt x="18837" y="9263"/>
                  </a:cubicBezTo>
                  <a:cubicBezTo>
                    <a:pt x="18837" y="9311"/>
                    <a:pt x="18872" y="9346"/>
                    <a:pt x="18920" y="9346"/>
                  </a:cubicBezTo>
                  <a:cubicBezTo>
                    <a:pt x="18968" y="9346"/>
                    <a:pt x="19003" y="9299"/>
                    <a:pt x="19003" y="9263"/>
                  </a:cubicBezTo>
                  <a:cubicBezTo>
                    <a:pt x="19003" y="9216"/>
                    <a:pt x="18968" y="9180"/>
                    <a:pt x="18920" y="9180"/>
                  </a:cubicBezTo>
                  <a:close/>
                  <a:moveTo>
                    <a:pt x="5376" y="7849"/>
                  </a:moveTo>
                  <a:cubicBezTo>
                    <a:pt x="5359" y="7849"/>
                    <a:pt x="5349" y="7852"/>
                    <a:pt x="5347" y="7858"/>
                  </a:cubicBezTo>
                  <a:cubicBezTo>
                    <a:pt x="5311" y="7918"/>
                    <a:pt x="6025" y="8287"/>
                    <a:pt x="6895" y="8751"/>
                  </a:cubicBezTo>
                  <a:cubicBezTo>
                    <a:pt x="7695" y="9179"/>
                    <a:pt x="8343" y="9545"/>
                    <a:pt x="8479" y="9545"/>
                  </a:cubicBezTo>
                  <a:cubicBezTo>
                    <a:pt x="8490" y="9545"/>
                    <a:pt x="8498" y="9543"/>
                    <a:pt x="8502" y="9537"/>
                  </a:cubicBezTo>
                  <a:cubicBezTo>
                    <a:pt x="8550" y="9489"/>
                    <a:pt x="7907" y="8965"/>
                    <a:pt x="7026" y="8501"/>
                  </a:cubicBezTo>
                  <a:cubicBezTo>
                    <a:pt x="6234" y="8084"/>
                    <a:pt x="5528" y="7849"/>
                    <a:pt x="5376" y="7849"/>
                  </a:cubicBezTo>
                  <a:close/>
                  <a:moveTo>
                    <a:pt x="11883" y="7370"/>
                  </a:moveTo>
                  <a:cubicBezTo>
                    <a:pt x="11800" y="7370"/>
                    <a:pt x="11693" y="7870"/>
                    <a:pt x="11574" y="8477"/>
                  </a:cubicBezTo>
                  <a:cubicBezTo>
                    <a:pt x="11455" y="9096"/>
                    <a:pt x="11383" y="9597"/>
                    <a:pt x="11455" y="9620"/>
                  </a:cubicBezTo>
                  <a:cubicBezTo>
                    <a:pt x="11456" y="9621"/>
                    <a:pt x="11458" y="9621"/>
                    <a:pt x="11460" y="9621"/>
                  </a:cubicBezTo>
                  <a:cubicBezTo>
                    <a:pt x="11536" y="9621"/>
                    <a:pt x="11743" y="9153"/>
                    <a:pt x="11860" y="8537"/>
                  </a:cubicBezTo>
                  <a:cubicBezTo>
                    <a:pt x="11979" y="7906"/>
                    <a:pt x="11955" y="7370"/>
                    <a:pt x="11883" y="7370"/>
                  </a:cubicBezTo>
                  <a:close/>
                  <a:moveTo>
                    <a:pt x="1519" y="8230"/>
                  </a:moveTo>
                  <a:cubicBezTo>
                    <a:pt x="1501" y="8230"/>
                    <a:pt x="1491" y="8233"/>
                    <a:pt x="1489" y="8239"/>
                  </a:cubicBezTo>
                  <a:cubicBezTo>
                    <a:pt x="1453" y="8323"/>
                    <a:pt x="2525" y="8799"/>
                    <a:pt x="3906" y="9216"/>
                  </a:cubicBezTo>
                  <a:cubicBezTo>
                    <a:pt x="5078" y="9562"/>
                    <a:pt x="6102" y="9743"/>
                    <a:pt x="6380" y="9743"/>
                  </a:cubicBezTo>
                  <a:cubicBezTo>
                    <a:pt x="6427" y="9743"/>
                    <a:pt x="6452" y="9738"/>
                    <a:pt x="6454" y="9727"/>
                  </a:cubicBezTo>
                  <a:cubicBezTo>
                    <a:pt x="6466" y="9644"/>
                    <a:pt x="5359" y="9346"/>
                    <a:pt x="3989" y="8930"/>
                  </a:cubicBezTo>
                  <a:cubicBezTo>
                    <a:pt x="2739" y="8560"/>
                    <a:pt x="1707" y="8230"/>
                    <a:pt x="1519" y="8230"/>
                  </a:cubicBezTo>
                  <a:close/>
                  <a:moveTo>
                    <a:pt x="14313" y="8842"/>
                  </a:moveTo>
                  <a:cubicBezTo>
                    <a:pt x="14180" y="8842"/>
                    <a:pt x="13791" y="8995"/>
                    <a:pt x="13360" y="9216"/>
                  </a:cubicBezTo>
                  <a:cubicBezTo>
                    <a:pt x="12848" y="9477"/>
                    <a:pt x="12467" y="9751"/>
                    <a:pt x="12502" y="9823"/>
                  </a:cubicBezTo>
                  <a:cubicBezTo>
                    <a:pt x="12508" y="9835"/>
                    <a:pt x="12526" y="9840"/>
                    <a:pt x="12553" y="9840"/>
                  </a:cubicBezTo>
                  <a:cubicBezTo>
                    <a:pt x="12689" y="9840"/>
                    <a:pt x="13075" y="9696"/>
                    <a:pt x="13503" y="9477"/>
                  </a:cubicBezTo>
                  <a:cubicBezTo>
                    <a:pt x="14015" y="9204"/>
                    <a:pt x="14396" y="8930"/>
                    <a:pt x="14360" y="8858"/>
                  </a:cubicBezTo>
                  <a:cubicBezTo>
                    <a:pt x="14354" y="8847"/>
                    <a:pt x="14338" y="8842"/>
                    <a:pt x="14313" y="8842"/>
                  </a:cubicBezTo>
                  <a:close/>
                  <a:moveTo>
                    <a:pt x="16986" y="9231"/>
                  </a:moveTo>
                  <a:cubicBezTo>
                    <a:pt x="16756" y="9231"/>
                    <a:pt x="16258" y="9313"/>
                    <a:pt x="15670" y="9454"/>
                  </a:cubicBezTo>
                  <a:cubicBezTo>
                    <a:pt x="14872" y="9656"/>
                    <a:pt x="14265" y="9882"/>
                    <a:pt x="14276" y="9954"/>
                  </a:cubicBezTo>
                  <a:cubicBezTo>
                    <a:pt x="14282" y="9966"/>
                    <a:pt x="14315" y="9973"/>
                    <a:pt x="14372" y="9973"/>
                  </a:cubicBezTo>
                  <a:cubicBezTo>
                    <a:pt x="14583" y="9973"/>
                    <a:pt x="15114" y="9889"/>
                    <a:pt x="15741" y="9739"/>
                  </a:cubicBezTo>
                  <a:cubicBezTo>
                    <a:pt x="16494" y="9557"/>
                    <a:pt x="17095" y="9352"/>
                    <a:pt x="17122" y="9262"/>
                  </a:cubicBezTo>
                  <a:lnTo>
                    <a:pt x="17122" y="9262"/>
                  </a:lnTo>
                  <a:cubicBezTo>
                    <a:pt x="17122" y="9263"/>
                    <a:pt x="17122" y="9263"/>
                    <a:pt x="17122" y="9263"/>
                  </a:cubicBezTo>
                  <a:lnTo>
                    <a:pt x="17122" y="9261"/>
                  </a:lnTo>
                  <a:lnTo>
                    <a:pt x="17122" y="9261"/>
                  </a:lnTo>
                  <a:cubicBezTo>
                    <a:pt x="17122" y="9261"/>
                    <a:pt x="17122" y="9262"/>
                    <a:pt x="17122" y="9262"/>
                  </a:cubicBezTo>
                  <a:lnTo>
                    <a:pt x="17122" y="9262"/>
                  </a:lnTo>
                  <a:cubicBezTo>
                    <a:pt x="17114" y="9241"/>
                    <a:pt x="17067" y="9231"/>
                    <a:pt x="16986" y="9231"/>
                  </a:cubicBezTo>
                  <a:close/>
                  <a:moveTo>
                    <a:pt x="9233" y="7703"/>
                  </a:moveTo>
                  <a:cubicBezTo>
                    <a:pt x="9232" y="7703"/>
                    <a:pt x="9230" y="7703"/>
                    <a:pt x="9228" y="7703"/>
                  </a:cubicBezTo>
                  <a:cubicBezTo>
                    <a:pt x="9145" y="7715"/>
                    <a:pt x="9264" y="8275"/>
                    <a:pt x="9538" y="8906"/>
                  </a:cubicBezTo>
                  <a:cubicBezTo>
                    <a:pt x="9790" y="9526"/>
                    <a:pt x="10098" y="9979"/>
                    <a:pt x="10184" y="9979"/>
                  </a:cubicBezTo>
                  <a:cubicBezTo>
                    <a:pt x="10187" y="9979"/>
                    <a:pt x="10190" y="9979"/>
                    <a:pt x="10193" y="9978"/>
                  </a:cubicBezTo>
                  <a:cubicBezTo>
                    <a:pt x="10264" y="9930"/>
                    <a:pt x="10062" y="9454"/>
                    <a:pt x="9800" y="8811"/>
                  </a:cubicBezTo>
                  <a:cubicBezTo>
                    <a:pt x="9544" y="8194"/>
                    <a:pt x="9311" y="7703"/>
                    <a:pt x="9233" y="7703"/>
                  </a:cubicBezTo>
                  <a:close/>
                  <a:moveTo>
                    <a:pt x="7490" y="10189"/>
                  </a:moveTo>
                  <a:cubicBezTo>
                    <a:pt x="7440" y="10189"/>
                    <a:pt x="7407" y="10197"/>
                    <a:pt x="7395" y="10216"/>
                  </a:cubicBezTo>
                  <a:cubicBezTo>
                    <a:pt x="7359" y="10287"/>
                    <a:pt x="7716" y="10501"/>
                    <a:pt x="8192" y="10632"/>
                  </a:cubicBezTo>
                  <a:cubicBezTo>
                    <a:pt x="8424" y="10690"/>
                    <a:pt x="8641" y="10714"/>
                    <a:pt x="8803" y="10714"/>
                  </a:cubicBezTo>
                  <a:cubicBezTo>
                    <a:pt x="8975" y="10714"/>
                    <a:pt x="9085" y="10687"/>
                    <a:pt x="9085" y="10644"/>
                  </a:cubicBezTo>
                  <a:cubicBezTo>
                    <a:pt x="9097" y="10561"/>
                    <a:pt x="8728" y="10454"/>
                    <a:pt x="8264" y="10347"/>
                  </a:cubicBezTo>
                  <a:cubicBezTo>
                    <a:pt x="7927" y="10258"/>
                    <a:pt x="7637" y="10189"/>
                    <a:pt x="7490" y="10189"/>
                  </a:cubicBezTo>
                  <a:close/>
                  <a:moveTo>
                    <a:pt x="15982" y="10754"/>
                  </a:moveTo>
                  <a:cubicBezTo>
                    <a:pt x="15644" y="10754"/>
                    <a:pt x="15437" y="10767"/>
                    <a:pt x="15431" y="10799"/>
                  </a:cubicBezTo>
                  <a:cubicBezTo>
                    <a:pt x="15408" y="10882"/>
                    <a:pt x="16420" y="11037"/>
                    <a:pt x="17658" y="11085"/>
                  </a:cubicBezTo>
                  <a:cubicBezTo>
                    <a:pt x="17842" y="11090"/>
                    <a:pt x="18020" y="11093"/>
                    <a:pt x="18192" y="11093"/>
                  </a:cubicBezTo>
                  <a:cubicBezTo>
                    <a:pt x="19147" y="11093"/>
                    <a:pt x="19867" y="11017"/>
                    <a:pt x="19906" y="10948"/>
                  </a:cubicBezTo>
                  <a:lnTo>
                    <a:pt x="19906" y="10948"/>
                  </a:lnTo>
                  <a:cubicBezTo>
                    <a:pt x="19908" y="10950"/>
                    <a:pt x="19908" y="10952"/>
                    <a:pt x="19908" y="10954"/>
                  </a:cubicBezTo>
                  <a:lnTo>
                    <a:pt x="19908" y="10942"/>
                  </a:lnTo>
                  <a:cubicBezTo>
                    <a:pt x="19908" y="10944"/>
                    <a:pt x="19908" y="10946"/>
                    <a:pt x="19906" y="10948"/>
                  </a:cubicBezTo>
                  <a:lnTo>
                    <a:pt x="19906" y="10948"/>
                  </a:lnTo>
                  <a:cubicBezTo>
                    <a:pt x="19860" y="10869"/>
                    <a:pt x="18878" y="10846"/>
                    <a:pt x="17670" y="10799"/>
                  </a:cubicBezTo>
                  <a:cubicBezTo>
                    <a:pt x="16997" y="10773"/>
                    <a:pt x="16392" y="10754"/>
                    <a:pt x="15982" y="10754"/>
                  </a:cubicBezTo>
                  <a:close/>
                  <a:moveTo>
                    <a:pt x="5242" y="10869"/>
                  </a:moveTo>
                  <a:cubicBezTo>
                    <a:pt x="5152" y="10869"/>
                    <a:pt x="5059" y="10869"/>
                    <a:pt x="4966" y="10870"/>
                  </a:cubicBezTo>
                  <a:cubicBezTo>
                    <a:pt x="3894" y="10882"/>
                    <a:pt x="3025" y="10954"/>
                    <a:pt x="3025" y="11037"/>
                  </a:cubicBezTo>
                  <a:cubicBezTo>
                    <a:pt x="3025" y="11108"/>
                    <a:pt x="3652" y="11162"/>
                    <a:pt x="4497" y="11162"/>
                  </a:cubicBezTo>
                  <a:cubicBezTo>
                    <a:pt x="4647" y="11162"/>
                    <a:pt x="4804" y="11160"/>
                    <a:pt x="4966" y="11156"/>
                  </a:cubicBezTo>
                  <a:cubicBezTo>
                    <a:pt x="6049" y="11132"/>
                    <a:pt x="6918" y="11073"/>
                    <a:pt x="6918" y="10990"/>
                  </a:cubicBezTo>
                  <a:cubicBezTo>
                    <a:pt x="6918" y="10924"/>
                    <a:pt x="6193" y="10869"/>
                    <a:pt x="5242" y="10869"/>
                  </a:cubicBezTo>
                  <a:close/>
                  <a:moveTo>
                    <a:pt x="1263" y="11502"/>
                  </a:moveTo>
                  <a:cubicBezTo>
                    <a:pt x="1215" y="11513"/>
                    <a:pt x="1180" y="11549"/>
                    <a:pt x="1180" y="11585"/>
                  </a:cubicBezTo>
                  <a:cubicBezTo>
                    <a:pt x="1180" y="11632"/>
                    <a:pt x="1215" y="11668"/>
                    <a:pt x="1263" y="11668"/>
                  </a:cubicBezTo>
                  <a:cubicBezTo>
                    <a:pt x="1311" y="11668"/>
                    <a:pt x="1346" y="11632"/>
                    <a:pt x="1346" y="11585"/>
                  </a:cubicBezTo>
                  <a:cubicBezTo>
                    <a:pt x="1346" y="11537"/>
                    <a:pt x="1311" y="11502"/>
                    <a:pt x="1263" y="11502"/>
                  </a:cubicBezTo>
                  <a:close/>
                  <a:moveTo>
                    <a:pt x="12752" y="11088"/>
                  </a:moveTo>
                  <a:cubicBezTo>
                    <a:pt x="12690" y="11088"/>
                    <a:pt x="12652" y="11098"/>
                    <a:pt x="12645" y="11121"/>
                  </a:cubicBezTo>
                  <a:cubicBezTo>
                    <a:pt x="12622" y="11204"/>
                    <a:pt x="13050" y="11406"/>
                    <a:pt x="13598" y="11573"/>
                  </a:cubicBezTo>
                  <a:cubicBezTo>
                    <a:pt x="14006" y="11686"/>
                    <a:pt x="14363" y="11761"/>
                    <a:pt x="14536" y="11761"/>
                  </a:cubicBezTo>
                  <a:cubicBezTo>
                    <a:pt x="14600" y="11761"/>
                    <a:pt x="14639" y="11750"/>
                    <a:pt x="14646" y="11728"/>
                  </a:cubicBezTo>
                  <a:lnTo>
                    <a:pt x="14646" y="11740"/>
                  </a:lnTo>
                  <a:cubicBezTo>
                    <a:pt x="14669" y="11656"/>
                    <a:pt x="14241" y="11442"/>
                    <a:pt x="13681" y="11287"/>
                  </a:cubicBezTo>
                  <a:cubicBezTo>
                    <a:pt x="13280" y="11165"/>
                    <a:pt x="12924" y="11088"/>
                    <a:pt x="12752" y="11088"/>
                  </a:cubicBezTo>
                  <a:close/>
                  <a:moveTo>
                    <a:pt x="21182" y="11536"/>
                  </a:moveTo>
                  <a:cubicBezTo>
                    <a:pt x="21132" y="11536"/>
                    <a:pt x="21081" y="11555"/>
                    <a:pt x="21039" y="11597"/>
                  </a:cubicBezTo>
                  <a:cubicBezTo>
                    <a:pt x="20908" y="11728"/>
                    <a:pt x="21004" y="11942"/>
                    <a:pt x="21182" y="11942"/>
                  </a:cubicBezTo>
                  <a:cubicBezTo>
                    <a:pt x="21289" y="11942"/>
                    <a:pt x="21385" y="11847"/>
                    <a:pt x="21385" y="11740"/>
                  </a:cubicBezTo>
                  <a:cubicBezTo>
                    <a:pt x="21385" y="11619"/>
                    <a:pt x="21286" y="11536"/>
                    <a:pt x="21182" y="11536"/>
                  </a:cubicBezTo>
                  <a:close/>
                  <a:moveTo>
                    <a:pt x="7830" y="11822"/>
                  </a:moveTo>
                  <a:cubicBezTo>
                    <a:pt x="7657" y="11822"/>
                    <a:pt x="6956" y="12039"/>
                    <a:pt x="6109" y="12311"/>
                  </a:cubicBezTo>
                  <a:cubicBezTo>
                    <a:pt x="5144" y="12609"/>
                    <a:pt x="4382" y="12871"/>
                    <a:pt x="4406" y="12942"/>
                  </a:cubicBezTo>
                  <a:cubicBezTo>
                    <a:pt x="4409" y="12959"/>
                    <a:pt x="4443" y="12967"/>
                    <a:pt x="4503" y="12967"/>
                  </a:cubicBezTo>
                  <a:cubicBezTo>
                    <a:pt x="4749" y="12967"/>
                    <a:pt x="5430" y="12833"/>
                    <a:pt x="6204" y="12585"/>
                  </a:cubicBezTo>
                  <a:cubicBezTo>
                    <a:pt x="7157" y="12264"/>
                    <a:pt x="7895" y="11918"/>
                    <a:pt x="7871" y="11835"/>
                  </a:cubicBezTo>
                  <a:cubicBezTo>
                    <a:pt x="7868" y="11826"/>
                    <a:pt x="7854" y="11822"/>
                    <a:pt x="7830" y="11822"/>
                  </a:cubicBezTo>
                  <a:close/>
                  <a:moveTo>
                    <a:pt x="9693" y="11659"/>
                  </a:moveTo>
                  <a:cubicBezTo>
                    <a:pt x="9581" y="11659"/>
                    <a:pt x="9125" y="11898"/>
                    <a:pt x="8621" y="12252"/>
                  </a:cubicBezTo>
                  <a:cubicBezTo>
                    <a:pt x="8061" y="12645"/>
                    <a:pt x="7645" y="13002"/>
                    <a:pt x="7692" y="13073"/>
                  </a:cubicBezTo>
                  <a:cubicBezTo>
                    <a:pt x="7697" y="13079"/>
                    <a:pt x="7706" y="13082"/>
                    <a:pt x="7719" y="13082"/>
                  </a:cubicBezTo>
                  <a:cubicBezTo>
                    <a:pt x="7837" y="13082"/>
                    <a:pt x="8283" y="12844"/>
                    <a:pt x="8788" y="12490"/>
                  </a:cubicBezTo>
                  <a:cubicBezTo>
                    <a:pt x="9347" y="12109"/>
                    <a:pt x="9764" y="11740"/>
                    <a:pt x="9716" y="11668"/>
                  </a:cubicBezTo>
                  <a:cubicBezTo>
                    <a:pt x="9713" y="11662"/>
                    <a:pt x="9705" y="11659"/>
                    <a:pt x="9693" y="11659"/>
                  </a:cubicBezTo>
                  <a:close/>
                  <a:moveTo>
                    <a:pt x="15707" y="12271"/>
                  </a:moveTo>
                  <a:cubicBezTo>
                    <a:pt x="15655" y="12271"/>
                    <a:pt x="15625" y="12276"/>
                    <a:pt x="15622" y="12287"/>
                  </a:cubicBezTo>
                  <a:cubicBezTo>
                    <a:pt x="15598" y="12371"/>
                    <a:pt x="16705" y="12656"/>
                    <a:pt x="18098" y="13037"/>
                  </a:cubicBezTo>
                  <a:cubicBezTo>
                    <a:pt x="19340" y="13369"/>
                    <a:pt x="20370" y="13643"/>
                    <a:pt x="20583" y="13643"/>
                  </a:cubicBezTo>
                  <a:cubicBezTo>
                    <a:pt x="20607" y="13643"/>
                    <a:pt x="20620" y="13640"/>
                    <a:pt x="20623" y="13633"/>
                  </a:cubicBezTo>
                  <a:cubicBezTo>
                    <a:pt x="20646" y="13561"/>
                    <a:pt x="19551" y="13133"/>
                    <a:pt x="18170" y="12752"/>
                  </a:cubicBezTo>
                  <a:cubicBezTo>
                    <a:pt x="16998" y="12439"/>
                    <a:pt x="15998" y="12271"/>
                    <a:pt x="15707" y="12271"/>
                  </a:cubicBezTo>
                  <a:close/>
                  <a:moveTo>
                    <a:pt x="3251" y="13240"/>
                  </a:moveTo>
                  <a:cubicBezTo>
                    <a:pt x="3073" y="13240"/>
                    <a:pt x="2977" y="13454"/>
                    <a:pt x="3108" y="13585"/>
                  </a:cubicBezTo>
                  <a:cubicBezTo>
                    <a:pt x="3151" y="13627"/>
                    <a:pt x="3201" y="13646"/>
                    <a:pt x="3251" y="13646"/>
                  </a:cubicBezTo>
                  <a:cubicBezTo>
                    <a:pt x="3355" y="13646"/>
                    <a:pt x="3454" y="13563"/>
                    <a:pt x="3454" y="13442"/>
                  </a:cubicBezTo>
                  <a:cubicBezTo>
                    <a:pt x="3454" y="13335"/>
                    <a:pt x="3358" y="13240"/>
                    <a:pt x="3251" y="13240"/>
                  </a:cubicBezTo>
                  <a:close/>
                  <a:moveTo>
                    <a:pt x="13955" y="12601"/>
                  </a:moveTo>
                  <a:cubicBezTo>
                    <a:pt x="13944" y="12601"/>
                    <a:pt x="13936" y="12603"/>
                    <a:pt x="13931" y="12609"/>
                  </a:cubicBezTo>
                  <a:cubicBezTo>
                    <a:pt x="13884" y="12668"/>
                    <a:pt x="14265" y="13073"/>
                    <a:pt x="14848" y="13418"/>
                  </a:cubicBezTo>
                  <a:cubicBezTo>
                    <a:pt x="15332" y="13711"/>
                    <a:pt x="15782" y="13875"/>
                    <a:pt x="15930" y="13875"/>
                  </a:cubicBezTo>
                  <a:cubicBezTo>
                    <a:pt x="15957" y="13875"/>
                    <a:pt x="15974" y="13870"/>
                    <a:pt x="15979" y="13859"/>
                  </a:cubicBezTo>
                  <a:lnTo>
                    <a:pt x="15979" y="13871"/>
                  </a:lnTo>
                  <a:cubicBezTo>
                    <a:pt x="16015" y="13799"/>
                    <a:pt x="15562" y="13502"/>
                    <a:pt x="15003" y="13168"/>
                  </a:cubicBezTo>
                  <a:cubicBezTo>
                    <a:pt x="14495" y="12855"/>
                    <a:pt x="14066" y="12601"/>
                    <a:pt x="13955" y="12601"/>
                  </a:cubicBezTo>
                  <a:close/>
                  <a:moveTo>
                    <a:pt x="11940" y="12364"/>
                  </a:moveTo>
                  <a:cubicBezTo>
                    <a:pt x="11932" y="12364"/>
                    <a:pt x="11925" y="12366"/>
                    <a:pt x="11919" y="12371"/>
                  </a:cubicBezTo>
                  <a:cubicBezTo>
                    <a:pt x="11860" y="12430"/>
                    <a:pt x="12050" y="12811"/>
                    <a:pt x="12371" y="13264"/>
                  </a:cubicBezTo>
                  <a:cubicBezTo>
                    <a:pt x="12661" y="13676"/>
                    <a:pt x="12951" y="13994"/>
                    <a:pt x="13045" y="13994"/>
                  </a:cubicBezTo>
                  <a:cubicBezTo>
                    <a:pt x="13052" y="13994"/>
                    <a:pt x="13057" y="13993"/>
                    <a:pt x="13062" y="13990"/>
                  </a:cubicBezTo>
                  <a:lnTo>
                    <a:pt x="13062" y="14002"/>
                  </a:lnTo>
                  <a:cubicBezTo>
                    <a:pt x="13122" y="13942"/>
                    <a:pt x="12919" y="13537"/>
                    <a:pt x="12610" y="13097"/>
                  </a:cubicBezTo>
                  <a:cubicBezTo>
                    <a:pt x="12324" y="12680"/>
                    <a:pt x="12039" y="12364"/>
                    <a:pt x="11940" y="12364"/>
                  </a:cubicBezTo>
                  <a:close/>
                  <a:moveTo>
                    <a:pt x="17122" y="14419"/>
                  </a:moveTo>
                  <a:cubicBezTo>
                    <a:pt x="16943" y="14419"/>
                    <a:pt x="16848" y="14633"/>
                    <a:pt x="16979" y="14764"/>
                  </a:cubicBezTo>
                  <a:cubicBezTo>
                    <a:pt x="17021" y="14802"/>
                    <a:pt x="17072" y="14819"/>
                    <a:pt x="17121" y="14819"/>
                  </a:cubicBezTo>
                  <a:cubicBezTo>
                    <a:pt x="17226" y="14819"/>
                    <a:pt x="17324" y="14742"/>
                    <a:pt x="17324" y="14621"/>
                  </a:cubicBezTo>
                  <a:cubicBezTo>
                    <a:pt x="17324" y="14502"/>
                    <a:pt x="17229" y="14419"/>
                    <a:pt x="17122" y="14419"/>
                  </a:cubicBezTo>
                  <a:close/>
                  <a:moveTo>
                    <a:pt x="10690" y="12573"/>
                  </a:moveTo>
                  <a:cubicBezTo>
                    <a:pt x="10617" y="12573"/>
                    <a:pt x="10453" y="13057"/>
                    <a:pt x="10336" y="13692"/>
                  </a:cubicBezTo>
                  <a:cubicBezTo>
                    <a:pt x="10216" y="14323"/>
                    <a:pt x="10181" y="14859"/>
                    <a:pt x="10264" y="14859"/>
                  </a:cubicBezTo>
                  <a:cubicBezTo>
                    <a:pt x="10265" y="14859"/>
                    <a:pt x="10266" y="14859"/>
                    <a:pt x="10267" y="14859"/>
                  </a:cubicBezTo>
                  <a:cubicBezTo>
                    <a:pt x="10339" y="14859"/>
                    <a:pt x="10504" y="14364"/>
                    <a:pt x="10621" y="13740"/>
                  </a:cubicBezTo>
                  <a:cubicBezTo>
                    <a:pt x="10740" y="13109"/>
                    <a:pt x="10776" y="12597"/>
                    <a:pt x="10693" y="12573"/>
                  </a:cubicBezTo>
                  <a:cubicBezTo>
                    <a:pt x="10692" y="12573"/>
                    <a:pt x="10691" y="12573"/>
                    <a:pt x="10690" y="12573"/>
                  </a:cubicBezTo>
                  <a:close/>
                  <a:moveTo>
                    <a:pt x="6696" y="13708"/>
                  </a:moveTo>
                  <a:cubicBezTo>
                    <a:pt x="6510" y="13708"/>
                    <a:pt x="5566" y="13965"/>
                    <a:pt x="4466" y="14419"/>
                  </a:cubicBezTo>
                  <a:cubicBezTo>
                    <a:pt x="3251" y="14907"/>
                    <a:pt x="2335" y="15454"/>
                    <a:pt x="2382" y="15526"/>
                  </a:cubicBezTo>
                  <a:cubicBezTo>
                    <a:pt x="2386" y="15533"/>
                    <a:pt x="2396" y="15536"/>
                    <a:pt x="2412" y="15536"/>
                  </a:cubicBezTo>
                  <a:cubicBezTo>
                    <a:pt x="2591" y="15536"/>
                    <a:pt x="3493" y="15128"/>
                    <a:pt x="4585" y="14680"/>
                  </a:cubicBezTo>
                  <a:cubicBezTo>
                    <a:pt x="5775" y="14180"/>
                    <a:pt x="6752" y="13799"/>
                    <a:pt x="6728" y="13716"/>
                  </a:cubicBezTo>
                  <a:cubicBezTo>
                    <a:pt x="6726" y="13710"/>
                    <a:pt x="6715" y="13708"/>
                    <a:pt x="6696" y="13708"/>
                  </a:cubicBezTo>
                  <a:close/>
                  <a:moveTo>
                    <a:pt x="9460" y="13727"/>
                  </a:moveTo>
                  <a:cubicBezTo>
                    <a:pt x="9375" y="13727"/>
                    <a:pt x="9016" y="14345"/>
                    <a:pt x="8645" y="15133"/>
                  </a:cubicBezTo>
                  <a:cubicBezTo>
                    <a:pt x="8276" y="15943"/>
                    <a:pt x="8026" y="16621"/>
                    <a:pt x="8097" y="16669"/>
                  </a:cubicBezTo>
                  <a:cubicBezTo>
                    <a:pt x="8099" y="16670"/>
                    <a:pt x="8101" y="16670"/>
                    <a:pt x="8104" y="16670"/>
                  </a:cubicBezTo>
                  <a:cubicBezTo>
                    <a:pt x="8189" y="16670"/>
                    <a:pt x="8548" y="16052"/>
                    <a:pt x="8919" y="15264"/>
                  </a:cubicBezTo>
                  <a:cubicBezTo>
                    <a:pt x="9288" y="14442"/>
                    <a:pt x="9550" y="13764"/>
                    <a:pt x="9466" y="13728"/>
                  </a:cubicBezTo>
                  <a:cubicBezTo>
                    <a:pt x="9464" y="13727"/>
                    <a:pt x="9462" y="13727"/>
                    <a:pt x="9460" y="13727"/>
                  </a:cubicBezTo>
                  <a:close/>
                  <a:moveTo>
                    <a:pt x="7894" y="14223"/>
                  </a:moveTo>
                  <a:cubicBezTo>
                    <a:pt x="7782" y="14223"/>
                    <a:pt x="7078" y="14730"/>
                    <a:pt x="6299" y="15419"/>
                  </a:cubicBezTo>
                  <a:cubicBezTo>
                    <a:pt x="5478" y="16157"/>
                    <a:pt x="4882" y="16847"/>
                    <a:pt x="4942" y="16895"/>
                  </a:cubicBezTo>
                  <a:cubicBezTo>
                    <a:pt x="4945" y="16898"/>
                    <a:pt x="4949" y="16899"/>
                    <a:pt x="4954" y="16899"/>
                  </a:cubicBezTo>
                  <a:cubicBezTo>
                    <a:pt x="5065" y="16899"/>
                    <a:pt x="5707" y="16337"/>
                    <a:pt x="6490" y="15645"/>
                  </a:cubicBezTo>
                  <a:cubicBezTo>
                    <a:pt x="7311" y="14907"/>
                    <a:pt x="7966" y="14299"/>
                    <a:pt x="7907" y="14228"/>
                  </a:cubicBezTo>
                  <a:cubicBezTo>
                    <a:pt x="7904" y="14225"/>
                    <a:pt x="7900" y="14223"/>
                    <a:pt x="7894" y="14223"/>
                  </a:cubicBezTo>
                  <a:close/>
                  <a:moveTo>
                    <a:pt x="11779" y="13942"/>
                  </a:moveTo>
                  <a:cubicBezTo>
                    <a:pt x="11778" y="13942"/>
                    <a:pt x="11777" y="13942"/>
                    <a:pt x="11776" y="13942"/>
                  </a:cubicBezTo>
                  <a:cubicBezTo>
                    <a:pt x="11693" y="13954"/>
                    <a:pt x="11848" y="14776"/>
                    <a:pt x="12110" y="15764"/>
                  </a:cubicBezTo>
                  <a:cubicBezTo>
                    <a:pt x="12368" y="16738"/>
                    <a:pt x="12649" y="17515"/>
                    <a:pt x="12725" y="17515"/>
                  </a:cubicBezTo>
                  <a:cubicBezTo>
                    <a:pt x="12727" y="17515"/>
                    <a:pt x="12728" y="17515"/>
                    <a:pt x="12729" y="17514"/>
                  </a:cubicBezTo>
                  <a:lnTo>
                    <a:pt x="12729" y="17526"/>
                  </a:lnTo>
                  <a:cubicBezTo>
                    <a:pt x="12812" y="17514"/>
                    <a:pt x="12669" y="16681"/>
                    <a:pt x="12395" y="15693"/>
                  </a:cubicBezTo>
                  <a:cubicBezTo>
                    <a:pt x="12125" y="14719"/>
                    <a:pt x="11856" y="13942"/>
                    <a:pt x="11779" y="13942"/>
                  </a:cubicBezTo>
                  <a:close/>
                  <a:moveTo>
                    <a:pt x="7692" y="17252"/>
                  </a:moveTo>
                  <a:cubicBezTo>
                    <a:pt x="7514" y="17252"/>
                    <a:pt x="7430" y="17467"/>
                    <a:pt x="7549" y="17586"/>
                  </a:cubicBezTo>
                  <a:cubicBezTo>
                    <a:pt x="7592" y="17628"/>
                    <a:pt x="7643" y="17647"/>
                    <a:pt x="7692" y="17647"/>
                  </a:cubicBezTo>
                  <a:cubicBezTo>
                    <a:pt x="7796" y="17647"/>
                    <a:pt x="7895" y="17564"/>
                    <a:pt x="7895" y="17443"/>
                  </a:cubicBezTo>
                  <a:cubicBezTo>
                    <a:pt x="7895" y="17336"/>
                    <a:pt x="7811" y="17252"/>
                    <a:pt x="7692" y="17252"/>
                  </a:cubicBezTo>
                  <a:close/>
                  <a:moveTo>
                    <a:pt x="14081" y="14000"/>
                  </a:moveTo>
                  <a:cubicBezTo>
                    <a:pt x="14078" y="14000"/>
                    <a:pt x="14076" y="14000"/>
                    <a:pt x="14074" y="14002"/>
                  </a:cubicBezTo>
                  <a:cubicBezTo>
                    <a:pt x="14015" y="14061"/>
                    <a:pt x="14693" y="14907"/>
                    <a:pt x="15586" y="15919"/>
                  </a:cubicBezTo>
                  <a:cubicBezTo>
                    <a:pt x="16465" y="16890"/>
                    <a:pt x="17219" y="17647"/>
                    <a:pt x="17317" y="17647"/>
                  </a:cubicBezTo>
                  <a:cubicBezTo>
                    <a:pt x="17320" y="17647"/>
                    <a:pt x="17323" y="17647"/>
                    <a:pt x="17324" y="17645"/>
                  </a:cubicBezTo>
                  <a:cubicBezTo>
                    <a:pt x="17384" y="17598"/>
                    <a:pt x="16705" y="16740"/>
                    <a:pt x="15800" y="15728"/>
                  </a:cubicBezTo>
                  <a:cubicBezTo>
                    <a:pt x="14934" y="14757"/>
                    <a:pt x="14179" y="14000"/>
                    <a:pt x="14081" y="14000"/>
                  </a:cubicBezTo>
                  <a:close/>
                  <a:moveTo>
                    <a:pt x="16068" y="17679"/>
                  </a:moveTo>
                  <a:cubicBezTo>
                    <a:pt x="16030" y="17679"/>
                    <a:pt x="16001" y="17711"/>
                    <a:pt x="15991" y="17752"/>
                  </a:cubicBezTo>
                  <a:cubicBezTo>
                    <a:pt x="15991" y="17752"/>
                    <a:pt x="15991" y="17764"/>
                    <a:pt x="15991" y="17776"/>
                  </a:cubicBezTo>
                  <a:cubicBezTo>
                    <a:pt x="16003" y="17824"/>
                    <a:pt x="16039" y="17848"/>
                    <a:pt x="16086" y="17848"/>
                  </a:cubicBezTo>
                  <a:cubicBezTo>
                    <a:pt x="16134" y="17836"/>
                    <a:pt x="16170" y="17788"/>
                    <a:pt x="16158" y="17752"/>
                  </a:cubicBezTo>
                  <a:cubicBezTo>
                    <a:pt x="16146" y="17717"/>
                    <a:pt x="16122" y="17681"/>
                    <a:pt x="16086" y="17681"/>
                  </a:cubicBezTo>
                  <a:cubicBezTo>
                    <a:pt x="16080" y="17679"/>
                    <a:pt x="16074" y="17679"/>
                    <a:pt x="16068" y="17679"/>
                  </a:cubicBezTo>
                  <a:close/>
                  <a:moveTo>
                    <a:pt x="10931" y="15133"/>
                  </a:moveTo>
                  <a:cubicBezTo>
                    <a:pt x="10859" y="15133"/>
                    <a:pt x="10800" y="16097"/>
                    <a:pt x="10812" y="17276"/>
                  </a:cubicBezTo>
                  <a:cubicBezTo>
                    <a:pt x="10836" y="18467"/>
                    <a:pt x="10907" y="19431"/>
                    <a:pt x="10978" y="19431"/>
                  </a:cubicBezTo>
                  <a:cubicBezTo>
                    <a:pt x="11062" y="19419"/>
                    <a:pt x="11121" y="18467"/>
                    <a:pt x="11109" y="17276"/>
                  </a:cubicBezTo>
                  <a:cubicBezTo>
                    <a:pt x="11086" y="16097"/>
                    <a:pt x="11014" y="15133"/>
                    <a:pt x="10931" y="15133"/>
                  </a:cubicBezTo>
                  <a:close/>
                  <a:moveTo>
                    <a:pt x="9678" y="15633"/>
                  </a:moveTo>
                  <a:cubicBezTo>
                    <a:pt x="9602" y="15633"/>
                    <a:pt x="9296" y="16577"/>
                    <a:pt x="9014" y="17776"/>
                  </a:cubicBezTo>
                  <a:cubicBezTo>
                    <a:pt x="8728" y="19002"/>
                    <a:pt x="8561" y="19991"/>
                    <a:pt x="8633" y="20014"/>
                  </a:cubicBezTo>
                  <a:cubicBezTo>
                    <a:pt x="8633" y="20015"/>
                    <a:pt x="8634" y="20015"/>
                    <a:pt x="8634" y="20015"/>
                  </a:cubicBezTo>
                  <a:cubicBezTo>
                    <a:pt x="8720" y="20015"/>
                    <a:pt x="9016" y="19055"/>
                    <a:pt x="9300" y="17859"/>
                  </a:cubicBezTo>
                  <a:cubicBezTo>
                    <a:pt x="9585" y="16645"/>
                    <a:pt x="9764" y="15645"/>
                    <a:pt x="9681" y="15633"/>
                  </a:cubicBezTo>
                  <a:cubicBezTo>
                    <a:pt x="9680" y="15633"/>
                    <a:pt x="9679" y="15633"/>
                    <a:pt x="9678" y="15633"/>
                  </a:cubicBezTo>
                  <a:close/>
                  <a:moveTo>
                    <a:pt x="13911" y="15549"/>
                  </a:moveTo>
                  <a:cubicBezTo>
                    <a:pt x="13910" y="15549"/>
                    <a:pt x="13908" y="15549"/>
                    <a:pt x="13907" y="15550"/>
                  </a:cubicBezTo>
                  <a:cubicBezTo>
                    <a:pt x="13836" y="15573"/>
                    <a:pt x="14193" y="16657"/>
                    <a:pt x="14800" y="17907"/>
                  </a:cubicBezTo>
                  <a:cubicBezTo>
                    <a:pt x="15382" y="19139"/>
                    <a:pt x="15974" y="20088"/>
                    <a:pt x="16068" y="20088"/>
                  </a:cubicBezTo>
                  <a:cubicBezTo>
                    <a:pt x="16071" y="20088"/>
                    <a:pt x="16073" y="20087"/>
                    <a:pt x="16074" y="20086"/>
                  </a:cubicBezTo>
                  <a:lnTo>
                    <a:pt x="16074" y="20110"/>
                  </a:lnTo>
                  <a:cubicBezTo>
                    <a:pt x="16146" y="20050"/>
                    <a:pt x="15646" y="19038"/>
                    <a:pt x="15050" y="17788"/>
                  </a:cubicBezTo>
                  <a:cubicBezTo>
                    <a:pt x="14465" y="16559"/>
                    <a:pt x="13984" y="15549"/>
                    <a:pt x="13911" y="15549"/>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8"/>
            <p:cNvSpPr/>
            <p:nvPr/>
          </p:nvSpPr>
          <p:spPr>
            <a:xfrm>
              <a:off x="6760627" y="694949"/>
              <a:ext cx="1099296" cy="949158"/>
            </a:xfrm>
            <a:custGeom>
              <a:avLst/>
              <a:gdLst/>
              <a:ahLst/>
              <a:cxnLst/>
              <a:rect l="l" t="t" r="r" b="b"/>
              <a:pathLst>
                <a:path w="24909" h="21507" extrusionOk="0">
                  <a:moveTo>
                    <a:pt x="10013" y="1398"/>
                  </a:moveTo>
                  <a:cubicBezTo>
                    <a:pt x="9963" y="1398"/>
                    <a:pt x="9912" y="1425"/>
                    <a:pt x="9918" y="1478"/>
                  </a:cubicBezTo>
                  <a:cubicBezTo>
                    <a:pt x="9924" y="1532"/>
                    <a:pt x="9969" y="1559"/>
                    <a:pt x="10013" y="1559"/>
                  </a:cubicBezTo>
                  <a:cubicBezTo>
                    <a:pt x="10058" y="1559"/>
                    <a:pt x="10103" y="1532"/>
                    <a:pt x="10109" y="1478"/>
                  </a:cubicBezTo>
                  <a:cubicBezTo>
                    <a:pt x="10115" y="1425"/>
                    <a:pt x="10064" y="1398"/>
                    <a:pt x="10013" y="1398"/>
                  </a:cubicBezTo>
                  <a:close/>
                  <a:moveTo>
                    <a:pt x="4703" y="1478"/>
                  </a:moveTo>
                  <a:cubicBezTo>
                    <a:pt x="4489" y="1478"/>
                    <a:pt x="4394" y="1728"/>
                    <a:pt x="4537" y="1871"/>
                  </a:cubicBezTo>
                  <a:cubicBezTo>
                    <a:pt x="4584" y="1918"/>
                    <a:pt x="4643" y="1940"/>
                    <a:pt x="4701" y="1940"/>
                  </a:cubicBezTo>
                  <a:cubicBezTo>
                    <a:pt x="4819" y="1940"/>
                    <a:pt x="4933" y="1852"/>
                    <a:pt x="4941" y="1717"/>
                  </a:cubicBezTo>
                  <a:cubicBezTo>
                    <a:pt x="4941" y="1586"/>
                    <a:pt x="4834" y="1478"/>
                    <a:pt x="4703" y="1478"/>
                  </a:cubicBezTo>
                  <a:close/>
                  <a:moveTo>
                    <a:pt x="17562" y="1478"/>
                  </a:moveTo>
                  <a:cubicBezTo>
                    <a:pt x="17348" y="1478"/>
                    <a:pt x="17241" y="1728"/>
                    <a:pt x="17395" y="1883"/>
                  </a:cubicBezTo>
                  <a:cubicBezTo>
                    <a:pt x="17441" y="1928"/>
                    <a:pt x="17498" y="1949"/>
                    <a:pt x="17555" y="1949"/>
                  </a:cubicBezTo>
                  <a:cubicBezTo>
                    <a:pt x="17678" y="1949"/>
                    <a:pt x="17800" y="1855"/>
                    <a:pt x="17800" y="1717"/>
                  </a:cubicBezTo>
                  <a:cubicBezTo>
                    <a:pt x="17800" y="1586"/>
                    <a:pt x="17693" y="1478"/>
                    <a:pt x="17562" y="1478"/>
                  </a:cubicBezTo>
                  <a:close/>
                  <a:moveTo>
                    <a:pt x="21396" y="2776"/>
                  </a:moveTo>
                  <a:cubicBezTo>
                    <a:pt x="21278" y="2776"/>
                    <a:pt x="21396" y="2922"/>
                    <a:pt x="21458" y="2922"/>
                  </a:cubicBezTo>
                  <a:cubicBezTo>
                    <a:pt x="21477" y="2922"/>
                    <a:pt x="21491" y="2908"/>
                    <a:pt x="21491" y="2871"/>
                  </a:cubicBezTo>
                  <a:cubicBezTo>
                    <a:pt x="21491" y="2812"/>
                    <a:pt x="21443" y="2776"/>
                    <a:pt x="21396" y="2776"/>
                  </a:cubicBezTo>
                  <a:close/>
                  <a:moveTo>
                    <a:pt x="16390" y="4252"/>
                  </a:moveTo>
                  <a:cubicBezTo>
                    <a:pt x="16388" y="4252"/>
                    <a:pt x="16386" y="4252"/>
                    <a:pt x="16384" y="4253"/>
                  </a:cubicBezTo>
                  <a:lnTo>
                    <a:pt x="16395" y="4253"/>
                  </a:lnTo>
                  <a:cubicBezTo>
                    <a:pt x="16394" y="4252"/>
                    <a:pt x="16392" y="4252"/>
                    <a:pt x="16390" y="4252"/>
                  </a:cubicBezTo>
                  <a:close/>
                  <a:moveTo>
                    <a:pt x="16383" y="4253"/>
                  </a:moveTo>
                  <a:cubicBezTo>
                    <a:pt x="16383" y="4253"/>
                    <a:pt x="16383" y="4253"/>
                    <a:pt x="16384" y="4253"/>
                  </a:cubicBezTo>
                  <a:lnTo>
                    <a:pt x="16384" y="4253"/>
                  </a:lnTo>
                  <a:cubicBezTo>
                    <a:pt x="16384" y="4253"/>
                    <a:pt x="16384" y="4253"/>
                    <a:pt x="16384" y="4253"/>
                  </a:cubicBezTo>
                  <a:close/>
                  <a:moveTo>
                    <a:pt x="4560" y="5598"/>
                  </a:moveTo>
                  <a:cubicBezTo>
                    <a:pt x="4501" y="5598"/>
                    <a:pt x="4465" y="5634"/>
                    <a:pt x="4465" y="5693"/>
                  </a:cubicBezTo>
                  <a:cubicBezTo>
                    <a:pt x="4465" y="5741"/>
                    <a:pt x="4501" y="5788"/>
                    <a:pt x="4560" y="5788"/>
                  </a:cubicBezTo>
                  <a:cubicBezTo>
                    <a:pt x="4608" y="5788"/>
                    <a:pt x="4656" y="5741"/>
                    <a:pt x="4656" y="5693"/>
                  </a:cubicBezTo>
                  <a:cubicBezTo>
                    <a:pt x="4656" y="5634"/>
                    <a:pt x="4608" y="5598"/>
                    <a:pt x="4560" y="5598"/>
                  </a:cubicBezTo>
                  <a:close/>
                  <a:moveTo>
                    <a:pt x="12740" y="859"/>
                  </a:moveTo>
                  <a:cubicBezTo>
                    <a:pt x="12657" y="871"/>
                    <a:pt x="12609" y="2014"/>
                    <a:pt x="12633" y="3419"/>
                  </a:cubicBezTo>
                  <a:cubicBezTo>
                    <a:pt x="12669" y="4836"/>
                    <a:pt x="12764" y="5967"/>
                    <a:pt x="12847" y="5967"/>
                  </a:cubicBezTo>
                  <a:cubicBezTo>
                    <a:pt x="12931" y="5967"/>
                    <a:pt x="12978" y="4824"/>
                    <a:pt x="12942" y="3419"/>
                  </a:cubicBezTo>
                  <a:cubicBezTo>
                    <a:pt x="12919" y="2002"/>
                    <a:pt x="12823" y="859"/>
                    <a:pt x="12740" y="859"/>
                  </a:cubicBezTo>
                  <a:close/>
                  <a:moveTo>
                    <a:pt x="15690" y="1133"/>
                  </a:moveTo>
                  <a:cubicBezTo>
                    <a:pt x="15602" y="1133"/>
                    <a:pt x="15248" y="2219"/>
                    <a:pt x="14871" y="3562"/>
                  </a:cubicBezTo>
                  <a:cubicBezTo>
                    <a:pt x="14502" y="4919"/>
                    <a:pt x="14276" y="6038"/>
                    <a:pt x="14359" y="6062"/>
                  </a:cubicBezTo>
                  <a:cubicBezTo>
                    <a:pt x="14360" y="6063"/>
                    <a:pt x="14361" y="6063"/>
                    <a:pt x="14362" y="6063"/>
                  </a:cubicBezTo>
                  <a:cubicBezTo>
                    <a:pt x="14439" y="6063"/>
                    <a:pt x="14816" y="4976"/>
                    <a:pt x="15181" y="3633"/>
                  </a:cubicBezTo>
                  <a:cubicBezTo>
                    <a:pt x="15550" y="2276"/>
                    <a:pt x="15776" y="1157"/>
                    <a:pt x="15693" y="1133"/>
                  </a:cubicBezTo>
                  <a:cubicBezTo>
                    <a:pt x="15692" y="1133"/>
                    <a:pt x="15691" y="1133"/>
                    <a:pt x="15690" y="1133"/>
                  </a:cubicBezTo>
                  <a:close/>
                  <a:moveTo>
                    <a:pt x="7256" y="1"/>
                  </a:moveTo>
                  <a:cubicBezTo>
                    <a:pt x="7254" y="1"/>
                    <a:pt x="7253" y="1"/>
                    <a:pt x="7251" y="2"/>
                  </a:cubicBezTo>
                  <a:cubicBezTo>
                    <a:pt x="7168" y="38"/>
                    <a:pt x="7870" y="1455"/>
                    <a:pt x="8799" y="3193"/>
                  </a:cubicBezTo>
                  <a:cubicBezTo>
                    <a:pt x="9712" y="4902"/>
                    <a:pt x="10521" y="6254"/>
                    <a:pt x="10616" y="6254"/>
                  </a:cubicBezTo>
                  <a:cubicBezTo>
                    <a:pt x="10618" y="6254"/>
                    <a:pt x="10619" y="6254"/>
                    <a:pt x="10621" y="6253"/>
                  </a:cubicBezTo>
                  <a:cubicBezTo>
                    <a:pt x="10692" y="6217"/>
                    <a:pt x="10002" y="4788"/>
                    <a:pt x="9073" y="3062"/>
                  </a:cubicBezTo>
                  <a:cubicBezTo>
                    <a:pt x="8160" y="1353"/>
                    <a:pt x="7362" y="1"/>
                    <a:pt x="7256" y="1"/>
                  </a:cubicBezTo>
                  <a:close/>
                  <a:moveTo>
                    <a:pt x="238" y="6943"/>
                  </a:moveTo>
                  <a:cubicBezTo>
                    <a:pt x="107" y="6943"/>
                    <a:pt x="0" y="7050"/>
                    <a:pt x="0" y="7181"/>
                  </a:cubicBezTo>
                  <a:cubicBezTo>
                    <a:pt x="0" y="7301"/>
                    <a:pt x="107" y="7408"/>
                    <a:pt x="238" y="7408"/>
                  </a:cubicBezTo>
                  <a:cubicBezTo>
                    <a:pt x="369" y="7408"/>
                    <a:pt x="477" y="7301"/>
                    <a:pt x="477" y="7170"/>
                  </a:cubicBezTo>
                  <a:cubicBezTo>
                    <a:pt x="477" y="7050"/>
                    <a:pt x="369" y="6943"/>
                    <a:pt x="238" y="6943"/>
                  </a:cubicBezTo>
                  <a:close/>
                  <a:moveTo>
                    <a:pt x="5640" y="3762"/>
                  </a:moveTo>
                  <a:cubicBezTo>
                    <a:pt x="5636" y="3762"/>
                    <a:pt x="5634" y="3763"/>
                    <a:pt x="5632" y="3764"/>
                  </a:cubicBezTo>
                  <a:cubicBezTo>
                    <a:pt x="5572" y="3824"/>
                    <a:pt x="6489" y="4681"/>
                    <a:pt x="7644" y="5717"/>
                  </a:cubicBezTo>
                  <a:cubicBezTo>
                    <a:pt x="8748" y="6717"/>
                    <a:pt x="9663" y="7518"/>
                    <a:pt x="9778" y="7518"/>
                  </a:cubicBezTo>
                  <a:cubicBezTo>
                    <a:pt x="9782" y="7518"/>
                    <a:pt x="9785" y="7517"/>
                    <a:pt x="9787" y="7515"/>
                  </a:cubicBezTo>
                  <a:cubicBezTo>
                    <a:pt x="9835" y="7455"/>
                    <a:pt x="8990" y="6539"/>
                    <a:pt x="7847" y="5503"/>
                  </a:cubicBezTo>
                  <a:cubicBezTo>
                    <a:pt x="6727" y="4487"/>
                    <a:pt x="5753" y="3762"/>
                    <a:pt x="5640" y="3762"/>
                  </a:cubicBezTo>
                  <a:close/>
                  <a:moveTo>
                    <a:pt x="19681" y="3903"/>
                  </a:moveTo>
                  <a:cubicBezTo>
                    <a:pt x="19557" y="3903"/>
                    <a:pt x="18710" y="4644"/>
                    <a:pt x="17776" y="5657"/>
                  </a:cubicBezTo>
                  <a:cubicBezTo>
                    <a:pt x="16800" y="6705"/>
                    <a:pt x="16133" y="7658"/>
                    <a:pt x="16205" y="7705"/>
                  </a:cubicBezTo>
                  <a:cubicBezTo>
                    <a:pt x="16206" y="7707"/>
                    <a:pt x="16209" y="7707"/>
                    <a:pt x="16211" y="7707"/>
                  </a:cubicBezTo>
                  <a:cubicBezTo>
                    <a:pt x="16307" y="7707"/>
                    <a:pt x="17064" y="6891"/>
                    <a:pt x="18003" y="5860"/>
                  </a:cubicBezTo>
                  <a:cubicBezTo>
                    <a:pt x="18955" y="4812"/>
                    <a:pt x="19753" y="3979"/>
                    <a:pt x="19693" y="3919"/>
                  </a:cubicBezTo>
                  <a:lnTo>
                    <a:pt x="19693" y="3907"/>
                  </a:lnTo>
                  <a:cubicBezTo>
                    <a:pt x="19691" y="3904"/>
                    <a:pt x="19687" y="3903"/>
                    <a:pt x="19681" y="3903"/>
                  </a:cubicBezTo>
                  <a:close/>
                  <a:moveTo>
                    <a:pt x="10718" y="3717"/>
                  </a:moveTo>
                  <a:cubicBezTo>
                    <a:pt x="10717" y="3717"/>
                    <a:pt x="10717" y="3717"/>
                    <a:pt x="10716" y="3717"/>
                  </a:cubicBezTo>
                  <a:cubicBezTo>
                    <a:pt x="10633" y="3741"/>
                    <a:pt x="10883" y="4741"/>
                    <a:pt x="11276" y="5943"/>
                  </a:cubicBezTo>
                  <a:cubicBezTo>
                    <a:pt x="11664" y="7143"/>
                    <a:pt x="12040" y="8087"/>
                    <a:pt x="12130" y="8087"/>
                  </a:cubicBezTo>
                  <a:cubicBezTo>
                    <a:pt x="12131" y="8087"/>
                    <a:pt x="12132" y="8087"/>
                    <a:pt x="12133" y="8086"/>
                  </a:cubicBezTo>
                  <a:cubicBezTo>
                    <a:pt x="12216" y="8063"/>
                    <a:pt x="11966" y="7062"/>
                    <a:pt x="11573" y="5860"/>
                  </a:cubicBezTo>
                  <a:cubicBezTo>
                    <a:pt x="11183" y="4665"/>
                    <a:pt x="10816" y="3717"/>
                    <a:pt x="10718" y="3717"/>
                  </a:cubicBezTo>
                  <a:close/>
                  <a:moveTo>
                    <a:pt x="23622" y="5317"/>
                  </a:moveTo>
                  <a:cubicBezTo>
                    <a:pt x="23429" y="5317"/>
                    <a:pt x="22117" y="5759"/>
                    <a:pt x="20598" y="6491"/>
                  </a:cubicBezTo>
                  <a:cubicBezTo>
                    <a:pt x="18967" y="7277"/>
                    <a:pt x="17753" y="8086"/>
                    <a:pt x="17788" y="8158"/>
                  </a:cubicBezTo>
                  <a:cubicBezTo>
                    <a:pt x="17791" y="8161"/>
                    <a:pt x="17796" y="8163"/>
                    <a:pt x="17804" y="8163"/>
                  </a:cubicBezTo>
                  <a:cubicBezTo>
                    <a:pt x="17962" y="8163"/>
                    <a:pt x="19200" y="7512"/>
                    <a:pt x="20729" y="6765"/>
                  </a:cubicBezTo>
                  <a:cubicBezTo>
                    <a:pt x="22348" y="5991"/>
                    <a:pt x="23682" y="5407"/>
                    <a:pt x="23646" y="5324"/>
                  </a:cubicBezTo>
                  <a:cubicBezTo>
                    <a:pt x="23644" y="5319"/>
                    <a:pt x="23636" y="5317"/>
                    <a:pt x="23622" y="5317"/>
                  </a:cubicBezTo>
                  <a:close/>
                  <a:moveTo>
                    <a:pt x="16384" y="4253"/>
                  </a:moveTo>
                  <a:cubicBezTo>
                    <a:pt x="16272" y="4289"/>
                    <a:pt x="15778" y="5179"/>
                    <a:pt x="15240" y="6300"/>
                  </a:cubicBezTo>
                  <a:cubicBezTo>
                    <a:pt x="14681" y="7455"/>
                    <a:pt x="14300" y="8432"/>
                    <a:pt x="14371" y="8467"/>
                  </a:cubicBezTo>
                  <a:cubicBezTo>
                    <a:pt x="14373" y="8468"/>
                    <a:pt x="14374" y="8468"/>
                    <a:pt x="14376" y="8468"/>
                  </a:cubicBezTo>
                  <a:cubicBezTo>
                    <a:pt x="14474" y="8468"/>
                    <a:pt x="14977" y="7564"/>
                    <a:pt x="15514" y="6431"/>
                  </a:cubicBezTo>
                  <a:cubicBezTo>
                    <a:pt x="16073" y="5266"/>
                    <a:pt x="16466" y="4302"/>
                    <a:pt x="16384" y="4253"/>
                  </a:cubicBezTo>
                  <a:close/>
                  <a:moveTo>
                    <a:pt x="22027" y="8717"/>
                  </a:moveTo>
                  <a:cubicBezTo>
                    <a:pt x="21979" y="8717"/>
                    <a:pt x="21932" y="8765"/>
                    <a:pt x="21932" y="8813"/>
                  </a:cubicBezTo>
                  <a:cubicBezTo>
                    <a:pt x="21932" y="8872"/>
                    <a:pt x="21967" y="8908"/>
                    <a:pt x="22027" y="8920"/>
                  </a:cubicBezTo>
                  <a:cubicBezTo>
                    <a:pt x="22086" y="8908"/>
                    <a:pt x="22122" y="8872"/>
                    <a:pt x="22122" y="8813"/>
                  </a:cubicBezTo>
                  <a:cubicBezTo>
                    <a:pt x="22122" y="8765"/>
                    <a:pt x="22086" y="8717"/>
                    <a:pt x="22027" y="8717"/>
                  </a:cubicBezTo>
                  <a:close/>
                  <a:moveTo>
                    <a:pt x="6211" y="7156"/>
                  </a:moveTo>
                  <a:cubicBezTo>
                    <a:pt x="6187" y="7156"/>
                    <a:pt x="6172" y="7160"/>
                    <a:pt x="6168" y="7170"/>
                  </a:cubicBezTo>
                  <a:cubicBezTo>
                    <a:pt x="6144" y="7253"/>
                    <a:pt x="6977" y="7670"/>
                    <a:pt x="7989" y="8217"/>
                  </a:cubicBezTo>
                  <a:cubicBezTo>
                    <a:pt x="8930" y="8715"/>
                    <a:pt x="9696" y="9142"/>
                    <a:pt x="9838" y="9142"/>
                  </a:cubicBezTo>
                  <a:cubicBezTo>
                    <a:pt x="9848" y="9142"/>
                    <a:pt x="9855" y="9139"/>
                    <a:pt x="9859" y="9134"/>
                  </a:cubicBezTo>
                  <a:lnTo>
                    <a:pt x="9847" y="9134"/>
                  </a:lnTo>
                  <a:cubicBezTo>
                    <a:pt x="9894" y="9075"/>
                    <a:pt x="9156" y="8479"/>
                    <a:pt x="8132" y="7932"/>
                  </a:cubicBezTo>
                  <a:cubicBezTo>
                    <a:pt x="7223" y="7445"/>
                    <a:pt x="6407" y="7156"/>
                    <a:pt x="6211" y="7156"/>
                  </a:cubicBezTo>
                  <a:close/>
                  <a:moveTo>
                    <a:pt x="13800" y="6610"/>
                  </a:moveTo>
                  <a:cubicBezTo>
                    <a:pt x="13728" y="6610"/>
                    <a:pt x="13585" y="7193"/>
                    <a:pt x="13454" y="7908"/>
                  </a:cubicBezTo>
                  <a:cubicBezTo>
                    <a:pt x="13323" y="8622"/>
                    <a:pt x="13228" y="9217"/>
                    <a:pt x="13312" y="9241"/>
                  </a:cubicBezTo>
                  <a:cubicBezTo>
                    <a:pt x="13313" y="9242"/>
                    <a:pt x="13315" y="9242"/>
                    <a:pt x="13316" y="9242"/>
                  </a:cubicBezTo>
                  <a:cubicBezTo>
                    <a:pt x="13393" y="9242"/>
                    <a:pt x="13624" y="8690"/>
                    <a:pt x="13764" y="7967"/>
                  </a:cubicBezTo>
                  <a:cubicBezTo>
                    <a:pt x="13907" y="7229"/>
                    <a:pt x="13883" y="6622"/>
                    <a:pt x="13800" y="6622"/>
                  </a:cubicBezTo>
                  <a:lnTo>
                    <a:pt x="13800" y="6610"/>
                  </a:lnTo>
                  <a:close/>
                  <a:moveTo>
                    <a:pt x="1694" y="7626"/>
                  </a:moveTo>
                  <a:cubicBezTo>
                    <a:pt x="1678" y="7626"/>
                    <a:pt x="1669" y="7628"/>
                    <a:pt x="1667" y="7634"/>
                  </a:cubicBezTo>
                  <a:cubicBezTo>
                    <a:pt x="1631" y="7705"/>
                    <a:pt x="2882" y="8265"/>
                    <a:pt x="4489" y="8753"/>
                  </a:cubicBezTo>
                  <a:cubicBezTo>
                    <a:pt x="5869" y="9162"/>
                    <a:pt x="7065" y="9378"/>
                    <a:pt x="7383" y="9378"/>
                  </a:cubicBezTo>
                  <a:cubicBezTo>
                    <a:pt x="7435" y="9378"/>
                    <a:pt x="7464" y="9372"/>
                    <a:pt x="7466" y="9360"/>
                  </a:cubicBezTo>
                  <a:cubicBezTo>
                    <a:pt x="7477" y="9277"/>
                    <a:pt x="6168" y="8932"/>
                    <a:pt x="4572" y="8455"/>
                  </a:cubicBezTo>
                  <a:cubicBezTo>
                    <a:pt x="3098" y="8015"/>
                    <a:pt x="1887" y="7626"/>
                    <a:pt x="1694" y="7626"/>
                  </a:cubicBezTo>
                  <a:close/>
                  <a:moveTo>
                    <a:pt x="16644" y="8341"/>
                  </a:moveTo>
                  <a:cubicBezTo>
                    <a:pt x="16495" y="8341"/>
                    <a:pt x="16042" y="8527"/>
                    <a:pt x="15538" y="8789"/>
                  </a:cubicBezTo>
                  <a:cubicBezTo>
                    <a:pt x="14943" y="9110"/>
                    <a:pt x="14478" y="9420"/>
                    <a:pt x="14526" y="9491"/>
                  </a:cubicBezTo>
                  <a:cubicBezTo>
                    <a:pt x="14534" y="9505"/>
                    <a:pt x="14553" y="9511"/>
                    <a:pt x="14582" y="9511"/>
                  </a:cubicBezTo>
                  <a:cubicBezTo>
                    <a:pt x="14738" y="9511"/>
                    <a:pt x="15180" y="9333"/>
                    <a:pt x="15681" y="9063"/>
                  </a:cubicBezTo>
                  <a:cubicBezTo>
                    <a:pt x="16276" y="8753"/>
                    <a:pt x="16729" y="8444"/>
                    <a:pt x="16693" y="8360"/>
                  </a:cubicBezTo>
                  <a:cubicBezTo>
                    <a:pt x="16687" y="8347"/>
                    <a:pt x="16670" y="8341"/>
                    <a:pt x="16644" y="8341"/>
                  </a:cubicBezTo>
                  <a:close/>
                  <a:moveTo>
                    <a:pt x="10709" y="6990"/>
                  </a:moveTo>
                  <a:cubicBezTo>
                    <a:pt x="10707" y="6990"/>
                    <a:pt x="10705" y="6990"/>
                    <a:pt x="10704" y="6991"/>
                  </a:cubicBezTo>
                  <a:cubicBezTo>
                    <a:pt x="10633" y="7015"/>
                    <a:pt x="10775" y="7658"/>
                    <a:pt x="11085" y="8396"/>
                  </a:cubicBezTo>
                  <a:cubicBezTo>
                    <a:pt x="11382" y="9116"/>
                    <a:pt x="11734" y="9649"/>
                    <a:pt x="11825" y="9649"/>
                  </a:cubicBezTo>
                  <a:cubicBezTo>
                    <a:pt x="11829" y="9649"/>
                    <a:pt x="11832" y="9648"/>
                    <a:pt x="11835" y="9646"/>
                  </a:cubicBezTo>
                  <a:cubicBezTo>
                    <a:pt x="11907" y="9610"/>
                    <a:pt x="11680" y="9015"/>
                    <a:pt x="11371" y="8277"/>
                  </a:cubicBezTo>
                  <a:cubicBezTo>
                    <a:pt x="11056" y="7565"/>
                    <a:pt x="10786" y="6990"/>
                    <a:pt x="10709" y="6990"/>
                  </a:cubicBezTo>
                  <a:close/>
                  <a:moveTo>
                    <a:pt x="19807" y="8786"/>
                  </a:moveTo>
                  <a:cubicBezTo>
                    <a:pt x="19562" y="8786"/>
                    <a:pt x="18947" y="8897"/>
                    <a:pt x="18229" y="9075"/>
                  </a:cubicBezTo>
                  <a:cubicBezTo>
                    <a:pt x="17312" y="9301"/>
                    <a:pt x="16586" y="9551"/>
                    <a:pt x="16610" y="9634"/>
                  </a:cubicBezTo>
                  <a:cubicBezTo>
                    <a:pt x="16615" y="9652"/>
                    <a:pt x="16655" y="9661"/>
                    <a:pt x="16723" y="9661"/>
                  </a:cubicBezTo>
                  <a:cubicBezTo>
                    <a:pt x="16971" y="9661"/>
                    <a:pt x="17594" y="9549"/>
                    <a:pt x="18312" y="9372"/>
                  </a:cubicBezTo>
                  <a:cubicBezTo>
                    <a:pt x="19217" y="9146"/>
                    <a:pt x="19943" y="8896"/>
                    <a:pt x="19931" y="8813"/>
                  </a:cubicBezTo>
                  <a:lnTo>
                    <a:pt x="19919" y="8813"/>
                  </a:lnTo>
                  <a:cubicBezTo>
                    <a:pt x="19914" y="8795"/>
                    <a:pt x="19875" y="8786"/>
                    <a:pt x="19807" y="8786"/>
                  </a:cubicBezTo>
                  <a:close/>
                  <a:moveTo>
                    <a:pt x="8657" y="9904"/>
                  </a:moveTo>
                  <a:cubicBezTo>
                    <a:pt x="8610" y="9904"/>
                    <a:pt x="8581" y="9913"/>
                    <a:pt x="8573" y="9932"/>
                  </a:cubicBezTo>
                  <a:cubicBezTo>
                    <a:pt x="8537" y="10003"/>
                    <a:pt x="8942" y="10253"/>
                    <a:pt x="9502" y="10396"/>
                  </a:cubicBezTo>
                  <a:cubicBezTo>
                    <a:pt x="9781" y="10474"/>
                    <a:pt x="10040" y="10503"/>
                    <a:pt x="10229" y="10503"/>
                  </a:cubicBezTo>
                  <a:cubicBezTo>
                    <a:pt x="10418" y="10503"/>
                    <a:pt x="10537" y="10474"/>
                    <a:pt x="10537" y="10432"/>
                  </a:cubicBezTo>
                  <a:cubicBezTo>
                    <a:pt x="10549" y="10349"/>
                    <a:pt x="10109" y="10241"/>
                    <a:pt x="9573" y="10098"/>
                  </a:cubicBezTo>
                  <a:cubicBezTo>
                    <a:pt x="9161" y="9998"/>
                    <a:pt x="8812" y="9904"/>
                    <a:pt x="8657" y="9904"/>
                  </a:cubicBezTo>
                  <a:close/>
                  <a:moveTo>
                    <a:pt x="18483" y="10576"/>
                  </a:moveTo>
                  <a:cubicBezTo>
                    <a:pt x="18149" y="10576"/>
                    <a:pt x="17948" y="10588"/>
                    <a:pt x="17943" y="10622"/>
                  </a:cubicBezTo>
                  <a:cubicBezTo>
                    <a:pt x="17943" y="10706"/>
                    <a:pt x="19110" y="10884"/>
                    <a:pt x="20562" y="10932"/>
                  </a:cubicBezTo>
                  <a:cubicBezTo>
                    <a:pt x="20856" y="10944"/>
                    <a:pt x="21138" y="10949"/>
                    <a:pt x="21401" y="10949"/>
                  </a:cubicBezTo>
                  <a:cubicBezTo>
                    <a:pt x="22443" y="10949"/>
                    <a:pt x="23194" y="10867"/>
                    <a:pt x="23194" y="10801"/>
                  </a:cubicBezTo>
                  <a:lnTo>
                    <a:pt x="23182" y="10801"/>
                  </a:lnTo>
                  <a:cubicBezTo>
                    <a:pt x="23182" y="10706"/>
                    <a:pt x="22015" y="10658"/>
                    <a:pt x="20574" y="10622"/>
                  </a:cubicBezTo>
                  <a:cubicBezTo>
                    <a:pt x="19724" y="10601"/>
                    <a:pt x="18965" y="10576"/>
                    <a:pt x="18483" y="10576"/>
                  </a:cubicBezTo>
                  <a:close/>
                  <a:moveTo>
                    <a:pt x="6102" y="10704"/>
                  </a:moveTo>
                  <a:cubicBezTo>
                    <a:pt x="5980" y="10704"/>
                    <a:pt x="5855" y="10705"/>
                    <a:pt x="5727" y="10706"/>
                  </a:cubicBezTo>
                  <a:cubicBezTo>
                    <a:pt x="4477" y="10730"/>
                    <a:pt x="3453" y="10801"/>
                    <a:pt x="3453" y="10896"/>
                  </a:cubicBezTo>
                  <a:cubicBezTo>
                    <a:pt x="3453" y="10971"/>
                    <a:pt x="4279" y="11017"/>
                    <a:pt x="5361" y="11017"/>
                  </a:cubicBezTo>
                  <a:cubicBezTo>
                    <a:pt x="5484" y="11017"/>
                    <a:pt x="5610" y="11016"/>
                    <a:pt x="5739" y="11015"/>
                  </a:cubicBezTo>
                  <a:cubicBezTo>
                    <a:pt x="6989" y="11003"/>
                    <a:pt x="8013" y="10920"/>
                    <a:pt x="8013" y="10837"/>
                  </a:cubicBezTo>
                  <a:cubicBezTo>
                    <a:pt x="8013" y="10751"/>
                    <a:pt x="7186" y="10704"/>
                    <a:pt x="6102" y="10704"/>
                  </a:cubicBezTo>
                  <a:close/>
                  <a:moveTo>
                    <a:pt x="1385" y="11443"/>
                  </a:moveTo>
                  <a:cubicBezTo>
                    <a:pt x="1289" y="11443"/>
                    <a:pt x="1289" y="11635"/>
                    <a:pt x="1385" y="11635"/>
                  </a:cubicBezTo>
                  <a:cubicBezTo>
                    <a:pt x="1388" y="11635"/>
                    <a:pt x="1390" y="11635"/>
                    <a:pt x="1393" y="11634"/>
                  </a:cubicBezTo>
                  <a:cubicBezTo>
                    <a:pt x="1441" y="11634"/>
                    <a:pt x="1489" y="11587"/>
                    <a:pt x="1489" y="11539"/>
                  </a:cubicBezTo>
                  <a:cubicBezTo>
                    <a:pt x="1489" y="11480"/>
                    <a:pt x="1441" y="11444"/>
                    <a:pt x="1393" y="11444"/>
                  </a:cubicBezTo>
                  <a:cubicBezTo>
                    <a:pt x="1390" y="11444"/>
                    <a:pt x="1388" y="11443"/>
                    <a:pt x="1385" y="11443"/>
                  </a:cubicBezTo>
                  <a:close/>
                  <a:moveTo>
                    <a:pt x="14806" y="10971"/>
                  </a:moveTo>
                  <a:cubicBezTo>
                    <a:pt x="14739" y="10971"/>
                    <a:pt x="14699" y="10982"/>
                    <a:pt x="14693" y="11003"/>
                  </a:cubicBezTo>
                  <a:cubicBezTo>
                    <a:pt x="14657" y="11087"/>
                    <a:pt x="15169" y="11301"/>
                    <a:pt x="15812" y="11503"/>
                  </a:cubicBezTo>
                  <a:cubicBezTo>
                    <a:pt x="16288" y="11653"/>
                    <a:pt x="16712" y="11738"/>
                    <a:pt x="16909" y="11738"/>
                  </a:cubicBezTo>
                  <a:cubicBezTo>
                    <a:pt x="16979" y="11738"/>
                    <a:pt x="17020" y="11727"/>
                    <a:pt x="17026" y="11706"/>
                  </a:cubicBezTo>
                  <a:cubicBezTo>
                    <a:pt x="17062" y="11622"/>
                    <a:pt x="16562" y="11408"/>
                    <a:pt x="15907" y="11206"/>
                  </a:cubicBezTo>
                  <a:cubicBezTo>
                    <a:pt x="15413" y="11056"/>
                    <a:pt x="14998" y="10971"/>
                    <a:pt x="14806" y="10971"/>
                  </a:cubicBezTo>
                  <a:close/>
                  <a:moveTo>
                    <a:pt x="24670" y="11468"/>
                  </a:moveTo>
                  <a:cubicBezTo>
                    <a:pt x="24468" y="11468"/>
                    <a:pt x="24361" y="11718"/>
                    <a:pt x="24503" y="11873"/>
                  </a:cubicBezTo>
                  <a:cubicBezTo>
                    <a:pt x="24549" y="11918"/>
                    <a:pt x="24605" y="11938"/>
                    <a:pt x="24660" y="11938"/>
                  </a:cubicBezTo>
                  <a:cubicBezTo>
                    <a:pt x="24781" y="11938"/>
                    <a:pt x="24900" y="11844"/>
                    <a:pt x="24908" y="11706"/>
                  </a:cubicBezTo>
                  <a:cubicBezTo>
                    <a:pt x="24908" y="11575"/>
                    <a:pt x="24801" y="11468"/>
                    <a:pt x="24670" y="11468"/>
                  </a:cubicBezTo>
                  <a:close/>
                  <a:moveTo>
                    <a:pt x="9067" y="11809"/>
                  </a:moveTo>
                  <a:cubicBezTo>
                    <a:pt x="8852" y="11809"/>
                    <a:pt x="8038" y="12049"/>
                    <a:pt x="7061" y="12361"/>
                  </a:cubicBezTo>
                  <a:cubicBezTo>
                    <a:pt x="5942" y="12730"/>
                    <a:pt x="5037" y="13027"/>
                    <a:pt x="5060" y="13111"/>
                  </a:cubicBezTo>
                  <a:cubicBezTo>
                    <a:pt x="5062" y="13124"/>
                    <a:pt x="5088" y="13130"/>
                    <a:pt x="5133" y="13130"/>
                  </a:cubicBezTo>
                  <a:cubicBezTo>
                    <a:pt x="5377" y="13130"/>
                    <a:pt x="6203" y="12949"/>
                    <a:pt x="7156" y="12658"/>
                  </a:cubicBezTo>
                  <a:cubicBezTo>
                    <a:pt x="8287" y="12313"/>
                    <a:pt x="9144" y="11908"/>
                    <a:pt x="9121" y="11825"/>
                  </a:cubicBezTo>
                  <a:cubicBezTo>
                    <a:pt x="9116" y="11814"/>
                    <a:pt x="9098" y="11809"/>
                    <a:pt x="9067" y="11809"/>
                  </a:cubicBezTo>
                  <a:close/>
                  <a:moveTo>
                    <a:pt x="11247" y="11624"/>
                  </a:moveTo>
                  <a:cubicBezTo>
                    <a:pt x="11117" y="11624"/>
                    <a:pt x="10594" y="11916"/>
                    <a:pt x="10013" y="12325"/>
                  </a:cubicBezTo>
                  <a:cubicBezTo>
                    <a:pt x="9359" y="12777"/>
                    <a:pt x="8859" y="13194"/>
                    <a:pt x="8918" y="13277"/>
                  </a:cubicBezTo>
                  <a:cubicBezTo>
                    <a:pt x="8923" y="13284"/>
                    <a:pt x="8932" y="13288"/>
                    <a:pt x="8946" y="13288"/>
                  </a:cubicBezTo>
                  <a:cubicBezTo>
                    <a:pt x="9077" y="13288"/>
                    <a:pt x="9601" y="12996"/>
                    <a:pt x="10192" y="12587"/>
                  </a:cubicBezTo>
                  <a:cubicBezTo>
                    <a:pt x="10835" y="12134"/>
                    <a:pt x="11323" y="11706"/>
                    <a:pt x="11276" y="11634"/>
                  </a:cubicBezTo>
                  <a:cubicBezTo>
                    <a:pt x="11271" y="11627"/>
                    <a:pt x="11261" y="11624"/>
                    <a:pt x="11247" y="11624"/>
                  </a:cubicBezTo>
                  <a:close/>
                  <a:moveTo>
                    <a:pt x="3727" y="13468"/>
                  </a:moveTo>
                  <a:cubicBezTo>
                    <a:pt x="3513" y="13468"/>
                    <a:pt x="3406" y="13730"/>
                    <a:pt x="3560" y="13873"/>
                  </a:cubicBezTo>
                  <a:cubicBezTo>
                    <a:pt x="3609" y="13918"/>
                    <a:pt x="3668" y="13938"/>
                    <a:pt x="3725" y="13938"/>
                  </a:cubicBezTo>
                  <a:cubicBezTo>
                    <a:pt x="3848" y="13938"/>
                    <a:pt x="3965" y="13844"/>
                    <a:pt x="3965" y="13706"/>
                  </a:cubicBezTo>
                  <a:lnTo>
                    <a:pt x="3953" y="13706"/>
                  </a:lnTo>
                  <a:cubicBezTo>
                    <a:pt x="3953" y="13575"/>
                    <a:pt x="3846" y="13468"/>
                    <a:pt x="3727" y="13468"/>
                  </a:cubicBezTo>
                  <a:close/>
                  <a:moveTo>
                    <a:pt x="18286" y="12362"/>
                  </a:moveTo>
                  <a:cubicBezTo>
                    <a:pt x="18221" y="12362"/>
                    <a:pt x="18185" y="12369"/>
                    <a:pt x="18181" y="12384"/>
                  </a:cubicBezTo>
                  <a:cubicBezTo>
                    <a:pt x="18157" y="12468"/>
                    <a:pt x="19467" y="12825"/>
                    <a:pt x="21074" y="13242"/>
                  </a:cubicBezTo>
                  <a:cubicBezTo>
                    <a:pt x="22527" y="13618"/>
                    <a:pt x="23737" y="13956"/>
                    <a:pt x="23982" y="13956"/>
                  </a:cubicBezTo>
                  <a:cubicBezTo>
                    <a:pt x="24008" y="13956"/>
                    <a:pt x="24024" y="13952"/>
                    <a:pt x="24027" y="13944"/>
                  </a:cubicBezTo>
                  <a:lnTo>
                    <a:pt x="24015" y="13920"/>
                  </a:lnTo>
                  <a:cubicBezTo>
                    <a:pt x="24039" y="13849"/>
                    <a:pt x="22777" y="13361"/>
                    <a:pt x="21158" y="12932"/>
                  </a:cubicBezTo>
                  <a:cubicBezTo>
                    <a:pt x="19794" y="12571"/>
                    <a:pt x="18633" y="12362"/>
                    <a:pt x="18286" y="12362"/>
                  </a:cubicBezTo>
                  <a:close/>
                  <a:moveTo>
                    <a:pt x="16230" y="12744"/>
                  </a:moveTo>
                  <a:cubicBezTo>
                    <a:pt x="16218" y="12744"/>
                    <a:pt x="16209" y="12747"/>
                    <a:pt x="16205" y="12754"/>
                  </a:cubicBezTo>
                  <a:cubicBezTo>
                    <a:pt x="16145" y="12813"/>
                    <a:pt x="16610" y="13266"/>
                    <a:pt x="17276" y="13682"/>
                  </a:cubicBezTo>
                  <a:cubicBezTo>
                    <a:pt x="17855" y="14033"/>
                    <a:pt x="18397" y="14232"/>
                    <a:pt x="18554" y="14232"/>
                  </a:cubicBezTo>
                  <a:cubicBezTo>
                    <a:pt x="18578" y="14232"/>
                    <a:pt x="18593" y="14228"/>
                    <a:pt x="18598" y="14218"/>
                  </a:cubicBezTo>
                  <a:lnTo>
                    <a:pt x="18586" y="14206"/>
                  </a:lnTo>
                  <a:cubicBezTo>
                    <a:pt x="18634" y="14123"/>
                    <a:pt x="18086" y="13813"/>
                    <a:pt x="17443" y="13408"/>
                  </a:cubicBezTo>
                  <a:cubicBezTo>
                    <a:pt x="16848" y="13052"/>
                    <a:pt x="16352" y="12744"/>
                    <a:pt x="16230" y="12744"/>
                  </a:cubicBezTo>
                  <a:close/>
                  <a:moveTo>
                    <a:pt x="13862" y="12464"/>
                  </a:moveTo>
                  <a:cubicBezTo>
                    <a:pt x="13856" y="12464"/>
                    <a:pt x="13851" y="12465"/>
                    <a:pt x="13847" y="12468"/>
                  </a:cubicBezTo>
                  <a:cubicBezTo>
                    <a:pt x="13788" y="12527"/>
                    <a:pt x="14026" y="12980"/>
                    <a:pt x="14395" y="13504"/>
                  </a:cubicBezTo>
                  <a:cubicBezTo>
                    <a:pt x="14743" y="13998"/>
                    <a:pt x="15070" y="14365"/>
                    <a:pt x="15166" y="14365"/>
                  </a:cubicBezTo>
                  <a:cubicBezTo>
                    <a:pt x="15172" y="14365"/>
                    <a:pt x="15177" y="14364"/>
                    <a:pt x="15181" y="14361"/>
                  </a:cubicBezTo>
                  <a:lnTo>
                    <a:pt x="15181" y="14349"/>
                  </a:lnTo>
                  <a:cubicBezTo>
                    <a:pt x="15252" y="14301"/>
                    <a:pt x="15014" y="13849"/>
                    <a:pt x="14645" y="13325"/>
                  </a:cubicBezTo>
                  <a:cubicBezTo>
                    <a:pt x="14297" y="12831"/>
                    <a:pt x="13959" y="12464"/>
                    <a:pt x="13862" y="12464"/>
                  </a:cubicBezTo>
                  <a:close/>
                  <a:moveTo>
                    <a:pt x="19919" y="14849"/>
                  </a:moveTo>
                  <a:cubicBezTo>
                    <a:pt x="19717" y="14849"/>
                    <a:pt x="19610" y="15099"/>
                    <a:pt x="19765" y="15254"/>
                  </a:cubicBezTo>
                  <a:cubicBezTo>
                    <a:pt x="19810" y="15299"/>
                    <a:pt x="19866" y="15319"/>
                    <a:pt x="19922" y="15319"/>
                  </a:cubicBezTo>
                  <a:cubicBezTo>
                    <a:pt x="20045" y="15319"/>
                    <a:pt x="20166" y="15222"/>
                    <a:pt x="20158" y="15075"/>
                  </a:cubicBezTo>
                  <a:cubicBezTo>
                    <a:pt x="20158" y="14956"/>
                    <a:pt x="20050" y="14849"/>
                    <a:pt x="19919" y="14849"/>
                  </a:cubicBezTo>
                  <a:close/>
                  <a:moveTo>
                    <a:pt x="12416" y="12706"/>
                  </a:moveTo>
                  <a:cubicBezTo>
                    <a:pt x="12332" y="12706"/>
                    <a:pt x="12155" y="13285"/>
                    <a:pt x="12014" y="14016"/>
                  </a:cubicBezTo>
                  <a:cubicBezTo>
                    <a:pt x="11871" y="14742"/>
                    <a:pt x="11835" y="15373"/>
                    <a:pt x="11918" y="15373"/>
                  </a:cubicBezTo>
                  <a:lnTo>
                    <a:pt x="11907" y="15349"/>
                  </a:lnTo>
                  <a:lnTo>
                    <a:pt x="11907" y="15349"/>
                  </a:lnTo>
                  <a:cubicBezTo>
                    <a:pt x="11908" y="15350"/>
                    <a:pt x="11910" y="15350"/>
                    <a:pt x="11912" y="15350"/>
                  </a:cubicBezTo>
                  <a:cubicBezTo>
                    <a:pt x="11998" y="15350"/>
                    <a:pt x="12183" y="14787"/>
                    <a:pt x="12323" y="14075"/>
                  </a:cubicBezTo>
                  <a:cubicBezTo>
                    <a:pt x="12466" y="13337"/>
                    <a:pt x="12502" y="12718"/>
                    <a:pt x="12419" y="12706"/>
                  </a:cubicBezTo>
                  <a:cubicBezTo>
                    <a:pt x="12418" y="12706"/>
                    <a:pt x="12417" y="12706"/>
                    <a:pt x="12416" y="12706"/>
                  </a:cubicBezTo>
                  <a:close/>
                  <a:moveTo>
                    <a:pt x="7731" y="14014"/>
                  </a:moveTo>
                  <a:cubicBezTo>
                    <a:pt x="7504" y="14014"/>
                    <a:pt x="6420" y="14317"/>
                    <a:pt x="5156" y="14837"/>
                  </a:cubicBezTo>
                  <a:cubicBezTo>
                    <a:pt x="3751" y="15432"/>
                    <a:pt x="2679" y="16052"/>
                    <a:pt x="2727" y="16135"/>
                  </a:cubicBezTo>
                  <a:cubicBezTo>
                    <a:pt x="2730" y="16140"/>
                    <a:pt x="2737" y="16142"/>
                    <a:pt x="2749" y="16142"/>
                  </a:cubicBezTo>
                  <a:cubicBezTo>
                    <a:pt x="2918" y="16142"/>
                    <a:pt x="3971" y="15669"/>
                    <a:pt x="5275" y="15123"/>
                  </a:cubicBezTo>
                  <a:cubicBezTo>
                    <a:pt x="6668" y="14551"/>
                    <a:pt x="7811" y="14111"/>
                    <a:pt x="7775" y="14028"/>
                  </a:cubicBezTo>
                  <a:cubicBezTo>
                    <a:pt x="7774" y="14019"/>
                    <a:pt x="7759" y="14014"/>
                    <a:pt x="7731" y="14014"/>
                  </a:cubicBezTo>
                  <a:close/>
                  <a:moveTo>
                    <a:pt x="10983" y="14038"/>
                  </a:moveTo>
                  <a:cubicBezTo>
                    <a:pt x="10886" y="14038"/>
                    <a:pt x="10467" y="14753"/>
                    <a:pt x="10037" y="15683"/>
                  </a:cubicBezTo>
                  <a:cubicBezTo>
                    <a:pt x="9597" y="16635"/>
                    <a:pt x="9299" y="17433"/>
                    <a:pt x="9382" y="17468"/>
                  </a:cubicBezTo>
                  <a:cubicBezTo>
                    <a:pt x="9385" y="17470"/>
                    <a:pt x="9387" y="17471"/>
                    <a:pt x="9390" y="17471"/>
                  </a:cubicBezTo>
                  <a:cubicBezTo>
                    <a:pt x="9480" y="17471"/>
                    <a:pt x="9896" y="16749"/>
                    <a:pt x="10323" y="15825"/>
                  </a:cubicBezTo>
                  <a:cubicBezTo>
                    <a:pt x="10764" y="14873"/>
                    <a:pt x="11061" y="14075"/>
                    <a:pt x="10990" y="14039"/>
                  </a:cubicBezTo>
                  <a:cubicBezTo>
                    <a:pt x="10988" y="14039"/>
                    <a:pt x="10986" y="14038"/>
                    <a:pt x="10983" y="14038"/>
                  </a:cubicBezTo>
                  <a:close/>
                  <a:moveTo>
                    <a:pt x="9156" y="14619"/>
                  </a:moveTo>
                  <a:cubicBezTo>
                    <a:pt x="9032" y="14619"/>
                    <a:pt x="8208" y="15221"/>
                    <a:pt x="7287" y="16040"/>
                  </a:cubicBezTo>
                  <a:cubicBezTo>
                    <a:pt x="6334" y="16897"/>
                    <a:pt x="5632" y="17695"/>
                    <a:pt x="5703" y="17754"/>
                  </a:cubicBezTo>
                  <a:cubicBezTo>
                    <a:pt x="5706" y="17757"/>
                    <a:pt x="5709" y="17758"/>
                    <a:pt x="5714" y="17758"/>
                  </a:cubicBezTo>
                  <a:cubicBezTo>
                    <a:pt x="5826" y="17758"/>
                    <a:pt x="6576" y="17089"/>
                    <a:pt x="7501" y="16266"/>
                  </a:cubicBezTo>
                  <a:cubicBezTo>
                    <a:pt x="8454" y="15409"/>
                    <a:pt x="9216" y="14694"/>
                    <a:pt x="9168" y="14635"/>
                  </a:cubicBezTo>
                  <a:lnTo>
                    <a:pt x="9168" y="14623"/>
                  </a:lnTo>
                  <a:cubicBezTo>
                    <a:pt x="9165" y="14620"/>
                    <a:pt x="9161" y="14619"/>
                    <a:pt x="9156" y="14619"/>
                  </a:cubicBezTo>
                  <a:close/>
                  <a:moveTo>
                    <a:pt x="13683" y="14313"/>
                  </a:moveTo>
                  <a:cubicBezTo>
                    <a:pt x="13682" y="14313"/>
                    <a:pt x="13682" y="14313"/>
                    <a:pt x="13681" y="14313"/>
                  </a:cubicBezTo>
                  <a:cubicBezTo>
                    <a:pt x="13597" y="14337"/>
                    <a:pt x="13788" y="15290"/>
                    <a:pt x="14085" y="16445"/>
                  </a:cubicBezTo>
                  <a:cubicBezTo>
                    <a:pt x="14391" y="17585"/>
                    <a:pt x="14708" y="18493"/>
                    <a:pt x="14796" y="18493"/>
                  </a:cubicBezTo>
                  <a:cubicBezTo>
                    <a:pt x="14798" y="18493"/>
                    <a:pt x="14799" y="18493"/>
                    <a:pt x="14800" y="18492"/>
                  </a:cubicBezTo>
                  <a:lnTo>
                    <a:pt x="14800" y="18480"/>
                  </a:lnTo>
                  <a:cubicBezTo>
                    <a:pt x="14871" y="18457"/>
                    <a:pt x="14693" y="17516"/>
                    <a:pt x="14383" y="16361"/>
                  </a:cubicBezTo>
                  <a:cubicBezTo>
                    <a:pt x="14089" y="15221"/>
                    <a:pt x="13761" y="14313"/>
                    <a:pt x="13683" y="14313"/>
                  </a:cubicBezTo>
                  <a:close/>
                  <a:moveTo>
                    <a:pt x="8926" y="18146"/>
                  </a:moveTo>
                  <a:cubicBezTo>
                    <a:pt x="8920" y="18146"/>
                    <a:pt x="8913" y="18146"/>
                    <a:pt x="8906" y="18147"/>
                  </a:cubicBezTo>
                  <a:cubicBezTo>
                    <a:pt x="8704" y="18147"/>
                    <a:pt x="8597" y="18397"/>
                    <a:pt x="8751" y="18552"/>
                  </a:cubicBezTo>
                  <a:cubicBezTo>
                    <a:pt x="8796" y="18597"/>
                    <a:pt x="8853" y="18617"/>
                    <a:pt x="8909" y="18617"/>
                  </a:cubicBezTo>
                  <a:cubicBezTo>
                    <a:pt x="9033" y="18617"/>
                    <a:pt x="9156" y="18520"/>
                    <a:pt x="9156" y="18373"/>
                  </a:cubicBezTo>
                  <a:cubicBezTo>
                    <a:pt x="9145" y="18249"/>
                    <a:pt x="9048" y="18146"/>
                    <a:pt x="8926" y="18146"/>
                  </a:cubicBezTo>
                  <a:close/>
                  <a:moveTo>
                    <a:pt x="16368" y="14382"/>
                  </a:moveTo>
                  <a:cubicBezTo>
                    <a:pt x="16364" y="14382"/>
                    <a:pt x="16361" y="14383"/>
                    <a:pt x="16360" y="14385"/>
                  </a:cubicBezTo>
                  <a:cubicBezTo>
                    <a:pt x="16300" y="14432"/>
                    <a:pt x="17098" y="15432"/>
                    <a:pt x="18145" y="16611"/>
                  </a:cubicBezTo>
                  <a:cubicBezTo>
                    <a:pt x="19167" y="17749"/>
                    <a:pt x="20052" y="18637"/>
                    <a:pt x="20151" y="18637"/>
                  </a:cubicBezTo>
                  <a:cubicBezTo>
                    <a:pt x="20154" y="18637"/>
                    <a:pt x="20156" y="18636"/>
                    <a:pt x="20158" y="18635"/>
                  </a:cubicBezTo>
                  <a:lnTo>
                    <a:pt x="20158" y="18623"/>
                  </a:lnTo>
                  <a:cubicBezTo>
                    <a:pt x="20217" y="18564"/>
                    <a:pt x="19419" y="17576"/>
                    <a:pt x="18372" y="16409"/>
                  </a:cubicBezTo>
                  <a:cubicBezTo>
                    <a:pt x="17357" y="15267"/>
                    <a:pt x="16476" y="14382"/>
                    <a:pt x="16368" y="14382"/>
                  </a:cubicBezTo>
                  <a:close/>
                  <a:moveTo>
                    <a:pt x="18704" y="18624"/>
                  </a:moveTo>
                  <a:cubicBezTo>
                    <a:pt x="18650" y="18624"/>
                    <a:pt x="18596" y="18664"/>
                    <a:pt x="18610" y="18731"/>
                  </a:cubicBezTo>
                  <a:cubicBezTo>
                    <a:pt x="18610" y="18742"/>
                    <a:pt x="18610" y="18754"/>
                    <a:pt x="18610" y="18766"/>
                  </a:cubicBezTo>
                  <a:cubicBezTo>
                    <a:pt x="18620" y="18823"/>
                    <a:pt x="18662" y="18848"/>
                    <a:pt x="18704" y="18848"/>
                  </a:cubicBezTo>
                  <a:cubicBezTo>
                    <a:pt x="18758" y="18848"/>
                    <a:pt x="18814" y="18805"/>
                    <a:pt x="18800" y="18731"/>
                  </a:cubicBezTo>
                  <a:cubicBezTo>
                    <a:pt x="18800" y="18731"/>
                    <a:pt x="18800" y="18719"/>
                    <a:pt x="18800" y="18707"/>
                  </a:cubicBezTo>
                  <a:cubicBezTo>
                    <a:pt x="18790" y="18649"/>
                    <a:pt x="18747" y="18624"/>
                    <a:pt x="18704" y="18624"/>
                  </a:cubicBezTo>
                  <a:close/>
                  <a:moveTo>
                    <a:pt x="12704" y="15706"/>
                  </a:moveTo>
                  <a:cubicBezTo>
                    <a:pt x="12621" y="15706"/>
                    <a:pt x="12561" y="16814"/>
                    <a:pt x="12573" y="18207"/>
                  </a:cubicBezTo>
                  <a:cubicBezTo>
                    <a:pt x="12585" y="19600"/>
                    <a:pt x="12669" y="20707"/>
                    <a:pt x="12764" y="20707"/>
                  </a:cubicBezTo>
                  <a:lnTo>
                    <a:pt x="12752" y="20695"/>
                  </a:lnTo>
                  <a:cubicBezTo>
                    <a:pt x="12835" y="20695"/>
                    <a:pt x="12895" y="19600"/>
                    <a:pt x="12883" y="18207"/>
                  </a:cubicBezTo>
                  <a:cubicBezTo>
                    <a:pt x="12871" y="16814"/>
                    <a:pt x="12788" y="15706"/>
                    <a:pt x="12704" y="15706"/>
                  </a:cubicBezTo>
                  <a:close/>
                  <a:moveTo>
                    <a:pt x="11237" y="16289"/>
                  </a:moveTo>
                  <a:cubicBezTo>
                    <a:pt x="11149" y="16289"/>
                    <a:pt x="10808" y="17400"/>
                    <a:pt x="10466" y="18802"/>
                  </a:cubicBezTo>
                  <a:cubicBezTo>
                    <a:pt x="10133" y="20207"/>
                    <a:pt x="9930" y="21362"/>
                    <a:pt x="10013" y="21386"/>
                  </a:cubicBezTo>
                  <a:cubicBezTo>
                    <a:pt x="10014" y="21386"/>
                    <a:pt x="10014" y="21386"/>
                    <a:pt x="10015" y="21386"/>
                  </a:cubicBezTo>
                  <a:cubicBezTo>
                    <a:pt x="10101" y="21386"/>
                    <a:pt x="10444" y="20283"/>
                    <a:pt x="10775" y="18885"/>
                  </a:cubicBezTo>
                  <a:cubicBezTo>
                    <a:pt x="11109" y="17468"/>
                    <a:pt x="11323" y="16325"/>
                    <a:pt x="11240" y="16290"/>
                  </a:cubicBezTo>
                  <a:cubicBezTo>
                    <a:pt x="11239" y="16289"/>
                    <a:pt x="11238" y="16289"/>
                    <a:pt x="11237" y="16289"/>
                  </a:cubicBezTo>
                  <a:close/>
                  <a:moveTo>
                    <a:pt x="16185" y="16194"/>
                  </a:moveTo>
                  <a:cubicBezTo>
                    <a:pt x="16183" y="16194"/>
                    <a:pt x="16182" y="16194"/>
                    <a:pt x="16181" y="16194"/>
                  </a:cubicBezTo>
                  <a:cubicBezTo>
                    <a:pt x="16098" y="16230"/>
                    <a:pt x="16514" y="17480"/>
                    <a:pt x="17217" y="18957"/>
                  </a:cubicBezTo>
                  <a:cubicBezTo>
                    <a:pt x="17917" y="20391"/>
                    <a:pt x="18605" y="21506"/>
                    <a:pt x="18700" y="21506"/>
                  </a:cubicBezTo>
                  <a:cubicBezTo>
                    <a:pt x="18702" y="21506"/>
                    <a:pt x="18704" y="21506"/>
                    <a:pt x="18705" y="21505"/>
                  </a:cubicBezTo>
                  <a:lnTo>
                    <a:pt x="18705" y="21481"/>
                  </a:lnTo>
                  <a:cubicBezTo>
                    <a:pt x="18776" y="21433"/>
                    <a:pt x="18205" y="20290"/>
                    <a:pt x="17503" y="18826"/>
                  </a:cubicBezTo>
                  <a:cubicBezTo>
                    <a:pt x="16822" y="17383"/>
                    <a:pt x="16280" y="16194"/>
                    <a:pt x="16185" y="1619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8"/>
            <p:cNvSpPr/>
            <p:nvPr/>
          </p:nvSpPr>
          <p:spPr>
            <a:xfrm>
              <a:off x="7083650" y="294703"/>
              <a:ext cx="776286" cy="692113"/>
            </a:xfrm>
            <a:custGeom>
              <a:avLst/>
              <a:gdLst/>
              <a:ahLst/>
              <a:cxnLst/>
              <a:rect l="l" t="t" r="r" b="b"/>
              <a:pathLst>
                <a:path w="40911" h="36475" extrusionOk="0">
                  <a:moveTo>
                    <a:pt x="24266" y="584"/>
                  </a:moveTo>
                  <a:cubicBezTo>
                    <a:pt x="24263" y="592"/>
                    <a:pt x="24260" y="599"/>
                    <a:pt x="24258" y="607"/>
                  </a:cubicBezTo>
                  <a:lnTo>
                    <a:pt x="24258" y="607"/>
                  </a:lnTo>
                  <a:cubicBezTo>
                    <a:pt x="24264" y="599"/>
                    <a:pt x="24271" y="592"/>
                    <a:pt x="24278" y="584"/>
                  </a:cubicBezTo>
                  <a:close/>
                  <a:moveTo>
                    <a:pt x="12967" y="1215"/>
                  </a:moveTo>
                  <a:cubicBezTo>
                    <a:pt x="12633" y="1215"/>
                    <a:pt x="12467" y="1620"/>
                    <a:pt x="12705" y="1858"/>
                  </a:cubicBezTo>
                  <a:cubicBezTo>
                    <a:pt x="12780" y="1930"/>
                    <a:pt x="12872" y="1962"/>
                    <a:pt x="12963" y="1962"/>
                  </a:cubicBezTo>
                  <a:cubicBezTo>
                    <a:pt x="13159" y="1962"/>
                    <a:pt x="13348" y="1812"/>
                    <a:pt x="13348" y="1584"/>
                  </a:cubicBezTo>
                  <a:lnTo>
                    <a:pt x="13336" y="1584"/>
                  </a:lnTo>
                  <a:cubicBezTo>
                    <a:pt x="13336" y="1370"/>
                    <a:pt x="13169" y="1215"/>
                    <a:pt x="12967" y="1215"/>
                  </a:cubicBezTo>
                  <a:close/>
                  <a:moveTo>
                    <a:pt x="20301" y="2001"/>
                  </a:moveTo>
                  <a:cubicBezTo>
                    <a:pt x="20206" y="2001"/>
                    <a:pt x="20134" y="2072"/>
                    <a:pt x="20134" y="2156"/>
                  </a:cubicBezTo>
                  <a:cubicBezTo>
                    <a:pt x="20134" y="2254"/>
                    <a:pt x="20218" y="2318"/>
                    <a:pt x="20302" y="2318"/>
                  </a:cubicBezTo>
                  <a:cubicBezTo>
                    <a:pt x="20340" y="2318"/>
                    <a:pt x="20378" y="2304"/>
                    <a:pt x="20408" y="2275"/>
                  </a:cubicBezTo>
                  <a:cubicBezTo>
                    <a:pt x="20503" y="2167"/>
                    <a:pt x="20432" y="2001"/>
                    <a:pt x="20301" y="2001"/>
                  </a:cubicBezTo>
                  <a:close/>
                  <a:moveTo>
                    <a:pt x="29183" y="3811"/>
                  </a:moveTo>
                  <a:lnTo>
                    <a:pt x="29183" y="3814"/>
                  </a:lnTo>
                  <a:lnTo>
                    <a:pt x="29183" y="3814"/>
                  </a:lnTo>
                  <a:cubicBezTo>
                    <a:pt x="29183" y="3812"/>
                    <a:pt x="29183" y="3811"/>
                    <a:pt x="29183" y="3811"/>
                  </a:cubicBezTo>
                  <a:close/>
                  <a:moveTo>
                    <a:pt x="29183" y="3814"/>
                  </a:moveTo>
                  <a:cubicBezTo>
                    <a:pt x="29182" y="3816"/>
                    <a:pt x="29181" y="3819"/>
                    <a:pt x="29179" y="3823"/>
                  </a:cubicBezTo>
                  <a:lnTo>
                    <a:pt x="29179" y="3823"/>
                  </a:lnTo>
                  <a:cubicBezTo>
                    <a:pt x="29180" y="3822"/>
                    <a:pt x="29181" y="3822"/>
                    <a:pt x="29181" y="3822"/>
                  </a:cubicBezTo>
                  <a:cubicBezTo>
                    <a:pt x="29182" y="3822"/>
                    <a:pt x="29183" y="3822"/>
                    <a:pt x="29183" y="3822"/>
                  </a:cubicBezTo>
                  <a:lnTo>
                    <a:pt x="29183" y="3814"/>
                  </a:lnTo>
                  <a:close/>
                  <a:moveTo>
                    <a:pt x="33517" y="5049"/>
                  </a:moveTo>
                  <a:cubicBezTo>
                    <a:pt x="33504" y="5059"/>
                    <a:pt x="33491" y="5069"/>
                    <a:pt x="33479" y="5078"/>
                  </a:cubicBezTo>
                  <a:lnTo>
                    <a:pt x="33479" y="5078"/>
                  </a:lnTo>
                  <a:cubicBezTo>
                    <a:pt x="33495" y="5072"/>
                    <a:pt x="33512" y="5066"/>
                    <a:pt x="33529" y="5061"/>
                  </a:cubicBezTo>
                  <a:lnTo>
                    <a:pt x="33517" y="5049"/>
                  </a:lnTo>
                  <a:close/>
                  <a:moveTo>
                    <a:pt x="8168" y="4834"/>
                  </a:moveTo>
                  <a:cubicBezTo>
                    <a:pt x="8073" y="4834"/>
                    <a:pt x="8002" y="4894"/>
                    <a:pt x="8014" y="4977"/>
                  </a:cubicBezTo>
                  <a:cubicBezTo>
                    <a:pt x="8014" y="5067"/>
                    <a:pt x="8086" y="5128"/>
                    <a:pt x="8162" y="5128"/>
                  </a:cubicBezTo>
                  <a:cubicBezTo>
                    <a:pt x="8197" y="5128"/>
                    <a:pt x="8233" y="5115"/>
                    <a:pt x="8264" y="5084"/>
                  </a:cubicBezTo>
                  <a:cubicBezTo>
                    <a:pt x="8359" y="5001"/>
                    <a:pt x="8299" y="4834"/>
                    <a:pt x="8168" y="4834"/>
                  </a:cubicBezTo>
                  <a:close/>
                  <a:moveTo>
                    <a:pt x="24258" y="607"/>
                  </a:moveTo>
                  <a:cubicBezTo>
                    <a:pt x="24183" y="695"/>
                    <a:pt x="24118" y="782"/>
                    <a:pt x="24063" y="870"/>
                  </a:cubicBezTo>
                  <a:cubicBezTo>
                    <a:pt x="23932" y="1060"/>
                    <a:pt x="23766" y="1358"/>
                    <a:pt x="23575" y="1715"/>
                  </a:cubicBezTo>
                  <a:cubicBezTo>
                    <a:pt x="23063" y="2656"/>
                    <a:pt x="22634" y="3632"/>
                    <a:pt x="22289" y="4644"/>
                  </a:cubicBezTo>
                  <a:cubicBezTo>
                    <a:pt x="21944" y="5656"/>
                    <a:pt x="21682" y="6704"/>
                    <a:pt x="21515" y="7751"/>
                  </a:cubicBezTo>
                  <a:cubicBezTo>
                    <a:pt x="21444" y="8156"/>
                    <a:pt x="21408" y="8490"/>
                    <a:pt x="21384" y="8716"/>
                  </a:cubicBezTo>
                  <a:cubicBezTo>
                    <a:pt x="21372" y="8835"/>
                    <a:pt x="21361" y="8954"/>
                    <a:pt x="21372" y="9073"/>
                  </a:cubicBezTo>
                  <a:cubicBezTo>
                    <a:pt x="21408" y="8954"/>
                    <a:pt x="21432" y="8847"/>
                    <a:pt x="21444" y="8728"/>
                  </a:cubicBezTo>
                  <a:cubicBezTo>
                    <a:pt x="21480" y="8502"/>
                    <a:pt x="21539" y="8168"/>
                    <a:pt x="21611" y="7775"/>
                  </a:cubicBezTo>
                  <a:cubicBezTo>
                    <a:pt x="22015" y="5680"/>
                    <a:pt x="22694" y="3656"/>
                    <a:pt x="23658" y="1763"/>
                  </a:cubicBezTo>
                  <a:cubicBezTo>
                    <a:pt x="23849" y="1394"/>
                    <a:pt x="24004" y="1096"/>
                    <a:pt x="24111" y="905"/>
                  </a:cubicBezTo>
                  <a:cubicBezTo>
                    <a:pt x="24166" y="806"/>
                    <a:pt x="24221" y="706"/>
                    <a:pt x="24258" y="607"/>
                  </a:cubicBezTo>
                  <a:close/>
                  <a:moveTo>
                    <a:pt x="11788" y="4858"/>
                  </a:moveTo>
                  <a:lnTo>
                    <a:pt x="11788" y="4858"/>
                  </a:lnTo>
                  <a:cubicBezTo>
                    <a:pt x="12002" y="5096"/>
                    <a:pt x="12228" y="5311"/>
                    <a:pt x="12467" y="5513"/>
                  </a:cubicBezTo>
                  <a:cubicBezTo>
                    <a:pt x="12895" y="5906"/>
                    <a:pt x="13490" y="6454"/>
                    <a:pt x="14086" y="7085"/>
                  </a:cubicBezTo>
                  <a:cubicBezTo>
                    <a:pt x="14693" y="7716"/>
                    <a:pt x="15217" y="8311"/>
                    <a:pt x="15586" y="8752"/>
                  </a:cubicBezTo>
                  <a:cubicBezTo>
                    <a:pt x="15776" y="9002"/>
                    <a:pt x="15979" y="9240"/>
                    <a:pt x="16205" y="9454"/>
                  </a:cubicBezTo>
                  <a:cubicBezTo>
                    <a:pt x="16169" y="9383"/>
                    <a:pt x="16122" y="9299"/>
                    <a:pt x="16074" y="9240"/>
                  </a:cubicBezTo>
                  <a:cubicBezTo>
                    <a:pt x="15979" y="9109"/>
                    <a:pt x="15848" y="8906"/>
                    <a:pt x="15669" y="8680"/>
                  </a:cubicBezTo>
                  <a:cubicBezTo>
                    <a:pt x="14753" y="7478"/>
                    <a:pt x="13705" y="6382"/>
                    <a:pt x="12550" y="5418"/>
                  </a:cubicBezTo>
                  <a:cubicBezTo>
                    <a:pt x="12324" y="5239"/>
                    <a:pt x="12133" y="5084"/>
                    <a:pt x="12002" y="4989"/>
                  </a:cubicBezTo>
                  <a:cubicBezTo>
                    <a:pt x="11943" y="4942"/>
                    <a:pt x="11871" y="4894"/>
                    <a:pt x="11788" y="4858"/>
                  </a:cubicBezTo>
                  <a:close/>
                  <a:moveTo>
                    <a:pt x="29179" y="3823"/>
                  </a:moveTo>
                  <a:lnTo>
                    <a:pt x="29179" y="3823"/>
                  </a:lnTo>
                  <a:cubicBezTo>
                    <a:pt x="29095" y="3860"/>
                    <a:pt x="27870" y="5261"/>
                    <a:pt x="26397" y="7001"/>
                  </a:cubicBezTo>
                  <a:cubicBezTo>
                    <a:pt x="24885" y="8799"/>
                    <a:pt x="23694" y="10276"/>
                    <a:pt x="23718" y="10299"/>
                  </a:cubicBezTo>
                  <a:cubicBezTo>
                    <a:pt x="23718" y="10300"/>
                    <a:pt x="23718" y="10300"/>
                    <a:pt x="23719" y="10300"/>
                  </a:cubicBezTo>
                  <a:cubicBezTo>
                    <a:pt x="23762" y="10300"/>
                    <a:pt x="25004" y="8880"/>
                    <a:pt x="26504" y="7097"/>
                  </a:cubicBezTo>
                  <a:cubicBezTo>
                    <a:pt x="27936" y="5391"/>
                    <a:pt x="29097" y="3968"/>
                    <a:pt x="29179" y="3823"/>
                  </a:cubicBezTo>
                  <a:close/>
                  <a:moveTo>
                    <a:pt x="10691" y="6676"/>
                  </a:moveTo>
                  <a:cubicBezTo>
                    <a:pt x="10666" y="6676"/>
                    <a:pt x="10650" y="6681"/>
                    <a:pt x="10645" y="6692"/>
                  </a:cubicBezTo>
                  <a:cubicBezTo>
                    <a:pt x="10585" y="6811"/>
                    <a:pt x="11895" y="7537"/>
                    <a:pt x="13395" y="8573"/>
                  </a:cubicBezTo>
                  <a:cubicBezTo>
                    <a:pt x="14837" y="9568"/>
                    <a:pt x="15915" y="10530"/>
                    <a:pt x="16072" y="10530"/>
                  </a:cubicBezTo>
                  <a:cubicBezTo>
                    <a:pt x="16078" y="10530"/>
                    <a:pt x="16083" y="10529"/>
                    <a:pt x="16086" y="10526"/>
                  </a:cubicBezTo>
                  <a:lnTo>
                    <a:pt x="16074" y="10526"/>
                  </a:lnTo>
                  <a:cubicBezTo>
                    <a:pt x="16157" y="10454"/>
                    <a:pt x="15169" y="9311"/>
                    <a:pt x="13645" y="8228"/>
                  </a:cubicBezTo>
                  <a:cubicBezTo>
                    <a:pt x="12254" y="7239"/>
                    <a:pt x="10952" y="6676"/>
                    <a:pt x="10691" y="6676"/>
                  </a:cubicBezTo>
                  <a:close/>
                  <a:moveTo>
                    <a:pt x="17241" y="2025"/>
                  </a:moveTo>
                  <a:lnTo>
                    <a:pt x="17241" y="2025"/>
                  </a:lnTo>
                  <a:cubicBezTo>
                    <a:pt x="17277" y="2144"/>
                    <a:pt x="17312" y="2263"/>
                    <a:pt x="17372" y="2358"/>
                  </a:cubicBezTo>
                  <a:cubicBezTo>
                    <a:pt x="17467" y="2572"/>
                    <a:pt x="17598" y="2882"/>
                    <a:pt x="17753" y="3251"/>
                  </a:cubicBezTo>
                  <a:cubicBezTo>
                    <a:pt x="18563" y="5227"/>
                    <a:pt x="19158" y="7287"/>
                    <a:pt x="19527" y="9395"/>
                  </a:cubicBezTo>
                  <a:cubicBezTo>
                    <a:pt x="19598" y="9799"/>
                    <a:pt x="19646" y="10121"/>
                    <a:pt x="19682" y="10347"/>
                  </a:cubicBezTo>
                  <a:cubicBezTo>
                    <a:pt x="19706" y="10466"/>
                    <a:pt x="19717" y="10585"/>
                    <a:pt x="19753" y="10704"/>
                  </a:cubicBezTo>
                  <a:lnTo>
                    <a:pt x="19765" y="10704"/>
                  </a:lnTo>
                  <a:cubicBezTo>
                    <a:pt x="19765" y="10585"/>
                    <a:pt x="19765" y="10466"/>
                    <a:pt x="19741" y="10347"/>
                  </a:cubicBezTo>
                  <a:cubicBezTo>
                    <a:pt x="19729" y="10121"/>
                    <a:pt x="19682" y="9787"/>
                    <a:pt x="19634" y="9371"/>
                  </a:cubicBezTo>
                  <a:cubicBezTo>
                    <a:pt x="19313" y="7251"/>
                    <a:pt x="18717" y="5180"/>
                    <a:pt x="17848" y="3215"/>
                  </a:cubicBezTo>
                  <a:cubicBezTo>
                    <a:pt x="17681" y="2846"/>
                    <a:pt x="17527" y="2537"/>
                    <a:pt x="17420" y="2334"/>
                  </a:cubicBezTo>
                  <a:cubicBezTo>
                    <a:pt x="17372" y="2227"/>
                    <a:pt x="17312" y="2132"/>
                    <a:pt x="17241" y="2025"/>
                  </a:cubicBezTo>
                  <a:close/>
                  <a:moveTo>
                    <a:pt x="13871" y="11169"/>
                  </a:moveTo>
                  <a:lnTo>
                    <a:pt x="13866" y="11174"/>
                  </a:lnTo>
                  <a:lnTo>
                    <a:pt x="13866" y="11174"/>
                  </a:lnTo>
                  <a:cubicBezTo>
                    <a:pt x="13868" y="11173"/>
                    <a:pt x="13870" y="11171"/>
                    <a:pt x="13871" y="11169"/>
                  </a:cubicBezTo>
                  <a:close/>
                  <a:moveTo>
                    <a:pt x="4506" y="7987"/>
                  </a:moveTo>
                  <a:cubicBezTo>
                    <a:pt x="4353" y="7987"/>
                    <a:pt x="4268" y="8001"/>
                    <a:pt x="4263" y="8025"/>
                  </a:cubicBezTo>
                  <a:cubicBezTo>
                    <a:pt x="4251" y="8156"/>
                    <a:pt x="6502" y="8513"/>
                    <a:pt x="9145" y="9383"/>
                  </a:cubicBezTo>
                  <a:cubicBezTo>
                    <a:pt x="11649" y="10195"/>
                    <a:pt x="13597" y="11178"/>
                    <a:pt x="13846" y="11178"/>
                  </a:cubicBezTo>
                  <a:cubicBezTo>
                    <a:pt x="13852" y="11178"/>
                    <a:pt x="13857" y="11177"/>
                    <a:pt x="13861" y="11176"/>
                  </a:cubicBezTo>
                  <a:lnTo>
                    <a:pt x="13861" y="11176"/>
                  </a:lnTo>
                  <a:cubicBezTo>
                    <a:pt x="13868" y="11053"/>
                    <a:pt x="11920" y="9835"/>
                    <a:pt x="9276" y="8966"/>
                  </a:cubicBezTo>
                  <a:cubicBezTo>
                    <a:pt x="7092" y="8241"/>
                    <a:pt x="5166" y="7987"/>
                    <a:pt x="4506" y="7987"/>
                  </a:cubicBezTo>
                  <a:close/>
                  <a:moveTo>
                    <a:pt x="13866" y="11174"/>
                  </a:moveTo>
                  <a:lnTo>
                    <a:pt x="13866" y="11174"/>
                  </a:lnTo>
                  <a:cubicBezTo>
                    <a:pt x="13864" y="11175"/>
                    <a:pt x="13863" y="11176"/>
                    <a:pt x="13861" y="11176"/>
                  </a:cubicBezTo>
                  <a:lnTo>
                    <a:pt x="13861" y="11176"/>
                  </a:lnTo>
                  <a:cubicBezTo>
                    <a:pt x="13861" y="11178"/>
                    <a:pt x="13860" y="11179"/>
                    <a:pt x="13860" y="11180"/>
                  </a:cubicBezTo>
                  <a:lnTo>
                    <a:pt x="13866" y="11174"/>
                  </a:lnTo>
                  <a:close/>
                  <a:moveTo>
                    <a:pt x="33479" y="5078"/>
                  </a:moveTo>
                  <a:cubicBezTo>
                    <a:pt x="33355" y="5125"/>
                    <a:pt x="33241" y="5188"/>
                    <a:pt x="33136" y="5251"/>
                  </a:cubicBezTo>
                  <a:cubicBezTo>
                    <a:pt x="32886" y="5370"/>
                    <a:pt x="32540" y="5573"/>
                    <a:pt x="32112" y="5811"/>
                  </a:cubicBezTo>
                  <a:cubicBezTo>
                    <a:pt x="31255" y="6311"/>
                    <a:pt x="30088" y="7025"/>
                    <a:pt x="28861" y="7894"/>
                  </a:cubicBezTo>
                  <a:cubicBezTo>
                    <a:pt x="27623" y="8763"/>
                    <a:pt x="26552" y="9609"/>
                    <a:pt x="25802" y="10252"/>
                  </a:cubicBezTo>
                  <a:cubicBezTo>
                    <a:pt x="25421" y="10573"/>
                    <a:pt x="25123" y="10835"/>
                    <a:pt x="24920" y="11026"/>
                  </a:cubicBezTo>
                  <a:cubicBezTo>
                    <a:pt x="24813" y="11109"/>
                    <a:pt x="24706" y="11216"/>
                    <a:pt x="24611" y="11323"/>
                  </a:cubicBezTo>
                  <a:cubicBezTo>
                    <a:pt x="24742" y="11240"/>
                    <a:pt x="24849" y="11157"/>
                    <a:pt x="24956" y="11061"/>
                  </a:cubicBezTo>
                  <a:lnTo>
                    <a:pt x="25861" y="10323"/>
                  </a:lnTo>
                  <a:cubicBezTo>
                    <a:pt x="26635" y="9704"/>
                    <a:pt x="27707" y="8871"/>
                    <a:pt x="28945" y="8001"/>
                  </a:cubicBezTo>
                  <a:cubicBezTo>
                    <a:pt x="30171" y="7144"/>
                    <a:pt x="31326" y="6418"/>
                    <a:pt x="32159" y="5906"/>
                  </a:cubicBezTo>
                  <a:lnTo>
                    <a:pt x="33148" y="5287"/>
                  </a:lnTo>
                  <a:cubicBezTo>
                    <a:pt x="33265" y="5223"/>
                    <a:pt x="33372" y="5159"/>
                    <a:pt x="33479" y="5078"/>
                  </a:cubicBezTo>
                  <a:close/>
                  <a:moveTo>
                    <a:pt x="35836" y="11176"/>
                  </a:moveTo>
                  <a:cubicBezTo>
                    <a:pt x="35801" y="11176"/>
                    <a:pt x="35766" y="11177"/>
                    <a:pt x="35731" y="11180"/>
                  </a:cubicBezTo>
                  <a:cubicBezTo>
                    <a:pt x="35493" y="11180"/>
                    <a:pt x="35148" y="11204"/>
                    <a:pt x="34731" y="11240"/>
                  </a:cubicBezTo>
                  <a:cubicBezTo>
                    <a:pt x="33624" y="11335"/>
                    <a:pt x="32540" y="11526"/>
                    <a:pt x="31469" y="11800"/>
                  </a:cubicBezTo>
                  <a:cubicBezTo>
                    <a:pt x="30397" y="12062"/>
                    <a:pt x="29350" y="12419"/>
                    <a:pt x="28349" y="12859"/>
                  </a:cubicBezTo>
                  <a:cubicBezTo>
                    <a:pt x="27957" y="13026"/>
                    <a:pt x="27647" y="13181"/>
                    <a:pt x="27433" y="13288"/>
                  </a:cubicBezTo>
                  <a:cubicBezTo>
                    <a:pt x="27326" y="13335"/>
                    <a:pt x="27218" y="13407"/>
                    <a:pt x="27123" y="13478"/>
                  </a:cubicBezTo>
                  <a:cubicBezTo>
                    <a:pt x="27242" y="13443"/>
                    <a:pt x="27349" y="13395"/>
                    <a:pt x="27468" y="13347"/>
                  </a:cubicBezTo>
                  <a:cubicBezTo>
                    <a:pt x="27671" y="13240"/>
                    <a:pt x="27992" y="13109"/>
                    <a:pt x="28385" y="12954"/>
                  </a:cubicBezTo>
                  <a:cubicBezTo>
                    <a:pt x="30421" y="12133"/>
                    <a:pt x="32552" y="11597"/>
                    <a:pt x="34743" y="11347"/>
                  </a:cubicBezTo>
                  <a:cubicBezTo>
                    <a:pt x="35160" y="11300"/>
                    <a:pt x="35493" y="11264"/>
                    <a:pt x="35731" y="11240"/>
                  </a:cubicBezTo>
                  <a:cubicBezTo>
                    <a:pt x="35850" y="11240"/>
                    <a:pt x="35969" y="11216"/>
                    <a:pt x="36100" y="11192"/>
                  </a:cubicBezTo>
                  <a:cubicBezTo>
                    <a:pt x="36008" y="11184"/>
                    <a:pt x="35921" y="11176"/>
                    <a:pt x="35836" y="11176"/>
                  </a:cubicBezTo>
                  <a:close/>
                  <a:moveTo>
                    <a:pt x="7635" y="13222"/>
                  </a:moveTo>
                  <a:cubicBezTo>
                    <a:pt x="6214" y="13222"/>
                    <a:pt x="4799" y="13375"/>
                    <a:pt x="3418" y="13693"/>
                  </a:cubicBezTo>
                  <a:cubicBezTo>
                    <a:pt x="2144" y="13990"/>
                    <a:pt x="1406" y="14312"/>
                    <a:pt x="1429" y="14383"/>
                  </a:cubicBezTo>
                  <a:cubicBezTo>
                    <a:pt x="1432" y="14392"/>
                    <a:pt x="1447" y="14396"/>
                    <a:pt x="1471" y="14396"/>
                  </a:cubicBezTo>
                  <a:cubicBezTo>
                    <a:pt x="1649" y="14396"/>
                    <a:pt x="2371" y="14189"/>
                    <a:pt x="3477" y="13990"/>
                  </a:cubicBezTo>
                  <a:cubicBezTo>
                    <a:pt x="4774" y="13765"/>
                    <a:pt x="6092" y="13658"/>
                    <a:pt x="7409" y="13658"/>
                  </a:cubicBezTo>
                  <a:cubicBezTo>
                    <a:pt x="7762" y="13658"/>
                    <a:pt x="8114" y="13666"/>
                    <a:pt x="8466" y="13681"/>
                  </a:cubicBezTo>
                  <a:cubicBezTo>
                    <a:pt x="10133" y="13740"/>
                    <a:pt x="11800" y="13967"/>
                    <a:pt x="13419" y="14359"/>
                  </a:cubicBezTo>
                  <a:cubicBezTo>
                    <a:pt x="14564" y="14643"/>
                    <a:pt x="15269" y="14926"/>
                    <a:pt x="15408" y="14926"/>
                  </a:cubicBezTo>
                  <a:cubicBezTo>
                    <a:pt x="15420" y="14926"/>
                    <a:pt x="15428" y="14924"/>
                    <a:pt x="15431" y="14919"/>
                  </a:cubicBezTo>
                  <a:cubicBezTo>
                    <a:pt x="15455" y="14871"/>
                    <a:pt x="14753" y="14455"/>
                    <a:pt x="13490" y="14074"/>
                  </a:cubicBezTo>
                  <a:cubicBezTo>
                    <a:pt x="11859" y="13586"/>
                    <a:pt x="10181" y="13300"/>
                    <a:pt x="8478" y="13240"/>
                  </a:cubicBezTo>
                  <a:cubicBezTo>
                    <a:pt x="8197" y="13228"/>
                    <a:pt x="7916" y="13222"/>
                    <a:pt x="7635" y="13222"/>
                  </a:cubicBezTo>
                  <a:close/>
                  <a:moveTo>
                    <a:pt x="30028" y="1"/>
                  </a:moveTo>
                  <a:lnTo>
                    <a:pt x="30028" y="12"/>
                  </a:lnTo>
                  <a:cubicBezTo>
                    <a:pt x="29802" y="72"/>
                    <a:pt x="29588" y="179"/>
                    <a:pt x="29397" y="322"/>
                  </a:cubicBezTo>
                  <a:cubicBezTo>
                    <a:pt x="28838" y="667"/>
                    <a:pt x="28314" y="1072"/>
                    <a:pt x="27826" y="1513"/>
                  </a:cubicBezTo>
                  <a:cubicBezTo>
                    <a:pt x="26218" y="2965"/>
                    <a:pt x="24861" y="4680"/>
                    <a:pt x="23825" y="6585"/>
                  </a:cubicBezTo>
                  <a:cubicBezTo>
                    <a:pt x="22801" y="8478"/>
                    <a:pt x="21932" y="10454"/>
                    <a:pt x="21241" y="12490"/>
                  </a:cubicBezTo>
                  <a:cubicBezTo>
                    <a:pt x="20694" y="14050"/>
                    <a:pt x="20396" y="15026"/>
                    <a:pt x="20456" y="15050"/>
                  </a:cubicBezTo>
                  <a:cubicBezTo>
                    <a:pt x="20456" y="15050"/>
                    <a:pt x="20457" y="15050"/>
                    <a:pt x="20458" y="15050"/>
                  </a:cubicBezTo>
                  <a:cubicBezTo>
                    <a:pt x="20525" y="15050"/>
                    <a:pt x="20916" y="14114"/>
                    <a:pt x="21527" y="12609"/>
                  </a:cubicBezTo>
                  <a:cubicBezTo>
                    <a:pt x="22289" y="10609"/>
                    <a:pt x="23182" y="8680"/>
                    <a:pt x="24206" y="6799"/>
                  </a:cubicBezTo>
                  <a:cubicBezTo>
                    <a:pt x="25218" y="4930"/>
                    <a:pt x="26516" y="3227"/>
                    <a:pt x="28028" y="1739"/>
                  </a:cubicBezTo>
                  <a:cubicBezTo>
                    <a:pt x="29195" y="608"/>
                    <a:pt x="30076" y="72"/>
                    <a:pt x="30028" y="1"/>
                  </a:cubicBezTo>
                  <a:close/>
                  <a:moveTo>
                    <a:pt x="14376" y="2606"/>
                  </a:moveTo>
                  <a:cubicBezTo>
                    <a:pt x="14374" y="2606"/>
                    <a:pt x="14373" y="2607"/>
                    <a:pt x="14372" y="2608"/>
                  </a:cubicBezTo>
                  <a:cubicBezTo>
                    <a:pt x="14252" y="2679"/>
                    <a:pt x="15955" y="5239"/>
                    <a:pt x="17443" y="8656"/>
                  </a:cubicBezTo>
                  <a:cubicBezTo>
                    <a:pt x="18926" y="12072"/>
                    <a:pt x="19534" y="15062"/>
                    <a:pt x="19668" y="15062"/>
                  </a:cubicBezTo>
                  <a:cubicBezTo>
                    <a:pt x="19669" y="15062"/>
                    <a:pt x="19669" y="15062"/>
                    <a:pt x="19670" y="15062"/>
                  </a:cubicBezTo>
                  <a:cubicBezTo>
                    <a:pt x="19729" y="15050"/>
                    <a:pt x="19646" y="14288"/>
                    <a:pt x="19372" y="13074"/>
                  </a:cubicBezTo>
                  <a:cubicBezTo>
                    <a:pt x="18622" y="9918"/>
                    <a:pt x="17348" y="6918"/>
                    <a:pt x="15586" y="4203"/>
                  </a:cubicBezTo>
                  <a:cubicBezTo>
                    <a:pt x="14927" y="3197"/>
                    <a:pt x="14436" y="2606"/>
                    <a:pt x="14376" y="2606"/>
                  </a:cubicBezTo>
                  <a:close/>
                  <a:moveTo>
                    <a:pt x="14383" y="10752"/>
                  </a:moveTo>
                  <a:cubicBezTo>
                    <a:pt x="14372" y="10788"/>
                    <a:pt x="14669" y="10978"/>
                    <a:pt x="15145" y="11311"/>
                  </a:cubicBezTo>
                  <a:cubicBezTo>
                    <a:pt x="16384" y="12181"/>
                    <a:pt x="17491" y="13216"/>
                    <a:pt x="18432" y="14395"/>
                  </a:cubicBezTo>
                  <a:cubicBezTo>
                    <a:pt x="18622" y="14645"/>
                    <a:pt x="18813" y="14895"/>
                    <a:pt x="19027" y="15133"/>
                  </a:cubicBezTo>
                  <a:cubicBezTo>
                    <a:pt x="19003" y="15038"/>
                    <a:pt x="18955" y="14955"/>
                    <a:pt x="18908" y="14883"/>
                  </a:cubicBezTo>
                  <a:cubicBezTo>
                    <a:pt x="18813" y="14752"/>
                    <a:pt x="18682" y="14562"/>
                    <a:pt x="18515" y="14324"/>
                  </a:cubicBezTo>
                  <a:cubicBezTo>
                    <a:pt x="17610" y="13097"/>
                    <a:pt x="16479" y="12050"/>
                    <a:pt x="15205" y="11216"/>
                  </a:cubicBezTo>
                  <a:cubicBezTo>
                    <a:pt x="14955" y="11061"/>
                    <a:pt x="14753" y="10942"/>
                    <a:pt x="14610" y="10859"/>
                  </a:cubicBezTo>
                  <a:cubicBezTo>
                    <a:pt x="14538" y="10811"/>
                    <a:pt x="14455" y="10776"/>
                    <a:pt x="14383" y="10752"/>
                  </a:cubicBezTo>
                  <a:close/>
                  <a:moveTo>
                    <a:pt x="6238" y="11077"/>
                  </a:moveTo>
                  <a:cubicBezTo>
                    <a:pt x="5223" y="11077"/>
                    <a:pt x="4620" y="11155"/>
                    <a:pt x="4620" y="11216"/>
                  </a:cubicBezTo>
                  <a:cubicBezTo>
                    <a:pt x="4632" y="11288"/>
                    <a:pt x="5454" y="11276"/>
                    <a:pt x="6799" y="11395"/>
                  </a:cubicBezTo>
                  <a:cubicBezTo>
                    <a:pt x="7466" y="11442"/>
                    <a:pt x="8264" y="11538"/>
                    <a:pt x="9133" y="11692"/>
                  </a:cubicBezTo>
                  <a:cubicBezTo>
                    <a:pt x="11026" y="12014"/>
                    <a:pt x="12871" y="12562"/>
                    <a:pt x="14633" y="13300"/>
                  </a:cubicBezTo>
                  <a:cubicBezTo>
                    <a:pt x="15455" y="13645"/>
                    <a:pt x="16169" y="13990"/>
                    <a:pt x="16765" y="14312"/>
                  </a:cubicBezTo>
                  <a:cubicBezTo>
                    <a:pt x="17886" y="14895"/>
                    <a:pt x="18575" y="15341"/>
                    <a:pt x="18681" y="15341"/>
                  </a:cubicBezTo>
                  <a:cubicBezTo>
                    <a:pt x="18687" y="15341"/>
                    <a:pt x="18691" y="15339"/>
                    <a:pt x="18694" y="15336"/>
                  </a:cubicBezTo>
                  <a:cubicBezTo>
                    <a:pt x="18717" y="15288"/>
                    <a:pt x="18074" y="14740"/>
                    <a:pt x="16919" y="14038"/>
                  </a:cubicBezTo>
                  <a:cubicBezTo>
                    <a:pt x="16241" y="13633"/>
                    <a:pt x="15526" y="13252"/>
                    <a:pt x="14800" y="12931"/>
                  </a:cubicBezTo>
                  <a:cubicBezTo>
                    <a:pt x="13907" y="12538"/>
                    <a:pt x="12990" y="12204"/>
                    <a:pt x="12062" y="11919"/>
                  </a:cubicBezTo>
                  <a:cubicBezTo>
                    <a:pt x="11121" y="11657"/>
                    <a:pt x="10157" y="11442"/>
                    <a:pt x="9192" y="11300"/>
                  </a:cubicBezTo>
                  <a:cubicBezTo>
                    <a:pt x="8407" y="11180"/>
                    <a:pt x="7609" y="11109"/>
                    <a:pt x="6811" y="11085"/>
                  </a:cubicBezTo>
                  <a:cubicBezTo>
                    <a:pt x="6608" y="11080"/>
                    <a:pt x="6417" y="11077"/>
                    <a:pt x="6238" y="11077"/>
                  </a:cubicBezTo>
                  <a:close/>
                  <a:moveTo>
                    <a:pt x="34912" y="7999"/>
                  </a:moveTo>
                  <a:cubicBezTo>
                    <a:pt x="34681" y="7999"/>
                    <a:pt x="33894" y="8134"/>
                    <a:pt x="32755" y="8454"/>
                  </a:cubicBezTo>
                  <a:cubicBezTo>
                    <a:pt x="31969" y="8692"/>
                    <a:pt x="31195" y="8954"/>
                    <a:pt x="30445" y="9275"/>
                  </a:cubicBezTo>
                  <a:cubicBezTo>
                    <a:pt x="28588" y="10037"/>
                    <a:pt x="26837" y="11026"/>
                    <a:pt x="25230" y="12228"/>
                  </a:cubicBezTo>
                  <a:cubicBezTo>
                    <a:pt x="24575" y="12716"/>
                    <a:pt x="23956" y="13252"/>
                    <a:pt x="23361" y="13800"/>
                  </a:cubicBezTo>
                  <a:cubicBezTo>
                    <a:pt x="22337" y="14764"/>
                    <a:pt x="21777" y="15431"/>
                    <a:pt x="21837" y="15479"/>
                  </a:cubicBezTo>
                  <a:cubicBezTo>
                    <a:pt x="21839" y="15480"/>
                    <a:pt x="21842" y="15481"/>
                    <a:pt x="21846" y="15481"/>
                  </a:cubicBezTo>
                  <a:cubicBezTo>
                    <a:pt x="21942" y="15481"/>
                    <a:pt x="22542" y="14887"/>
                    <a:pt x="23563" y="14038"/>
                  </a:cubicBezTo>
                  <a:cubicBezTo>
                    <a:pt x="24087" y="13597"/>
                    <a:pt x="24718" y="13085"/>
                    <a:pt x="25480" y="12562"/>
                  </a:cubicBezTo>
                  <a:cubicBezTo>
                    <a:pt x="26230" y="12038"/>
                    <a:pt x="27064" y="11490"/>
                    <a:pt x="27980" y="10966"/>
                  </a:cubicBezTo>
                  <a:cubicBezTo>
                    <a:pt x="28838" y="10478"/>
                    <a:pt x="29719" y="10037"/>
                    <a:pt x="30624" y="9645"/>
                  </a:cubicBezTo>
                  <a:cubicBezTo>
                    <a:pt x="31457" y="9275"/>
                    <a:pt x="32219" y="8978"/>
                    <a:pt x="32874" y="8752"/>
                  </a:cubicBezTo>
                  <a:cubicBezTo>
                    <a:pt x="34172" y="8287"/>
                    <a:pt x="35005" y="8073"/>
                    <a:pt x="34993" y="8001"/>
                  </a:cubicBezTo>
                  <a:lnTo>
                    <a:pt x="34993" y="8001"/>
                  </a:lnTo>
                  <a:lnTo>
                    <a:pt x="34981" y="8013"/>
                  </a:lnTo>
                  <a:cubicBezTo>
                    <a:pt x="34979" y="8004"/>
                    <a:pt x="34956" y="7999"/>
                    <a:pt x="34912" y="7999"/>
                  </a:cubicBezTo>
                  <a:close/>
                  <a:moveTo>
                    <a:pt x="4989" y="15098"/>
                  </a:moveTo>
                  <a:cubicBezTo>
                    <a:pt x="4656" y="15098"/>
                    <a:pt x="4489" y="15502"/>
                    <a:pt x="4727" y="15741"/>
                  </a:cubicBezTo>
                  <a:cubicBezTo>
                    <a:pt x="4805" y="15818"/>
                    <a:pt x="4900" y="15853"/>
                    <a:pt x="4993" y="15853"/>
                  </a:cubicBezTo>
                  <a:cubicBezTo>
                    <a:pt x="5186" y="15853"/>
                    <a:pt x="5370" y="15704"/>
                    <a:pt x="5370" y="15479"/>
                  </a:cubicBezTo>
                  <a:cubicBezTo>
                    <a:pt x="5370" y="15264"/>
                    <a:pt x="5192" y="15098"/>
                    <a:pt x="4989" y="15098"/>
                  </a:cubicBezTo>
                  <a:close/>
                  <a:moveTo>
                    <a:pt x="40027" y="15205"/>
                  </a:moveTo>
                  <a:cubicBezTo>
                    <a:pt x="39692" y="15205"/>
                    <a:pt x="39533" y="15613"/>
                    <a:pt x="39768" y="15836"/>
                  </a:cubicBezTo>
                  <a:cubicBezTo>
                    <a:pt x="39845" y="15913"/>
                    <a:pt x="39940" y="15948"/>
                    <a:pt x="40033" y="15948"/>
                  </a:cubicBezTo>
                  <a:cubicBezTo>
                    <a:pt x="40226" y="15948"/>
                    <a:pt x="40411" y="15799"/>
                    <a:pt x="40411" y="15574"/>
                  </a:cubicBezTo>
                  <a:cubicBezTo>
                    <a:pt x="40411" y="15371"/>
                    <a:pt x="40244" y="15205"/>
                    <a:pt x="40041" y="15205"/>
                  </a:cubicBezTo>
                  <a:cubicBezTo>
                    <a:pt x="40037" y="15205"/>
                    <a:pt x="40032" y="15205"/>
                    <a:pt x="40027" y="15205"/>
                  </a:cubicBezTo>
                  <a:close/>
                  <a:moveTo>
                    <a:pt x="11533" y="15558"/>
                  </a:moveTo>
                  <a:cubicBezTo>
                    <a:pt x="10785" y="15558"/>
                    <a:pt x="10035" y="15643"/>
                    <a:pt x="9299" y="15812"/>
                  </a:cubicBezTo>
                  <a:cubicBezTo>
                    <a:pt x="8668" y="15955"/>
                    <a:pt x="8311" y="16122"/>
                    <a:pt x="8311" y="16169"/>
                  </a:cubicBezTo>
                  <a:cubicBezTo>
                    <a:pt x="8317" y="16190"/>
                    <a:pt x="8362" y="16199"/>
                    <a:pt x="8441" y="16199"/>
                  </a:cubicBezTo>
                  <a:cubicBezTo>
                    <a:pt x="8820" y="16199"/>
                    <a:pt x="9987" y="15998"/>
                    <a:pt x="11420" y="15998"/>
                  </a:cubicBezTo>
                  <a:cubicBezTo>
                    <a:pt x="11541" y="15998"/>
                    <a:pt x="11663" y="15999"/>
                    <a:pt x="11788" y="16002"/>
                  </a:cubicBezTo>
                  <a:cubicBezTo>
                    <a:pt x="13483" y="16034"/>
                    <a:pt x="14861" y="16391"/>
                    <a:pt x="15183" y="16391"/>
                  </a:cubicBezTo>
                  <a:cubicBezTo>
                    <a:pt x="15225" y="16391"/>
                    <a:pt x="15248" y="16385"/>
                    <a:pt x="15253" y="16372"/>
                  </a:cubicBezTo>
                  <a:lnTo>
                    <a:pt x="15265" y="16372"/>
                  </a:lnTo>
                  <a:cubicBezTo>
                    <a:pt x="15276" y="16324"/>
                    <a:pt x="14919" y="16133"/>
                    <a:pt x="14300" y="15955"/>
                  </a:cubicBezTo>
                  <a:cubicBezTo>
                    <a:pt x="13401" y="15690"/>
                    <a:pt x="12468" y="15558"/>
                    <a:pt x="11533" y="15558"/>
                  </a:cubicBezTo>
                  <a:close/>
                  <a:moveTo>
                    <a:pt x="32054" y="13285"/>
                  </a:moveTo>
                  <a:cubicBezTo>
                    <a:pt x="31958" y="13285"/>
                    <a:pt x="31858" y="13286"/>
                    <a:pt x="31755" y="13288"/>
                  </a:cubicBezTo>
                  <a:cubicBezTo>
                    <a:pt x="31052" y="13288"/>
                    <a:pt x="30362" y="13347"/>
                    <a:pt x="29671" y="13443"/>
                  </a:cubicBezTo>
                  <a:cubicBezTo>
                    <a:pt x="28826" y="13562"/>
                    <a:pt x="27992" y="13740"/>
                    <a:pt x="27171" y="13978"/>
                  </a:cubicBezTo>
                  <a:cubicBezTo>
                    <a:pt x="26349" y="14217"/>
                    <a:pt x="25552" y="14514"/>
                    <a:pt x="24766" y="14859"/>
                  </a:cubicBezTo>
                  <a:cubicBezTo>
                    <a:pt x="24135" y="15145"/>
                    <a:pt x="23516" y="15467"/>
                    <a:pt x="22932" y="15824"/>
                  </a:cubicBezTo>
                  <a:cubicBezTo>
                    <a:pt x="21920" y="16455"/>
                    <a:pt x="21372" y="16919"/>
                    <a:pt x="21396" y="16979"/>
                  </a:cubicBezTo>
                  <a:cubicBezTo>
                    <a:pt x="21399" y="16983"/>
                    <a:pt x="21404" y="16985"/>
                    <a:pt x="21412" y="16985"/>
                  </a:cubicBezTo>
                  <a:cubicBezTo>
                    <a:pt x="21518" y="16985"/>
                    <a:pt x="22111" y="16619"/>
                    <a:pt x="23075" y="16098"/>
                  </a:cubicBezTo>
                  <a:cubicBezTo>
                    <a:pt x="23575" y="15812"/>
                    <a:pt x="24206" y="15514"/>
                    <a:pt x="24920" y="15217"/>
                  </a:cubicBezTo>
                  <a:cubicBezTo>
                    <a:pt x="25682" y="14907"/>
                    <a:pt x="26468" y="14621"/>
                    <a:pt x="27278" y="14383"/>
                  </a:cubicBezTo>
                  <a:cubicBezTo>
                    <a:pt x="28076" y="14157"/>
                    <a:pt x="28885" y="13978"/>
                    <a:pt x="29707" y="13836"/>
                  </a:cubicBezTo>
                  <a:cubicBezTo>
                    <a:pt x="30469" y="13705"/>
                    <a:pt x="31147" y="13621"/>
                    <a:pt x="31731" y="13586"/>
                  </a:cubicBezTo>
                  <a:cubicBezTo>
                    <a:pt x="32898" y="13502"/>
                    <a:pt x="33624" y="13502"/>
                    <a:pt x="33624" y="13431"/>
                  </a:cubicBezTo>
                  <a:cubicBezTo>
                    <a:pt x="33635" y="13387"/>
                    <a:pt x="33033" y="13285"/>
                    <a:pt x="32054" y="13285"/>
                  </a:cubicBezTo>
                  <a:close/>
                  <a:moveTo>
                    <a:pt x="30579" y="15180"/>
                  </a:moveTo>
                  <a:cubicBezTo>
                    <a:pt x="30315" y="15180"/>
                    <a:pt x="30052" y="15188"/>
                    <a:pt x="29790" y="15205"/>
                  </a:cubicBezTo>
                  <a:cubicBezTo>
                    <a:pt x="29171" y="15240"/>
                    <a:pt x="28564" y="15312"/>
                    <a:pt x="27968" y="15431"/>
                  </a:cubicBezTo>
                  <a:cubicBezTo>
                    <a:pt x="27718" y="15467"/>
                    <a:pt x="27492" y="15526"/>
                    <a:pt x="27290" y="15586"/>
                  </a:cubicBezTo>
                  <a:cubicBezTo>
                    <a:pt x="27076" y="15633"/>
                    <a:pt x="26909" y="15681"/>
                    <a:pt x="26778" y="15729"/>
                  </a:cubicBezTo>
                  <a:cubicBezTo>
                    <a:pt x="26623" y="15764"/>
                    <a:pt x="26480" y="15812"/>
                    <a:pt x="26349" y="15883"/>
                  </a:cubicBezTo>
                  <a:cubicBezTo>
                    <a:pt x="26492" y="15860"/>
                    <a:pt x="26647" y="15824"/>
                    <a:pt x="26790" y="15788"/>
                  </a:cubicBezTo>
                  <a:cubicBezTo>
                    <a:pt x="26933" y="15752"/>
                    <a:pt x="27099" y="15705"/>
                    <a:pt x="27302" y="15669"/>
                  </a:cubicBezTo>
                  <a:cubicBezTo>
                    <a:pt x="27504" y="15621"/>
                    <a:pt x="27730" y="15574"/>
                    <a:pt x="27992" y="15538"/>
                  </a:cubicBezTo>
                  <a:cubicBezTo>
                    <a:pt x="28588" y="15431"/>
                    <a:pt x="29195" y="15371"/>
                    <a:pt x="29790" y="15336"/>
                  </a:cubicBezTo>
                  <a:cubicBezTo>
                    <a:pt x="30017" y="15329"/>
                    <a:pt x="30244" y="15325"/>
                    <a:pt x="30471" y="15325"/>
                  </a:cubicBezTo>
                  <a:cubicBezTo>
                    <a:pt x="30993" y="15325"/>
                    <a:pt x="31514" y="15345"/>
                    <a:pt x="32029" y="15395"/>
                  </a:cubicBezTo>
                  <a:cubicBezTo>
                    <a:pt x="32767" y="15479"/>
                    <a:pt x="33493" y="15610"/>
                    <a:pt x="34219" y="15776"/>
                  </a:cubicBezTo>
                  <a:cubicBezTo>
                    <a:pt x="34803" y="15931"/>
                    <a:pt x="35374" y="16122"/>
                    <a:pt x="35946" y="16336"/>
                  </a:cubicBezTo>
                  <a:cubicBezTo>
                    <a:pt x="36184" y="16431"/>
                    <a:pt x="36410" y="16538"/>
                    <a:pt x="36589" y="16610"/>
                  </a:cubicBezTo>
                  <a:cubicBezTo>
                    <a:pt x="36779" y="16693"/>
                    <a:pt x="36946" y="16764"/>
                    <a:pt x="37077" y="16836"/>
                  </a:cubicBezTo>
                  <a:cubicBezTo>
                    <a:pt x="37208" y="16907"/>
                    <a:pt x="37339" y="16967"/>
                    <a:pt x="37482" y="17015"/>
                  </a:cubicBezTo>
                  <a:cubicBezTo>
                    <a:pt x="37363" y="16907"/>
                    <a:pt x="37220" y="16824"/>
                    <a:pt x="37089" y="16753"/>
                  </a:cubicBezTo>
                  <a:cubicBezTo>
                    <a:pt x="36934" y="16657"/>
                    <a:pt x="36767" y="16586"/>
                    <a:pt x="36612" y="16514"/>
                  </a:cubicBezTo>
                  <a:cubicBezTo>
                    <a:pt x="36410" y="16431"/>
                    <a:pt x="36208" y="16324"/>
                    <a:pt x="35969" y="16229"/>
                  </a:cubicBezTo>
                  <a:cubicBezTo>
                    <a:pt x="35398" y="16002"/>
                    <a:pt x="34826" y="15800"/>
                    <a:pt x="34231" y="15645"/>
                  </a:cubicBezTo>
                  <a:cubicBezTo>
                    <a:pt x="33505" y="15467"/>
                    <a:pt x="32767" y="15324"/>
                    <a:pt x="32029" y="15252"/>
                  </a:cubicBezTo>
                  <a:cubicBezTo>
                    <a:pt x="31544" y="15206"/>
                    <a:pt x="31060" y="15180"/>
                    <a:pt x="30579" y="15180"/>
                  </a:cubicBezTo>
                  <a:close/>
                  <a:moveTo>
                    <a:pt x="35353" y="17752"/>
                  </a:moveTo>
                  <a:cubicBezTo>
                    <a:pt x="35348" y="17752"/>
                    <a:pt x="35343" y="17752"/>
                    <a:pt x="35338" y="17753"/>
                  </a:cubicBezTo>
                  <a:cubicBezTo>
                    <a:pt x="35255" y="17753"/>
                    <a:pt x="35184" y="17824"/>
                    <a:pt x="35184" y="17907"/>
                  </a:cubicBezTo>
                  <a:cubicBezTo>
                    <a:pt x="35184" y="18003"/>
                    <a:pt x="35263" y="18061"/>
                    <a:pt x="35344" y="18061"/>
                  </a:cubicBezTo>
                  <a:cubicBezTo>
                    <a:pt x="35385" y="18061"/>
                    <a:pt x="35426" y="18046"/>
                    <a:pt x="35458" y="18015"/>
                  </a:cubicBezTo>
                  <a:cubicBezTo>
                    <a:pt x="35550" y="17911"/>
                    <a:pt x="35486" y="17752"/>
                    <a:pt x="35353" y="17752"/>
                  </a:cubicBezTo>
                  <a:close/>
                  <a:moveTo>
                    <a:pt x="26103" y="16964"/>
                  </a:moveTo>
                  <a:cubicBezTo>
                    <a:pt x="24994" y="16964"/>
                    <a:pt x="23883" y="17080"/>
                    <a:pt x="22789" y="17312"/>
                  </a:cubicBezTo>
                  <a:cubicBezTo>
                    <a:pt x="21849" y="17515"/>
                    <a:pt x="21301" y="17741"/>
                    <a:pt x="21313" y="17788"/>
                  </a:cubicBezTo>
                  <a:cubicBezTo>
                    <a:pt x="21317" y="17802"/>
                    <a:pt x="21345" y="17808"/>
                    <a:pt x="21397" y="17808"/>
                  </a:cubicBezTo>
                  <a:cubicBezTo>
                    <a:pt x="21816" y="17808"/>
                    <a:pt x="23747" y="17405"/>
                    <a:pt x="26154" y="17405"/>
                  </a:cubicBezTo>
                  <a:cubicBezTo>
                    <a:pt x="26270" y="17405"/>
                    <a:pt x="26386" y="17405"/>
                    <a:pt x="26504" y="17407"/>
                  </a:cubicBezTo>
                  <a:cubicBezTo>
                    <a:pt x="29148" y="17462"/>
                    <a:pt x="31260" y="18078"/>
                    <a:pt x="31627" y="18078"/>
                  </a:cubicBezTo>
                  <a:cubicBezTo>
                    <a:pt x="31660" y="18078"/>
                    <a:pt x="31679" y="18073"/>
                    <a:pt x="31683" y="18062"/>
                  </a:cubicBezTo>
                  <a:lnTo>
                    <a:pt x="31671" y="18062"/>
                  </a:lnTo>
                  <a:cubicBezTo>
                    <a:pt x="31695" y="18003"/>
                    <a:pt x="31147" y="17765"/>
                    <a:pt x="30231" y="17503"/>
                  </a:cubicBezTo>
                  <a:cubicBezTo>
                    <a:pt x="28880" y="17145"/>
                    <a:pt x="27493" y="16964"/>
                    <a:pt x="26103" y="16964"/>
                  </a:cubicBezTo>
                  <a:close/>
                  <a:moveTo>
                    <a:pt x="32421" y="18943"/>
                  </a:moveTo>
                  <a:lnTo>
                    <a:pt x="32421" y="18943"/>
                  </a:lnTo>
                  <a:cubicBezTo>
                    <a:pt x="32981" y="19289"/>
                    <a:pt x="33564" y="19586"/>
                    <a:pt x="34160" y="19836"/>
                  </a:cubicBezTo>
                  <a:cubicBezTo>
                    <a:pt x="34743" y="20134"/>
                    <a:pt x="35350" y="20384"/>
                    <a:pt x="35969" y="20598"/>
                  </a:cubicBezTo>
                  <a:lnTo>
                    <a:pt x="35969" y="20586"/>
                  </a:lnTo>
                  <a:cubicBezTo>
                    <a:pt x="34826" y="19955"/>
                    <a:pt x="33648" y="19408"/>
                    <a:pt x="32421" y="18943"/>
                  </a:cubicBezTo>
                  <a:close/>
                  <a:moveTo>
                    <a:pt x="12952" y="17152"/>
                  </a:moveTo>
                  <a:cubicBezTo>
                    <a:pt x="11534" y="17152"/>
                    <a:pt x="10118" y="17263"/>
                    <a:pt x="8716" y="17479"/>
                  </a:cubicBezTo>
                  <a:cubicBezTo>
                    <a:pt x="6537" y="17800"/>
                    <a:pt x="4418" y="18419"/>
                    <a:pt x="2418" y="19324"/>
                  </a:cubicBezTo>
                  <a:lnTo>
                    <a:pt x="1858" y="19574"/>
                  </a:lnTo>
                  <a:lnTo>
                    <a:pt x="1382" y="19824"/>
                  </a:lnTo>
                  <a:cubicBezTo>
                    <a:pt x="1120" y="19943"/>
                    <a:pt x="870" y="20086"/>
                    <a:pt x="632" y="20241"/>
                  </a:cubicBezTo>
                  <a:cubicBezTo>
                    <a:pt x="239" y="20479"/>
                    <a:pt x="1" y="20598"/>
                    <a:pt x="36" y="20658"/>
                  </a:cubicBezTo>
                  <a:cubicBezTo>
                    <a:pt x="38" y="20661"/>
                    <a:pt x="43" y="20663"/>
                    <a:pt x="50" y="20663"/>
                  </a:cubicBezTo>
                  <a:cubicBezTo>
                    <a:pt x="174" y="20663"/>
                    <a:pt x="1072" y="20184"/>
                    <a:pt x="2525" y="19610"/>
                  </a:cubicBezTo>
                  <a:cubicBezTo>
                    <a:pt x="4537" y="18800"/>
                    <a:pt x="6632" y="18229"/>
                    <a:pt x="8776" y="17907"/>
                  </a:cubicBezTo>
                  <a:cubicBezTo>
                    <a:pt x="10439" y="17658"/>
                    <a:pt x="12118" y="17530"/>
                    <a:pt x="13799" y="17530"/>
                  </a:cubicBezTo>
                  <a:cubicBezTo>
                    <a:pt x="14283" y="17530"/>
                    <a:pt x="14768" y="17541"/>
                    <a:pt x="15253" y="17562"/>
                  </a:cubicBezTo>
                  <a:cubicBezTo>
                    <a:pt x="16571" y="17619"/>
                    <a:pt x="17504" y="17714"/>
                    <a:pt x="17829" y="17714"/>
                  </a:cubicBezTo>
                  <a:cubicBezTo>
                    <a:pt x="17912" y="17714"/>
                    <a:pt x="17955" y="17708"/>
                    <a:pt x="17955" y="17693"/>
                  </a:cubicBezTo>
                  <a:cubicBezTo>
                    <a:pt x="17729" y="17586"/>
                    <a:pt x="17491" y="17526"/>
                    <a:pt x="17241" y="17515"/>
                  </a:cubicBezTo>
                  <a:cubicBezTo>
                    <a:pt x="16777" y="17419"/>
                    <a:pt x="16110" y="17336"/>
                    <a:pt x="15276" y="17253"/>
                  </a:cubicBezTo>
                  <a:cubicBezTo>
                    <a:pt x="14503" y="17185"/>
                    <a:pt x="13727" y="17152"/>
                    <a:pt x="12952" y="17152"/>
                  </a:cubicBezTo>
                  <a:close/>
                  <a:moveTo>
                    <a:pt x="11722" y="18985"/>
                  </a:moveTo>
                  <a:cubicBezTo>
                    <a:pt x="11636" y="18985"/>
                    <a:pt x="11550" y="18991"/>
                    <a:pt x="11466" y="19003"/>
                  </a:cubicBezTo>
                  <a:lnTo>
                    <a:pt x="10907" y="19003"/>
                  </a:lnTo>
                  <a:lnTo>
                    <a:pt x="10169" y="19050"/>
                  </a:lnTo>
                  <a:cubicBezTo>
                    <a:pt x="8728" y="19158"/>
                    <a:pt x="7311" y="19443"/>
                    <a:pt x="5954" y="19908"/>
                  </a:cubicBezTo>
                  <a:cubicBezTo>
                    <a:pt x="4597" y="20384"/>
                    <a:pt x="3287" y="21015"/>
                    <a:pt x="2060" y="21777"/>
                  </a:cubicBezTo>
                  <a:cubicBezTo>
                    <a:pt x="1584" y="22063"/>
                    <a:pt x="1203" y="22313"/>
                    <a:pt x="941" y="22479"/>
                  </a:cubicBezTo>
                  <a:cubicBezTo>
                    <a:pt x="810" y="22563"/>
                    <a:pt x="679" y="22658"/>
                    <a:pt x="548" y="22753"/>
                  </a:cubicBezTo>
                  <a:cubicBezTo>
                    <a:pt x="691" y="22694"/>
                    <a:pt x="834" y="22622"/>
                    <a:pt x="977" y="22527"/>
                  </a:cubicBezTo>
                  <a:lnTo>
                    <a:pt x="2108" y="21872"/>
                  </a:lnTo>
                  <a:cubicBezTo>
                    <a:pt x="3346" y="21146"/>
                    <a:pt x="4656" y="20539"/>
                    <a:pt x="6001" y="20051"/>
                  </a:cubicBezTo>
                  <a:cubicBezTo>
                    <a:pt x="7359" y="19586"/>
                    <a:pt x="8764" y="19277"/>
                    <a:pt x="10192" y="19134"/>
                  </a:cubicBezTo>
                  <a:lnTo>
                    <a:pt x="10943" y="19062"/>
                  </a:lnTo>
                  <a:lnTo>
                    <a:pt x="11502" y="19039"/>
                  </a:lnTo>
                  <a:cubicBezTo>
                    <a:pt x="11657" y="19039"/>
                    <a:pt x="11812" y="19027"/>
                    <a:pt x="11978" y="19003"/>
                  </a:cubicBezTo>
                  <a:cubicBezTo>
                    <a:pt x="11895" y="18991"/>
                    <a:pt x="11809" y="18985"/>
                    <a:pt x="11722" y="18985"/>
                  </a:cubicBezTo>
                  <a:close/>
                  <a:moveTo>
                    <a:pt x="23657" y="20601"/>
                  </a:moveTo>
                  <a:cubicBezTo>
                    <a:pt x="23608" y="20601"/>
                    <a:pt x="23557" y="20604"/>
                    <a:pt x="23504" y="20610"/>
                  </a:cubicBezTo>
                  <a:cubicBezTo>
                    <a:pt x="23504" y="20634"/>
                    <a:pt x="23932" y="20670"/>
                    <a:pt x="24623" y="20789"/>
                  </a:cubicBezTo>
                  <a:cubicBezTo>
                    <a:pt x="25504" y="20932"/>
                    <a:pt x="26385" y="21158"/>
                    <a:pt x="27230" y="21456"/>
                  </a:cubicBezTo>
                  <a:cubicBezTo>
                    <a:pt x="28088" y="21753"/>
                    <a:pt x="28909" y="22134"/>
                    <a:pt x="29695" y="22575"/>
                  </a:cubicBezTo>
                  <a:cubicBezTo>
                    <a:pt x="30274" y="22893"/>
                    <a:pt x="30626" y="23124"/>
                    <a:pt x="30678" y="23124"/>
                  </a:cubicBezTo>
                  <a:cubicBezTo>
                    <a:pt x="30680" y="23124"/>
                    <a:pt x="30682" y="23124"/>
                    <a:pt x="30683" y="23122"/>
                  </a:cubicBezTo>
                  <a:cubicBezTo>
                    <a:pt x="30612" y="23051"/>
                    <a:pt x="30528" y="22991"/>
                    <a:pt x="30445" y="22932"/>
                  </a:cubicBezTo>
                  <a:cubicBezTo>
                    <a:pt x="30290" y="22825"/>
                    <a:pt x="30052" y="22658"/>
                    <a:pt x="29754" y="22479"/>
                  </a:cubicBezTo>
                  <a:cubicBezTo>
                    <a:pt x="28981" y="22015"/>
                    <a:pt x="28147" y="21622"/>
                    <a:pt x="27290" y="21325"/>
                  </a:cubicBezTo>
                  <a:cubicBezTo>
                    <a:pt x="26433" y="21027"/>
                    <a:pt x="25540" y="20813"/>
                    <a:pt x="24635" y="20682"/>
                  </a:cubicBezTo>
                  <a:cubicBezTo>
                    <a:pt x="24361" y="20646"/>
                    <a:pt x="24087" y="20622"/>
                    <a:pt x="23801" y="20610"/>
                  </a:cubicBezTo>
                  <a:cubicBezTo>
                    <a:pt x="23754" y="20604"/>
                    <a:pt x="23706" y="20601"/>
                    <a:pt x="23657" y="20601"/>
                  </a:cubicBezTo>
                  <a:close/>
                  <a:moveTo>
                    <a:pt x="15095" y="19375"/>
                  </a:moveTo>
                  <a:cubicBezTo>
                    <a:pt x="14800" y="19375"/>
                    <a:pt x="14250" y="19418"/>
                    <a:pt x="13526" y="19527"/>
                  </a:cubicBezTo>
                  <a:cubicBezTo>
                    <a:pt x="12074" y="19777"/>
                    <a:pt x="10657" y="20205"/>
                    <a:pt x="9299" y="20789"/>
                  </a:cubicBezTo>
                  <a:cubicBezTo>
                    <a:pt x="7954" y="21384"/>
                    <a:pt x="6668" y="22110"/>
                    <a:pt x="5466" y="22956"/>
                  </a:cubicBezTo>
                  <a:cubicBezTo>
                    <a:pt x="4549" y="23611"/>
                    <a:pt x="4025" y="24075"/>
                    <a:pt x="4061" y="24123"/>
                  </a:cubicBezTo>
                  <a:cubicBezTo>
                    <a:pt x="4063" y="24127"/>
                    <a:pt x="4068" y="24129"/>
                    <a:pt x="4076" y="24129"/>
                  </a:cubicBezTo>
                  <a:cubicBezTo>
                    <a:pt x="4179" y="24129"/>
                    <a:pt x="4745" y="23761"/>
                    <a:pt x="5632" y="23218"/>
                  </a:cubicBezTo>
                  <a:cubicBezTo>
                    <a:pt x="6859" y="22456"/>
                    <a:pt x="8145" y="21777"/>
                    <a:pt x="9478" y="21194"/>
                  </a:cubicBezTo>
                  <a:cubicBezTo>
                    <a:pt x="12586" y="19824"/>
                    <a:pt x="15372" y="19539"/>
                    <a:pt x="15348" y="19396"/>
                  </a:cubicBezTo>
                  <a:lnTo>
                    <a:pt x="15348" y="19396"/>
                  </a:lnTo>
                  <a:lnTo>
                    <a:pt x="15336" y="19408"/>
                  </a:lnTo>
                  <a:cubicBezTo>
                    <a:pt x="15336" y="19387"/>
                    <a:pt x="15252" y="19375"/>
                    <a:pt x="15095" y="19375"/>
                  </a:cubicBezTo>
                  <a:close/>
                  <a:moveTo>
                    <a:pt x="19149" y="19905"/>
                  </a:moveTo>
                  <a:cubicBezTo>
                    <a:pt x="19024" y="19905"/>
                    <a:pt x="18336" y="20924"/>
                    <a:pt x="17920" y="22348"/>
                  </a:cubicBezTo>
                  <a:cubicBezTo>
                    <a:pt x="17491" y="23813"/>
                    <a:pt x="17527" y="25063"/>
                    <a:pt x="17646" y="25063"/>
                  </a:cubicBezTo>
                  <a:cubicBezTo>
                    <a:pt x="17646" y="25063"/>
                    <a:pt x="17647" y="25063"/>
                    <a:pt x="17648" y="25063"/>
                  </a:cubicBezTo>
                  <a:cubicBezTo>
                    <a:pt x="17766" y="25063"/>
                    <a:pt x="17922" y="23877"/>
                    <a:pt x="18336" y="22468"/>
                  </a:cubicBezTo>
                  <a:cubicBezTo>
                    <a:pt x="18753" y="21063"/>
                    <a:pt x="19253" y="19979"/>
                    <a:pt x="19158" y="19908"/>
                  </a:cubicBezTo>
                  <a:cubicBezTo>
                    <a:pt x="19155" y="19906"/>
                    <a:pt x="19152" y="19905"/>
                    <a:pt x="19149" y="19905"/>
                  </a:cubicBezTo>
                  <a:close/>
                  <a:moveTo>
                    <a:pt x="22111" y="21801"/>
                  </a:moveTo>
                  <a:lnTo>
                    <a:pt x="22111" y="21801"/>
                  </a:lnTo>
                  <a:cubicBezTo>
                    <a:pt x="22730" y="22456"/>
                    <a:pt x="23385" y="23087"/>
                    <a:pt x="24075" y="23682"/>
                  </a:cubicBezTo>
                  <a:cubicBezTo>
                    <a:pt x="24730" y="24301"/>
                    <a:pt x="25421" y="24896"/>
                    <a:pt x="26135" y="25456"/>
                  </a:cubicBezTo>
                  <a:lnTo>
                    <a:pt x="26147" y="25444"/>
                  </a:lnTo>
                  <a:cubicBezTo>
                    <a:pt x="25516" y="24789"/>
                    <a:pt x="24861" y="24158"/>
                    <a:pt x="24170" y="23575"/>
                  </a:cubicBezTo>
                  <a:cubicBezTo>
                    <a:pt x="23516" y="22944"/>
                    <a:pt x="22825" y="22348"/>
                    <a:pt x="22111" y="21801"/>
                  </a:cubicBezTo>
                  <a:close/>
                  <a:moveTo>
                    <a:pt x="22678" y="18844"/>
                  </a:moveTo>
                  <a:cubicBezTo>
                    <a:pt x="22469" y="18844"/>
                    <a:pt x="22263" y="18861"/>
                    <a:pt x="22051" y="18908"/>
                  </a:cubicBezTo>
                  <a:cubicBezTo>
                    <a:pt x="22051" y="18979"/>
                    <a:pt x="23194" y="19015"/>
                    <a:pt x="25016" y="19241"/>
                  </a:cubicBezTo>
                  <a:lnTo>
                    <a:pt x="25730" y="19336"/>
                  </a:lnTo>
                  <a:cubicBezTo>
                    <a:pt x="25980" y="19372"/>
                    <a:pt x="26218" y="19420"/>
                    <a:pt x="26492" y="19467"/>
                  </a:cubicBezTo>
                  <a:cubicBezTo>
                    <a:pt x="27028" y="19551"/>
                    <a:pt x="27587" y="19682"/>
                    <a:pt x="28183" y="19801"/>
                  </a:cubicBezTo>
                  <a:cubicBezTo>
                    <a:pt x="30755" y="20384"/>
                    <a:pt x="33231" y="21277"/>
                    <a:pt x="35588" y="22456"/>
                  </a:cubicBezTo>
                  <a:cubicBezTo>
                    <a:pt x="36124" y="22741"/>
                    <a:pt x="36636" y="22991"/>
                    <a:pt x="37101" y="23265"/>
                  </a:cubicBezTo>
                  <a:cubicBezTo>
                    <a:pt x="37327" y="23396"/>
                    <a:pt x="37565" y="23515"/>
                    <a:pt x="37779" y="23658"/>
                  </a:cubicBezTo>
                  <a:cubicBezTo>
                    <a:pt x="37982" y="23789"/>
                    <a:pt x="38196" y="23908"/>
                    <a:pt x="38386" y="24027"/>
                  </a:cubicBezTo>
                  <a:cubicBezTo>
                    <a:pt x="39885" y="24966"/>
                    <a:pt x="40780" y="25662"/>
                    <a:pt x="40879" y="25662"/>
                  </a:cubicBezTo>
                  <a:cubicBezTo>
                    <a:pt x="40883" y="25662"/>
                    <a:pt x="40885" y="25661"/>
                    <a:pt x="40887" y="25658"/>
                  </a:cubicBezTo>
                  <a:cubicBezTo>
                    <a:pt x="40911" y="25635"/>
                    <a:pt x="40696" y="25444"/>
                    <a:pt x="40315" y="25111"/>
                  </a:cubicBezTo>
                  <a:cubicBezTo>
                    <a:pt x="40113" y="24932"/>
                    <a:pt x="39875" y="24742"/>
                    <a:pt x="39577" y="24515"/>
                  </a:cubicBezTo>
                  <a:cubicBezTo>
                    <a:pt x="39279" y="24301"/>
                    <a:pt x="38946" y="24039"/>
                    <a:pt x="38565" y="23789"/>
                  </a:cubicBezTo>
                  <a:lnTo>
                    <a:pt x="37958" y="23384"/>
                  </a:lnTo>
                  <a:cubicBezTo>
                    <a:pt x="37744" y="23241"/>
                    <a:pt x="37517" y="23110"/>
                    <a:pt x="37291" y="22968"/>
                  </a:cubicBezTo>
                  <a:cubicBezTo>
                    <a:pt x="36791" y="22658"/>
                    <a:pt x="36291" y="22372"/>
                    <a:pt x="35767" y="22110"/>
                  </a:cubicBezTo>
                  <a:cubicBezTo>
                    <a:pt x="34588" y="21491"/>
                    <a:pt x="33362" y="20944"/>
                    <a:pt x="32112" y="20491"/>
                  </a:cubicBezTo>
                  <a:cubicBezTo>
                    <a:pt x="30850" y="20039"/>
                    <a:pt x="29576" y="19682"/>
                    <a:pt x="28266" y="19396"/>
                  </a:cubicBezTo>
                  <a:cubicBezTo>
                    <a:pt x="27671" y="19289"/>
                    <a:pt x="27099" y="19170"/>
                    <a:pt x="26552" y="19098"/>
                  </a:cubicBezTo>
                  <a:cubicBezTo>
                    <a:pt x="26290" y="19062"/>
                    <a:pt x="26028" y="19027"/>
                    <a:pt x="25778" y="19003"/>
                  </a:cubicBezTo>
                  <a:lnTo>
                    <a:pt x="25051" y="18920"/>
                  </a:lnTo>
                  <a:cubicBezTo>
                    <a:pt x="24635" y="18872"/>
                    <a:pt x="24218" y="18848"/>
                    <a:pt x="23801" y="18848"/>
                  </a:cubicBezTo>
                  <a:lnTo>
                    <a:pt x="22861" y="18848"/>
                  </a:lnTo>
                  <a:cubicBezTo>
                    <a:pt x="22799" y="18845"/>
                    <a:pt x="22738" y="18844"/>
                    <a:pt x="22678" y="18844"/>
                  </a:cubicBezTo>
                  <a:close/>
                  <a:moveTo>
                    <a:pt x="30362" y="21420"/>
                  </a:moveTo>
                  <a:lnTo>
                    <a:pt x="30362" y="21420"/>
                  </a:lnTo>
                  <a:cubicBezTo>
                    <a:pt x="30362" y="21432"/>
                    <a:pt x="30695" y="21622"/>
                    <a:pt x="31195" y="21956"/>
                  </a:cubicBezTo>
                  <a:cubicBezTo>
                    <a:pt x="31862" y="22384"/>
                    <a:pt x="32481" y="22860"/>
                    <a:pt x="33076" y="23384"/>
                  </a:cubicBezTo>
                  <a:cubicBezTo>
                    <a:pt x="33660" y="23908"/>
                    <a:pt x="34207" y="24468"/>
                    <a:pt x="34707" y="25075"/>
                  </a:cubicBezTo>
                  <a:cubicBezTo>
                    <a:pt x="35100" y="25551"/>
                    <a:pt x="35315" y="25837"/>
                    <a:pt x="35338" y="25837"/>
                  </a:cubicBezTo>
                  <a:lnTo>
                    <a:pt x="35338" y="25825"/>
                  </a:lnTo>
                  <a:cubicBezTo>
                    <a:pt x="35303" y="25742"/>
                    <a:pt x="35255" y="25670"/>
                    <a:pt x="35196" y="25599"/>
                  </a:cubicBezTo>
                  <a:cubicBezTo>
                    <a:pt x="35112" y="25456"/>
                    <a:pt x="34969" y="25254"/>
                    <a:pt x="34779" y="25015"/>
                  </a:cubicBezTo>
                  <a:cubicBezTo>
                    <a:pt x="34291" y="24384"/>
                    <a:pt x="33755" y="23801"/>
                    <a:pt x="33160" y="23277"/>
                  </a:cubicBezTo>
                  <a:cubicBezTo>
                    <a:pt x="32564" y="22741"/>
                    <a:pt x="31921" y="22277"/>
                    <a:pt x="31243" y="21860"/>
                  </a:cubicBezTo>
                  <a:cubicBezTo>
                    <a:pt x="30981" y="21706"/>
                    <a:pt x="30755" y="21598"/>
                    <a:pt x="30612" y="21515"/>
                  </a:cubicBezTo>
                  <a:cubicBezTo>
                    <a:pt x="30528" y="21479"/>
                    <a:pt x="30445" y="21444"/>
                    <a:pt x="30362" y="21420"/>
                  </a:cubicBezTo>
                  <a:close/>
                  <a:moveTo>
                    <a:pt x="8454" y="23170"/>
                  </a:moveTo>
                  <a:lnTo>
                    <a:pt x="8454" y="23170"/>
                  </a:lnTo>
                  <a:cubicBezTo>
                    <a:pt x="8371" y="23182"/>
                    <a:pt x="8299" y="23218"/>
                    <a:pt x="8228" y="23253"/>
                  </a:cubicBezTo>
                  <a:cubicBezTo>
                    <a:pt x="8061" y="23325"/>
                    <a:pt x="7847" y="23420"/>
                    <a:pt x="7573" y="23575"/>
                  </a:cubicBezTo>
                  <a:cubicBezTo>
                    <a:pt x="6871" y="23956"/>
                    <a:pt x="6204" y="24396"/>
                    <a:pt x="5585" y="24885"/>
                  </a:cubicBezTo>
                  <a:cubicBezTo>
                    <a:pt x="4954" y="25385"/>
                    <a:pt x="4370" y="25944"/>
                    <a:pt x="3835" y="26551"/>
                  </a:cubicBezTo>
                  <a:cubicBezTo>
                    <a:pt x="3632" y="26778"/>
                    <a:pt x="3477" y="26968"/>
                    <a:pt x="3382" y="27111"/>
                  </a:cubicBezTo>
                  <a:cubicBezTo>
                    <a:pt x="3323" y="27171"/>
                    <a:pt x="3275" y="27242"/>
                    <a:pt x="3227" y="27325"/>
                  </a:cubicBezTo>
                  <a:cubicBezTo>
                    <a:pt x="3228" y="27326"/>
                    <a:pt x="3228" y="27326"/>
                    <a:pt x="3229" y="27326"/>
                  </a:cubicBezTo>
                  <a:cubicBezTo>
                    <a:pt x="3261" y="27326"/>
                    <a:pt x="3498" y="27054"/>
                    <a:pt x="3906" y="26611"/>
                  </a:cubicBezTo>
                  <a:cubicBezTo>
                    <a:pt x="5001" y="25456"/>
                    <a:pt x="6240" y="24468"/>
                    <a:pt x="7621" y="23670"/>
                  </a:cubicBezTo>
                  <a:cubicBezTo>
                    <a:pt x="8121" y="23361"/>
                    <a:pt x="8454" y="23182"/>
                    <a:pt x="8454" y="23170"/>
                  </a:cubicBezTo>
                  <a:close/>
                  <a:moveTo>
                    <a:pt x="20765" y="23063"/>
                  </a:moveTo>
                  <a:cubicBezTo>
                    <a:pt x="20765" y="23313"/>
                    <a:pt x="20801" y="23563"/>
                    <a:pt x="20872" y="23801"/>
                  </a:cubicBezTo>
                  <a:cubicBezTo>
                    <a:pt x="21122" y="24956"/>
                    <a:pt x="21551" y="26075"/>
                    <a:pt x="22158" y="27099"/>
                  </a:cubicBezTo>
                  <a:cubicBezTo>
                    <a:pt x="22265" y="27325"/>
                    <a:pt x="22408" y="27528"/>
                    <a:pt x="22563" y="27718"/>
                  </a:cubicBezTo>
                  <a:lnTo>
                    <a:pt x="22575" y="27706"/>
                  </a:lnTo>
                  <a:cubicBezTo>
                    <a:pt x="22480" y="27480"/>
                    <a:pt x="22373" y="27254"/>
                    <a:pt x="22253" y="27040"/>
                  </a:cubicBezTo>
                  <a:cubicBezTo>
                    <a:pt x="21980" y="26516"/>
                    <a:pt x="21742" y="25980"/>
                    <a:pt x="21527" y="25444"/>
                  </a:cubicBezTo>
                  <a:cubicBezTo>
                    <a:pt x="21301" y="24896"/>
                    <a:pt x="21122" y="24337"/>
                    <a:pt x="20968" y="23765"/>
                  </a:cubicBezTo>
                  <a:cubicBezTo>
                    <a:pt x="20920" y="23527"/>
                    <a:pt x="20849" y="23289"/>
                    <a:pt x="20765" y="23063"/>
                  </a:cubicBezTo>
                  <a:close/>
                  <a:moveTo>
                    <a:pt x="22845" y="21602"/>
                  </a:moveTo>
                  <a:cubicBezTo>
                    <a:pt x="22825" y="21602"/>
                    <a:pt x="22814" y="21605"/>
                    <a:pt x="22813" y="21610"/>
                  </a:cubicBezTo>
                  <a:cubicBezTo>
                    <a:pt x="22777" y="21741"/>
                    <a:pt x="25575" y="22670"/>
                    <a:pt x="28647" y="24563"/>
                  </a:cubicBezTo>
                  <a:cubicBezTo>
                    <a:pt x="31664" y="26415"/>
                    <a:pt x="33712" y="28483"/>
                    <a:pt x="33889" y="28483"/>
                  </a:cubicBezTo>
                  <a:cubicBezTo>
                    <a:pt x="33893" y="28483"/>
                    <a:pt x="33896" y="28482"/>
                    <a:pt x="33898" y="28480"/>
                  </a:cubicBezTo>
                  <a:lnTo>
                    <a:pt x="33886" y="28480"/>
                  </a:lnTo>
                  <a:cubicBezTo>
                    <a:pt x="33922" y="28444"/>
                    <a:pt x="33457" y="27861"/>
                    <a:pt x="32576" y="27040"/>
                  </a:cubicBezTo>
                  <a:cubicBezTo>
                    <a:pt x="30290" y="24896"/>
                    <a:pt x="27599" y="23230"/>
                    <a:pt x="24670" y="22134"/>
                  </a:cubicBezTo>
                  <a:cubicBezTo>
                    <a:pt x="23681" y="21766"/>
                    <a:pt x="22998" y="21602"/>
                    <a:pt x="22845" y="21602"/>
                  </a:cubicBezTo>
                  <a:close/>
                  <a:moveTo>
                    <a:pt x="29671" y="28218"/>
                  </a:moveTo>
                  <a:cubicBezTo>
                    <a:pt x="29385" y="28218"/>
                    <a:pt x="29254" y="28552"/>
                    <a:pt x="29457" y="28754"/>
                  </a:cubicBezTo>
                  <a:cubicBezTo>
                    <a:pt x="29517" y="28814"/>
                    <a:pt x="29593" y="28841"/>
                    <a:pt x="29668" y="28841"/>
                  </a:cubicBezTo>
                  <a:cubicBezTo>
                    <a:pt x="29830" y="28841"/>
                    <a:pt x="29989" y="28715"/>
                    <a:pt x="29981" y="28528"/>
                  </a:cubicBezTo>
                  <a:cubicBezTo>
                    <a:pt x="29981" y="28349"/>
                    <a:pt x="29838" y="28218"/>
                    <a:pt x="29671" y="28218"/>
                  </a:cubicBezTo>
                  <a:close/>
                  <a:moveTo>
                    <a:pt x="3424" y="29467"/>
                  </a:moveTo>
                  <a:cubicBezTo>
                    <a:pt x="3418" y="29467"/>
                    <a:pt x="3412" y="29468"/>
                    <a:pt x="3406" y="29468"/>
                  </a:cubicBezTo>
                  <a:cubicBezTo>
                    <a:pt x="3275" y="29468"/>
                    <a:pt x="3203" y="29623"/>
                    <a:pt x="3299" y="29718"/>
                  </a:cubicBezTo>
                  <a:cubicBezTo>
                    <a:pt x="3327" y="29751"/>
                    <a:pt x="3365" y="29765"/>
                    <a:pt x="3402" y="29765"/>
                  </a:cubicBezTo>
                  <a:cubicBezTo>
                    <a:pt x="3476" y="29765"/>
                    <a:pt x="3549" y="29710"/>
                    <a:pt x="3549" y="29623"/>
                  </a:cubicBezTo>
                  <a:cubicBezTo>
                    <a:pt x="3560" y="29535"/>
                    <a:pt x="3499" y="29467"/>
                    <a:pt x="3424" y="29467"/>
                  </a:cubicBezTo>
                  <a:close/>
                  <a:moveTo>
                    <a:pt x="16171" y="22345"/>
                  </a:moveTo>
                  <a:cubicBezTo>
                    <a:pt x="16020" y="22345"/>
                    <a:pt x="14496" y="23707"/>
                    <a:pt x="13050" y="25766"/>
                  </a:cubicBezTo>
                  <a:cubicBezTo>
                    <a:pt x="11562" y="27873"/>
                    <a:pt x="10776" y="29814"/>
                    <a:pt x="10895" y="29873"/>
                  </a:cubicBezTo>
                  <a:cubicBezTo>
                    <a:pt x="10897" y="29874"/>
                    <a:pt x="10899" y="29875"/>
                    <a:pt x="10902" y="29875"/>
                  </a:cubicBezTo>
                  <a:cubicBezTo>
                    <a:pt x="11056" y="29875"/>
                    <a:pt x="11989" y="28055"/>
                    <a:pt x="13407" y="26016"/>
                  </a:cubicBezTo>
                  <a:cubicBezTo>
                    <a:pt x="14848" y="23932"/>
                    <a:pt x="16277" y="22432"/>
                    <a:pt x="16181" y="22348"/>
                  </a:cubicBezTo>
                  <a:cubicBezTo>
                    <a:pt x="16179" y="22346"/>
                    <a:pt x="16176" y="22345"/>
                    <a:pt x="16171" y="22345"/>
                  </a:cubicBezTo>
                  <a:close/>
                  <a:moveTo>
                    <a:pt x="16993" y="19771"/>
                  </a:moveTo>
                  <a:cubicBezTo>
                    <a:pt x="16849" y="19771"/>
                    <a:pt x="16007" y="20008"/>
                    <a:pt x="14776" y="20574"/>
                  </a:cubicBezTo>
                  <a:cubicBezTo>
                    <a:pt x="14002" y="20920"/>
                    <a:pt x="13240" y="21325"/>
                    <a:pt x="12502" y="21765"/>
                  </a:cubicBezTo>
                  <a:cubicBezTo>
                    <a:pt x="11609" y="22313"/>
                    <a:pt x="10740" y="22920"/>
                    <a:pt x="9931" y="23575"/>
                  </a:cubicBezTo>
                  <a:cubicBezTo>
                    <a:pt x="9109" y="24242"/>
                    <a:pt x="8347" y="24968"/>
                    <a:pt x="7633" y="25742"/>
                  </a:cubicBezTo>
                  <a:cubicBezTo>
                    <a:pt x="7311" y="26111"/>
                    <a:pt x="7025" y="26468"/>
                    <a:pt x="6763" y="26813"/>
                  </a:cubicBezTo>
                  <a:cubicBezTo>
                    <a:pt x="6490" y="27147"/>
                    <a:pt x="6275" y="27504"/>
                    <a:pt x="6061" y="27790"/>
                  </a:cubicBezTo>
                  <a:cubicBezTo>
                    <a:pt x="5870" y="28052"/>
                    <a:pt x="5704" y="28337"/>
                    <a:pt x="5549" y="28623"/>
                  </a:cubicBezTo>
                  <a:cubicBezTo>
                    <a:pt x="5418" y="28837"/>
                    <a:pt x="5311" y="29064"/>
                    <a:pt x="5204" y="29290"/>
                  </a:cubicBezTo>
                  <a:cubicBezTo>
                    <a:pt x="5037" y="29659"/>
                    <a:pt x="4954" y="29873"/>
                    <a:pt x="4989" y="29885"/>
                  </a:cubicBezTo>
                  <a:cubicBezTo>
                    <a:pt x="4991" y="29886"/>
                    <a:pt x="4993" y="29886"/>
                    <a:pt x="4994" y="29886"/>
                  </a:cubicBezTo>
                  <a:cubicBezTo>
                    <a:pt x="5079" y="29886"/>
                    <a:pt x="5495" y="29086"/>
                    <a:pt x="6311" y="27944"/>
                  </a:cubicBezTo>
                  <a:cubicBezTo>
                    <a:pt x="6525" y="27659"/>
                    <a:pt x="6775" y="27349"/>
                    <a:pt x="7037" y="27016"/>
                  </a:cubicBezTo>
                  <a:cubicBezTo>
                    <a:pt x="7299" y="26682"/>
                    <a:pt x="7609" y="26349"/>
                    <a:pt x="7930" y="26004"/>
                  </a:cubicBezTo>
                  <a:cubicBezTo>
                    <a:pt x="8645" y="25254"/>
                    <a:pt x="9395" y="24551"/>
                    <a:pt x="10204" y="23896"/>
                  </a:cubicBezTo>
                  <a:cubicBezTo>
                    <a:pt x="11002" y="23253"/>
                    <a:pt x="11847" y="22646"/>
                    <a:pt x="12717" y="22087"/>
                  </a:cubicBezTo>
                  <a:cubicBezTo>
                    <a:pt x="13526" y="21586"/>
                    <a:pt x="14276" y="21158"/>
                    <a:pt x="14919" y="20825"/>
                  </a:cubicBezTo>
                  <a:cubicBezTo>
                    <a:pt x="16205" y="20170"/>
                    <a:pt x="17039" y="19836"/>
                    <a:pt x="17015" y="19777"/>
                  </a:cubicBezTo>
                  <a:cubicBezTo>
                    <a:pt x="17014" y="19773"/>
                    <a:pt x="17006" y="19771"/>
                    <a:pt x="16993" y="19771"/>
                  </a:cubicBezTo>
                  <a:close/>
                  <a:moveTo>
                    <a:pt x="23158" y="25516"/>
                  </a:moveTo>
                  <a:lnTo>
                    <a:pt x="23158" y="25516"/>
                  </a:lnTo>
                  <a:cubicBezTo>
                    <a:pt x="23289" y="25801"/>
                    <a:pt x="23432" y="26087"/>
                    <a:pt x="23611" y="26349"/>
                  </a:cubicBezTo>
                  <a:cubicBezTo>
                    <a:pt x="23897" y="26861"/>
                    <a:pt x="24325" y="27552"/>
                    <a:pt x="24813" y="28302"/>
                  </a:cubicBezTo>
                  <a:cubicBezTo>
                    <a:pt x="25301" y="29040"/>
                    <a:pt x="25778" y="29707"/>
                    <a:pt x="26123" y="30171"/>
                  </a:cubicBezTo>
                  <a:cubicBezTo>
                    <a:pt x="26302" y="30433"/>
                    <a:pt x="26504" y="30683"/>
                    <a:pt x="26718" y="30921"/>
                  </a:cubicBezTo>
                  <a:cubicBezTo>
                    <a:pt x="26564" y="30635"/>
                    <a:pt x="26397" y="30373"/>
                    <a:pt x="26206" y="30111"/>
                  </a:cubicBezTo>
                  <a:cubicBezTo>
                    <a:pt x="25873" y="29635"/>
                    <a:pt x="25432" y="28968"/>
                    <a:pt x="24932" y="28218"/>
                  </a:cubicBezTo>
                  <a:cubicBezTo>
                    <a:pt x="24432" y="27480"/>
                    <a:pt x="24004" y="26790"/>
                    <a:pt x="23694" y="26301"/>
                  </a:cubicBezTo>
                  <a:cubicBezTo>
                    <a:pt x="23539" y="26028"/>
                    <a:pt x="23361" y="25766"/>
                    <a:pt x="23158" y="25516"/>
                  </a:cubicBezTo>
                  <a:close/>
                  <a:moveTo>
                    <a:pt x="16991" y="26551"/>
                  </a:moveTo>
                  <a:lnTo>
                    <a:pt x="16991" y="26551"/>
                  </a:lnTo>
                  <a:cubicBezTo>
                    <a:pt x="16848" y="26801"/>
                    <a:pt x="16729" y="27063"/>
                    <a:pt x="16658" y="27337"/>
                  </a:cubicBezTo>
                  <a:cubicBezTo>
                    <a:pt x="16205" y="28623"/>
                    <a:pt x="16003" y="29980"/>
                    <a:pt x="16062" y="31350"/>
                  </a:cubicBezTo>
                  <a:cubicBezTo>
                    <a:pt x="16062" y="31635"/>
                    <a:pt x="16086" y="31909"/>
                    <a:pt x="16157" y="32183"/>
                  </a:cubicBezTo>
                  <a:cubicBezTo>
                    <a:pt x="16169" y="31909"/>
                    <a:pt x="16169" y="31623"/>
                    <a:pt x="16157" y="31350"/>
                  </a:cubicBezTo>
                  <a:cubicBezTo>
                    <a:pt x="16157" y="29992"/>
                    <a:pt x="16360" y="28647"/>
                    <a:pt x="16753" y="27361"/>
                  </a:cubicBezTo>
                  <a:cubicBezTo>
                    <a:pt x="16848" y="27099"/>
                    <a:pt x="16919" y="26825"/>
                    <a:pt x="16991" y="26551"/>
                  </a:cubicBezTo>
                  <a:close/>
                  <a:moveTo>
                    <a:pt x="27028" y="28909"/>
                  </a:moveTo>
                  <a:lnTo>
                    <a:pt x="27028" y="28909"/>
                  </a:lnTo>
                  <a:cubicBezTo>
                    <a:pt x="27147" y="29111"/>
                    <a:pt x="27278" y="29314"/>
                    <a:pt x="27433" y="29492"/>
                  </a:cubicBezTo>
                  <a:cubicBezTo>
                    <a:pt x="27683" y="29838"/>
                    <a:pt x="28040" y="30338"/>
                    <a:pt x="28433" y="30885"/>
                  </a:cubicBezTo>
                  <a:cubicBezTo>
                    <a:pt x="28814" y="31433"/>
                    <a:pt x="29147" y="31933"/>
                    <a:pt x="29385" y="32302"/>
                  </a:cubicBezTo>
                  <a:cubicBezTo>
                    <a:pt x="29504" y="32505"/>
                    <a:pt x="29647" y="32695"/>
                    <a:pt x="29802" y="32874"/>
                  </a:cubicBezTo>
                  <a:cubicBezTo>
                    <a:pt x="29719" y="32659"/>
                    <a:pt x="29612" y="32445"/>
                    <a:pt x="29481" y="32243"/>
                  </a:cubicBezTo>
                  <a:cubicBezTo>
                    <a:pt x="29254" y="31862"/>
                    <a:pt x="28933" y="31350"/>
                    <a:pt x="28552" y="30802"/>
                  </a:cubicBezTo>
                  <a:cubicBezTo>
                    <a:pt x="28159" y="30254"/>
                    <a:pt x="27790" y="29766"/>
                    <a:pt x="27516" y="29433"/>
                  </a:cubicBezTo>
                  <a:cubicBezTo>
                    <a:pt x="27373" y="29242"/>
                    <a:pt x="27218" y="29064"/>
                    <a:pt x="27028" y="28909"/>
                  </a:cubicBezTo>
                  <a:close/>
                  <a:moveTo>
                    <a:pt x="19652" y="33003"/>
                  </a:moveTo>
                  <a:cubicBezTo>
                    <a:pt x="19576" y="33003"/>
                    <a:pt x="19516" y="33071"/>
                    <a:pt x="19527" y="33159"/>
                  </a:cubicBezTo>
                  <a:cubicBezTo>
                    <a:pt x="19527" y="33246"/>
                    <a:pt x="19600" y="33301"/>
                    <a:pt x="19673" y="33301"/>
                  </a:cubicBezTo>
                  <a:cubicBezTo>
                    <a:pt x="19711" y="33301"/>
                    <a:pt x="19749" y="33287"/>
                    <a:pt x="19777" y="33255"/>
                  </a:cubicBezTo>
                  <a:cubicBezTo>
                    <a:pt x="19872" y="33159"/>
                    <a:pt x="19801" y="33005"/>
                    <a:pt x="19670" y="33005"/>
                  </a:cubicBezTo>
                  <a:cubicBezTo>
                    <a:pt x="19664" y="33004"/>
                    <a:pt x="19658" y="33003"/>
                    <a:pt x="19652" y="33003"/>
                  </a:cubicBezTo>
                  <a:close/>
                  <a:moveTo>
                    <a:pt x="18253" y="26016"/>
                  </a:moveTo>
                  <a:lnTo>
                    <a:pt x="18253" y="26016"/>
                  </a:lnTo>
                  <a:cubicBezTo>
                    <a:pt x="18205" y="26099"/>
                    <a:pt x="18182" y="26194"/>
                    <a:pt x="18158" y="26289"/>
                  </a:cubicBezTo>
                  <a:cubicBezTo>
                    <a:pt x="18110" y="26480"/>
                    <a:pt x="18051" y="26754"/>
                    <a:pt x="17991" y="27087"/>
                  </a:cubicBezTo>
                  <a:cubicBezTo>
                    <a:pt x="17848" y="27956"/>
                    <a:pt x="17765" y="28837"/>
                    <a:pt x="17753" y="29730"/>
                  </a:cubicBezTo>
                  <a:cubicBezTo>
                    <a:pt x="17741" y="30611"/>
                    <a:pt x="17801" y="31492"/>
                    <a:pt x="17932" y="32374"/>
                  </a:cubicBezTo>
                  <a:cubicBezTo>
                    <a:pt x="17991" y="32707"/>
                    <a:pt x="18039" y="32981"/>
                    <a:pt x="18086" y="33159"/>
                  </a:cubicBezTo>
                  <a:cubicBezTo>
                    <a:pt x="18098" y="33249"/>
                    <a:pt x="18119" y="33340"/>
                    <a:pt x="18162" y="33430"/>
                  </a:cubicBezTo>
                  <a:lnTo>
                    <a:pt x="18162" y="33430"/>
                  </a:lnTo>
                  <a:cubicBezTo>
                    <a:pt x="18167" y="33349"/>
                    <a:pt x="18104" y="32961"/>
                    <a:pt x="18051" y="32362"/>
                  </a:cubicBezTo>
                  <a:cubicBezTo>
                    <a:pt x="17943" y="31492"/>
                    <a:pt x="17884" y="30611"/>
                    <a:pt x="17896" y="29730"/>
                  </a:cubicBezTo>
                  <a:cubicBezTo>
                    <a:pt x="17908" y="28849"/>
                    <a:pt x="17979" y="27968"/>
                    <a:pt x="18098" y="27099"/>
                  </a:cubicBezTo>
                  <a:cubicBezTo>
                    <a:pt x="18193" y="26432"/>
                    <a:pt x="18277" y="26016"/>
                    <a:pt x="18253" y="26016"/>
                  </a:cubicBezTo>
                  <a:close/>
                  <a:moveTo>
                    <a:pt x="18162" y="33430"/>
                  </a:moveTo>
                  <a:cubicBezTo>
                    <a:pt x="18162" y="33439"/>
                    <a:pt x="18160" y="33444"/>
                    <a:pt x="18158" y="33445"/>
                  </a:cubicBezTo>
                  <a:lnTo>
                    <a:pt x="18170" y="33445"/>
                  </a:lnTo>
                  <a:cubicBezTo>
                    <a:pt x="18167" y="33440"/>
                    <a:pt x="18165" y="33435"/>
                    <a:pt x="18162" y="33430"/>
                  </a:cubicBezTo>
                  <a:close/>
                  <a:moveTo>
                    <a:pt x="15419" y="25206"/>
                  </a:moveTo>
                  <a:cubicBezTo>
                    <a:pt x="15348" y="25301"/>
                    <a:pt x="15288" y="25396"/>
                    <a:pt x="15241" y="25504"/>
                  </a:cubicBezTo>
                  <a:cubicBezTo>
                    <a:pt x="15134" y="25706"/>
                    <a:pt x="14991" y="25992"/>
                    <a:pt x="14812" y="26361"/>
                  </a:cubicBezTo>
                  <a:cubicBezTo>
                    <a:pt x="14372" y="27313"/>
                    <a:pt x="13991" y="28302"/>
                    <a:pt x="13705" y="29314"/>
                  </a:cubicBezTo>
                  <a:cubicBezTo>
                    <a:pt x="13407" y="30314"/>
                    <a:pt x="13193" y="31350"/>
                    <a:pt x="13062" y="32397"/>
                  </a:cubicBezTo>
                  <a:cubicBezTo>
                    <a:pt x="13014" y="32790"/>
                    <a:pt x="12979" y="33112"/>
                    <a:pt x="12967" y="33338"/>
                  </a:cubicBezTo>
                  <a:cubicBezTo>
                    <a:pt x="12955" y="33457"/>
                    <a:pt x="12955" y="33576"/>
                    <a:pt x="12967" y="33695"/>
                  </a:cubicBezTo>
                  <a:cubicBezTo>
                    <a:pt x="13002" y="33576"/>
                    <a:pt x="13026" y="33457"/>
                    <a:pt x="13038" y="33338"/>
                  </a:cubicBezTo>
                  <a:cubicBezTo>
                    <a:pt x="13062" y="33124"/>
                    <a:pt x="13109" y="32790"/>
                    <a:pt x="13169" y="32397"/>
                  </a:cubicBezTo>
                  <a:cubicBezTo>
                    <a:pt x="13336" y="31373"/>
                    <a:pt x="13562" y="30349"/>
                    <a:pt x="13848" y="29337"/>
                  </a:cubicBezTo>
                  <a:cubicBezTo>
                    <a:pt x="14133" y="28337"/>
                    <a:pt x="14491" y="27361"/>
                    <a:pt x="14907" y="26397"/>
                  </a:cubicBezTo>
                  <a:cubicBezTo>
                    <a:pt x="15062" y="26039"/>
                    <a:pt x="15193" y="25742"/>
                    <a:pt x="15288" y="25527"/>
                  </a:cubicBezTo>
                  <a:cubicBezTo>
                    <a:pt x="15348" y="25432"/>
                    <a:pt x="15384" y="25325"/>
                    <a:pt x="15419" y="25206"/>
                  </a:cubicBezTo>
                  <a:close/>
                  <a:moveTo>
                    <a:pt x="20158" y="20277"/>
                  </a:moveTo>
                  <a:cubicBezTo>
                    <a:pt x="20087" y="20277"/>
                    <a:pt x="19932" y="21051"/>
                    <a:pt x="19813" y="22325"/>
                  </a:cubicBezTo>
                  <a:cubicBezTo>
                    <a:pt x="19515" y="25670"/>
                    <a:pt x="19801" y="29040"/>
                    <a:pt x="20646" y="32290"/>
                  </a:cubicBezTo>
                  <a:cubicBezTo>
                    <a:pt x="20965" y="33475"/>
                    <a:pt x="21251" y="34202"/>
                    <a:pt x="21317" y="34252"/>
                  </a:cubicBezTo>
                  <a:lnTo>
                    <a:pt x="21317" y="34252"/>
                  </a:lnTo>
                  <a:cubicBezTo>
                    <a:pt x="21363" y="34200"/>
                    <a:pt x="21187" y="33435"/>
                    <a:pt x="20932" y="32219"/>
                  </a:cubicBezTo>
                  <a:cubicBezTo>
                    <a:pt x="20610" y="30600"/>
                    <a:pt x="20372" y="28956"/>
                    <a:pt x="20229" y="27313"/>
                  </a:cubicBezTo>
                  <a:cubicBezTo>
                    <a:pt x="20098" y="25658"/>
                    <a:pt x="20063" y="24003"/>
                    <a:pt x="20122" y="22348"/>
                  </a:cubicBezTo>
                  <a:cubicBezTo>
                    <a:pt x="20158" y="21075"/>
                    <a:pt x="20218" y="20289"/>
                    <a:pt x="20158" y="20277"/>
                  </a:cubicBezTo>
                  <a:close/>
                  <a:moveTo>
                    <a:pt x="21317" y="34252"/>
                  </a:moveTo>
                  <a:cubicBezTo>
                    <a:pt x="21316" y="34254"/>
                    <a:pt x="21314" y="34254"/>
                    <a:pt x="21313" y="34255"/>
                  </a:cubicBezTo>
                  <a:lnTo>
                    <a:pt x="21322" y="34255"/>
                  </a:lnTo>
                  <a:cubicBezTo>
                    <a:pt x="21321" y="34254"/>
                    <a:pt x="21319" y="34254"/>
                    <a:pt x="21317" y="34252"/>
                  </a:cubicBezTo>
                  <a:close/>
                  <a:moveTo>
                    <a:pt x="21322" y="34255"/>
                  </a:moveTo>
                  <a:cubicBezTo>
                    <a:pt x="21323" y="34255"/>
                    <a:pt x="21323" y="34255"/>
                    <a:pt x="21324" y="34255"/>
                  </a:cubicBezTo>
                  <a:cubicBezTo>
                    <a:pt x="21324" y="34255"/>
                    <a:pt x="21324" y="34255"/>
                    <a:pt x="21325" y="34255"/>
                  </a:cubicBezTo>
                  <a:close/>
                  <a:moveTo>
                    <a:pt x="17955" y="20003"/>
                  </a:moveTo>
                  <a:cubicBezTo>
                    <a:pt x="17896" y="20015"/>
                    <a:pt x="17836" y="20039"/>
                    <a:pt x="17789" y="20063"/>
                  </a:cubicBezTo>
                  <a:lnTo>
                    <a:pt x="17289" y="20324"/>
                  </a:lnTo>
                  <a:cubicBezTo>
                    <a:pt x="17062" y="20432"/>
                    <a:pt x="16800" y="20586"/>
                    <a:pt x="16503" y="20765"/>
                  </a:cubicBezTo>
                  <a:cubicBezTo>
                    <a:pt x="16205" y="20944"/>
                    <a:pt x="15860" y="21146"/>
                    <a:pt x="15503" y="21408"/>
                  </a:cubicBezTo>
                  <a:lnTo>
                    <a:pt x="14919" y="21789"/>
                  </a:lnTo>
                  <a:cubicBezTo>
                    <a:pt x="14729" y="21920"/>
                    <a:pt x="14538" y="22087"/>
                    <a:pt x="14324" y="22241"/>
                  </a:cubicBezTo>
                  <a:cubicBezTo>
                    <a:pt x="13907" y="22539"/>
                    <a:pt x="13490" y="22908"/>
                    <a:pt x="13050" y="23289"/>
                  </a:cubicBezTo>
                  <a:cubicBezTo>
                    <a:pt x="11133" y="24968"/>
                    <a:pt x="9502" y="26932"/>
                    <a:pt x="8204" y="29111"/>
                  </a:cubicBezTo>
                  <a:cubicBezTo>
                    <a:pt x="7918" y="29611"/>
                    <a:pt x="7633" y="30088"/>
                    <a:pt x="7406" y="30564"/>
                  </a:cubicBezTo>
                  <a:cubicBezTo>
                    <a:pt x="7299" y="30790"/>
                    <a:pt x="7168" y="31016"/>
                    <a:pt x="7073" y="31231"/>
                  </a:cubicBezTo>
                  <a:lnTo>
                    <a:pt x="6799" y="31862"/>
                  </a:lnTo>
                  <a:cubicBezTo>
                    <a:pt x="6609" y="32278"/>
                    <a:pt x="6478" y="32671"/>
                    <a:pt x="6347" y="32981"/>
                  </a:cubicBezTo>
                  <a:cubicBezTo>
                    <a:pt x="6228" y="33255"/>
                    <a:pt x="6132" y="33528"/>
                    <a:pt x="6049" y="33814"/>
                  </a:cubicBezTo>
                  <a:cubicBezTo>
                    <a:pt x="5978" y="34052"/>
                    <a:pt x="5930" y="34231"/>
                    <a:pt x="5882" y="34374"/>
                  </a:cubicBezTo>
                  <a:cubicBezTo>
                    <a:pt x="5859" y="34433"/>
                    <a:pt x="5847" y="34493"/>
                    <a:pt x="5835" y="34564"/>
                  </a:cubicBezTo>
                  <a:cubicBezTo>
                    <a:pt x="5870" y="34505"/>
                    <a:pt x="5894" y="34433"/>
                    <a:pt x="5918" y="34374"/>
                  </a:cubicBezTo>
                  <a:cubicBezTo>
                    <a:pt x="5954" y="34243"/>
                    <a:pt x="6025" y="34076"/>
                    <a:pt x="6109" y="33838"/>
                  </a:cubicBezTo>
                  <a:cubicBezTo>
                    <a:pt x="6180" y="33612"/>
                    <a:pt x="6287" y="33326"/>
                    <a:pt x="6418" y="33005"/>
                  </a:cubicBezTo>
                  <a:cubicBezTo>
                    <a:pt x="6549" y="32683"/>
                    <a:pt x="6692" y="32314"/>
                    <a:pt x="6883" y="31909"/>
                  </a:cubicBezTo>
                  <a:lnTo>
                    <a:pt x="7156" y="31290"/>
                  </a:lnTo>
                  <a:cubicBezTo>
                    <a:pt x="7264" y="31064"/>
                    <a:pt x="7383" y="30850"/>
                    <a:pt x="7502" y="30623"/>
                  </a:cubicBezTo>
                  <a:cubicBezTo>
                    <a:pt x="7728" y="30159"/>
                    <a:pt x="8014" y="29683"/>
                    <a:pt x="8311" y="29183"/>
                  </a:cubicBezTo>
                  <a:cubicBezTo>
                    <a:pt x="8966" y="28111"/>
                    <a:pt x="9692" y="27087"/>
                    <a:pt x="10502" y="26123"/>
                  </a:cubicBezTo>
                  <a:cubicBezTo>
                    <a:pt x="11312" y="25158"/>
                    <a:pt x="12181" y="24253"/>
                    <a:pt x="13121" y="23408"/>
                  </a:cubicBezTo>
                  <a:cubicBezTo>
                    <a:pt x="13550" y="23027"/>
                    <a:pt x="13979" y="22670"/>
                    <a:pt x="14395" y="22360"/>
                  </a:cubicBezTo>
                  <a:cubicBezTo>
                    <a:pt x="14598" y="22206"/>
                    <a:pt x="14788" y="22039"/>
                    <a:pt x="14991" y="21908"/>
                  </a:cubicBezTo>
                  <a:lnTo>
                    <a:pt x="15538" y="21503"/>
                  </a:lnTo>
                  <a:cubicBezTo>
                    <a:pt x="15896" y="21241"/>
                    <a:pt x="16241" y="21039"/>
                    <a:pt x="16527" y="20848"/>
                  </a:cubicBezTo>
                  <a:cubicBezTo>
                    <a:pt x="16824" y="20670"/>
                    <a:pt x="17086" y="20515"/>
                    <a:pt x="17300" y="20384"/>
                  </a:cubicBezTo>
                  <a:lnTo>
                    <a:pt x="17789" y="20110"/>
                  </a:lnTo>
                  <a:cubicBezTo>
                    <a:pt x="17848" y="20086"/>
                    <a:pt x="17896" y="20039"/>
                    <a:pt x="17955" y="20003"/>
                  </a:cubicBezTo>
                  <a:close/>
                  <a:moveTo>
                    <a:pt x="11955" y="30838"/>
                  </a:moveTo>
                  <a:lnTo>
                    <a:pt x="11955" y="30838"/>
                  </a:lnTo>
                  <a:cubicBezTo>
                    <a:pt x="11812" y="31040"/>
                    <a:pt x="11681" y="31266"/>
                    <a:pt x="11585" y="31504"/>
                  </a:cubicBezTo>
                  <a:cubicBezTo>
                    <a:pt x="11050" y="32600"/>
                    <a:pt x="10704" y="33790"/>
                    <a:pt x="10573" y="35017"/>
                  </a:cubicBezTo>
                  <a:cubicBezTo>
                    <a:pt x="10538" y="35267"/>
                    <a:pt x="10526" y="35517"/>
                    <a:pt x="10550" y="35767"/>
                  </a:cubicBezTo>
                  <a:cubicBezTo>
                    <a:pt x="10609" y="35529"/>
                    <a:pt x="10657" y="35279"/>
                    <a:pt x="10681" y="35017"/>
                  </a:cubicBezTo>
                  <a:cubicBezTo>
                    <a:pt x="10776" y="34421"/>
                    <a:pt x="10907" y="33838"/>
                    <a:pt x="11074" y="33255"/>
                  </a:cubicBezTo>
                  <a:cubicBezTo>
                    <a:pt x="11240" y="32671"/>
                    <a:pt x="11443" y="32100"/>
                    <a:pt x="11681" y="31540"/>
                  </a:cubicBezTo>
                  <a:cubicBezTo>
                    <a:pt x="11788" y="31314"/>
                    <a:pt x="11883" y="31076"/>
                    <a:pt x="11955" y="30838"/>
                  </a:cubicBezTo>
                  <a:close/>
                  <a:moveTo>
                    <a:pt x="14904" y="35730"/>
                  </a:moveTo>
                  <a:cubicBezTo>
                    <a:pt x="14897" y="35730"/>
                    <a:pt x="14890" y="35731"/>
                    <a:pt x="14884" y="35731"/>
                  </a:cubicBezTo>
                  <a:cubicBezTo>
                    <a:pt x="14550" y="35731"/>
                    <a:pt x="14383" y="36136"/>
                    <a:pt x="14622" y="36362"/>
                  </a:cubicBezTo>
                  <a:cubicBezTo>
                    <a:pt x="14699" y="36440"/>
                    <a:pt x="14794" y="36474"/>
                    <a:pt x="14887" y="36474"/>
                  </a:cubicBezTo>
                  <a:cubicBezTo>
                    <a:pt x="15080" y="36474"/>
                    <a:pt x="15265" y="36325"/>
                    <a:pt x="15265" y="36100"/>
                  </a:cubicBezTo>
                  <a:lnTo>
                    <a:pt x="15253" y="36100"/>
                  </a:lnTo>
                  <a:cubicBezTo>
                    <a:pt x="15253" y="35893"/>
                    <a:pt x="15097" y="35730"/>
                    <a:pt x="14904" y="357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8"/>
            <p:cNvSpPr/>
            <p:nvPr/>
          </p:nvSpPr>
          <p:spPr>
            <a:xfrm flipH="1">
              <a:off x="231664" y="3896193"/>
              <a:ext cx="963463" cy="1155969"/>
            </a:xfrm>
            <a:custGeom>
              <a:avLst/>
              <a:gdLst/>
              <a:ahLst/>
              <a:cxnLst/>
              <a:rect l="l" t="t" r="r" b="b"/>
              <a:pathLst>
                <a:path w="30250" h="36297" extrusionOk="0">
                  <a:moveTo>
                    <a:pt x="21659" y="1"/>
                  </a:moveTo>
                  <a:cubicBezTo>
                    <a:pt x="21397" y="1"/>
                    <a:pt x="21151" y="159"/>
                    <a:pt x="21058" y="420"/>
                  </a:cubicBezTo>
                  <a:cubicBezTo>
                    <a:pt x="20902" y="858"/>
                    <a:pt x="21248" y="1272"/>
                    <a:pt x="21659" y="1272"/>
                  </a:cubicBezTo>
                  <a:cubicBezTo>
                    <a:pt x="21750" y="1272"/>
                    <a:pt x="21846" y="1251"/>
                    <a:pt x="21939" y="1206"/>
                  </a:cubicBezTo>
                  <a:cubicBezTo>
                    <a:pt x="22451" y="968"/>
                    <a:pt x="22415" y="229"/>
                    <a:pt x="21879" y="39"/>
                  </a:cubicBezTo>
                  <a:cubicBezTo>
                    <a:pt x="21807" y="13"/>
                    <a:pt x="21732" y="1"/>
                    <a:pt x="21659" y="1"/>
                  </a:cubicBezTo>
                  <a:close/>
                  <a:moveTo>
                    <a:pt x="29458" y="4299"/>
                  </a:moveTo>
                  <a:cubicBezTo>
                    <a:pt x="29196" y="4299"/>
                    <a:pt x="28952" y="4457"/>
                    <a:pt x="28868" y="4718"/>
                  </a:cubicBezTo>
                  <a:cubicBezTo>
                    <a:pt x="28713" y="5156"/>
                    <a:pt x="29050" y="5570"/>
                    <a:pt x="29458" y="5570"/>
                  </a:cubicBezTo>
                  <a:cubicBezTo>
                    <a:pt x="29549" y="5570"/>
                    <a:pt x="29644" y="5550"/>
                    <a:pt x="29738" y="5504"/>
                  </a:cubicBezTo>
                  <a:cubicBezTo>
                    <a:pt x="30250" y="5266"/>
                    <a:pt x="30214" y="4528"/>
                    <a:pt x="29678" y="4337"/>
                  </a:cubicBezTo>
                  <a:cubicBezTo>
                    <a:pt x="29605" y="4311"/>
                    <a:pt x="29531" y="4299"/>
                    <a:pt x="29458" y="4299"/>
                  </a:cubicBezTo>
                  <a:close/>
                  <a:moveTo>
                    <a:pt x="7844" y="4215"/>
                  </a:moveTo>
                  <a:cubicBezTo>
                    <a:pt x="7170" y="4215"/>
                    <a:pt x="6693" y="4965"/>
                    <a:pt x="7080" y="5599"/>
                  </a:cubicBezTo>
                  <a:cubicBezTo>
                    <a:pt x="7245" y="5882"/>
                    <a:pt x="7544" y="6040"/>
                    <a:pt x="7852" y="6040"/>
                  </a:cubicBezTo>
                  <a:cubicBezTo>
                    <a:pt x="8011" y="6040"/>
                    <a:pt x="8172" y="5998"/>
                    <a:pt x="8318" y="5909"/>
                  </a:cubicBezTo>
                  <a:lnTo>
                    <a:pt x="8318" y="5897"/>
                  </a:lnTo>
                  <a:cubicBezTo>
                    <a:pt x="9009" y="5480"/>
                    <a:pt x="8854" y="4432"/>
                    <a:pt x="8068" y="4242"/>
                  </a:cubicBezTo>
                  <a:cubicBezTo>
                    <a:pt x="7992" y="4223"/>
                    <a:pt x="7917" y="4215"/>
                    <a:pt x="7844" y="4215"/>
                  </a:cubicBezTo>
                  <a:close/>
                  <a:moveTo>
                    <a:pt x="12817" y="5898"/>
                  </a:moveTo>
                  <a:cubicBezTo>
                    <a:pt x="12519" y="5898"/>
                    <a:pt x="12240" y="6087"/>
                    <a:pt x="12128" y="6385"/>
                  </a:cubicBezTo>
                  <a:cubicBezTo>
                    <a:pt x="11943" y="6903"/>
                    <a:pt x="12342" y="7388"/>
                    <a:pt x="12827" y="7388"/>
                  </a:cubicBezTo>
                  <a:cubicBezTo>
                    <a:pt x="12933" y="7388"/>
                    <a:pt x="13043" y="7365"/>
                    <a:pt x="13152" y="7314"/>
                  </a:cubicBezTo>
                  <a:cubicBezTo>
                    <a:pt x="13747" y="7028"/>
                    <a:pt x="13700" y="6159"/>
                    <a:pt x="13069" y="5944"/>
                  </a:cubicBezTo>
                  <a:cubicBezTo>
                    <a:pt x="12986" y="5913"/>
                    <a:pt x="12901" y="5898"/>
                    <a:pt x="12817" y="5898"/>
                  </a:cubicBezTo>
                  <a:close/>
                  <a:moveTo>
                    <a:pt x="22577" y="5619"/>
                  </a:moveTo>
                  <a:cubicBezTo>
                    <a:pt x="22203" y="5619"/>
                    <a:pt x="21856" y="5852"/>
                    <a:pt x="21725" y="6218"/>
                  </a:cubicBezTo>
                  <a:cubicBezTo>
                    <a:pt x="21500" y="6845"/>
                    <a:pt x="21990" y="7439"/>
                    <a:pt x="22576" y="7439"/>
                  </a:cubicBezTo>
                  <a:cubicBezTo>
                    <a:pt x="22702" y="7439"/>
                    <a:pt x="22834" y="7411"/>
                    <a:pt x="22963" y="7349"/>
                  </a:cubicBezTo>
                  <a:cubicBezTo>
                    <a:pt x="23701" y="6992"/>
                    <a:pt x="23642" y="5944"/>
                    <a:pt x="22880" y="5671"/>
                  </a:cubicBezTo>
                  <a:cubicBezTo>
                    <a:pt x="22779" y="5635"/>
                    <a:pt x="22677" y="5619"/>
                    <a:pt x="22577" y="5619"/>
                  </a:cubicBezTo>
                  <a:close/>
                  <a:moveTo>
                    <a:pt x="14403" y="11758"/>
                  </a:moveTo>
                  <a:cubicBezTo>
                    <a:pt x="14032" y="11758"/>
                    <a:pt x="13662" y="11978"/>
                    <a:pt x="13533" y="12398"/>
                  </a:cubicBezTo>
                  <a:cubicBezTo>
                    <a:pt x="13390" y="12874"/>
                    <a:pt x="13652" y="13374"/>
                    <a:pt x="14128" y="13529"/>
                  </a:cubicBezTo>
                  <a:cubicBezTo>
                    <a:pt x="14223" y="13558"/>
                    <a:pt x="14315" y="13571"/>
                    <a:pt x="14405" y="13571"/>
                  </a:cubicBezTo>
                  <a:cubicBezTo>
                    <a:pt x="15052" y="13571"/>
                    <a:pt x="15535" y="12870"/>
                    <a:pt x="15200" y="12243"/>
                  </a:cubicBezTo>
                  <a:cubicBezTo>
                    <a:pt x="15031" y="11916"/>
                    <a:pt x="14717" y="11758"/>
                    <a:pt x="14403" y="11758"/>
                  </a:cubicBezTo>
                  <a:close/>
                  <a:moveTo>
                    <a:pt x="22546" y="11343"/>
                  </a:moveTo>
                  <a:cubicBezTo>
                    <a:pt x="22071" y="11343"/>
                    <a:pt x="21620" y="11642"/>
                    <a:pt x="21451" y="12112"/>
                  </a:cubicBezTo>
                  <a:lnTo>
                    <a:pt x="21451" y="12124"/>
                  </a:lnTo>
                  <a:cubicBezTo>
                    <a:pt x="21167" y="12916"/>
                    <a:pt x="21791" y="13667"/>
                    <a:pt x="22543" y="13667"/>
                  </a:cubicBezTo>
                  <a:cubicBezTo>
                    <a:pt x="22708" y="13667"/>
                    <a:pt x="22878" y="13631"/>
                    <a:pt x="23046" y="13553"/>
                  </a:cubicBezTo>
                  <a:cubicBezTo>
                    <a:pt x="23975" y="13112"/>
                    <a:pt x="23904" y="11755"/>
                    <a:pt x="22927" y="11409"/>
                  </a:cubicBezTo>
                  <a:cubicBezTo>
                    <a:pt x="22802" y="11364"/>
                    <a:pt x="22673" y="11343"/>
                    <a:pt x="22546" y="11343"/>
                  </a:cubicBezTo>
                  <a:close/>
                  <a:moveTo>
                    <a:pt x="9857" y="13129"/>
                  </a:moveTo>
                  <a:cubicBezTo>
                    <a:pt x="9304" y="13129"/>
                    <a:pt x="8789" y="13475"/>
                    <a:pt x="8592" y="14029"/>
                  </a:cubicBezTo>
                  <a:cubicBezTo>
                    <a:pt x="8270" y="14947"/>
                    <a:pt x="8989" y="15817"/>
                    <a:pt x="9850" y="15817"/>
                  </a:cubicBezTo>
                  <a:cubicBezTo>
                    <a:pt x="10038" y="15817"/>
                    <a:pt x="10233" y="15776"/>
                    <a:pt x="10426" y="15684"/>
                  </a:cubicBezTo>
                  <a:cubicBezTo>
                    <a:pt x="11509" y="15172"/>
                    <a:pt x="11426" y="13612"/>
                    <a:pt x="10307" y="13207"/>
                  </a:cubicBezTo>
                  <a:cubicBezTo>
                    <a:pt x="10157" y="13154"/>
                    <a:pt x="10006" y="13129"/>
                    <a:pt x="9857" y="13129"/>
                  </a:cubicBezTo>
                  <a:close/>
                  <a:moveTo>
                    <a:pt x="1141" y="18776"/>
                  </a:moveTo>
                  <a:cubicBezTo>
                    <a:pt x="468" y="18776"/>
                    <a:pt x="1" y="19526"/>
                    <a:pt x="377" y="20160"/>
                  </a:cubicBezTo>
                  <a:cubicBezTo>
                    <a:pt x="549" y="20443"/>
                    <a:pt x="852" y="20601"/>
                    <a:pt x="1164" y="20601"/>
                  </a:cubicBezTo>
                  <a:cubicBezTo>
                    <a:pt x="1325" y="20601"/>
                    <a:pt x="1489" y="20559"/>
                    <a:pt x="1639" y="20470"/>
                  </a:cubicBezTo>
                  <a:lnTo>
                    <a:pt x="1627" y="20458"/>
                  </a:lnTo>
                  <a:cubicBezTo>
                    <a:pt x="2317" y="20041"/>
                    <a:pt x="2151" y="18994"/>
                    <a:pt x="1365" y="18803"/>
                  </a:cubicBezTo>
                  <a:cubicBezTo>
                    <a:pt x="1288" y="18785"/>
                    <a:pt x="1214" y="18776"/>
                    <a:pt x="1141" y="18776"/>
                  </a:cubicBezTo>
                  <a:close/>
                  <a:moveTo>
                    <a:pt x="10737" y="20419"/>
                  </a:moveTo>
                  <a:cubicBezTo>
                    <a:pt x="10063" y="20419"/>
                    <a:pt x="9586" y="21168"/>
                    <a:pt x="9973" y="21792"/>
                  </a:cubicBezTo>
                  <a:cubicBezTo>
                    <a:pt x="10138" y="22074"/>
                    <a:pt x="10438" y="22233"/>
                    <a:pt x="10745" y="22233"/>
                  </a:cubicBezTo>
                  <a:cubicBezTo>
                    <a:pt x="10904" y="22233"/>
                    <a:pt x="11065" y="22190"/>
                    <a:pt x="11211" y="22101"/>
                  </a:cubicBezTo>
                  <a:cubicBezTo>
                    <a:pt x="11902" y="21684"/>
                    <a:pt x="11747" y="20637"/>
                    <a:pt x="10961" y="20446"/>
                  </a:cubicBezTo>
                  <a:cubicBezTo>
                    <a:pt x="10885" y="20428"/>
                    <a:pt x="10810" y="20419"/>
                    <a:pt x="10737" y="20419"/>
                  </a:cubicBezTo>
                  <a:close/>
                  <a:moveTo>
                    <a:pt x="27434" y="20984"/>
                  </a:moveTo>
                  <a:cubicBezTo>
                    <a:pt x="27065" y="20984"/>
                    <a:pt x="26724" y="21218"/>
                    <a:pt x="26594" y="21589"/>
                  </a:cubicBezTo>
                  <a:cubicBezTo>
                    <a:pt x="26370" y="22212"/>
                    <a:pt x="26855" y="22803"/>
                    <a:pt x="27436" y="22803"/>
                  </a:cubicBezTo>
                  <a:cubicBezTo>
                    <a:pt x="27565" y="22803"/>
                    <a:pt x="27700" y="22774"/>
                    <a:pt x="27833" y="22708"/>
                  </a:cubicBezTo>
                  <a:cubicBezTo>
                    <a:pt x="28571" y="22363"/>
                    <a:pt x="28511" y="21303"/>
                    <a:pt x="27749" y="21042"/>
                  </a:cubicBezTo>
                  <a:cubicBezTo>
                    <a:pt x="27645" y="21002"/>
                    <a:pt x="27538" y="20984"/>
                    <a:pt x="27434" y="20984"/>
                  </a:cubicBezTo>
                  <a:close/>
                  <a:moveTo>
                    <a:pt x="19369" y="22907"/>
                  </a:moveTo>
                  <a:cubicBezTo>
                    <a:pt x="18695" y="22907"/>
                    <a:pt x="18218" y="23657"/>
                    <a:pt x="18605" y="24280"/>
                  </a:cubicBezTo>
                  <a:cubicBezTo>
                    <a:pt x="18771" y="24571"/>
                    <a:pt x="19071" y="24727"/>
                    <a:pt x="19383" y="24727"/>
                  </a:cubicBezTo>
                  <a:cubicBezTo>
                    <a:pt x="19543" y="24727"/>
                    <a:pt x="19706" y="24686"/>
                    <a:pt x="19855" y="24601"/>
                  </a:cubicBezTo>
                  <a:lnTo>
                    <a:pt x="19843" y="24590"/>
                  </a:lnTo>
                  <a:cubicBezTo>
                    <a:pt x="20534" y="24173"/>
                    <a:pt x="20379" y="23125"/>
                    <a:pt x="19593" y="22935"/>
                  </a:cubicBezTo>
                  <a:cubicBezTo>
                    <a:pt x="19517" y="22916"/>
                    <a:pt x="19442" y="22907"/>
                    <a:pt x="19369" y="22907"/>
                  </a:cubicBezTo>
                  <a:close/>
                  <a:moveTo>
                    <a:pt x="14065" y="24545"/>
                  </a:moveTo>
                  <a:cubicBezTo>
                    <a:pt x="13533" y="24545"/>
                    <a:pt x="13038" y="24880"/>
                    <a:pt x="12843" y="25411"/>
                  </a:cubicBezTo>
                  <a:cubicBezTo>
                    <a:pt x="12529" y="26312"/>
                    <a:pt x="13231" y="27156"/>
                    <a:pt x="14072" y="27156"/>
                  </a:cubicBezTo>
                  <a:cubicBezTo>
                    <a:pt x="14254" y="27156"/>
                    <a:pt x="14442" y="27117"/>
                    <a:pt x="14629" y="27030"/>
                  </a:cubicBezTo>
                  <a:cubicBezTo>
                    <a:pt x="15676" y="26530"/>
                    <a:pt x="15605" y="25006"/>
                    <a:pt x="14509" y="24625"/>
                  </a:cubicBezTo>
                  <a:cubicBezTo>
                    <a:pt x="14362" y="24571"/>
                    <a:pt x="14212" y="24545"/>
                    <a:pt x="14065" y="24545"/>
                  </a:cubicBezTo>
                  <a:close/>
                  <a:moveTo>
                    <a:pt x="3027" y="27617"/>
                  </a:moveTo>
                  <a:cubicBezTo>
                    <a:pt x="2656" y="27617"/>
                    <a:pt x="2286" y="27837"/>
                    <a:pt x="2151" y="28257"/>
                  </a:cubicBezTo>
                  <a:cubicBezTo>
                    <a:pt x="1996" y="28733"/>
                    <a:pt x="2270" y="29257"/>
                    <a:pt x="2758" y="29400"/>
                  </a:cubicBezTo>
                  <a:lnTo>
                    <a:pt x="2746" y="29388"/>
                  </a:lnTo>
                  <a:lnTo>
                    <a:pt x="2746" y="29388"/>
                  </a:lnTo>
                  <a:cubicBezTo>
                    <a:pt x="2843" y="29419"/>
                    <a:pt x="2939" y="29434"/>
                    <a:pt x="3031" y="29434"/>
                  </a:cubicBezTo>
                  <a:cubicBezTo>
                    <a:pt x="3674" y="29434"/>
                    <a:pt x="4152" y="28727"/>
                    <a:pt x="3830" y="28102"/>
                  </a:cubicBezTo>
                  <a:cubicBezTo>
                    <a:pt x="3655" y="27775"/>
                    <a:pt x="3341" y="27617"/>
                    <a:pt x="3027" y="27617"/>
                  </a:cubicBezTo>
                  <a:close/>
                  <a:moveTo>
                    <a:pt x="26660" y="28348"/>
                  </a:moveTo>
                  <a:cubicBezTo>
                    <a:pt x="26282" y="28348"/>
                    <a:pt x="25928" y="28581"/>
                    <a:pt x="25797" y="28947"/>
                  </a:cubicBezTo>
                  <a:lnTo>
                    <a:pt x="25797" y="28959"/>
                  </a:lnTo>
                  <a:cubicBezTo>
                    <a:pt x="25572" y="29584"/>
                    <a:pt x="26060" y="30169"/>
                    <a:pt x="26650" y="30169"/>
                  </a:cubicBezTo>
                  <a:cubicBezTo>
                    <a:pt x="26779" y="30169"/>
                    <a:pt x="26914" y="30141"/>
                    <a:pt x="27047" y="30078"/>
                  </a:cubicBezTo>
                  <a:cubicBezTo>
                    <a:pt x="27773" y="29733"/>
                    <a:pt x="27725" y="28673"/>
                    <a:pt x="26963" y="28400"/>
                  </a:cubicBezTo>
                  <a:cubicBezTo>
                    <a:pt x="26863" y="28364"/>
                    <a:pt x="26761" y="28348"/>
                    <a:pt x="26660" y="28348"/>
                  </a:cubicBezTo>
                  <a:close/>
                  <a:moveTo>
                    <a:pt x="22365" y="31395"/>
                  </a:moveTo>
                  <a:cubicBezTo>
                    <a:pt x="21726" y="31395"/>
                    <a:pt x="21129" y="31796"/>
                    <a:pt x="20903" y="32436"/>
                  </a:cubicBezTo>
                  <a:cubicBezTo>
                    <a:pt x="20522" y="33502"/>
                    <a:pt x="21362" y="34504"/>
                    <a:pt x="22367" y="34504"/>
                  </a:cubicBezTo>
                  <a:cubicBezTo>
                    <a:pt x="22585" y="34504"/>
                    <a:pt x="22811" y="34457"/>
                    <a:pt x="23034" y="34353"/>
                  </a:cubicBezTo>
                  <a:cubicBezTo>
                    <a:pt x="24273" y="33757"/>
                    <a:pt x="24189" y="31948"/>
                    <a:pt x="22880" y="31483"/>
                  </a:cubicBezTo>
                  <a:cubicBezTo>
                    <a:pt x="22709" y="31423"/>
                    <a:pt x="22536" y="31395"/>
                    <a:pt x="22365" y="31395"/>
                  </a:cubicBezTo>
                  <a:close/>
                  <a:moveTo>
                    <a:pt x="11859" y="34812"/>
                  </a:moveTo>
                  <a:cubicBezTo>
                    <a:pt x="11558" y="34812"/>
                    <a:pt x="11276" y="34993"/>
                    <a:pt x="11164" y="35293"/>
                  </a:cubicBezTo>
                  <a:cubicBezTo>
                    <a:pt x="10978" y="35811"/>
                    <a:pt x="11378" y="36297"/>
                    <a:pt x="11856" y="36297"/>
                  </a:cubicBezTo>
                  <a:cubicBezTo>
                    <a:pt x="11960" y="36297"/>
                    <a:pt x="12069" y="36273"/>
                    <a:pt x="12176" y="36222"/>
                  </a:cubicBezTo>
                  <a:cubicBezTo>
                    <a:pt x="12783" y="35936"/>
                    <a:pt x="12735" y="35067"/>
                    <a:pt x="12104" y="34853"/>
                  </a:cubicBezTo>
                  <a:cubicBezTo>
                    <a:pt x="12023" y="34825"/>
                    <a:pt x="11941" y="34812"/>
                    <a:pt x="11859" y="34812"/>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8"/>
            <p:cNvSpPr/>
            <p:nvPr/>
          </p:nvSpPr>
          <p:spPr>
            <a:xfrm rot="10800000">
              <a:off x="-701308" y="3734424"/>
              <a:ext cx="1983771" cy="1800703"/>
            </a:xfrm>
            <a:custGeom>
              <a:avLst/>
              <a:gdLst/>
              <a:ahLst/>
              <a:cxnLst/>
              <a:rect l="l" t="t" r="r" b="b"/>
              <a:pathLst>
                <a:path w="37851" h="34358" extrusionOk="0">
                  <a:moveTo>
                    <a:pt x="19181" y="0"/>
                  </a:moveTo>
                  <a:cubicBezTo>
                    <a:pt x="18943" y="0"/>
                    <a:pt x="18824" y="298"/>
                    <a:pt x="18991" y="465"/>
                  </a:cubicBezTo>
                  <a:cubicBezTo>
                    <a:pt x="19046" y="513"/>
                    <a:pt x="19112" y="534"/>
                    <a:pt x="19176" y="534"/>
                  </a:cubicBezTo>
                  <a:cubicBezTo>
                    <a:pt x="19318" y="534"/>
                    <a:pt x="19452" y="427"/>
                    <a:pt x="19443" y="262"/>
                  </a:cubicBezTo>
                  <a:cubicBezTo>
                    <a:pt x="19443" y="108"/>
                    <a:pt x="19324" y="0"/>
                    <a:pt x="19181" y="0"/>
                  </a:cubicBezTo>
                  <a:close/>
                  <a:moveTo>
                    <a:pt x="16892" y="1035"/>
                  </a:moveTo>
                  <a:cubicBezTo>
                    <a:pt x="16886" y="1035"/>
                    <a:pt x="16879" y="1035"/>
                    <a:pt x="16872" y="1036"/>
                  </a:cubicBezTo>
                  <a:lnTo>
                    <a:pt x="16884" y="1036"/>
                  </a:lnTo>
                  <a:cubicBezTo>
                    <a:pt x="16800" y="1036"/>
                    <a:pt x="16741" y="1096"/>
                    <a:pt x="16741" y="1179"/>
                  </a:cubicBezTo>
                  <a:cubicBezTo>
                    <a:pt x="16741" y="1262"/>
                    <a:pt x="16800" y="1334"/>
                    <a:pt x="16884" y="1334"/>
                  </a:cubicBezTo>
                  <a:cubicBezTo>
                    <a:pt x="16967" y="1334"/>
                    <a:pt x="17038" y="1262"/>
                    <a:pt x="17038" y="1179"/>
                  </a:cubicBezTo>
                  <a:cubicBezTo>
                    <a:pt x="17038" y="1102"/>
                    <a:pt x="16977" y="1035"/>
                    <a:pt x="16892" y="1035"/>
                  </a:cubicBezTo>
                  <a:close/>
                  <a:moveTo>
                    <a:pt x="30957" y="1036"/>
                  </a:moveTo>
                  <a:cubicBezTo>
                    <a:pt x="30873" y="1036"/>
                    <a:pt x="30814" y="1108"/>
                    <a:pt x="30814" y="1191"/>
                  </a:cubicBezTo>
                  <a:cubicBezTo>
                    <a:pt x="30814" y="1274"/>
                    <a:pt x="30873" y="1334"/>
                    <a:pt x="30957" y="1334"/>
                  </a:cubicBezTo>
                  <a:cubicBezTo>
                    <a:pt x="31159" y="1334"/>
                    <a:pt x="31147" y="1036"/>
                    <a:pt x="30957" y="1036"/>
                  </a:cubicBezTo>
                  <a:close/>
                  <a:moveTo>
                    <a:pt x="21206" y="1167"/>
                  </a:moveTo>
                  <a:cubicBezTo>
                    <a:pt x="21075" y="1167"/>
                    <a:pt x="21003" y="1322"/>
                    <a:pt x="21098" y="1417"/>
                  </a:cubicBezTo>
                  <a:cubicBezTo>
                    <a:pt x="21130" y="1449"/>
                    <a:pt x="21168" y="1464"/>
                    <a:pt x="21206" y="1464"/>
                  </a:cubicBezTo>
                  <a:cubicBezTo>
                    <a:pt x="21280" y="1464"/>
                    <a:pt x="21348" y="1405"/>
                    <a:pt x="21348" y="1310"/>
                  </a:cubicBezTo>
                  <a:cubicBezTo>
                    <a:pt x="21348" y="1227"/>
                    <a:pt x="21289" y="1167"/>
                    <a:pt x="21206" y="1167"/>
                  </a:cubicBezTo>
                  <a:close/>
                  <a:moveTo>
                    <a:pt x="30536" y="2190"/>
                  </a:moveTo>
                  <a:cubicBezTo>
                    <a:pt x="30529" y="2190"/>
                    <a:pt x="30523" y="2191"/>
                    <a:pt x="30516" y="2191"/>
                  </a:cubicBezTo>
                  <a:lnTo>
                    <a:pt x="30528" y="2191"/>
                  </a:lnTo>
                  <a:cubicBezTo>
                    <a:pt x="30290" y="2203"/>
                    <a:pt x="30171" y="2489"/>
                    <a:pt x="30350" y="2656"/>
                  </a:cubicBezTo>
                  <a:cubicBezTo>
                    <a:pt x="30401" y="2703"/>
                    <a:pt x="30464" y="2725"/>
                    <a:pt x="30526" y="2725"/>
                  </a:cubicBezTo>
                  <a:cubicBezTo>
                    <a:pt x="30665" y="2725"/>
                    <a:pt x="30798" y="2617"/>
                    <a:pt x="30790" y="2453"/>
                  </a:cubicBezTo>
                  <a:cubicBezTo>
                    <a:pt x="30790" y="2305"/>
                    <a:pt x="30671" y="2190"/>
                    <a:pt x="30536" y="2190"/>
                  </a:cubicBezTo>
                  <a:close/>
                  <a:moveTo>
                    <a:pt x="32600" y="3513"/>
                  </a:moveTo>
                  <a:cubicBezTo>
                    <a:pt x="32397" y="3513"/>
                    <a:pt x="32397" y="3810"/>
                    <a:pt x="32600" y="3810"/>
                  </a:cubicBezTo>
                  <a:cubicBezTo>
                    <a:pt x="32790" y="3810"/>
                    <a:pt x="32790" y="3513"/>
                    <a:pt x="32600" y="3513"/>
                  </a:cubicBezTo>
                  <a:close/>
                  <a:moveTo>
                    <a:pt x="17725" y="3345"/>
                  </a:moveTo>
                  <a:cubicBezTo>
                    <a:pt x="17718" y="3345"/>
                    <a:pt x="17712" y="3346"/>
                    <a:pt x="17705" y="3346"/>
                  </a:cubicBezTo>
                  <a:cubicBezTo>
                    <a:pt x="17467" y="3346"/>
                    <a:pt x="17348" y="3632"/>
                    <a:pt x="17526" y="3799"/>
                  </a:cubicBezTo>
                  <a:cubicBezTo>
                    <a:pt x="17578" y="3850"/>
                    <a:pt x="17642" y="3873"/>
                    <a:pt x="17704" y="3873"/>
                  </a:cubicBezTo>
                  <a:cubicBezTo>
                    <a:pt x="17843" y="3873"/>
                    <a:pt x="17979" y="3760"/>
                    <a:pt x="17979" y="3596"/>
                  </a:cubicBezTo>
                  <a:cubicBezTo>
                    <a:pt x="17968" y="3460"/>
                    <a:pt x="17859" y="3345"/>
                    <a:pt x="17725" y="3345"/>
                  </a:cubicBezTo>
                  <a:close/>
                  <a:moveTo>
                    <a:pt x="32155" y="5488"/>
                  </a:moveTo>
                  <a:cubicBezTo>
                    <a:pt x="32149" y="5488"/>
                    <a:pt x="32142" y="5489"/>
                    <a:pt x="32135" y="5489"/>
                  </a:cubicBezTo>
                  <a:cubicBezTo>
                    <a:pt x="31897" y="5489"/>
                    <a:pt x="31790" y="5775"/>
                    <a:pt x="31957" y="5942"/>
                  </a:cubicBezTo>
                  <a:cubicBezTo>
                    <a:pt x="32013" y="5994"/>
                    <a:pt x="32079" y="6017"/>
                    <a:pt x="32144" y="6017"/>
                  </a:cubicBezTo>
                  <a:cubicBezTo>
                    <a:pt x="32285" y="6017"/>
                    <a:pt x="32417" y="5906"/>
                    <a:pt x="32409" y="5751"/>
                  </a:cubicBezTo>
                  <a:cubicBezTo>
                    <a:pt x="32409" y="5604"/>
                    <a:pt x="32290" y="5488"/>
                    <a:pt x="32155" y="5488"/>
                  </a:cubicBezTo>
                  <a:close/>
                  <a:moveTo>
                    <a:pt x="7557" y="5703"/>
                  </a:moveTo>
                  <a:cubicBezTo>
                    <a:pt x="7550" y="5703"/>
                    <a:pt x="7544" y="5703"/>
                    <a:pt x="7537" y="5704"/>
                  </a:cubicBezTo>
                  <a:cubicBezTo>
                    <a:pt x="7299" y="5704"/>
                    <a:pt x="7180" y="5989"/>
                    <a:pt x="7359" y="6156"/>
                  </a:cubicBezTo>
                  <a:cubicBezTo>
                    <a:pt x="7410" y="6208"/>
                    <a:pt x="7474" y="6231"/>
                    <a:pt x="7536" y="6231"/>
                  </a:cubicBezTo>
                  <a:cubicBezTo>
                    <a:pt x="7675" y="6231"/>
                    <a:pt x="7811" y="6118"/>
                    <a:pt x="7811" y="5954"/>
                  </a:cubicBezTo>
                  <a:cubicBezTo>
                    <a:pt x="7800" y="5817"/>
                    <a:pt x="7691" y="5703"/>
                    <a:pt x="7557" y="5703"/>
                  </a:cubicBezTo>
                  <a:close/>
                  <a:moveTo>
                    <a:pt x="17098" y="5870"/>
                  </a:moveTo>
                  <a:cubicBezTo>
                    <a:pt x="16681" y="5882"/>
                    <a:pt x="16479" y="6394"/>
                    <a:pt x="16788" y="6692"/>
                  </a:cubicBezTo>
                  <a:cubicBezTo>
                    <a:pt x="16882" y="6781"/>
                    <a:pt x="16996" y="6822"/>
                    <a:pt x="17109" y="6822"/>
                  </a:cubicBezTo>
                  <a:cubicBezTo>
                    <a:pt x="17356" y="6822"/>
                    <a:pt x="17594" y="6629"/>
                    <a:pt x="17586" y="6335"/>
                  </a:cubicBezTo>
                  <a:cubicBezTo>
                    <a:pt x="17574" y="6073"/>
                    <a:pt x="17360" y="5870"/>
                    <a:pt x="17098" y="5870"/>
                  </a:cubicBezTo>
                  <a:close/>
                  <a:moveTo>
                    <a:pt x="34106" y="6881"/>
                  </a:moveTo>
                  <a:cubicBezTo>
                    <a:pt x="34100" y="6881"/>
                    <a:pt x="34094" y="6881"/>
                    <a:pt x="34088" y="6882"/>
                  </a:cubicBezTo>
                  <a:lnTo>
                    <a:pt x="34100" y="6882"/>
                  </a:lnTo>
                  <a:cubicBezTo>
                    <a:pt x="33957" y="6882"/>
                    <a:pt x="33898" y="7037"/>
                    <a:pt x="33993" y="7132"/>
                  </a:cubicBezTo>
                  <a:cubicBezTo>
                    <a:pt x="34023" y="7163"/>
                    <a:pt x="34059" y="7176"/>
                    <a:pt x="34095" y="7176"/>
                  </a:cubicBezTo>
                  <a:cubicBezTo>
                    <a:pt x="34171" y="7176"/>
                    <a:pt x="34243" y="7114"/>
                    <a:pt x="34243" y="7025"/>
                  </a:cubicBezTo>
                  <a:cubicBezTo>
                    <a:pt x="34243" y="6948"/>
                    <a:pt x="34182" y="6881"/>
                    <a:pt x="34106" y="6881"/>
                  </a:cubicBezTo>
                  <a:close/>
                  <a:moveTo>
                    <a:pt x="5227" y="7228"/>
                  </a:moveTo>
                  <a:cubicBezTo>
                    <a:pt x="5073" y="7228"/>
                    <a:pt x="5001" y="7430"/>
                    <a:pt x="5108" y="7537"/>
                  </a:cubicBezTo>
                  <a:cubicBezTo>
                    <a:pt x="5145" y="7570"/>
                    <a:pt x="5189" y="7585"/>
                    <a:pt x="5232" y="7585"/>
                  </a:cubicBezTo>
                  <a:cubicBezTo>
                    <a:pt x="5326" y="7585"/>
                    <a:pt x="5414" y="7513"/>
                    <a:pt x="5406" y="7406"/>
                  </a:cubicBezTo>
                  <a:cubicBezTo>
                    <a:pt x="5406" y="7311"/>
                    <a:pt x="5334" y="7228"/>
                    <a:pt x="5239" y="7228"/>
                  </a:cubicBezTo>
                  <a:close/>
                  <a:moveTo>
                    <a:pt x="10883" y="11240"/>
                  </a:moveTo>
                  <a:cubicBezTo>
                    <a:pt x="10799" y="11240"/>
                    <a:pt x="10740" y="11299"/>
                    <a:pt x="10740" y="11383"/>
                  </a:cubicBezTo>
                  <a:cubicBezTo>
                    <a:pt x="10740" y="11478"/>
                    <a:pt x="10809" y="11536"/>
                    <a:pt x="10883" y="11536"/>
                  </a:cubicBezTo>
                  <a:cubicBezTo>
                    <a:pt x="10920" y="11536"/>
                    <a:pt x="10958" y="11522"/>
                    <a:pt x="10990" y="11490"/>
                  </a:cubicBezTo>
                  <a:cubicBezTo>
                    <a:pt x="11085" y="11395"/>
                    <a:pt x="11014" y="11240"/>
                    <a:pt x="10883" y="11240"/>
                  </a:cubicBezTo>
                  <a:close/>
                  <a:moveTo>
                    <a:pt x="36014" y="11549"/>
                  </a:moveTo>
                  <a:cubicBezTo>
                    <a:pt x="36007" y="11549"/>
                    <a:pt x="36000" y="11549"/>
                    <a:pt x="35993" y="11549"/>
                  </a:cubicBezTo>
                  <a:lnTo>
                    <a:pt x="36005" y="11549"/>
                  </a:lnTo>
                  <a:cubicBezTo>
                    <a:pt x="35767" y="11561"/>
                    <a:pt x="35660" y="11847"/>
                    <a:pt x="35826" y="12014"/>
                  </a:cubicBezTo>
                  <a:cubicBezTo>
                    <a:pt x="35882" y="12066"/>
                    <a:pt x="35948" y="12089"/>
                    <a:pt x="36012" y="12089"/>
                  </a:cubicBezTo>
                  <a:cubicBezTo>
                    <a:pt x="36154" y="12089"/>
                    <a:pt x="36287" y="11975"/>
                    <a:pt x="36279" y="11811"/>
                  </a:cubicBezTo>
                  <a:cubicBezTo>
                    <a:pt x="36279" y="11664"/>
                    <a:pt x="36160" y="11549"/>
                    <a:pt x="36014" y="11549"/>
                  </a:cubicBezTo>
                  <a:close/>
                  <a:moveTo>
                    <a:pt x="34529" y="12847"/>
                  </a:moveTo>
                  <a:cubicBezTo>
                    <a:pt x="34531" y="12847"/>
                    <a:pt x="34532" y="12847"/>
                    <a:pt x="34534" y="12847"/>
                  </a:cubicBezTo>
                  <a:lnTo>
                    <a:pt x="34534" y="12847"/>
                  </a:lnTo>
                  <a:cubicBezTo>
                    <a:pt x="34536" y="12847"/>
                    <a:pt x="34538" y="12847"/>
                    <a:pt x="34541" y="12847"/>
                  </a:cubicBezTo>
                  <a:close/>
                  <a:moveTo>
                    <a:pt x="34534" y="12847"/>
                  </a:moveTo>
                  <a:lnTo>
                    <a:pt x="34534" y="12847"/>
                  </a:lnTo>
                  <a:cubicBezTo>
                    <a:pt x="34396" y="12852"/>
                    <a:pt x="34339" y="13003"/>
                    <a:pt x="34433" y="13097"/>
                  </a:cubicBezTo>
                  <a:cubicBezTo>
                    <a:pt x="34464" y="13128"/>
                    <a:pt x="34500" y="13141"/>
                    <a:pt x="34535" y="13141"/>
                  </a:cubicBezTo>
                  <a:cubicBezTo>
                    <a:pt x="34611" y="13141"/>
                    <a:pt x="34683" y="13079"/>
                    <a:pt x="34683" y="12990"/>
                  </a:cubicBezTo>
                  <a:cubicBezTo>
                    <a:pt x="34683" y="12909"/>
                    <a:pt x="34615" y="12850"/>
                    <a:pt x="34534" y="12847"/>
                  </a:cubicBezTo>
                  <a:close/>
                  <a:moveTo>
                    <a:pt x="37231" y="13740"/>
                  </a:moveTo>
                  <a:cubicBezTo>
                    <a:pt x="37233" y="13740"/>
                    <a:pt x="37235" y="13740"/>
                    <a:pt x="37237" y="13740"/>
                  </a:cubicBezTo>
                  <a:lnTo>
                    <a:pt x="37237" y="13740"/>
                  </a:lnTo>
                  <a:cubicBezTo>
                    <a:pt x="37239" y="13740"/>
                    <a:pt x="37241" y="13740"/>
                    <a:pt x="37243" y="13740"/>
                  </a:cubicBezTo>
                  <a:close/>
                  <a:moveTo>
                    <a:pt x="393" y="13383"/>
                  </a:moveTo>
                  <a:cubicBezTo>
                    <a:pt x="131" y="13383"/>
                    <a:pt x="0" y="13693"/>
                    <a:pt x="179" y="13883"/>
                  </a:cubicBezTo>
                  <a:cubicBezTo>
                    <a:pt x="242" y="13946"/>
                    <a:pt x="318" y="13974"/>
                    <a:pt x="393" y="13974"/>
                  </a:cubicBezTo>
                  <a:cubicBezTo>
                    <a:pt x="546" y="13974"/>
                    <a:pt x="691" y="13857"/>
                    <a:pt x="691" y="13681"/>
                  </a:cubicBezTo>
                  <a:cubicBezTo>
                    <a:pt x="691" y="13514"/>
                    <a:pt x="560" y="13383"/>
                    <a:pt x="393" y="13383"/>
                  </a:cubicBezTo>
                  <a:close/>
                  <a:moveTo>
                    <a:pt x="37237" y="13740"/>
                  </a:moveTo>
                  <a:lnTo>
                    <a:pt x="37237" y="13740"/>
                  </a:lnTo>
                  <a:cubicBezTo>
                    <a:pt x="37099" y="13745"/>
                    <a:pt x="37042" y="13896"/>
                    <a:pt x="37136" y="13990"/>
                  </a:cubicBezTo>
                  <a:cubicBezTo>
                    <a:pt x="37166" y="14021"/>
                    <a:pt x="37203" y="14034"/>
                    <a:pt x="37238" y="14034"/>
                  </a:cubicBezTo>
                  <a:cubicBezTo>
                    <a:pt x="37314" y="14034"/>
                    <a:pt x="37386" y="13972"/>
                    <a:pt x="37386" y="13883"/>
                  </a:cubicBezTo>
                  <a:cubicBezTo>
                    <a:pt x="37386" y="13802"/>
                    <a:pt x="37318" y="13743"/>
                    <a:pt x="37237" y="13740"/>
                  </a:cubicBezTo>
                  <a:close/>
                  <a:moveTo>
                    <a:pt x="5573" y="13966"/>
                  </a:moveTo>
                  <a:cubicBezTo>
                    <a:pt x="5489" y="13966"/>
                    <a:pt x="5430" y="14026"/>
                    <a:pt x="5430" y="14109"/>
                  </a:cubicBezTo>
                  <a:cubicBezTo>
                    <a:pt x="5430" y="14199"/>
                    <a:pt x="5502" y="14260"/>
                    <a:pt x="5578" y="14260"/>
                  </a:cubicBezTo>
                  <a:cubicBezTo>
                    <a:pt x="5613" y="14260"/>
                    <a:pt x="5649" y="14247"/>
                    <a:pt x="5680" y="14216"/>
                  </a:cubicBezTo>
                  <a:cubicBezTo>
                    <a:pt x="5775" y="14121"/>
                    <a:pt x="5715" y="13966"/>
                    <a:pt x="5573" y="13966"/>
                  </a:cubicBezTo>
                  <a:close/>
                  <a:moveTo>
                    <a:pt x="36550" y="17966"/>
                  </a:moveTo>
                  <a:cubicBezTo>
                    <a:pt x="36543" y="17966"/>
                    <a:pt x="36536" y="17966"/>
                    <a:pt x="36529" y="17967"/>
                  </a:cubicBezTo>
                  <a:lnTo>
                    <a:pt x="36541" y="17967"/>
                  </a:lnTo>
                  <a:cubicBezTo>
                    <a:pt x="36303" y="17979"/>
                    <a:pt x="36195" y="18265"/>
                    <a:pt x="36362" y="18431"/>
                  </a:cubicBezTo>
                  <a:cubicBezTo>
                    <a:pt x="36417" y="18479"/>
                    <a:pt x="36483" y="18501"/>
                    <a:pt x="36547" y="18501"/>
                  </a:cubicBezTo>
                  <a:cubicBezTo>
                    <a:pt x="36689" y="18501"/>
                    <a:pt x="36823" y="18393"/>
                    <a:pt x="36815" y="18229"/>
                  </a:cubicBezTo>
                  <a:cubicBezTo>
                    <a:pt x="36815" y="18081"/>
                    <a:pt x="36695" y="17966"/>
                    <a:pt x="36550" y="17966"/>
                  </a:cubicBezTo>
                  <a:close/>
                  <a:moveTo>
                    <a:pt x="3251" y="19455"/>
                  </a:moveTo>
                  <a:cubicBezTo>
                    <a:pt x="3168" y="19455"/>
                    <a:pt x="3108" y="19527"/>
                    <a:pt x="3108" y="19598"/>
                  </a:cubicBezTo>
                  <a:cubicBezTo>
                    <a:pt x="3108" y="19693"/>
                    <a:pt x="3177" y="19752"/>
                    <a:pt x="3251" y="19752"/>
                  </a:cubicBezTo>
                  <a:cubicBezTo>
                    <a:pt x="3288" y="19752"/>
                    <a:pt x="3326" y="19737"/>
                    <a:pt x="3358" y="19705"/>
                  </a:cubicBezTo>
                  <a:cubicBezTo>
                    <a:pt x="3453" y="19610"/>
                    <a:pt x="3394" y="19455"/>
                    <a:pt x="3251" y="19455"/>
                  </a:cubicBezTo>
                  <a:close/>
                  <a:moveTo>
                    <a:pt x="37446" y="19562"/>
                  </a:moveTo>
                  <a:cubicBezTo>
                    <a:pt x="37315" y="19562"/>
                    <a:pt x="37243" y="19717"/>
                    <a:pt x="37338" y="19812"/>
                  </a:cubicBezTo>
                  <a:cubicBezTo>
                    <a:pt x="37370" y="19844"/>
                    <a:pt x="37409" y="19859"/>
                    <a:pt x="37446" y="19859"/>
                  </a:cubicBezTo>
                  <a:cubicBezTo>
                    <a:pt x="37520" y="19859"/>
                    <a:pt x="37589" y="19800"/>
                    <a:pt x="37589" y="19705"/>
                  </a:cubicBezTo>
                  <a:cubicBezTo>
                    <a:pt x="37600" y="19622"/>
                    <a:pt x="37529" y="19562"/>
                    <a:pt x="37446" y="19562"/>
                  </a:cubicBezTo>
                  <a:close/>
                  <a:moveTo>
                    <a:pt x="35648" y="23658"/>
                  </a:moveTo>
                  <a:cubicBezTo>
                    <a:pt x="35410" y="23658"/>
                    <a:pt x="35303" y="23956"/>
                    <a:pt x="35469" y="24111"/>
                  </a:cubicBezTo>
                  <a:cubicBezTo>
                    <a:pt x="35527" y="24164"/>
                    <a:pt x="35594" y="24188"/>
                    <a:pt x="35659" y="24188"/>
                  </a:cubicBezTo>
                  <a:cubicBezTo>
                    <a:pt x="35796" y="24188"/>
                    <a:pt x="35922" y="24082"/>
                    <a:pt x="35922" y="23920"/>
                  </a:cubicBezTo>
                  <a:cubicBezTo>
                    <a:pt x="35911" y="23779"/>
                    <a:pt x="35810" y="23667"/>
                    <a:pt x="35675" y="23667"/>
                  </a:cubicBezTo>
                  <a:cubicBezTo>
                    <a:pt x="35662" y="23667"/>
                    <a:pt x="35649" y="23668"/>
                    <a:pt x="35636" y="23670"/>
                  </a:cubicBezTo>
                  <a:lnTo>
                    <a:pt x="35648" y="23658"/>
                  </a:lnTo>
                  <a:close/>
                  <a:moveTo>
                    <a:pt x="37696" y="24122"/>
                  </a:moveTo>
                  <a:cubicBezTo>
                    <a:pt x="37497" y="24134"/>
                    <a:pt x="37505" y="24420"/>
                    <a:pt x="37696" y="24420"/>
                  </a:cubicBezTo>
                  <a:cubicBezTo>
                    <a:pt x="37700" y="24420"/>
                    <a:pt x="37704" y="24420"/>
                    <a:pt x="37708" y="24420"/>
                  </a:cubicBezTo>
                  <a:cubicBezTo>
                    <a:pt x="37791" y="24420"/>
                    <a:pt x="37850" y="24361"/>
                    <a:pt x="37850" y="24277"/>
                  </a:cubicBezTo>
                  <a:cubicBezTo>
                    <a:pt x="37850" y="24182"/>
                    <a:pt x="37779" y="24122"/>
                    <a:pt x="37696" y="24122"/>
                  </a:cubicBezTo>
                  <a:close/>
                  <a:moveTo>
                    <a:pt x="29369" y="24193"/>
                  </a:moveTo>
                  <a:cubicBezTo>
                    <a:pt x="29363" y="24193"/>
                    <a:pt x="29356" y="24193"/>
                    <a:pt x="29349" y="24194"/>
                  </a:cubicBezTo>
                  <a:lnTo>
                    <a:pt x="29361" y="24194"/>
                  </a:lnTo>
                  <a:cubicBezTo>
                    <a:pt x="29123" y="24194"/>
                    <a:pt x="29016" y="24492"/>
                    <a:pt x="29183" y="24646"/>
                  </a:cubicBezTo>
                  <a:cubicBezTo>
                    <a:pt x="29239" y="24699"/>
                    <a:pt x="29304" y="24722"/>
                    <a:pt x="29367" y="24722"/>
                  </a:cubicBezTo>
                  <a:cubicBezTo>
                    <a:pt x="29506" y="24722"/>
                    <a:pt x="29635" y="24611"/>
                    <a:pt x="29635" y="24456"/>
                  </a:cubicBezTo>
                  <a:cubicBezTo>
                    <a:pt x="29635" y="24308"/>
                    <a:pt x="29505" y="24193"/>
                    <a:pt x="29369" y="24193"/>
                  </a:cubicBezTo>
                  <a:close/>
                  <a:moveTo>
                    <a:pt x="18664" y="24538"/>
                  </a:moveTo>
                  <a:cubicBezTo>
                    <a:pt x="18658" y="24538"/>
                    <a:pt x="18652" y="24538"/>
                    <a:pt x="18646" y="24539"/>
                  </a:cubicBezTo>
                  <a:lnTo>
                    <a:pt x="18658" y="24539"/>
                  </a:lnTo>
                  <a:cubicBezTo>
                    <a:pt x="18455" y="24539"/>
                    <a:pt x="18467" y="24837"/>
                    <a:pt x="18658" y="24837"/>
                  </a:cubicBezTo>
                  <a:cubicBezTo>
                    <a:pt x="18741" y="24837"/>
                    <a:pt x="18812" y="24765"/>
                    <a:pt x="18812" y="24682"/>
                  </a:cubicBezTo>
                  <a:cubicBezTo>
                    <a:pt x="18812" y="24605"/>
                    <a:pt x="18741" y="24538"/>
                    <a:pt x="18664" y="24538"/>
                  </a:cubicBezTo>
                  <a:close/>
                  <a:moveTo>
                    <a:pt x="9918" y="25039"/>
                  </a:moveTo>
                  <a:cubicBezTo>
                    <a:pt x="9680" y="25051"/>
                    <a:pt x="9573" y="25337"/>
                    <a:pt x="9740" y="25504"/>
                  </a:cubicBezTo>
                  <a:cubicBezTo>
                    <a:pt x="9791" y="25552"/>
                    <a:pt x="9854" y="25573"/>
                    <a:pt x="9917" y="25573"/>
                  </a:cubicBezTo>
                  <a:cubicBezTo>
                    <a:pt x="10056" y="25573"/>
                    <a:pt x="10192" y="25466"/>
                    <a:pt x="10192" y="25301"/>
                  </a:cubicBezTo>
                  <a:cubicBezTo>
                    <a:pt x="10192" y="25158"/>
                    <a:pt x="10061" y="25039"/>
                    <a:pt x="9918" y="25039"/>
                  </a:cubicBezTo>
                  <a:close/>
                  <a:moveTo>
                    <a:pt x="31028" y="25527"/>
                  </a:moveTo>
                  <a:cubicBezTo>
                    <a:pt x="30945" y="25527"/>
                    <a:pt x="30873" y="25599"/>
                    <a:pt x="30873" y="25682"/>
                  </a:cubicBezTo>
                  <a:cubicBezTo>
                    <a:pt x="30873" y="25772"/>
                    <a:pt x="30951" y="25828"/>
                    <a:pt x="31031" y="25828"/>
                  </a:cubicBezTo>
                  <a:cubicBezTo>
                    <a:pt x="31068" y="25828"/>
                    <a:pt x="31105" y="25816"/>
                    <a:pt x="31135" y="25789"/>
                  </a:cubicBezTo>
                  <a:cubicBezTo>
                    <a:pt x="31219" y="25694"/>
                    <a:pt x="31159" y="25527"/>
                    <a:pt x="31028" y="25527"/>
                  </a:cubicBezTo>
                  <a:close/>
                  <a:moveTo>
                    <a:pt x="19539" y="26527"/>
                  </a:moveTo>
                  <a:cubicBezTo>
                    <a:pt x="19181" y="26527"/>
                    <a:pt x="19185" y="27065"/>
                    <a:pt x="19529" y="27065"/>
                  </a:cubicBezTo>
                  <a:cubicBezTo>
                    <a:pt x="19540" y="27065"/>
                    <a:pt x="19551" y="27064"/>
                    <a:pt x="19562" y="27063"/>
                  </a:cubicBezTo>
                  <a:cubicBezTo>
                    <a:pt x="19896" y="27028"/>
                    <a:pt x="19884" y="26551"/>
                    <a:pt x="19551" y="26528"/>
                  </a:cubicBezTo>
                  <a:cubicBezTo>
                    <a:pt x="19547" y="26527"/>
                    <a:pt x="19543" y="26527"/>
                    <a:pt x="19539" y="26527"/>
                  </a:cubicBezTo>
                  <a:close/>
                  <a:moveTo>
                    <a:pt x="10359" y="26849"/>
                  </a:moveTo>
                  <a:cubicBezTo>
                    <a:pt x="10157" y="26849"/>
                    <a:pt x="10157" y="27147"/>
                    <a:pt x="10359" y="27147"/>
                  </a:cubicBezTo>
                  <a:cubicBezTo>
                    <a:pt x="10442" y="27147"/>
                    <a:pt x="10502" y="27087"/>
                    <a:pt x="10502" y="27004"/>
                  </a:cubicBezTo>
                  <a:cubicBezTo>
                    <a:pt x="10502" y="26920"/>
                    <a:pt x="10442" y="26849"/>
                    <a:pt x="10359" y="26849"/>
                  </a:cubicBezTo>
                  <a:close/>
                  <a:moveTo>
                    <a:pt x="22694" y="26682"/>
                  </a:moveTo>
                  <a:cubicBezTo>
                    <a:pt x="22456" y="26682"/>
                    <a:pt x="22337" y="26980"/>
                    <a:pt x="22515" y="27135"/>
                  </a:cubicBezTo>
                  <a:cubicBezTo>
                    <a:pt x="22569" y="27188"/>
                    <a:pt x="22635" y="27212"/>
                    <a:pt x="22700" y="27212"/>
                  </a:cubicBezTo>
                  <a:cubicBezTo>
                    <a:pt x="22836" y="27212"/>
                    <a:pt x="22968" y="27106"/>
                    <a:pt x="22968" y="26944"/>
                  </a:cubicBezTo>
                  <a:cubicBezTo>
                    <a:pt x="22956" y="26789"/>
                    <a:pt x="22837" y="26682"/>
                    <a:pt x="22694" y="26682"/>
                  </a:cubicBezTo>
                  <a:close/>
                  <a:moveTo>
                    <a:pt x="23396" y="28373"/>
                  </a:moveTo>
                  <a:cubicBezTo>
                    <a:pt x="23313" y="28373"/>
                    <a:pt x="23241" y="28444"/>
                    <a:pt x="23241" y="28528"/>
                  </a:cubicBezTo>
                  <a:cubicBezTo>
                    <a:pt x="23241" y="28617"/>
                    <a:pt x="23319" y="28673"/>
                    <a:pt x="23399" y="28673"/>
                  </a:cubicBezTo>
                  <a:cubicBezTo>
                    <a:pt x="23436" y="28673"/>
                    <a:pt x="23473" y="28661"/>
                    <a:pt x="23503" y="28635"/>
                  </a:cubicBezTo>
                  <a:cubicBezTo>
                    <a:pt x="23587" y="28540"/>
                    <a:pt x="23527" y="28373"/>
                    <a:pt x="23396" y="28373"/>
                  </a:cubicBezTo>
                  <a:close/>
                  <a:moveTo>
                    <a:pt x="27655" y="28563"/>
                  </a:moveTo>
                  <a:cubicBezTo>
                    <a:pt x="27648" y="28563"/>
                    <a:pt x="27641" y="28563"/>
                    <a:pt x="27635" y="28563"/>
                  </a:cubicBezTo>
                  <a:cubicBezTo>
                    <a:pt x="27397" y="28563"/>
                    <a:pt x="27278" y="28861"/>
                    <a:pt x="27456" y="29016"/>
                  </a:cubicBezTo>
                  <a:cubicBezTo>
                    <a:pt x="27509" y="29068"/>
                    <a:pt x="27572" y="29091"/>
                    <a:pt x="27635" y="29091"/>
                  </a:cubicBezTo>
                  <a:cubicBezTo>
                    <a:pt x="27773" y="29091"/>
                    <a:pt x="27905" y="28981"/>
                    <a:pt x="27897" y="28825"/>
                  </a:cubicBezTo>
                  <a:cubicBezTo>
                    <a:pt x="27897" y="28678"/>
                    <a:pt x="27789" y="28563"/>
                    <a:pt x="27655" y="28563"/>
                  </a:cubicBezTo>
                  <a:close/>
                  <a:moveTo>
                    <a:pt x="28302" y="30397"/>
                  </a:moveTo>
                  <a:cubicBezTo>
                    <a:pt x="28171" y="30397"/>
                    <a:pt x="28111" y="30552"/>
                    <a:pt x="28194" y="30647"/>
                  </a:cubicBezTo>
                  <a:cubicBezTo>
                    <a:pt x="28225" y="30677"/>
                    <a:pt x="28262" y="30691"/>
                    <a:pt x="28299" y="30691"/>
                  </a:cubicBezTo>
                  <a:cubicBezTo>
                    <a:pt x="28379" y="30691"/>
                    <a:pt x="28456" y="30629"/>
                    <a:pt x="28456" y="30540"/>
                  </a:cubicBezTo>
                  <a:cubicBezTo>
                    <a:pt x="28456" y="30457"/>
                    <a:pt x="28385" y="30397"/>
                    <a:pt x="28302" y="30397"/>
                  </a:cubicBezTo>
                  <a:close/>
                  <a:moveTo>
                    <a:pt x="15403" y="30170"/>
                  </a:moveTo>
                  <a:cubicBezTo>
                    <a:pt x="15397" y="30170"/>
                    <a:pt x="15390" y="30170"/>
                    <a:pt x="15383" y="30171"/>
                  </a:cubicBezTo>
                  <a:cubicBezTo>
                    <a:pt x="15145" y="30171"/>
                    <a:pt x="15038" y="30468"/>
                    <a:pt x="15205" y="30623"/>
                  </a:cubicBezTo>
                  <a:cubicBezTo>
                    <a:pt x="15262" y="30677"/>
                    <a:pt x="15330" y="30701"/>
                    <a:pt x="15395" y="30701"/>
                  </a:cubicBezTo>
                  <a:cubicBezTo>
                    <a:pt x="15531" y="30701"/>
                    <a:pt x="15657" y="30594"/>
                    <a:pt x="15657" y="30433"/>
                  </a:cubicBezTo>
                  <a:cubicBezTo>
                    <a:pt x="15657" y="30285"/>
                    <a:pt x="15538" y="30170"/>
                    <a:pt x="15403" y="30170"/>
                  </a:cubicBezTo>
                  <a:close/>
                  <a:moveTo>
                    <a:pt x="17914" y="33146"/>
                  </a:moveTo>
                  <a:cubicBezTo>
                    <a:pt x="17908" y="33146"/>
                    <a:pt x="17902" y="33146"/>
                    <a:pt x="17896" y="33147"/>
                  </a:cubicBezTo>
                  <a:lnTo>
                    <a:pt x="17907" y="33147"/>
                  </a:lnTo>
                  <a:cubicBezTo>
                    <a:pt x="17777" y="33147"/>
                    <a:pt x="17705" y="33302"/>
                    <a:pt x="17800" y="33397"/>
                  </a:cubicBezTo>
                  <a:cubicBezTo>
                    <a:pt x="17831" y="33428"/>
                    <a:pt x="17868" y="33441"/>
                    <a:pt x="17905" y="33441"/>
                  </a:cubicBezTo>
                  <a:cubicBezTo>
                    <a:pt x="17985" y="33441"/>
                    <a:pt x="18062" y="33380"/>
                    <a:pt x="18062" y="33290"/>
                  </a:cubicBezTo>
                  <a:cubicBezTo>
                    <a:pt x="18062" y="33213"/>
                    <a:pt x="17991" y="33146"/>
                    <a:pt x="17914" y="33146"/>
                  </a:cubicBezTo>
                  <a:close/>
                  <a:moveTo>
                    <a:pt x="15562" y="34064"/>
                  </a:moveTo>
                  <a:cubicBezTo>
                    <a:pt x="15479" y="34064"/>
                    <a:pt x="15407" y="34124"/>
                    <a:pt x="15407" y="34207"/>
                  </a:cubicBezTo>
                  <a:cubicBezTo>
                    <a:pt x="15407" y="34296"/>
                    <a:pt x="15485" y="34358"/>
                    <a:pt x="15564" y="34358"/>
                  </a:cubicBezTo>
                  <a:cubicBezTo>
                    <a:pt x="15601" y="34358"/>
                    <a:pt x="15639" y="34344"/>
                    <a:pt x="15669" y="34314"/>
                  </a:cubicBezTo>
                  <a:cubicBezTo>
                    <a:pt x="15752" y="34219"/>
                    <a:pt x="15693" y="34064"/>
                    <a:pt x="15562" y="34064"/>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8"/>
            <p:cNvSpPr/>
            <p:nvPr/>
          </p:nvSpPr>
          <p:spPr>
            <a:xfrm flipH="1">
              <a:off x="8094214" y="3896193"/>
              <a:ext cx="963463" cy="1155969"/>
            </a:xfrm>
            <a:custGeom>
              <a:avLst/>
              <a:gdLst/>
              <a:ahLst/>
              <a:cxnLst/>
              <a:rect l="l" t="t" r="r" b="b"/>
              <a:pathLst>
                <a:path w="30250" h="36297" extrusionOk="0">
                  <a:moveTo>
                    <a:pt x="21659" y="1"/>
                  </a:moveTo>
                  <a:cubicBezTo>
                    <a:pt x="21397" y="1"/>
                    <a:pt x="21151" y="159"/>
                    <a:pt x="21058" y="420"/>
                  </a:cubicBezTo>
                  <a:cubicBezTo>
                    <a:pt x="20902" y="858"/>
                    <a:pt x="21248" y="1272"/>
                    <a:pt x="21659" y="1272"/>
                  </a:cubicBezTo>
                  <a:cubicBezTo>
                    <a:pt x="21750" y="1272"/>
                    <a:pt x="21846" y="1251"/>
                    <a:pt x="21939" y="1206"/>
                  </a:cubicBezTo>
                  <a:cubicBezTo>
                    <a:pt x="22451" y="968"/>
                    <a:pt x="22415" y="229"/>
                    <a:pt x="21879" y="39"/>
                  </a:cubicBezTo>
                  <a:cubicBezTo>
                    <a:pt x="21807" y="13"/>
                    <a:pt x="21732" y="1"/>
                    <a:pt x="21659" y="1"/>
                  </a:cubicBezTo>
                  <a:close/>
                  <a:moveTo>
                    <a:pt x="29458" y="4299"/>
                  </a:moveTo>
                  <a:cubicBezTo>
                    <a:pt x="29196" y="4299"/>
                    <a:pt x="28952" y="4457"/>
                    <a:pt x="28868" y="4718"/>
                  </a:cubicBezTo>
                  <a:cubicBezTo>
                    <a:pt x="28713" y="5156"/>
                    <a:pt x="29050" y="5570"/>
                    <a:pt x="29458" y="5570"/>
                  </a:cubicBezTo>
                  <a:cubicBezTo>
                    <a:pt x="29549" y="5570"/>
                    <a:pt x="29644" y="5550"/>
                    <a:pt x="29738" y="5504"/>
                  </a:cubicBezTo>
                  <a:cubicBezTo>
                    <a:pt x="30250" y="5266"/>
                    <a:pt x="30214" y="4528"/>
                    <a:pt x="29678" y="4337"/>
                  </a:cubicBezTo>
                  <a:cubicBezTo>
                    <a:pt x="29605" y="4311"/>
                    <a:pt x="29531" y="4299"/>
                    <a:pt x="29458" y="4299"/>
                  </a:cubicBezTo>
                  <a:close/>
                  <a:moveTo>
                    <a:pt x="7844" y="4215"/>
                  </a:moveTo>
                  <a:cubicBezTo>
                    <a:pt x="7170" y="4215"/>
                    <a:pt x="6693" y="4965"/>
                    <a:pt x="7080" y="5599"/>
                  </a:cubicBezTo>
                  <a:cubicBezTo>
                    <a:pt x="7245" y="5882"/>
                    <a:pt x="7544" y="6040"/>
                    <a:pt x="7852" y="6040"/>
                  </a:cubicBezTo>
                  <a:cubicBezTo>
                    <a:pt x="8011" y="6040"/>
                    <a:pt x="8172" y="5998"/>
                    <a:pt x="8318" y="5909"/>
                  </a:cubicBezTo>
                  <a:lnTo>
                    <a:pt x="8318" y="5897"/>
                  </a:lnTo>
                  <a:cubicBezTo>
                    <a:pt x="9009" y="5480"/>
                    <a:pt x="8854" y="4432"/>
                    <a:pt x="8068" y="4242"/>
                  </a:cubicBezTo>
                  <a:cubicBezTo>
                    <a:pt x="7992" y="4223"/>
                    <a:pt x="7917" y="4215"/>
                    <a:pt x="7844" y="4215"/>
                  </a:cubicBezTo>
                  <a:close/>
                  <a:moveTo>
                    <a:pt x="12817" y="5898"/>
                  </a:moveTo>
                  <a:cubicBezTo>
                    <a:pt x="12519" y="5898"/>
                    <a:pt x="12240" y="6087"/>
                    <a:pt x="12128" y="6385"/>
                  </a:cubicBezTo>
                  <a:cubicBezTo>
                    <a:pt x="11943" y="6903"/>
                    <a:pt x="12342" y="7388"/>
                    <a:pt x="12827" y="7388"/>
                  </a:cubicBezTo>
                  <a:cubicBezTo>
                    <a:pt x="12933" y="7388"/>
                    <a:pt x="13043" y="7365"/>
                    <a:pt x="13152" y="7314"/>
                  </a:cubicBezTo>
                  <a:cubicBezTo>
                    <a:pt x="13747" y="7028"/>
                    <a:pt x="13700" y="6159"/>
                    <a:pt x="13069" y="5944"/>
                  </a:cubicBezTo>
                  <a:cubicBezTo>
                    <a:pt x="12986" y="5913"/>
                    <a:pt x="12901" y="5898"/>
                    <a:pt x="12817" y="5898"/>
                  </a:cubicBezTo>
                  <a:close/>
                  <a:moveTo>
                    <a:pt x="22577" y="5619"/>
                  </a:moveTo>
                  <a:cubicBezTo>
                    <a:pt x="22203" y="5619"/>
                    <a:pt x="21856" y="5852"/>
                    <a:pt x="21725" y="6218"/>
                  </a:cubicBezTo>
                  <a:cubicBezTo>
                    <a:pt x="21500" y="6845"/>
                    <a:pt x="21990" y="7439"/>
                    <a:pt x="22576" y="7439"/>
                  </a:cubicBezTo>
                  <a:cubicBezTo>
                    <a:pt x="22702" y="7439"/>
                    <a:pt x="22834" y="7411"/>
                    <a:pt x="22963" y="7349"/>
                  </a:cubicBezTo>
                  <a:cubicBezTo>
                    <a:pt x="23701" y="6992"/>
                    <a:pt x="23642" y="5944"/>
                    <a:pt x="22880" y="5671"/>
                  </a:cubicBezTo>
                  <a:cubicBezTo>
                    <a:pt x="22779" y="5635"/>
                    <a:pt x="22677" y="5619"/>
                    <a:pt x="22577" y="5619"/>
                  </a:cubicBezTo>
                  <a:close/>
                  <a:moveTo>
                    <a:pt x="14403" y="11758"/>
                  </a:moveTo>
                  <a:cubicBezTo>
                    <a:pt x="14032" y="11758"/>
                    <a:pt x="13662" y="11978"/>
                    <a:pt x="13533" y="12398"/>
                  </a:cubicBezTo>
                  <a:cubicBezTo>
                    <a:pt x="13390" y="12874"/>
                    <a:pt x="13652" y="13374"/>
                    <a:pt x="14128" y="13529"/>
                  </a:cubicBezTo>
                  <a:cubicBezTo>
                    <a:pt x="14223" y="13558"/>
                    <a:pt x="14315" y="13571"/>
                    <a:pt x="14405" y="13571"/>
                  </a:cubicBezTo>
                  <a:cubicBezTo>
                    <a:pt x="15052" y="13571"/>
                    <a:pt x="15535" y="12870"/>
                    <a:pt x="15200" y="12243"/>
                  </a:cubicBezTo>
                  <a:cubicBezTo>
                    <a:pt x="15031" y="11916"/>
                    <a:pt x="14717" y="11758"/>
                    <a:pt x="14403" y="11758"/>
                  </a:cubicBezTo>
                  <a:close/>
                  <a:moveTo>
                    <a:pt x="22546" y="11343"/>
                  </a:moveTo>
                  <a:cubicBezTo>
                    <a:pt x="22071" y="11343"/>
                    <a:pt x="21620" y="11642"/>
                    <a:pt x="21451" y="12112"/>
                  </a:cubicBezTo>
                  <a:lnTo>
                    <a:pt x="21451" y="12124"/>
                  </a:lnTo>
                  <a:cubicBezTo>
                    <a:pt x="21167" y="12916"/>
                    <a:pt x="21791" y="13667"/>
                    <a:pt x="22543" y="13667"/>
                  </a:cubicBezTo>
                  <a:cubicBezTo>
                    <a:pt x="22708" y="13667"/>
                    <a:pt x="22878" y="13631"/>
                    <a:pt x="23046" y="13553"/>
                  </a:cubicBezTo>
                  <a:cubicBezTo>
                    <a:pt x="23975" y="13112"/>
                    <a:pt x="23904" y="11755"/>
                    <a:pt x="22927" y="11409"/>
                  </a:cubicBezTo>
                  <a:cubicBezTo>
                    <a:pt x="22802" y="11364"/>
                    <a:pt x="22673" y="11343"/>
                    <a:pt x="22546" y="11343"/>
                  </a:cubicBezTo>
                  <a:close/>
                  <a:moveTo>
                    <a:pt x="9857" y="13129"/>
                  </a:moveTo>
                  <a:cubicBezTo>
                    <a:pt x="9304" y="13129"/>
                    <a:pt x="8789" y="13475"/>
                    <a:pt x="8592" y="14029"/>
                  </a:cubicBezTo>
                  <a:cubicBezTo>
                    <a:pt x="8270" y="14947"/>
                    <a:pt x="8989" y="15817"/>
                    <a:pt x="9850" y="15817"/>
                  </a:cubicBezTo>
                  <a:cubicBezTo>
                    <a:pt x="10038" y="15817"/>
                    <a:pt x="10233" y="15776"/>
                    <a:pt x="10426" y="15684"/>
                  </a:cubicBezTo>
                  <a:cubicBezTo>
                    <a:pt x="11509" y="15172"/>
                    <a:pt x="11426" y="13612"/>
                    <a:pt x="10307" y="13207"/>
                  </a:cubicBezTo>
                  <a:cubicBezTo>
                    <a:pt x="10157" y="13154"/>
                    <a:pt x="10006" y="13129"/>
                    <a:pt x="9857" y="13129"/>
                  </a:cubicBezTo>
                  <a:close/>
                  <a:moveTo>
                    <a:pt x="1141" y="18776"/>
                  </a:moveTo>
                  <a:cubicBezTo>
                    <a:pt x="468" y="18776"/>
                    <a:pt x="1" y="19526"/>
                    <a:pt x="377" y="20160"/>
                  </a:cubicBezTo>
                  <a:cubicBezTo>
                    <a:pt x="549" y="20443"/>
                    <a:pt x="852" y="20601"/>
                    <a:pt x="1164" y="20601"/>
                  </a:cubicBezTo>
                  <a:cubicBezTo>
                    <a:pt x="1325" y="20601"/>
                    <a:pt x="1489" y="20559"/>
                    <a:pt x="1639" y="20470"/>
                  </a:cubicBezTo>
                  <a:lnTo>
                    <a:pt x="1627" y="20458"/>
                  </a:lnTo>
                  <a:cubicBezTo>
                    <a:pt x="2317" y="20041"/>
                    <a:pt x="2151" y="18994"/>
                    <a:pt x="1365" y="18803"/>
                  </a:cubicBezTo>
                  <a:cubicBezTo>
                    <a:pt x="1288" y="18785"/>
                    <a:pt x="1214" y="18776"/>
                    <a:pt x="1141" y="18776"/>
                  </a:cubicBezTo>
                  <a:close/>
                  <a:moveTo>
                    <a:pt x="10737" y="20419"/>
                  </a:moveTo>
                  <a:cubicBezTo>
                    <a:pt x="10063" y="20419"/>
                    <a:pt x="9586" y="21168"/>
                    <a:pt x="9973" y="21792"/>
                  </a:cubicBezTo>
                  <a:cubicBezTo>
                    <a:pt x="10138" y="22074"/>
                    <a:pt x="10438" y="22233"/>
                    <a:pt x="10745" y="22233"/>
                  </a:cubicBezTo>
                  <a:cubicBezTo>
                    <a:pt x="10904" y="22233"/>
                    <a:pt x="11065" y="22190"/>
                    <a:pt x="11211" y="22101"/>
                  </a:cubicBezTo>
                  <a:cubicBezTo>
                    <a:pt x="11902" y="21684"/>
                    <a:pt x="11747" y="20637"/>
                    <a:pt x="10961" y="20446"/>
                  </a:cubicBezTo>
                  <a:cubicBezTo>
                    <a:pt x="10885" y="20428"/>
                    <a:pt x="10810" y="20419"/>
                    <a:pt x="10737" y="20419"/>
                  </a:cubicBezTo>
                  <a:close/>
                  <a:moveTo>
                    <a:pt x="27434" y="20984"/>
                  </a:moveTo>
                  <a:cubicBezTo>
                    <a:pt x="27065" y="20984"/>
                    <a:pt x="26724" y="21218"/>
                    <a:pt x="26594" y="21589"/>
                  </a:cubicBezTo>
                  <a:cubicBezTo>
                    <a:pt x="26370" y="22212"/>
                    <a:pt x="26855" y="22803"/>
                    <a:pt x="27436" y="22803"/>
                  </a:cubicBezTo>
                  <a:cubicBezTo>
                    <a:pt x="27565" y="22803"/>
                    <a:pt x="27700" y="22774"/>
                    <a:pt x="27833" y="22708"/>
                  </a:cubicBezTo>
                  <a:cubicBezTo>
                    <a:pt x="28571" y="22363"/>
                    <a:pt x="28511" y="21303"/>
                    <a:pt x="27749" y="21042"/>
                  </a:cubicBezTo>
                  <a:cubicBezTo>
                    <a:pt x="27645" y="21002"/>
                    <a:pt x="27538" y="20984"/>
                    <a:pt x="27434" y="20984"/>
                  </a:cubicBezTo>
                  <a:close/>
                  <a:moveTo>
                    <a:pt x="19369" y="22907"/>
                  </a:moveTo>
                  <a:cubicBezTo>
                    <a:pt x="18695" y="22907"/>
                    <a:pt x="18218" y="23657"/>
                    <a:pt x="18605" y="24280"/>
                  </a:cubicBezTo>
                  <a:cubicBezTo>
                    <a:pt x="18771" y="24571"/>
                    <a:pt x="19071" y="24727"/>
                    <a:pt x="19383" y="24727"/>
                  </a:cubicBezTo>
                  <a:cubicBezTo>
                    <a:pt x="19543" y="24727"/>
                    <a:pt x="19706" y="24686"/>
                    <a:pt x="19855" y="24601"/>
                  </a:cubicBezTo>
                  <a:lnTo>
                    <a:pt x="19843" y="24590"/>
                  </a:lnTo>
                  <a:cubicBezTo>
                    <a:pt x="20534" y="24173"/>
                    <a:pt x="20379" y="23125"/>
                    <a:pt x="19593" y="22935"/>
                  </a:cubicBezTo>
                  <a:cubicBezTo>
                    <a:pt x="19517" y="22916"/>
                    <a:pt x="19442" y="22907"/>
                    <a:pt x="19369" y="22907"/>
                  </a:cubicBezTo>
                  <a:close/>
                  <a:moveTo>
                    <a:pt x="14065" y="24545"/>
                  </a:moveTo>
                  <a:cubicBezTo>
                    <a:pt x="13533" y="24545"/>
                    <a:pt x="13038" y="24880"/>
                    <a:pt x="12843" y="25411"/>
                  </a:cubicBezTo>
                  <a:cubicBezTo>
                    <a:pt x="12529" y="26312"/>
                    <a:pt x="13231" y="27156"/>
                    <a:pt x="14072" y="27156"/>
                  </a:cubicBezTo>
                  <a:cubicBezTo>
                    <a:pt x="14254" y="27156"/>
                    <a:pt x="14442" y="27117"/>
                    <a:pt x="14629" y="27030"/>
                  </a:cubicBezTo>
                  <a:cubicBezTo>
                    <a:pt x="15676" y="26530"/>
                    <a:pt x="15605" y="25006"/>
                    <a:pt x="14509" y="24625"/>
                  </a:cubicBezTo>
                  <a:cubicBezTo>
                    <a:pt x="14362" y="24571"/>
                    <a:pt x="14212" y="24545"/>
                    <a:pt x="14065" y="24545"/>
                  </a:cubicBezTo>
                  <a:close/>
                  <a:moveTo>
                    <a:pt x="3027" y="27617"/>
                  </a:moveTo>
                  <a:cubicBezTo>
                    <a:pt x="2656" y="27617"/>
                    <a:pt x="2286" y="27837"/>
                    <a:pt x="2151" y="28257"/>
                  </a:cubicBezTo>
                  <a:cubicBezTo>
                    <a:pt x="1996" y="28733"/>
                    <a:pt x="2270" y="29257"/>
                    <a:pt x="2758" y="29400"/>
                  </a:cubicBezTo>
                  <a:lnTo>
                    <a:pt x="2746" y="29388"/>
                  </a:lnTo>
                  <a:lnTo>
                    <a:pt x="2746" y="29388"/>
                  </a:lnTo>
                  <a:cubicBezTo>
                    <a:pt x="2843" y="29419"/>
                    <a:pt x="2939" y="29434"/>
                    <a:pt x="3031" y="29434"/>
                  </a:cubicBezTo>
                  <a:cubicBezTo>
                    <a:pt x="3674" y="29434"/>
                    <a:pt x="4152" y="28727"/>
                    <a:pt x="3830" y="28102"/>
                  </a:cubicBezTo>
                  <a:cubicBezTo>
                    <a:pt x="3655" y="27775"/>
                    <a:pt x="3341" y="27617"/>
                    <a:pt x="3027" y="27617"/>
                  </a:cubicBezTo>
                  <a:close/>
                  <a:moveTo>
                    <a:pt x="26660" y="28348"/>
                  </a:moveTo>
                  <a:cubicBezTo>
                    <a:pt x="26282" y="28348"/>
                    <a:pt x="25928" y="28581"/>
                    <a:pt x="25797" y="28947"/>
                  </a:cubicBezTo>
                  <a:lnTo>
                    <a:pt x="25797" y="28959"/>
                  </a:lnTo>
                  <a:cubicBezTo>
                    <a:pt x="25572" y="29584"/>
                    <a:pt x="26060" y="30169"/>
                    <a:pt x="26650" y="30169"/>
                  </a:cubicBezTo>
                  <a:cubicBezTo>
                    <a:pt x="26779" y="30169"/>
                    <a:pt x="26914" y="30141"/>
                    <a:pt x="27047" y="30078"/>
                  </a:cubicBezTo>
                  <a:cubicBezTo>
                    <a:pt x="27773" y="29733"/>
                    <a:pt x="27725" y="28673"/>
                    <a:pt x="26963" y="28400"/>
                  </a:cubicBezTo>
                  <a:cubicBezTo>
                    <a:pt x="26863" y="28364"/>
                    <a:pt x="26761" y="28348"/>
                    <a:pt x="26660" y="28348"/>
                  </a:cubicBezTo>
                  <a:close/>
                  <a:moveTo>
                    <a:pt x="22365" y="31395"/>
                  </a:moveTo>
                  <a:cubicBezTo>
                    <a:pt x="21726" y="31395"/>
                    <a:pt x="21129" y="31796"/>
                    <a:pt x="20903" y="32436"/>
                  </a:cubicBezTo>
                  <a:cubicBezTo>
                    <a:pt x="20522" y="33502"/>
                    <a:pt x="21362" y="34504"/>
                    <a:pt x="22367" y="34504"/>
                  </a:cubicBezTo>
                  <a:cubicBezTo>
                    <a:pt x="22585" y="34504"/>
                    <a:pt x="22811" y="34457"/>
                    <a:pt x="23034" y="34353"/>
                  </a:cubicBezTo>
                  <a:cubicBezTo>
                    <a:pt x="24273" y="33757"/>
                    <a:pt x="24189" y="31948"/>
                    <a:pt x="22880" y="31483"/>
                  </a:cubicBezTo>
                  <a:cubicBezTo>
                    <a:pt x="22709" y="31423"/>
                    <a:pt x="22536" y="31395"/>
                    <a:pt x="22365" y="31395"/>
                  </a:cubicBezTo>
                  <a:close/>
                  <a:moveTo>
                    <a:pt x="11859" y="34812"/>
                  </a:moveTo>
                  <a:cubicBezTo>
                    <a:pt x="11558" y="34812"/>
                    <a:pt x="11276" y="34993"/>
                    <a:pt x="11164" y="35293"/>
                  </a:cubicBezTo>
                  <a:cubicBezTo>
                    <a:pt x="10978" y="35811"/>
                    <a:pt x="11378" y="36297"/>
                    <a:pt x="11856" y="36297"/>
                  </a:cubicBezTo>
                  <a:cubicBezTo>
                    <a:pt x="11960" y="36297"/>
                    <a:pt x="12069" y="36273"/>
                    <a:pt x="12176" y="36222"/>
                  </a:cubicBezTo>
                  <a:cubicBezTo>
                    <a:pt x="12783" y="35936"/>
                    <a:pt x="12735" y="35067"/>
                    <a:pt x="12104" y="34853"/>
                  </a:cubicBezTo>
                  <a:cubicBezTo>
                    <a:pt x="12023" y="34825"/>
                    <a:pt x="11941" y="34812"/>
                    <a:pt x="11859" y="34812"/>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8"/>
            <p:cNvSpPr/>
            <p:nvPr/>
          </p:nvSpPr>
          <p:spPr>
            <a:xfrm rot="-3599971">
              <a:off x="7865316" y="4185304"/>
              <a:ext cx="1983742" cy="1800676"/>
            </a:xfrm>
            <a:custGeom>
              <a:avLst/>
              <a:gdLst/>
              <a:ahLst/>
              <a:cxnLst/>
              <a:rect l="l" t="t" r="r" b="b"/>
              <a:pathLst>
                <a:path w="37851" h="34358" extrusionOk="0">
                  <a:moveTo>
                    <a:pt x="19181" y="0"/>
                  </a:moveTo>
                  <a:cubicBezTo>
                    <a:pt x="18943" y="0"/>
                    <a:pt x="18824" y="298"/>
                    <a:pt x="18991" y="465"/>
                  </a:cubicBezTo>
                  <a:cubicBezTo>
                    <a:pt x="19046" y="513"/>
                    <a:pt x="19112" y="534"/>
                    <a:pt x="19176" y="534"/>
                  </a:cubicBezTo>
                  <a:cubicBezTo>
                    <a:pt x="19318" y="534"/>
                    <a:pt x="19452" y="427"/>
                    <a:pt x="19443" y="262"/>
                  </a:cubicBezTo>
                  <a:cubicBezTo>
                    <a:pt x="19443" y="108"/>
                    <a:pt x="19324" y="0"/>
                    <a:pt x="19181" y="0"/>
                  </a:cubicBezTo>
                  <a:close/>
                  <a:moveTo>
                    <a:pt x="16892" y="1035"/>
                  </a:moveTo>
                  <a:cubicBezTo>
                    <a:pt x="16886" y="1035"/>
                    <a:pt x="16879" y="1035"/>
                    <a:pt x="16872" y="1036"/>
                  </a:cubicBezTo>
                  <a:lnTo>
                    <a:pt x="16884" y="1036"/>
                  </a:lnTo>
                  <a:cubicBezTo>
                    <a:pt x="16800" y="1036"/>
                    <a:pt x="16741" y="1096"/>
                    <a:pt x="16741" y="1179"/>
                  </a:cubicBezTo>
                  <a:cubicBezTo>
                    <a:pt x="16741" y="1262"/>
                    <a:pt x="16800" y="1334"/>
                    <a:pt x="16884" y="1334"/>
                  </a:cubicBezTo>
                  <a:cubicBezTo>
                    <a:pt x="16967" y="1334"/>
                    <a:pt x="17038" y="1262"/>
                    <a:pt x="17038" y="1179"/>
                  </a:cubicBezTo>
                  <a:cubicBezTo>
                    <a:pt x="17038" y="1102"/>
                    <a:pt x="16977" y="1035"/>
                    <a:pt x="16892" y="1035"/>
                  </a:cubicBezTo>
                  <a:close/>
                  <a:moveTo>
                    <a:pt x="30957" y="1036"/>
                  </a:moveTo>
                  <a:cubicBezTo>
                    <a:pt x="30873" y="1036"/>
                    <a:pt x="30814" y="1108"/>
                    <a:pt x="30814" y="1191"/>
                  </a:cubicBezTo>
                  <a:cubicBezTo>
                    <a:pt x="30814" y="1274"/>
                    <a:pt x="30873" y="1334"/>
                    <a:pt x="30957" y="1334"/>
                  </a:cubicBezTo>
                  <a:cubicBezTo>
                    <a:pt x="31159" y="1334"/>
                    <a:pt x="31147" y="1036"/>
                    <a:pt x="30957" y="1036"/>
                  </a:cubicBezTo>
                  <a:close/>
                  <a:moveTo>
                    <a:pt x="21206" y="1167"/>
                  </a:moveTo>
                  <a:cubicBezTo>
                    <a:pt x="21075" y="1167"/>
                    <a:pt x="21003" y="1322"/>
                    <a:pt x="21098" y="1417"/>
                  </a:cubicBezTo>
                  <a:cubicBezTo>
                    <a:pt x="21130" y="1449"/>
                    <a:pt x="21168" y="1464"/>
                    <a:pt x="21206" y="1464"/>
                  </a:cubicBezTo>
                  <a:cubicBezTo>
                    <a:pt x="21280" y="1464"/>
                    <a:pt x="21348" y="1405"/>
                    <a:pt x="21348" y="1310"/>
                  </a:cubicBezTo>
                  <a:cubicBezTo>
                    <a:pt x="21348" y="1227"/>
                    <a:pt x="21289" y="1167"/>
                    <a:pt x="21206" y="1167"/>
                  </a:cubicBezTo>
                  <a:close/>
                  <a:moveTo>
                    <a:pt x="30536" y="2190"/>
                  </a:moveTo>
                  <a:cubicBezTo>
                    <a:pt x="30529" y="2190"/>
                    <a:pt x="30523" y="2191"/>
                    <a:pt x="30516" y="2191"/>
                  </a:cubicBezTo>
                  <a:lnTo>
                    <a:pt x="30528" y="2191"/>
                  </a:lnTo>
                  <a:cubicBezTo>
                    <a:pt x="30290" y="2203"/>
                    <a:pt x="30171" y="2489"/>
                    <a:pt x="30350" y="2656"/>
                  </a:cubicBezTo>
                  <a:cubicBezTo>
                    <a:pt x="30401" y="2703"/>
                    <a:pt x="30464" y="2725"/>
                    <a:pt x="30526" y="2725"/>
                  </a:cubicBezTo>
                  <a:cubicBezTo>
                    <a:pt x="30665" y="2725"/>
                    <a:pt x="30798" y="2617"/>
                    <a:pt x="30790" y="2453"/>
                  </a:cubicBezTo>
                  <a:cubicBezTo>
                    <a:pt x="30790" y="2305"/>
                    <a:pt x="30671" y="2190"/>
                    <a:pt x="30536" y="2190"/>
                  </a:cubicBezTo>
                  <a:close/>
                  <a:moveTo>
                    <a:pt x="32600" y="3513"/>
                  </a:moveTo>
                  <a:cubicBezTo>
                    <a:pt x="32397" y="3513"/>
                    <a:pt x="32397" y="3810"/>
                    <a:pt x="32600" y="3810"/>
                  </a:cubicBezTo>
                  <a:cubicBezTo>
                    <a:pt x="32790" y="3810"/>
                    <a:pt x="32790" y="3513"/>
                    <a:pt x="32600" y="3513"/>
                  </a:cubicBezTo>
                  <a:close/>
                  <a:moveTo>
                    <a:pt x="17725" y="3345"/>
                  </a:moveTo>
                  <a:cubicBezTo>
                    <a:pt x="17718" y="3345"/>
                    <a:pt x="17712" y="3346"/>
                    <a:pt x="17705" y="3346"/>
                  </a:cubicBezTo>
                  <a:cubicBezTo>
                    <a:pt x="17467" y="3346"/>
                    <a:pt x="17348" y="3632"/>
                    <a:pt x="17526" y="3799"/>
                  </a:cubicBezTo>
                  <a:cubicBezTo>
                    <a:pt x="17578" y="3850"/>
                    <a:pt x="17642" y="3873"/>
                    <a:pt x="17704" y="3873"/>
                  </a:cubicBezTo>
                  <a:cubicBezTo>
                    <a:pt x="17843" y="3873"/>
                    <a:pt x="17979" y="3760"/>
                    <a:pt x="17979" y="3596"/>
                  </a:cubicBezTo>
                  <a:cubicBezTo>
                    <a:pt x="17968" y="3460"/>
                    <a:pt x="17859" y="3345"/>
                    <a:pt x="17725" y="3345"/>
                  </a:cubicBezTo>
                  <a:close/>
                  <a:moveTo>
                    <a:pt x="32155" y="5488"/>
                  </a:moveTo>
                  <a:cubicBezTo>
                    <a:pt x="32149" y="5488"/>
                    <a:pt x="32142" y="5489"/>
                    <a:pt x="32135" y="5489"/>
                  </a:cubicBezTo>
                  <a:cubicBezTo>
                    <a:pt x="31897" y="5489"/>
                    <a:pt x="31790" y="5775"/>
                    <a:pt x="31957" y="5942"/>
                  </a:cubicBezTo>
                  <a:cubicBezTo>
                    <a:pt x="32013" y="5994"/>
                    <a:pt x="32079" y="6017"/>
                    <a:pt x="32144" y="6017"/>
                  </a:cubicBezTo>
                  <a:cubicBezTo>
                    <a:pt x="32285" y="6017"/>
                    <a:pt x="32417" y="5906"/>
                    <a:pt x="32409" y="5751"/>
                  </a:cubicBezTo>
                  <a:cubicBezTo>
                    <a:pt x="32409" y="5604"/>
                    <a:pt x="32290" y="5488"/>
                    <a:pt x="32155" y="5488"/>
                  </a:cubicBezTo>
                  <a:close/>
                  <a:moveTo>
                    <a:pt x="7557" y="5703"/>
                  </a:moveTo>
                  <a:cubicBezTo>
                    <a:pt x="7550" y="5703"/>
                    <a:pt x="7544" y="5703"/>
                    <a:pt x="7537" y="5704"/>
                  </a:cubicBezTo>
                  <a:cubicBezTo>
                    <a:pt x="7299" y="5704"/>
                    <a:pt x="7180" y="5989"/>
                    <a:pt x="7359" y="6156"/>
                  </a:cubicBezTo>
                  <a:cubicBezTo>
                    <a:pt x="7410" y="6208"/>
                    <a:pt x="7474" y="6231"/>
                    <a:pt x="7536" y="6231"/>
                  </a:cubicBezTo>
                  <a:cubicBezTo>
                    <a:pt x="7675" y="6231"/>
                    <a:pt x="7811" y="6118"/>
                    <a:pt x="7811" y="5954"/>
                  </a:cubicBezTo>
                  <a:cubicBezTo>
                    <a:pt x="7800" y="5817"/>
                    <a:pt x="7691" y="5703"/>
                    <a:pt x="7557" y="5703"/>
                  </a:cubicBezTo>
                  <a:close/>
                  <a:moveTo>
                    <a:pt x="17098" y="5870"/>
                  </a:moveTo>
                  <a:cubicBezTo>
                    <a:pt x="16681" y="5882"/>
                    <a:pt x="16479" y="6394"/>
                    <a:pt x="16788" y="6692"/>
                  </a:cubicBezTo>
                  <a:cubicBezTo>
                    <a:pt x="16882" y="6781"/>
                    <a:pt x="16996" y="6822"/>
                    <a:pt x="17109" y="6822"/>
                  </a:cubicBezTo>
                  <a:cubicBezTo>
                    <a:pt x="17356" y="6822"/>
                    <a:pt x="17594" y="6629"/>
                    <a:pt x="17586" y="6335"/>
                  </a:cubicBezTo>
                  <a:cubicBezTo>
                    <a:pt x="17574" y="6073"/>
                    <a:pt x="17360" y="5870"/>
                    <a:pt x="17098" y="5870"/>
                  </a:cubicBezTo>
                  <a:close/>
                  <a:moveTo>
                    <a:pt x="34106" y="6881"/>
                  </a:moveTo>
                  <a:cubicBezTo>
                    <a:pt x="34100" y="6881"/>
                    <a:pt x="34094" y="6881"/>
                    <a:pt x="34088" y="6882"/>
                  </a:cubicBezTo>
                  <a:lnTo>
                    <a:pt x="34100" y="6882"/>
                  </a:lnTo>
                  <a:cubicBezTo>
                    <a:pt x="33957" y="6882"/>
                    <a:pt x="33898" y="7037"/>
                    <a:pt x="33993" y="7132"/>
                  </a:cubicBezTo>
                  <a:cubicBezTo>
                    <a:pt x="34023" y="7163"/>
                    <a:pt x="34059" y="7176"/>
                    <a:pt x="34095" y="7176"/>
                  </a:cubicBezTo>
                  <a:cubicBezTo>
                    <a:pt x="34171" y="7176"/>
                    <a:pt x="34243" y="7114"/>
                    <a:pt x="34243" y="7025"/>
                  </a:cubicBezTo>
                  <a:cubicBezTo>
                    <a:pt x="34243" y="6948"/>
                    <a:pt x="34182" y="6881"/>
                    <a:pt x="34106" y="6881"/>
                  </a:cubicBezTo>
                  <a:close/>
                  <a:moveTo>
                    <a:pt x="5227" y="7228"/>
                  </a:moveTo>
                  <a:cubicBezTo>
                    <a:pt x="5073" y="7228"/>
                    <a:pt x="5001" y="7430"/>
                    <a:pt x="5108" y="7537"/>
                  </a:cubicBezTo>
                  <a:cubicBezTo>
                    <a:pt x="5145" y="7570"/>
                    <a:pt x="5189" y="7585"/>
                    <a:pt x="5232" y="7585"/>
                  </a:cubicBezTo>
                  <a:cubicBezTo>
                    <a:pt x="5326" y="7585"/>
                    <a:pt x="5414" y="7513"/>
                    <a:pt x="5406" y="7406"/>
                  </a:cubicBezTo>
                  <a:cubicBezTo>
                    <a:pt x="5406" y="7311"/>
                    <a:pt x="5334" y="7228"/>
                    <a:pt x="5239" y="7228"/>
                  </a:cubicBezTo>
                  <a:close/>
                  <a:moveTo>
                    <a:pt x="10883" y="11240"/>
                  </a:moveTo>
                  <a:cubicBezTo>
                    <a:pt x="10799" y="11240"/>
                    <a:pt x="10740" y="11299"/>
                    <a:pt x="10740" y="11383"/>
                  </a:cubicBezTo>
                  <a:cubicBezTo>
                    <a:pt x="10740" y="11478"/>
                    <a:pt x="10809" y="11536"/>
                    <a:pt x="10883" y="11536"/>
                  </a:cubicBezTo>
                  <a:cubicBezTo>
                    <a:pt x="10920" y="11536"/>
                    <a:pt x="10958" y="11522"/>
                    <a:pt x="10990" y="11490"/>
                  </a:cubicBezTo>
                  <a:cubicBezTo>
                    <a:pt x="11085" y="11395"/>
                    <a:pt x="11014" y="11240"/>
                    <a:pt x="10883" y="11240"/>
                  </a:cubicBezTo>
                  <a:close/>
                  <a:moveTo>
                    <a:pt x="36014" y="11549"/>
                  </a:moveTo>
                  <a:cubicBezTo>
                    <a:pt x="36007" y="11549"/>
                    <a:pt x="36000" y="11549"/>
                    <a:pt x="35993" y="11549"/>
                  </a:cubicBezTo>
                  <a:lnTo>
                    <a:pt x="36005" y="11549"/>
                  </a:lnTo>
                  <a:cubicBezTo>
                    <a:pt x="35767" y="11561"/>
                    <a:pt x="35660" y="11847"/>
                    <a:pt x="35826" y="12014"/>
                  </a:cubicBezTo>
                  <a:cubicBezTo>
                    <a:pt x="35882" y="12066"/>
                    <a:pt x="35948" y="12089"/>
                    <a:pt x="36012" y="12089"/>
                  </a:cubicBezTo>
                  <a:cubicBezTo>
                    <a:pt x="36154" y="12089"/>
                    <a:pt x="36287" y="11975"/>
                    <a:pt x="36279" y="11811"/>
                  </a:cubicBezTo>
                  <a:cubicBezTo>
                    <a:pt x="36279" y="11664"/>
                    <a:pt x="36160" y="11549"/>
                    <a:pt x="36014" y="11549"/>
                  </a:cubicBezTo>
                  <a:close/>
                  <a:moveTo>
                    <a:pt x="34529" y="12847"/>
                  </a:moveTo>
                  <a:cubicBezTo>
                    <a:pt x="34531" y="12847"/>
                    <a:pt x="34532" y="12847"/>
                    <a:pt x="34534" y="12847"/>
                  </a:cubicBezTo>
                  <a:lnTo>
                    <a:pt x="34534" y="12847"/>
                  </a:lnTo>
                  <a:cubicBezTo>
                    <a:pt x="34536" y="12847"/>
                    <a:pt x="34538" y="12847"/>
                    <a:pt x="34541" y="12847"/>
                  </a:cubicBezTo>
                  <a:close/>
                  <a:moveTo>
                    <a:pt x="34534" y="12847"/>
                  </a:moveTo>
                  <a:lnTo>
                    <a:pt x="34534" y="12847"/>
                  </a:lnTo>
                  <a:cubicBezTo>
                    <a:pt x="34396" y="12852"/>
                    <a:pt x="34339" y="13003"/>
                    <a:pt x="34433" y="13097"/>
                  </a:cubicBezTo>
                  <a:cubicBezTo>
                    <a:pt x="34464" y="13128"/>
                    <a:pt x="34500" y="13141"/>
                    <a:pt x="34535" y="13141"/>
                  </a:cubicBezTo>
                  <a:cubicBezTo>
                    <a:pt x="34611" y="13141"/>
                    <a:pt x="34683" y="13079"/>
                    <a:pt x="34683" y="12990"/>
                  </a:cubicBezTo>
                  <a:cubicBezTo>
                    <a:pt x="34683" y="12909"/>
                    <a:pt x="34615" y="12850"/>
                    <a:pt x="34534" y="12847"/>
                  </a:cubicBezTo>
                  <a:close/>
                  <a:moveTo>
                    <a:pt x="37231" y="13740"/>
                  </a:moveTo>
                  <a:cubicBezTo>
                    <a:pt x="37233" y="13740"/>
                    <a:pt x="37235" y="13740"/>
                    <a:pt x="37237" y="13740"/>
                  </a:cubicBezTo>
                  <a:lnTo>
                    <a:pt x="37237" y="13740"/>
                  </a:lnTo>
                  <a:cubicBezTo>
                    <a:pt x="37239" y="13740"/>
                    <a:pt x="37241" y="13740"/>
                    <a:pt x="37243" y="13740"/>
                  </a:cubicBezTo>
                  <a:close/>
                  <a:moveTo>
                    <a:pt x="393" y="13383"/>
                  </a:moveTo>
                  <a:cubicBezTo>
                    <a:pt x="131" y="13383"/>
                    <a:pt x="0" y="13693"/>
                    <a:pt x="179" y="13883"/>
                  </a:cubicBezTo>
                  <a:cubicBezTo>
                    <a:pt x="242" y="13946"/>
                    <a:pt x="318" y="13974"/>
                    <a:pt x="393" y="13974"/>
                  </a:cubicBezTo>
                  <a:cubicBezTo>
                    <a:pt x="546" y="13974"/>
                    <a:pt x="691" y="13857"/>
                    <a:pt x="691" y="13681"/>
                  </a:cubicBezTo>
                  <a:cubicBezTo>
                    <a:pt x="691" y="13514"/>
                    <a:pt x="560" y="13383"/>
                    <a:pt x="393" y="13383"/>
                  </a:cubicBezTo>
                  <a:close/>
                  <a:moveTo>
                    <a:pt x="37237" y="13740"/>
                  </a:moveTo>
                  <a:lnTo>
                    <a:pt x="37237" y="13740"/>
                  </a:lnTo>
                  <a:cubicBezTo>
                    <a:pt x="37099" y="13745"/>
                    <a:pt x="37042" y="13896"/>
                    <a:pt x="37136" y="13990"/>
                  </a:cubicBezTo>
                  <a:cubicBezTo>
                    <a:pt x="37166" y="14021"/>
                    <a:pt x="37203" y="14034"/>
                    <a:pt x="37238" y="14034"/>
                  </a:cubicBezTo>
                  <a:cubicBezTo>
                    <a:pt x="37314" y="14034"/>
                    <a:pt x="37386" y="13972"/>
                    <a:pt x="37386" y="13883"/>
                  </a:cubicBezTo>
                  <a:cubicBezTo>
                    <a:pt x="37386" y="13802"/>
                    <a:pt x="37318" y="13743"/>
                    <a:pt x="37237" y="13740"/>
                  </a:cubicBezTo>
                  <a:close/>
                  <a:moveTo>
                    <a:pt x="5573" y="13966"/>
                  </a:moveTo>
                  <a:cubicBezTo>
                    <a:pt x="5489" y="13966"/>
                    <a:pt x="5430" y="14026"/>
                    <a:pt x="5430" y="14109"/>
                  </a:cubicBezTo>
                  <a:cubicBezTo>
                    <a:pt x="5430" y="14199"/>
                    <a:pt x="5502" y="14260"/>
                    <a:pt x="5578" y="14260"/>
                  </a:cubicBezTo>
                  <a:cubicBezTo>
                    <a:pt x="5613" y="14260"/>
                    <a:pt x="5649" y="14247"/>
                    <a:pt x="5680" y="14216"/>
                  </a:cubicBezTo>
                  <a:cubicBezTo>
                    <a:pt x="5775" y="14121"/>
                    <a:pt x="5715" y="13966"/>
                    <a:pt x="5573" y="13966"/>
                  </a:cubicBezTo>
                  <a:close/>
                  <a:moveTo>
                    <a:pt x="36550" y="17966"/>
                  </a:moveTo>
                  <a:cubicBezTo>
                    <a:pt x="36543" y="17966"/>
                    <a:pt x="36536" y="17966"/>
                    <a:pt x="36529" y="17967"/>
                  </a:cubicBezTo>
                  <a:lnTo>
                    <a:pt x="36541" y="17967"/>
                  </a:lnTo>
                  <a:cubicBezTo>
                    <a:pt x="36303" y="17979"/>
                    <a:pt x="36195" y="18265"/>
                    <a:pt x="36362" y="18431"/>
                  </a:cubicBezTo>
                  <a:cubicBezTo>
                    <a:pt x="36417" y="18479"/>
                    <a:pt x="36483" y="18501"/>
                    <a:pt x="36547" y="18501"/>
                  </a:cubicBezTo>
                  <a:cubicBezTo>
                    <a:pt x="36689" y="18501"/>
                    <a:pt x="36823" y="18393"/>
                    <a:pt x="36815" y="18229"/>
                  </a:cubicBezTo>
                  <a:cubicBezTo>
                    <a:pt x="36815" y="18081"/>
                    <a:pt x="36695" y="17966"/>
                    <a:pt x="36550" y="17966"/>
                  </a:cubicBezTo>
                  <a:close/>
                  <a:moveTo>
                    <a:pt x="3251" y="19455"/>
                  </a:moveTo>
                  <a:cubicBezTo>
                    <a:pt x="3168" y="19455"/>
                    <a:pt x="3108" y="19527"/>
                    <a:pt x="3108" y="19598"/>
                  </a:cubicBezTo>
                  <a:cubicBezTo>
                    <a:pt x="3108" y="19693"/>
                    <a:pt x="3177" y="19752"/>
                    <a:pt x="3251" y="19752"/>
                  </a:cubicBezTo>
                  <a:cubicBezTo>
                    <a:pt x="3288" y="19752"/>
                    <a:pt x="3326" y="19737"/>
                    <a:pt x="3358" y="19705"/>
                  </a:cubicBezTo>
                  <a:cubicBezTo>
                    <a:pt x="3453" y="19610"/>
                    <a:pt x="3394" y="19455"/>
                    <a:pt x="3251" y="19455"/>
                  </a:cubicBezTo>
                  <a:close/>
                  <a:moveTo>
                    <a:pt x="37446" y="19562"/>
                  </a:moveTo>
                  <a:cubicBezTo>
                    <a:pt x="37315" y="19562"/>
                    <a:pt x="37243" y="19717"/>
                    <a:pt x="37338" y="19812"/>
                  </a:cubicBezTo>
                  <a:cubicBezTo>
                    <a:pt x="37370" y="19844"/>
                    <a:pt x="37409" y="19859"/>
                    <a:pt x="37446" y="19859"/>
                  </a:cubicBezTo>
                  <a:cubicBezTo>
                    <a:pt x="37520" y="19859"/>
                    <a:pt x="37589" y="19800"/>
                    <a:pt x="37589" y="19705"/>
                  </a:cubicBezTo>
                  <a:cubicBezTo>
                    <a:pt x="37600" y="19622"/>
                    <a:pt x="37529" y="19562"/>
                    <a:pt x="37446" y="19562"/>
                  </a:cubicBezTo>
                  <a:close/>
                  <a:moveTo>
                    <a:pt x="35648" y="23658"/>
                  </a:moveTo>
                  <a:cubicBezTo>
                    <a:pt x="35410" y="23658"/>
                    <a:pt x="35303" y="23956"/>
                    <a:pt x="35469" y="24111"/>
                  </a:cubicBezTo>
                  <a:cubicBezTo>
                    <a:pt x="35527" y="24164"/>
                    <a:pt x="35594" y="24188"/>
                    <a:pt x="35659" y="24188"/>
                  </a:cubicBezTo>
                  <a:cubicBezTo>
                    <a:pt x="35796" y="24188"/>
                    <a:pt x="35922" y="24082"/>
                    <a:pt x="35922" y="23920"/>
                  </a:cubicBezTo>
                  <a:cubicBezTo>
                    <a:pt x="35911" y="23779"/>
                    <a:pt x="35810" y="23667"/>
                    <a:pt x="35675" y="23667"/>
                  </a:cubicBezTo>
                  <a:cubicBezTo>
                    <a:pt x="35662" y="23667"/>
                    <a:pt x="35649" y="23668"/>
                    <a:pt x="35636" y="23670"/>
                  </a:cubicBezTo>
                  <a:lnTo>
                    <a:pt x="35648" y="23658"/>
                  </a:lnTo>
                  <a:close/>
                  <a:moveTo>
                    <a:pt x="37696" y="24122"/>
                  </a:moveTo>
                  <a:cubicBezTo>
                    <a:pt x="37497" y="24134"/>
                    <a:pt x="37505" y="24420"/>
                    <a:pt x="37696" y="24420"/>
                  </a:cubicBezTo>
                  <a:cubicBezTo>
                    <a:pt x="37700" y="24420"/>
                    <a:pt x="37704" y="24420"/>
                    <a:pt x="37708" y="24420"/>
                  </a:cubicBezTo>
                  <a:cubicBezTo>
                    <a:pt x="37791" y="24420"/>
                    <a:pt x="37850" y="24361"/>
                    <a:pt x="37850" y="24277"/>
                  </a:cubicBezTo>
                  <a:cubicBezTo>
                    <a:pt x="37850" y="24182"/>
                    <a:pt x="37779" y="24122"/>
                    <a:pt x="37696" y="24122"/>
                  </a:cubicBezTo>
                  <a:close/>
                  <a:moveTo>
                    <a:pt x="29369" y="24193"/>
                  </a:moveTo>
                  <a:cubicBezTo>
                    <a:pt x="29363" y="24193"/>
                    <a:pt x="29356" y="24193"/>
                    <a:pt x="29349" y="24194"/>
                  </a:cubicBezTo>
                  <a:lnTo>
                    <a:pt x="29361" y="24194"/>
                  </a:lnTo>
                  <a:cubicBezTo>
                    <a:pt x="29123" y="24194"/>
                    <a:pt x="29016" y="24492"/>
                    <a:pt x="29183" y="24646"/>
                  </a:cubicBezTo>
                  <a:cubicBezTo>
                    <a:pt x="29239" y="24699"/>
                    <a:pt x="29304" y="24722"/>
                    <a:pt x="29367" y="24722"/>
                  </a:cubicBezTo>
                  <a:cubicBezTo>
                    <a:pt x="29506" y="24722"/>
                    <a:pt x="29635" y="24611"/>
                    <a:pt x="29635" y="24456"/>
                  </a:cubicBezTo>
                  <a:cubicBezTo>
                    <a:pt x="29635" y="24308"/>
                    <a:pt x="29505" y="24193"/>
                    <a:pt x="29369" y="24193"/>
                  </a:cubicBezTo>
                  <a:close/>
                  <a:moveTo>
                    <a:pt x="18664" y="24538"/>
                  </a:moveTo>
                  <a:cubicBezTo>
                    <a:pt x="18658" y="24538"/>
                    <a:pt x="18652" y="24538"/>
                    <a:pt x="18646" y="24539"/>
                  </a:cubicBezTo>
                  <a:lnTo>
                    <a:pt x="18658" y="24539"/>
                  </a:lnTo>
                  <a:cubicBezTo>
                    <a:pt x="18455" y="24539"/>
                    <a:pt x="18467" y="24837"/>
                    <a:pt x="18658" y="24837"/>
                  </a:cubicBezTo>
                  <a:cubicBezTo>
                    <a:pt x="18741" y="24837"/>
                    <a:pt x="18812" y="24765"/>
                    <a:pt x="18812" y="24682"/>
                  </a:cubicBezTo>
                  <a:cubicBezTo>
                    <a:pt x="18812" y="24605"/>
                    <a:pt x="18741" y="24538"/>
                    <a:pt x="18664" y="24538"/>
                  </a:cubicBezTo>
                  <a:close/>
                  <a:moveTo>
                    <a:pt x="9918" y="25039"/>
                  </a:moveTo>
                  <a:cubicBezTo>
                    <a:pt x="9680" y="25051"/>
                    <a:pt x="9573" y="25337"/>
                    <a:pt x="9740" y="25504"/>
                  </a:cubicBezTo>
                  <a:cubicBezTo>
                    <a:pt x="9791" y="25552"/>
                    <a:pt x="9854" y="25573"/>
                    <a:pt x="9917" y="25573"/>
                  </a:cubicBezTo>
                  <a:cubicBezTo>
                    <a:pt x="10056" y="25573"/>
                    <a:pt x="10192" y="25466"/>
                    <a:pt x="10192" y="25301"/>
                  </a:cubicBezTo>
                  <a:cubicBezTo>
                    <a:pt x="10192" y="25158"/>
                    <a:pt x="10061" y="25039"/>
                    <a:pt x="9918" y="25039"/>
                  </a:cubicBezTo>
                  <a:close/>
                  <a:moveTo>
                    <a:pt x="31028" y="25527"/>
                  </a:moveTo>
                  <a:cubicBezTo>
                    <a:pt x="30945" y="25527"/>
                    <a:pt x="30873" y="25599"/>
                    <a:pt x="30873" y="25682"/>
                  </a:cubicBezTo>
                  <a:cubicBezTo>
                    <a:pt x="30873" y="25772"/>
                    <a:pt x="30951" y="25828"/>
                    <a:pt x="31031" y="25828"/>
                  </a:cubicBezTo>
                  <a:cubicBezTo>
                    <a:pt x="31068" y="25828"/>
                    <a:pt x="31105" y="25816"/>
                    <a:pt x="31135" y="25789"/>
                  </a:cubicBezTo>
                  <a:cubicBezTo>
                    <a:pt x="31219" y="25694"/>
                    <a:pt x="31159" y="25527"/>
                    <a:pt x="31028" y="25527"/>
                  </a:cubicBezTo>
                  <a:close/>
                  <a:moveTo>
                    <a:pt x="19539" y="26527"/>
                  </a:moveTo>
                  <a:cubicBezTo>
                    <a:pt x="19181" y="26527"/>
                    <a:pt x="19185" y="27065"/>
                    <a:pt x="19529" y="27065"/>
                  </a:cubicBezTo>
                  <a:cubicBezTo>
                    <a:pt x="19540" y="27065"/>
                    <a:pt x="19551" y="27064"/>
                    <a:pt x="19562" y="27063"/>
                  </a:cubicBezTo>
                  <a:cubicBezTo>
                    <a:pt x="19896" y="27028"/>
                    <a:pt x="19884" y="26551"/>
                    <a:pt x="19551" y="26528"/>
                  </a:cubicBezTo>
                  <a:cubicBezTo>
                    <a:pt x="19547" y="26527"/>
                    <a:pt x="19543" y="26527"/>
                    <a:pt x="19539" y="26527"/>
                  </a:cubicBezTo>
                  <a:close/>
                  <a:moveTo>
                    <a:pt x="10359" y="26849"/>
                  </a:moveTo>
                  <a:cubicBezTo>
                    <a:pt x="10157" y="26849"/>
                    <a:pt x="10157" y="27147"/>
                    <a:pt x="10359" y="27147"/>
                  </a:cubicBezTo>
                  <a:cubicBezTo>
                    <a:pt x="10442" y="27147"/>
                    <a:pt x="10502" y="27087"/>
                    <a:pt x="10502" y="27004"/>
                  </a:cubicBezTo>
                  <a:cubicBezTo>
                    <a:pt x="10502" y="26920"/>
                    <a:pt x="10442" y="26849"/>
                    <a:pt x="10359" y="26849"/>
                  </a:cubicBezTo>
                  <a:close/>
                  <a:moveTo>
                    <a:pt x="22694" y="26682"/>
                  </a:moveTo>
                  <a:cubicBezTo>
                    <a:pt x="22456" y="26682"/>
                    <a:pt x="22337" y="26980"/>
                    <a:pt x="22515" y="27135"/>
                  </a:cubicBezTo>
                  <a:cubicBezTo>
                    <a:pt x="22569" y="27188"/>
                    <a:pt x="22635" y="27212"/>
                    <a:pt x="22700" y="27212"/>
                  </a:cubicBezTo>
                  <a:cubicBezTo>
                    <a:pt x="22836" y="27212"/>
                    <a:pt x="22968" y="27106"/>
                    <a:pt x="22968" y="26944"/>
                  </a:cubicBezTo>
                  <a:cubicBezTo>
                    <a:pt x="22956" y="26789"/>
                    <a:pt x="22837" y="26682"/>
                    <a:pt x="22694" y="26682"/>
                  </a:cubicBezTo>
                  <a:close/>
                  <a:moveTo>
                    <a:pt x="23396" y="28373"/>
                  </a:moveTo>
                  <a:cubicBezTo>
                    <a:pt x="23313" y="28373"/>
                    <a:pt x="23241" y="28444"/>
                    <a:pt x="23241" y="28528"/>
                  </a:cubicBezTo>
                  <a:cubicBezTo>
                    <a:pt x="23241" y="28617"/>
                    <a:pt x="23319" y="28673"/>
                    <a:pt x="23399" y="28673"/>
                  </a:cubicBezTo>
                  <a:cubicBezTo>
                    <a:pt x="23436" y="28673"/>
                    <a:pt x="23473" y="28661"/>
                    <a:pt x="23503" y="28635"/>
                  </a:cubicBezTo>
                  <a:cubicBezTo>
                    <a:pt x="23587" y="28540"/>
                    <a:pt x="23527" y="28373"/>
                    <a:pt x="23396" y="28373"/>
                  </a:cubicBezTo>
                  <a:close/>
                  <a:moveTo>
                    <a:pt x="27655" y="28563"/>
                  </a:moveTo>
                  <a:cubicBezTo>
                    <a:pt x="27648" y="28563"/>
                    <a:pt x="27641" y="28563"/>
                    <a:pt x="27635" y="28563"/>
                  </a:cubicBezTo>
                  <a:cubicBezTo>
                    <a:pt x="27397" y="28563"/>
                    <a:pt x="27278" y="28861"/>
                    <a:pt x="27456" y="29016"/>
                  </a:cubicBezTo>
                  <a:cubicBezTo>
                    <a:pt x="27509" y="29068"/>
                    <a:pt x="27572" y="29091"/>
                    <a:pt x="27635" y="29091"/>
                  </a:cubicBezTo>
                  <a:cubicBezTo>
                    <a:pt x="27773" y="29091"/>
                    <a:pt x="27905" y="28981"/>
                    <a:pt x="27897" y="28825"/>
                  </a:cubicBezTo>
                  <a:cubicBezTo>
                    <a:pt x="27897" y="28678"/>
                    <a:pt x="27789" y="28563"/>
                    <a:pt x="27655" y="28563"/>
                  </a:cubicBezTo>
                  <a:close/>
                  <a:moveTo>
                    <a:pt x="28302" y="30397"/>
                  </a:moveTo>
                  <a:cubicBezTo>
                    <a:pt x="28171" y="30397"/>
                    <a:pt x="28111" y="30552"/>
                    <a:pt x="28194" y="30647"/>
                  </a:cubicBezTo>
                  <a:cubicBezTo>
                    <a:pt x="28225" y="30677"/>
                    <a:pt x="28262" y="30691"/>
                    <a:pt x="28299" y="30691"/>
                  </a:cubicBezTo>
                  <a:cubicBezTo>
                    <a:pt x="28379" y="30691"/>
                    <a:pt x="28456" y="30629"/>
                    <a:pt x="28456" y="30540"/>
                  </a:cubicBezTo>
                  <a:cubicBezTo>
                    <a:pt x="28456" y="30457"/>
                    <a:pt x="28385" y="30397"/>
                    <a:pt x="28302" y="30397"/>
                  </a:cubicBezTo>
                  <a:close/>
                  <a:moveTo>
                    <a:pt x="15403" y="30170"/>
                  </a:moveTo>
                  <a:cubicBezTo>
                    <a:pt x="15397" y="30170"/>
                    <a:pt x="15390" y="30170"/>
                    <a:pt x="15383" y="30171"/>
                  </a:cubicBezTo>
                  <a:cubicBezTo>
                    <a:pt x="15145" y="30171"/>
                    <a:pt x="15038" y="30468"/>
                    <a:pt x="15205" y="30623"/>
                  </a:cubicBezTo>
                  <a:cubicBezTo>
                    <a:pt x="15262" y="30677"/>
                    <a:pt x="15330" y="30701"/>
                    <a:pt x="15395" y="30701"/>
                  </a:cubicBezTo>
                  <a:cubicBezTo>
                    <a:pt x="15531" y="30701"/>
                    <a:pt x="15657" y="30594"/>
                    <a:pt x="15657" y="30433"/>
                  </a:cubicBezTo>
                  <a:cubicBezTo>
                    <a:pt x="15657" y="30285"/>
                    <a:pt x="15538" y="30170"/>
                    <a:pt x="15403" y="30170"/>
                  </a:cubicBezTo>
                  <a:close/>
                  <a:moveTo>
                    <a:pt x="17914" y="33146"/>
                  </a:moveTo>
                  <a:cubicBezTo>
                    <a:pt x="17908" y="33146"/>
                    <a:pt x="17902" y="33146"/>
                    <a:pt x="17896" y="33147"/>
                  </a:cubicBezTo>
                  <a:lnTo>
                    <a:pt x="17907" y="33147"/>
                  </a:lnTo>
                  <a:cubicBezTo>
                    <a:pt x="17777" y="33147"/>
                    <a:pt x="17705" y="33302"/>
                    <a:pt x="17800" y="33397"/>
                  </a:cubicBezTo>
                  <a:cubicBezTo>
                    <a:pt x="17831" y="33428"/>
                    <a:pt x="17868" y="33441"/>
                    <a:pt x="17905" y="33441"/>
                  </a:cubicBezTo>
                  <a:cubicBezTo>
                    <a:pt x="17985" y="33441"/>
                    <a:pt x="18062" y="33380"/>
                    <a:pt x="18062" y="33290"/>
                  </a:cubicBezTo>
                  <a:cubicBezTo>
                    <a:pt x="18062" y="33213"/>
                    <a:pt x="17991" y="33146"/>
                    <a:pt x="17914" y="33146"/>
                  </a:cubicBezTo>
                  <a:close/>
                  <a:moveTo>
                    <a:pt x="15562" y="34064"/>
                  </a:moveTo>
                  <a:cubicBezTo>
                    <a:pt x="15479" y="34064"/>
                    <a:pt x="15407" y="34124"/>
                    <a:pt x="15407" y="34207"/>
                  </a:cubicBezTo>
                  <a:cubicBezTo>
                    <a:pt x="15407" y="34296"/>
                    <a:pt x="15485" y="34358"/>
                    <a:pt x="15564" y="34358"/>
                  </a:cubicBezTo>
                  <a:cubicBezTo>
                    <a:pt x="15601" y="34358"/>
                    <a:pt x="15639" y="34344"/>
                    <a:pt x="15669" y="34314"/>
                  </a:cubicBezTo>
                  <a:cubicBezTo>
                    <a:pt x="15752" y="34219"/>
                    <a:pt x="15693" y="34064"/>
                    <a:pt x="15562" y="34064"/>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8"/>
            <p:cNvSpPr/>
            <p:nvPr/>
          </p:nvSpPr>
          <p:spPr>
            <a:xfrm rot="-3599971">
              <a:off x="7755616" y="3730129"/>
              <a:ext cx="1983742" cy="1800676"/>
            </a:xfrm>
            <a:custGeom>
              <a:avLst/>
              <a:gdLst/>
              <a:ahLst/>
              <a:cxnLst/>
              <a:rect l="l" t="t" r="r" b="b"/>
              <a:pathLst>
                <a:path w="37851" h="34358" extrusionOk="0">
                  <a:moveTo>
                    <a:pt x="19181" y="0"/>
                  </a:moveTo>
                  <a:cubicBezTo>
                    <a:pt x="18943" y="0"/>
                    <a:pt x="18824" y="298"/>
                    <a:pt x="18991" y="465"/>
                  </a:cubicBezTo>
                  <a:cubicBezTo>
                    <a:pt x="19046" y="513"/>
                    <a:pt x="19112" y="534"/>
                    <a:pt x="19176" y="534"/>
                  </a:cubicBezTo>
                  <a:cubicBezTo>
                    <a:pt x="19318" y="534"/>
                    <a:pt x="19452" y="427"/>
                    <a:pt x="19443" y="262"/>
                  </a:cubicBezTo>
                  <a:cubicBezTo>
                    <a:pt x="19443" y="108"/>
                    <a:pt x="19324" y="0"/>
                    <a:pt x="19181" y="0"/>
                  </a:cubicBezTo>
                  <a:close/>
                  <a:moveTo>
                    <a:pt x="16892" y="1035"/>
                  </a:moveTo>
                  <a:cubicBezTo>
                    <a:pt x="16886" y="1035"/>
                    <a:pt x="16879" y="1035"/>
                    <a:pt x="16872" y="1036"/>
                  </a:cubicBezTo>
                  <a:lnTo>
                    <a:pt x="16884" y="1036"/>
                  </a:lnTo>
                  <a:cubicBezTo>
                    <a:pt x="16800" y="1036"/>
                    <a:pt x="16741" y="1096"/>
                    <a:pt x="16741" y="1179"/>
                  </a:cubicBezTo>
                  <a:cubicBezTo>
                    <a:pt x="16741" y="1262"/>
                    <a:pt x="16800" y="1334"/>
                    <a:pt x="16884" y="1334"/>
                  </a:cubicBezTo>
                  <a:cubicBezTo>
                    <a:pt x="16967" y="1334"/>
                    <a:pt x="17038" y="1262"/>
                    <a:pt x="17038" y="1179"/>
                  </a:cubicBezTo>
                  <a:cubicBezTo>
                    <a:pt x="17038" y="1102"/>
                    <a:pt x="16977" y="1035"/>
                    <a:pt x="16892" y="1035"/>
                  </a:cubicBezTo>
                  <a:close/>
                  <a:moveTo>
                    <a:pt x="30957" y="1036"/>
                  </a:moveTo>
                  <a:cubicBezTo>
                    <a:pt x="30873" y="1036"/>
                    <a:pt x="30814" y="1108"/>
                    <a:pt x="30814" y="1191"/>
                  </a:cubicBezTo>
                  <a:cubicBezTo>
                    <a:pt x="30814" y="1274"/>
                    <a:pt x="30873" y="1334"/>
                    <a:pt x="30957" y="1334"/>
                  </a:cubicBezTo>
                  <a:cubicBezTo>
                    <a:pt x="31159" y="1334"/>
                    <a:pt x="31147" y="1036"/>
                    <a:pt x="30957" y="1036"/>
                  </a:cubicBezTo>
                  <a:close/>
                  <a:moveTo>
                    <a:pt x="21206" y="1167"/>
                  </a:moveTo>
                  <a:cubicBezTo>
                    <a:pt x="21075" y="1167"/>
                    <a:pt x="21003" y="1322"/>
                    <a:pt x="21098" y="1417"/>
                  </a:cubicBezTo>
                  <a:cubicBezTo>
                    <a:pt x="21130" y="1449"/>
                    <a:pt x="21168" y="1464"/>
                    <a:pt x="21206" y="1464"/>
                  </a:cubicBezTo>
                  <a:cubicBezTo>
                    <a:pt x="21280" y="1464"/>
                    <a:pt x="21348" y="1405"/>
                    <a:pt x="21348" y="1310"/>
                  </a:cubicBezTo>
                  <a:cubicBezTo>
                    <a:pt x="21348" y="1227"/>
                    <a:pt x="21289" y="1167"/>
                    <a:pt x="21206" y="1167"/>
                  </a:cubicBezTo>
                  <a:close/>
                  <a:moveTo>
                    <a:pt x="30536" y="2190"/>
                  </a:moveTo>
                  <a:cubicBezTo>
                    <a:pt x="30529" y="2190"/>
                    <a:pt x="30523" y="2191"/>
                    <a:pt x="30516" y="2191"/>
                  </a:cubicBezTo>
                  <a:lnTo>
                    <a:pt x="30528" y="2191"/>
                  </a:lnTo>
                  <a:cubicBezTo>
                    <a:pt x="30290" y="2203"/>
                    <a:pt x="30171" y="2489"/>
                    <a:pt x="30350" y="2656"/>
                  </a:cubicBezTo>
                  <a:cubicBezTo>
                    <a:pt x="30401" y="2703"/>
                    <a:pt x="30464" y="2725"/>
                    <a:pt x="30526" y="2725"/>
                  </a:cubicBezTo>
                  <a:cubicBezTo>
                    <a:pt x="30665" y="2725"/>
                    <a:pt x="30798" y="2617"/>
                    <a:pt x="30790" y="2453"/>
                  </a:cubicBezTo>
                  <a:cubicBezTo>
                    <a:pt x="30790" y="2305"/>
                    <a:pt x="30671" y="2190"/>
                    <a:pt x="30536" y="2190"/>
                  </a:cubicBezTo>
                  <a:close/>
                  <a:moveTo>
                    <a:pt x="32600" y="3513"/>
                  </a:moveTo>
                  <a:cubicBezTo>
                    <a:pt x="32397" y="3513"/>
                    <a:pt x="32397" y="3810"/>
                    <a:pt x="32600" y="3810"/>
                  </a:cubicBezTo>
                  <a:cubicBezTo>
                    <a:pt x="32790" y="3810"/>
                    <a:pt x="32790" y="3513"/>
                    <a:pt x="32600" y="3513"/>
                  </a:cubicBezTo>
                  <a:close/>
                  <a:moveTo>
                    <a:pt x="17725" y="3345"/>
                  </a:moveTo>
                  <a:cubicBezTo>
                    <a:pt x="17718" y="3345"/>
                    <a:pt x="17712" y="3346"/>
                    <a:pt x="17705" y="3346"/>
                  </a:cubicBezTo>
                  <a:cubicBezTo>
                    <a:pt x="17467" y="3346"/>
                    <a:pt x="17348" y="3632"/>
                    <a:pt x="17526" y="3799"/>
                  </a:cubicBezTo>
                  <a:cubicBezTo>
                    <a:pt x="17578" y="3850"/>
                    <a:pt x="17642" y="3873"/>
                    <a:pt x="17704" y="3873"/>
                  </a:cubicBezTo>
                  <a:cubicBezTo>
                    <a:pt x="17843" y="3873"/>
                    <a:pt x="17979" y="3760"/>
                    <a:pt x="17979" y="3596"/>
                  </a:cubicBezTo>
                  <a:cubicBezTo>
                    <a:pt x="17968" y="3460"/>
                    <a:pt x="17859" y="3345"/>
                    <a:pt x="17725" y="3345"/>
                  </a:cubicBezTo>
                  <a:close/>
                  <a:moveTo>
                    <a:pt x="32155" y="5488"/>
                  </a:moveTo>
                  <a:cubicBezTo>
                    <a:pt x="32149" y="5488"/>
                    <a:pt x="32142" y="5489"/>
                    <a:pt x="32135" y="5489"/>
                  </a:cubicBezTo>
                  <a:cubicBezTo>
                    <a:pt x="31897" y="5489"/>
                    <a:pt x="31790" y="5775"/>
                    <a:pt x="31957" y="5942"/>
                  </a:cubicBezTo>
                  <a:cubicBezTo>
                    <a:pt x="32013" y="5994"/>
                    <a:pt x="32079" y="6017"/>
                    <a:pt x="32144" y="6017"/>
                  </a:cubicBezTo>
                  <a:cubicBezTo>
                    <a:pt x="32285" y="6017"/>
                    <a:pt x="32417" y="5906"/>
                    <a:pt x="32409" y="5751"/>
                  </a:cubicBezTo>
                  <a:cubicBezTo>
                    <a:pt x="32409" y="5604"/>
                    <a:pt x="32290" y="5488"/>
                    <a:pt x="32155" y="5488"/>
                  </a:cubicBezTo>
                  <a:close/>
                  <a:moveTo>
                    <a:pt x="7557" y="5703"/>
                  </a:moveTo>
                  <a:cubicBezTo>
                    <a:pt x="7550" y="5703"/>
                    <a:pt x="7544" y="5703"/>
                    <a:pt x="7537" y="5704"/>
                  </a:cubicBezTo>
                  <a:cubicBezTo>
                    <a:pt x="7299" y="5704"/>
                    <a:pt x="7180" y="5989"/>
                    <a:pt x="7359" y="6156"/>
                  </a:cubicBezTo>
                  <a:cubicBezTo>
                    <a:pt x="7410" y="6208"/>
                    <a:pt x="7474" y="6231"/>
                    <a:pt x="7536" y="6231"/>
                  </a:cubicBezTo>
                  <a:cubicBezTo>
                    <a:pt x="7675" y="6231"/>
                    <a:pt x="7811" y="6118"/>
                    <a:pt x="7811" y="5954"/>
                  </a:cubicBezTo>
                  <a:cubicBezTo>
                    <a:pt x="7800" y="5817"/>
                    <a:pt x="7691" y="5703"/>
                    <a:pt x="7557" y="5703"/>
                  </a:cubicBezTo>
                  <a:close/>
                  <a:moveTo>
                    <a:pt x="17098" y="5870"/>
                  </a:moveTo>
                  <a:cubicBezTo>
                    <a:pt x="16681" y="5882"/>
                    <a:pt x="16479" y="6394"/>
                    <a:pt x="16788" y="6692"/>
                  </a:cubicBezTo>
                  <a:cubicBezTo>
                    <a:pt x="16882" y="6781"/>
                    <a:pt x="16996" y="6822"/>
                    <a:pt x="17109" y="6822"/>
                  </a:cubicBezTo>
                  <a:cubicBezTo>
                    <a:pt x="17356" y="6822"/>
                    <a:pt x="17594" y="6629"/>
                    <a:pt x="17586" y="6335"/>
                  </a:cubicBezTo>
                  <a:cubicBezTo>
                    <a:pt x="17574" y="6073"/>
                    <a:pt x="17360" y="5870"/>
                    <a:pt x="17098" y="5870"/>
                  </a:cubicBezTo>
                  <a:close/>
                  <a:moveTo>
                    <a:pt x="34106" y="6881"/>
                  </a:moveTo>
                  <a:cubicBezTo>
                    <a:pt x="34100" y="6881"/>
                    <a:pt x="34094" y="6881"/>
                    <a:pt x="34088" y="6882"/>
                  </a:cubicBezTo>
                  <a:lnTo>
                    <a:pt x="34100" y="6882"/>
                  </a:lnTo>
                  <a:cubicBezTo>
                    <a:pt x="33957" y="6882"/>
                    <a:pt x="33898" y="7037"/>
                    <a:pt x="33993" y="7132"/>
                  </a:cubicBezTo>
                  <a:cubicBezTo>
                    <a:pt x="34023" y="7163"/>
                    <a:pt x="34059" y="7176"/>
                    <a:pt x="34095" y="7176"/>
                  </a:cubicBezTo>
                  <a:cubicBezTo>
                    <a:pt x="34171" y="7176"/>
                    <a:pt x="34243" y="7114"/>
                    <a:pt x="34243" y="7025"/>
                  </a:cubicBezTo>
                  <a:cubicBezTo>
                    <a:pt x="34243" y="6948"/>
                    <a:pt x="34182" y="6881"/>
                    <a:pt x="34106" y="6881"/>
                  </a:cubicBezTo>
                  <a:close/>
                  <a:moveTo>
                    <a:pt x="5227" y="7228"/>
                  </a:moveTo>
                  <a:cubicBezTo>
                    <a:pt x="5073" y="7228"/>
                    <a:pt x="5001" y="7430"/>
                    <a:pt x="5108" y="7537"/>
                  </a:cubicBezTo>
                  <a:cubicBezTo>
                    <a:pt x="5145" y="7570"/>
                    <a:pt x="5189" y="7585"/>
                    <a:pt x="5232" y="7585"/>
                  </a:cubicBezTo>
                  <a:cubicBezTo>
                    <a:pt x="5326" y="7585"/>
                    <a:pt x="5414" y="7513"/>
                    <a:pt x="5406" y="7406"/>
                  </a:cubicBezTo>
                  <a:cubicBezTo>
                    <a:pt x="5406" y="7311"/>
                    <a:pt x="5334" y="7228"/>
                    <a:pt x="5239" y="7228"/>
                  </a:cubicBezTo>
                  <a:close/>
                  <a:moveTo>
                    <a:pt x="10883" y="11240"/>
                  </a:moveTo>
                  <a:cubicBezTo>
                    <a:pt x="10799" y="11240"/>
                    <a:pt x="10740" y="11299"/>
                    <a:pt x="10740" y="11383"/>
                  </a:cubicBezTo>
                  <a:cubicBezTo>
                    <a:pt x="10740" y="11478"/>
                    <a:pt x="10809" y="11536"/>
                    <a:pt x="10883" y="11536"/>
                  </a:cubicBezTo>
                  <a:cubicBezTo>
                    <a:pt x="10920" y="11536"/>
                    <a:pt x="10958" y="11522"/>
                    <a:pt x="10990" y="11490"/>
                  </a:cubicBezTo>
                  <a:cubicBezTo>
                    <a:pt x="11085" y="11395"/>
                    <a:pt x="11014" y="11240"/>
                    <a:pt x="10883" y="11240"/>
                  </a:cubicBezTo>
                  <a:close/>
                  <a:moveTo>
                    <a:pt x="36014" y="11549"/>
                  </a:moveTo>
                  <a:cubicBezTo>
                    <a:pt x="36007" y="11549"/>
                    <a:pt x="36000" y="11549"/>
                    <a:pt x="35993" y="11549"/>
                  </a:cubicBezTo>
                  <a:lnTo>
                    <a:pt x="36005" y="11549"/>
                  </a:lnTo>
                  <a:cubicBezTo>
                    <a:pt x="35767" y="11561"/>
                    <a:pt x="35660" y="11847"/>
                    <a:pt x="35826" y="12014"/>
                  </a:cubicBezTo>
                  <a:cubicBezTo>
                    <a:pt x="35882" y="12066"/>
                    <a:pt x="35948" y="12089"/>
                    <a:pt x="36012" y="12089"/>
                  </a:cubicBezTo>
                  <a:cubicBezTo>
                    <a:pt x="36154" y="12089"/>
                    <a:pt x="36287" y="11975"/>
                    <a:pt x="36279" y="11811"/>
                  </a:cubicBezTo>
                  <a:cubicBezTo>
                    <a:pt x="36279" y="11664"/>
                    <a:pt x="36160" y="11549"/>
                    <a:pt x="36014" y="11549"/>
                  </a:cubicBezTo>
                  <a:close/>
                  <a:moveTo>
                    <a:pt x="34529" y="12847"/>
                  </a:moveTo>
                  <a:cubicBezTo>
                    <a:pt x="34531" y="12847"/>
                    <a:pt x="34532" y="12847"/>
                    <a:pt x="34534" y="12847"/>
                  </a:cubicBezTo>
                  <a:lnTo>
                    <a:pt x="34534" y="12847"/>
                  </a:lnTo>
                  <a:cubicBezTo>
                    <a:pt x="34536" y="12847"/>
                    <a:pt x="34538" y="12847"/>
                    <a:pt x="34541" y="12847"/>
                  </a:cubicBezTo>
                  <a:close/>
                  <a:moveTo>
                    <a:pt x="34534" y="12847"/>
                  </a:moveTo>
                  <a:lnTo>
                    <a:pt x="34534" y="12847"/>
                  </a:lnTo>
                  <a:cubicBezTo>
                    <a:pt x="34396" y="12852"/>
                    <a:pt x="34339" y="13003"/>
                    <a:pt x="34433" y="13097"/>
                  </a:cubicBezTo>
                  <a:cubicBezTo>
                    <a:pt x="34464" y="13128"/>
                    <a:pt x="34500" y="13141"/>
                    <a:pt x="34535" y="13141"/>
                  </a:cubicBezTo>
                  <a:cubicBezTo>
                    <a:pt x="34611" y="13141"/>
                    <a:pt x="34683" y="13079"/>
                    <a:pt x="34683" y="12990"/>
                  </a:cubicBezTo>
                  <a:cubicBezTo>
                    <a:pt x="34683" y="12909"/>
                    <a:pt x="34615" y="12850"/>
                    <a:pt x="34534" y="12847"/>
                  </a:cubicBezTo>
                  <a:close/>
                  <a:moveTo>
                    <a:pt x="37231" y="13740"/>
                  </a:moveTo>
                  <a:cubicBezTo>
                    <a:pt x="37233" y="13740"/>
                    <a:pt x="37235" y="13740"/>
                    <a:pt x="37237" y="13740"/>
                  </a:cubicBezTo>
                  <a:lnTo>
                    <a:pt x="37237" y="13740"/>
                  </a:lnTo>
                  <a:cubicBezTo>
                    <a:pt x="37239" y="13740"/>
                    <a:pt x="37241" y="13740"/>
                    <a:pt x="37243" y="13740"/>
                  </a:cubicBezTo>
                  <a:close/>
                  <a:moveTo>
                    <a:pt x="393" y="13383"/>
                  </a:moveTo>
                  <a:cubicBezTo>
                    <a:pt x="131" y="13383"/>
                    <a:pt x="0" y="13693"/>
                    <a:pt x="179" y="13883"/>
                  </a:cubicBezTo>
                  <a:cubicBezTo>
                    <a:pt x="242" y="13946"/>
                    <a:pt x="318" y="13974"/>
                    <a:pt x="393" y="13974"/>
                  </a:cubicBezTo>
                  <a:cubicBezTo>
                    <a:pt x="546" y="13974"/>
                    <a:pt x="691" y="13857"/>
                    <a:pt x="691" y="13681"/>
                  </a:cubicBezTo>
                  <a:cubicBezTo>
                    <a:pt x="691" y="13514"/>
                    <a:pt x="560" y="13383"/>
                    <a:pt x="393" y="13383"/>
                  </a:cubicBezTo>
                  <a:close/>
                  <a:moveTo>
                    <a:pt x="37237" y="13740"/>
                  </a:moveTo>
                  <a:lnTo>
                    <a:pt x="37237" y="13740"/>
                  </a:lnTo>
                  <a:cubicBezTo>
                    <a:pt x="37099" y="13745"/>
                    <a:pt x="37042" y="13896"/>
                    <a:pt x="37136" y="13990"/>
                  </a:cubicBezTo>
                  <a:cubicBezTo>
                    <a:pt x="37166" y="14021"/>
                    <a:pt x="37203" y="14034"/>
                    <a:pt x="37238" y="14034"/>
                  </a:cubicBezTo>
                  <a:cubicBezTo>
                    <a:pt x="37314" y="14034"/>
                    <a:pt x="37386" y="13972"/>
                    <a:pt x="37386" y="13883"/>
                  </a:cubicBezTo>
                  <a:cubicBezTo>
                    <a:pt x="37386" y="13802"/>
                    <a:pt x="37318" y="13743"/>
                    <a:pt x="37237" y="13740"/>
                  </a:cubicBezTo>
                  <a:close/>
                  <a:moveTo>
                    <a:pt x="5573" y="13966"/>
                  </a:moveTo>
                  <a:cubicBezTo>
                    <a:pt x="5489" y="13966"/>
                    <a:pt x="5430" y="14026"/>
                    <a:pt x="5430" y="14109"/>
                  </a:cubicBezTo>
                  <a:cubicBezTo>
                    <a:pt x="5430" y="14199"/>
                    <a:pt x="5502" y="14260"/>
                    <a:pt x="5578" y="14260"/>
                  </a:cubicBezTo>
                  <a:cubicBezTo>
                    <a:pt x="5613" y="14260"/>
                    <a:pt x="5649" y="14247"/>
                    <a:pt x="5680" y="14216"/>
                  </a:cubicBezTo>
                  <a:cubicBezTo>
                    <a:pt x="5775" y="14121"/>
                    <a:pt x="5715" y="13966"/>
                    <a:pt x="5573" y="13966"/>
                  </a:cubicBezTo>
                  <a:close/>
                  <a:moveTo>
                    <a:pt x="36550" y="17966"/>
                  </a:moveTo>
                  <a:cubicBezTo>
                    <a:pt x="36543" y="17966"/>
                    <a:pt x="36536" y="17966"/>
                    <a:pt x="36529" y="17967"/>
                  </a:cubicBezTo>
                  <a:lnTo>
                    <a:pt x="36541" y="17967"/>
                  </a:lnTo>
                  <a:cubicBezTo>
                    <a:pt x="36303" y="17979"/>
                    <a:pt x="36195" y="18265"/>
                    <a:pt x="36362" y="18431"/>
                  </a:cubicBezTo>
                  <a:cubicBezTo>
                    <a:pt x="36417" y="18479"/>
                    <a:pt x="36483" y="18501"/>
                    <a:pt x="36547" y="18501"/>
                  </a:cubicBezTo>
                  <a:cubicBezTo>
                    <a:pt x="36689" y="18501"/>
                    <a:pt x="36823" y="18393"/>
                    <a:pt x="36815" y="18229"/>
                  </a:cubicBezTo>
                  <a:cubicBezTo>
                    <a:pt x="36815" y="18081"/>
                    <a:pt x="36695" y="17966"/>
                    <a:pt x="36550" y="17966"/>
                  </a:cubicBezTo>
                  <a:close/>
                  <a:moveTo>
                    <a:pt x="3251" y="19455"/>
                  </a:moveTo>
                  <a:cubicBezTo>
                    <a:pt x="3168" y="19455"/>
                    <a:pt x="3108" y="19527"/>
                    <a:pt x="3108" y="19598"/>
                  </a:cubicBezTo>
                  <a:cubicBezTo>
                    <a:pt x="3108" y="19693"/>
                    <a:pt x="3177" y="19752"/>
                    <a:pt x="3251" y="19752"/>
                  </a:cubicBezTo>
                  <a:cubicBezTo>
                    <a:pt x="3288" y="19752"/>
                    <a:pt x="3326" y="19737"/>
                    <a:pt x="3358" y="19705"/>
                  </a:cubicBezTo>
                  <a:cubicBezTo>
                    <a:pt x="3453" y="19610"/>
                    <a:pt x="3394" y="19455"/>
                    <a:pt x="3251" y="19455"/>
                  </a:cubicBezTo>
                  <a:close/>
                  <a:moveTo>
                    <a:pt x="37446" y="19562"/>
                  </a:moveTo>
                  <a:cubicBezTo>
                    <a:pt x="37315" y="19562"/>
                    <a:pt x="37243" y="19717"/>
                    <a:pt x="37338" y="19812"/>
                  </a:cubicBezTo>
                  <a:cubicBezTo>
                    <a:pt x="37370" y="19844"/>
                    <a:pt x="37409" y="19859"/>
                    <a:pt x="37446" y="19859"/>
                  </a:cubicBezTo>
                  <a:cubicBezTo>
                    <a:pt x="37520" y="19859"/>
                    <a:pt x="37589" y="19800"/>
                    <a:pt x="37589" y="19705"/>
                  </a:cubicBezTo>
                  <a:cubicBezTo>
                    <a:pt x="37600" y="19622"/>
                    <a:pt x="37529" y="19562"/>
                    <a:pt x="37446" y="19562"/>
                  </a:cubicBezTo>
                  <a:close/>
                  <a:moveTo>
                    <a:pt x="35648" y="23658"/>
                  </a:moveTo>
                  <a:cubicBezTo>
                    <a:pt x="35410" y="23658"/>
                    <a:pt x="35303" y="23956"/>
                    <a:pt x="35469" y="24111"/>
                  </a:cubicBezTo>
                  <a:cubicBezTo>
                    <a:pt x="35527" y="24164"/>
                    <a:pt x="35594" y="24188"/>
                    <a:pt x="35659" y="24188"/>
                  </a:cubicBezTo>
                  <a:cubicBezTo>
                    <a:pt x="35796" y="24188"/>
                    <a:pt x="35922" y="24082"/>
                    <a:pt x="35922" y="23920"/>
                  </a:cubicBezTo>
                  <a:cubicBezTo>
                    <a:pt x="35911" y="23779"/>
                    <a:pt x="35810" y="23667"/>
                    <a:pt x="35675" y="23667"/>
                  </a:cubicBezTo>
                  <a:cubicBezTo>
                    <a:pt x="35662" y="23667"/>
                    <a:pt x="35649" y="23668"/>
                    <a:pt x="35636" y="23670"/>
                  </a:cubicBezTo>
                  <a:lnTo>
                    <a:pt x="35648" y="23658"/>
                  </a:lnTo>
                  <a:close/>
                  <a:moveTo>
                    <a:pt x="37696" y="24122"/>
                  </a:moveTo>
                  <a:cubicBezTo>
                    <a:pt x="37497" y="24134"/>
                    <a:pt x="37505" y="24420"/>
                    <a:pt x="37696" y="24420"/>
                  </a:cubicBezTo>
                  <a:cubicBezTo>
                    <a:pt x="37700" y="24420"/>
                    <a:pt x="37704" y="24420"/>
                    <a:pt x="37708" y="24420"/>
                  </a:cubicBezTo>
                  <a:cubicBezTo>
                    <a:pt x="37791" y="24420"/>
                    <a:pt x="37850" y="24361"/>
                    <a:pt x="37850" y="24277"/>
                  </a:cubicBezTo>
                  <a:cubicBezTo>
                    <a:pt x="37850" y="24182"/>
                    <a:pt x="37779" y="24122"/>
                    <a:pt x="37696" y="24122"/>
                  </a:cubicBezTo>
                  <a:close/>
                  <a:moveTo>
                    <a:pt x="29369" y="24193"/>
                  </a:moveTo>
                  <a:cubicBezTo>
                    <a:pt x="29363" y="24193"/>
                    <a:pt x="29356" y="24193"/>
                    <a:pt x="29349" y="24194"/>
                  </a:cubicBezTo>
                  <a:lnTo>
                    <a:pt x="29361" y="24194"/>
                  </a:lnTo>
                  <a:cubicBezTo>
                    <a:pt x="29123" y="24194"/>
                    <a:pt x="29016" y="24492"/>
                    <a:pt x="29183" y="24646"/>
                  </a:cubicBezTo>
                  <a:cubicBezTo>
                    <a:pt x="29239" y="24699"/>
                    <a:pt x="29304" y="24722"/>
                    <a:pt x="29367" y="24722"/>
                  </a:cubicBezTo>
                  <a:cubicBezTo>
                    <a:pt x="29506" y="24722"/>
                    <a:pt x="29635" y="24611"/>
                    <a:pt x="29635" y="24456"/>
                  </a:cubicBezTo>
                  <a:cubicBezTo>
                    <a:pt x="29635" y="24308"/>
                    <a:pt x="29505" y="24193"/>
                    <a:pt x="29369" y="24193"/>
                  </a:cubicBezTo>
                  <a:close/>
                  <a:moveTo>
                    <a:pt x="18664" y="24538"/>
                  </a:moveTo>
                  <a:cubicBezTo>
                    <a:pt x="18658" y="24538"/>
                    <a:pt x="18652" y="24538"/>
                    <a:pt x="18646" y="24539"/>
                  </a:cubicBezTo>
                  <a:lnTo>
                    <a:pt x="18658" y="24539"/>
                  </a:lnTo>
                  <a:cubicBezTo>
                    <a:pt x="18455" y="24539"/>
                    <a:pt x="18467" y="24837"/>
                    <a:pt x="18658" y="24837"/>
                  </a:cubicBezTo>
                  <a:cubicBezTo>
                    <a:pt x="18741" y="24837"/>
                    <a:pt x="18812" y="24765"/>
                    <a:pt x="18812" y="24682"/>
                  </a:cubicBezTo>
                  <a:cubicBezTo>
                    <a:pt x="18812" y="24605"/>
                    <a:pt x="18741" y="24538"/>
                    <a:pt x="18664" y="24538"/>
                  </a:cubicBezTo>
                  <a:close/>
                  <a:moveTo>
                    <a:pt x="9918" y="25039"/>
                  </a:moveTo>
                  <a:cubicBezTo>
                    <a:pt x="9680" y="25051"/>
                    <a:pt x="9573" y="25337"/>
                    <a:pt x="9740" y="25504"/>
                  </a:cubicBezTo>
                  <a:cubicBezTo>
                    <a:pt x="9791" y="25552"/>
                    <a:pt x="9854" y="25573"/>
                    <a:pt x="9917" y="25573"/>
                  </a:cubicBezTo>
                  <a:cubicBezTo>
                    <a:pt x="10056" y="25573"/>
                    <a:pt x="10192" y="25466"/>
                    <a:pt x="10192" y="25301"/>
                  </a:cubicBezTo>
                  <a:cubicBezTo>
                    <a:pt x="10192" y="25158"/>
                    <a:pt x="10061" y="25039"/>
                    <a:pt x="9918" y="25039"/>
                  </a:cubicBezTo>
                  <a:close/>
                  <a:moveTo>
                    <a:pt x="31028" y="25527"/>
                  </a:moveTo>
                  <a:cubicBezTo>
                    <a:pt x="30945" y="25527"/>
                    <a:pt x="30873" y="25599"/>
                    <a:pt x="30873" y="25682"/>
                  </a:cubicBezTo>
                  <a:cubicBezTo>
                    <a:pt x="30873" y="25772"/>
                    <a:pt x="30951" y="25828"/>
                    <a:pt x="31031" y="25828"/>
                  </a:cubicBezTo>
                  <a:cubicBezTo>
                    <a:pt x="31068" y="25828"/>
                    <a:pt x="31105" y="25816"/>
                    <a:pt x="31135" y="25789"/>
                  </a:cubicBezTo>
                  <a:cubicBezTo>
                    <a:pt x="31219" y="25694"/>
                    <a:pt x="31159" y="25527"/>
                    <a:pt x="31028" y="25527"/>
                  </a:cubicBezTo>
                  <a:close/>
                  <a:moveTo>
                    <a:pt x="19539" y="26527"/>
                  </a:moveTo>
                  <a:cubicBezTo>
                    <a:pt x="19181" y="26527"/>
                    <a:pt x="19185" y="27065"/>
                    <a:pt x="19529" y="27065"/>
                  </a:cubicBezTo>
                  <a:cubicBezTo>
                    <a:pt x="19540" y="27065"/>
                    <a:pt x="19551" y="27064"/>
                    <a:pt x="19562" y="27063"/>
                  </a:cubicBezTo>
                  <a:cubicBezTo>
                    <a:pt x="19896" y="27028"/>
                    <a:pt x="19884" y="26551"/>
                    <a:pt x="19551" y="26528"/>
                  </a:cubicBezTo>
                  <a:cubicBezTo>
                    <a:pt x="19547" y="26527"/>
                    <a:pt x="19543" y="26527"/>
                    <a:pt x="19539" y="26527"/>
                  </a:cubicBezTo>
                  <a:close/>
                  <a:moveTo>
                    <a:pt x="10359" y="26849"/>
                  </a:moveTo>
                  <a:cubicBezTo>
                    <a:pt x="10157" y="26849"/>
                    <a:pt x="10157" y="27147"/>
                    <a:pt x="10359" y="27147"/>
                  </a:cubicBezTo>
                  <a:cubicBezTo>
                    <a:pt x="10442" y="27147"/>
                    <a:pt x="10502" y="27087"/>
                    <a:pt x="10502" y="27004"/>
                  </a:cubicBezTo>
                  <a:cubicBezTo>
                    <a:pt x="10502" y="26920"/>
                    <a:pt x="10442" y="26849"/>
                    <a:pt x="10359" y="26849"/>
                  </a:cubicBezTo>
                  <a:close/>
                  <a:moveTo>
                    <a:pt x="22694" y="26682"/>
                  </a:moveTo>
                  <a:cubicBezTo>
                    <a:pt x="22456" y="26682"/>
                    <a:pt x="22337" y="26980"/>
                    <a:pt x="22515" y="27135"/>
                  </a:cubicBezTo>
                  <a:cubicBezTo>
                    <a:pt x="22569" y="27188"/>
                    <a:pt x="22635" y="27212"/>
                    <a:pt x="22700" y="27212"/>
                  </a:cubicBezTo>
                  <a:cubicBezTo>
                    <a:pt x="22836" y="27212"/>
                    <a:pt x="22968" y="27106"/>
                    <a:pt x="22968" y="26944"/>
                  </a:cubicBezTo>
                  <a:cubicBezTo>
                    <a:pt x="22956" y="26789"/>
                    <a:pt x="22837" y="26682"/>
                    <a:pt x="22694" y="26682"/>
                  </a:cubicBezTo>
                  <a:close/>
                  <a:moveTo>
                    <a:pt x="23396" y="28373"/>
                  </a:moveTo>
                  <a:cubicBezTo>
                    <a:pt x="23313" y="28373"/>
                    <a:pt x="23241" y="28444"/>
                    <a:pt x="23241" y="28528"/>
                  </a:cubicBezTo>
                  <a:cubicBezTo>
                    <a:pt x="23241" y="28617"/>
                    <a:pt x="23319" y="28673"/>
                    <a:pt x="23399" y="28673"/>
                  </a:cubicBezTo>
                  <a:cubicBezTo>
                    <a:pt x="23436" y="28673"/>
                    <a:pt x="23473" y="28661"/>
                    <a:pt x="23503" y="28635"/>
                  </a:cubicBezTo>
                  <a:cubicBezTo>
                    <a:pt x="23587" y="28540"/>
                    <a:pt x="23527" y="28373"/>
                    <a:pt x="23396" y="28373"/>
                  </a:cubicBezTo>
                  <a:close/>
                  <a:moveTo>
                    <a:pt x="27655" y="28563"/>
                  </a:moveTo>
                  <a:cubicBezTo>
                    <a:pt x="27648" y="28563"/>
                    <a:pt x="27641" y="28563"/>
                    <a:pt x="27635" y="28563"/>
                  </a:cubicBezTo>
                  <a:cubicBezTo>
                    <a:pt x="27397" y="28563"/>
                    <a:pt x="27278" y="28861"/>
                    <a:pt x="27456" y="29016"/>
                  </a:cubicBezTo>
                  <a:cubicBezTo>
                    <a:pt x="27509" y="29068"/>
                    <a:pt x="27572" y="29091"/>
                    <a:pt x="27635" y="29091"/>
                  </a:cubicBezTo>
                  <a:cubicBezTo>
                    <a:pt x="27773" y="29091"/>
                    <a:pt x="27905" y="28981"/>
                    <a:pt x="27897" y="28825"/>
                  </a:cubicBezTo>
                  <a:cubicBezTo>
                    <a:pt x="27897" y="28678"/>
                    <a:pt x="27789" y="28563"/>
                    <a:pt x="27655" y="28563"/>
                  </a:cubicBezTo>
                  <a:close/>
                  <a:moveTo>
                    <a:pt x="28302" y="30397"/>
                  </a:moveTo>
                  <a:cubicBezTo>
                    <a:pt x="28171" y="30397"/>
                    <a:pt x="28111" y="30552"/>
                    <a:pt x="28194" y="30647"/>
                  </a:cubicBezTo>
                  <a:cubicBezTo>
                    <a:pt x="28225" y="30677"/>
                    <a:pt x="28262" y="30691"/>
                    <a:pt x="28299" y="30691"/>
                  </a:cubicBezTo>
                  <a:cubicBezTo>
                    <a:pt x="28379" y="30691"/>
                    <a:pt x="28456" y="30629"/>
                    <a:pt x="28456" y="30540"/>
                  </a:cubicBezTo>
                  <a:cubicBezTo>
                    <a:pt x="28456" y="30457"/>
                    <a:pt x="28385" y="30397"/>
                    <a:pt x="28302" y="30397"/>
                  </a:cubicBezTo>
                  <a:close/>
                  <a:moveTo>
                    <a:pt x="15403" y="30170"/>
                  </a:moveTo>
                  <a:cubicBezTo>
                    <a:pt x="15397" y="30170"/>
                    <a:pt x="15390" y="30170"/>
                    <a:pt x="15383" y="30171"/>
                  </a:cubicBezTo>
                  <a:cubicBezTo>
                    <a:pt x="15145" y="30171"/>
                    <a:pt x="15038" y="30468"/>
                    <a:pt x="15205" y="30623"/>
                  </a:cubicBezTo>
                  <a:cubicBezTo>
                    <a:pt x="15262" y="30677"/>
                    <a:pt x="15330" y="30701"/>
                    <a:pt x="15395" y="30701"/>
                  </a:cubicBezTo>
                  <a:cubicBezTo>
                    <a:pt x="15531" y="30701"/>
                    <a:pt x="15657" y="30594"/>
                    <a:pt x="15657" y="30433"/>
                  </a:cubicBezTo>
                  <a:cubicBezTo>
                    <a:pt x="15657" y="30285"/>
                    <a:pt x="15538" y="30170"/>
                    <a:pt x="15403" y="30170"/>
                  </a:cubicBezTo>
                  <a:close/>
                  <a:moveTo>
                    <a:pt x="17914" y="33146"/>
                  </a:moveTo>
                  <a:cubicBezTo>
                    <a:pt x="17908" y="33146"/>
                    <a:pt x="17902" y="33146"/>
                    <a:pt x="17896" y="33147"/>
                  </a:cubicBezTo>
                  <a:lnTo>
                    <a:pt x="17907" y="33147"/>
                  </a:lnTo>
                  <a:cubicBezTo>
                    <a:pt x="17777" y="33147"/>
                    <a:pt x="17705" y="33302"/>
                    <a:pt x="17800" y="33397"/>
                  </a:cubicBezTo>
                  <a:cubicBezTo>
                    <a:pt x="17831" y="33428"/>
                    <a:pt x="17868" y="33441"/>
                    <a:pt x="17905" y="33441"/>
                  </a:cubicBezTo>
                  <a:cubicBezTo>
                    <a:pt x="17985" y="33441"/>
                    <a:pt x="18062" y="33380"/>
                    <a:pt x="18062" y="33290"/>
                  </a:cubicBezTo>
                  <a:cubicBezTo>
                    <a:pt x="18062" y="33213"/>
                    <a:pt x="17991" y="33146"/>
                    <a:pt x="17914" y="33146"/>
                  </a:cubicBezTo>
                  <a:close/>
                  <a:moveTo>
                    <a:pt x="15562" y="34064"/>
                  </a:moveTo>
                  <a:cubicBezTo>
                    <a:pt x="15479" y="34064"/>
                    <a:pt x="15407" y="34124"/>
                    <a:pt x="15407" y="34207"/>
                  </a:cubicBezTo>
                  <a:cubicBezTo>
                    <a:pt x="15407" y="34296"/>
                    <a:pt x="15485" y="34358"/>
                    <a:pt x="15564" y="34358"/>
                  </a:cubicBezTo>
                  <a:cubicBezTo>
                    <a:pt x="15601" y="34358"/>
                    <a:pt x="15639" y="34344"/>
                    <a:pt x="15669" y="34314"/>
                  </a:cubicBezTo>
                  <a:cubicBezTo>
                    <a:pt x="15752" y="34219"/>
                    <a:pt x="15693" y="34064"/>
                    <a:pt x="15562" y="34064"/>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8"/>
            <p:cNvSpPr/>
            <p:nvPr/>
          </p:nvSpPr>
          <p:spPr>
            <a:xfrm rot="10800000">
              <a:off x="-210283" y="3806299"/>
              <a:ext cx="1983771" cy="1800703"/>
            </a:xfrm>
            <a:custGeom>
              <a:avLst/>
              <a:gdLst/>
              <a:ahLst/>
              <a:cxnLst/>
              <a:rect l="l" t="t" r="r" b="b"/>
              <a:pathLst>
                <a:path w="37851" h="34358" extrusionOk="0">
                  <a:moveTo>
                    <a:pt x="19181" y="0"/>
                  </a:moveTo>
                  <a:cubicBezTo>
                    <a:pt x="18943" y="0"/>
                    <a:pt x="18824" y="298"/>
                    <a:pt x="18991" y="465"/>
                  </a:cubicBezTo>
                  <a:cubicBezTo>
                    <a:pt x="19046" y="513"/>
                    <a:pt x="19112" y="534"/>
                    <a:pt x="19176" y="534"/>
                  </a:cubicBezTo>
                  <a:cubicBezTo>
                    <a:pt x="19318" y="534"/>
                    <a:pt x="19452" y="427"/>
                    <a:pt x="19443" y="262"/>
                  </a:cubicBezTo>
                  <a:cubicBezTo>
                    <a:pt x="19443" y="108"/>
                    <a:pt x="19324" y="0"/>
                    <a:pt x="19181" y="0"/>
                  </a:cubicBezTo>
                  <a:close/>
                  <a:moveTo>
                    <a:pt x="16892" y="1035"/>
                  </a:moveTo>
                  <a:cubicBezTo>
                    <a:pt x="16886" y="1035"/>
                    <a:pt x="16879" y="1035"/>
                    <a:pt x="16872" y="1036"/>
                  </a:cubicBezTo>
                  <a:lnTo>
                    <a:pt x="16884" y="1036"/>
                  </a:lnTo>
                  <a:cubicBezTo>
                    <a:pt x="16800" y="1036"/>
                    <a:pt x="16741" y="1096"/>
                    <a:pt x="16741" y="1179"/>
                  </a:cubicBezTo>
                  <a:cubicBezTo>
                    <a:pt x="16741" y="1262"/>
                    <a:pt x="16800" y="1334"/>
                    <a:pt x="16884" y="1334"/>
                  </a:cubicBezTo>
                  <a:cubicBezTo>
                    <a:pt x="16967" y="1334"/>
                    <a:pt x="17038" y="1262"/>
                    <a:pt x="17038" y="1179"/>
                  </a:cubicBezTo>
                  <a:cubicBezTo>
                    <a:pt x="17038" y="1102"/>
                    <a:pt x="16977" y="1035"/>
                    <a:pt x="16892" y="1035"/>
                  </a:cubicBezTo>
                  <a:close/>
                  <a:moveTo>
                    <a:pt x="30957" y="1036"/>
                  </a:moveTo>
                  <a:cubicBezTo>
                    <a:pt x="30873" y="1036"/>
                    <a:pt x="30814" y="1108"/>
                    <a:pt x="30814" y="1191"/>
                  </a:cubicBezTo>
                  <a:cubicBezTo>
                    <a:pt x="30814" y="1274"/>
                    <a:pt x="30873" y="1334"/>
                    <a:pt x="30957" y="1334"/>
                  </a:cubicBezTo>
                  <a:cubicBezTo>
                    <a:pt x="31159" y="1334"/>
                    <a:pt x="31147" y="1036"/>
                    <a:pt x="30957" y="1036"/>
                  </a:cubicBezTo>
                  <a:close/>
                  <a:moveTo>
                    <a:pt x="21206" y="1167"/>
                  </a:moveTo>
                  <a:cubicBezTo>
                    <a:pt x="21075" y="1167"/>
                    <a:pt x="21003" y="1322"/>
                    <a:pt x="21098" y="1417"/>
                  </a:cubicBezTo>
                  <a:cubicBezTo>
                    <a:pt x="21130" y="1449"/>
                    <a:pt x="21168" y="1464"/>
                    <a:pt x="21206" y="1464"/>
                  </a:cubicBezTo>
                  <a:cubicBezTo>
                    <a:pt x="21280" y="1464"/>
                    <a:pt x="21348" y="1405"/>
                    <a:pt x="21348" y="1310"/>
                  </a:cubicBezTo>
                  <a:cubicBezTo>
                    <a:pt x="21348" y="1227"/>
                    <a:pt x="21289" y="1167"/>
                    <a:pt x="21206" y="1167"/>
                  </a:cubicBezTo>
                  <a:close/>
                  <a:moveTo>
                    <a:pt x="30536" y="2190"/>
                  </a:moveTo>
                  <a:cubicBezTo>
                    <a:pt x="30529" y="2190"/>
                    <a:pt x="30523" y="2191"/>
                    <a:pt x="30516" y="2191"/>
                  </a:cubicBezTo>
                  <a:lnTo>
                    <a:pt x="30528" y="2191"/>
                  </a:lnTo>
                  <a:cubicBezTo>
                    <a:pt x="30290" y="2203"/>
                    <a:pt x="30171" y="2489"/>
                    <a:pt x="30350" y="2656"/>
                  </a:cubicBezTo>
                  <a:cubicBezTo>
                    <a:pt x="30401" y="2703"/>
                    <a:pt x="30464" y="2725"/>
                    <a:pt x="30526" y="2725"/>
                  </a:cubicBezTo>
                  <a:cubicBezTo>
                    <a:pt x="30665" y="2725"/>
                    <a:pt x="30798" y="2617"/>
                    <a:pt x="30790" y="2453"/>
                  </a:cubicBezTo>
                  <a:cubicBezTo>
                    <a:pt x="30790" y="2305"/>
                    <a:pt x="30671" y="2190"/>
                    <a:pt x="30536" y="2190"/>
                  </a:cubicBezTo>
                  <a:close/>
                  <a:moveTo>
                    <a:pt x="32600" y="3513"/>
                  </a:moveTo>
                  <a:cubicBezTo>
                    <a:pt x="32397" y="3513"/>
                    <a:pt x="32397" y="3810"/>
                    <a:pt x="32600" y="3810"/>
                  </a:cubicBezTo>
                  <a:cubicBezTo>
                    <a:pt x="32790" y="3810"/>
                    <a:pt x="32790" y="3513"/>
                    <a:pt x="32600" y="3513"/>
                  </a:cubicBezTo>
                  <a:close/>
                  <a:moveTo>
                    <a:pt x="17725" y="3345"/>
                  </a:moveTo>
                  <a:cubicBezTo>
                    <a:pt x="17718" y="3345"/>
                    <a:pt x="17712" y="3346"/>
                    <a:pt x="17705" y="3346"/>
                  </a:cubicBezTo>
                  <a:cubicBezTo>
                    <a:pt x="17467" y="3346"/>
                    <a:pt x="17348" y="3632"/>
                    <a:pt x="17526" y="3799"/>
                  </a:cubicBezTo>
                  <a:cubicBezTo>
                    <a:pt x="17578" y="3850"/>
                    <a:pt x="17642" y="3873"/>
                    <a:pt x="17704" y="3873"/>
                  </a:cubicBezTo>
                  <a:cubicBezTo>
                    <a:pt x="17843" y="3873"/>
                    <a:pt x="17979" y="3760"/>
                    <a:pt x="17979" y="3596"/>
                  </a:cubicBezTo>
                  <a:cubicBezTo>
                    <a:pt x="17968" y="3460"/>
                    <a:pt x="17859" y="3345"/>
                    <a:pt x="17725" y="3345"/>
                  </a:cubicBezTo>
                  <a:close/>
                  <a:moveTo>
                    <a:pt x="32155" y="5488"/>
                  </a:moveTo>
                  <a:cubicBezTo>
                    <a:pt x="32149" y="5488"/>
                    <a:pt x="32142" y="5489"/>
                    <a:pt x="32135" y="5489"/>
                  </a:cubicBezTo>
                  <a:cubicBezTo>
                    <a:pt x="31897" y="5489"/>
                    <a:pt x="31790" y="5775"/>
                    <a:pt x="31957" y="5942"/>
                  </a:cubicBezTo>
                  <a:cubicBezTo>
                    <a:pt x="32013" y="5994"/>
                    <a:pt x="32079" y="6017"/>
                    <a:pt x="32144" y="6017"/>
                  </a:cubicBezTo>
                  <a:cubicBezTo>
                    <a:pt x="32285" y="6017"/>
                    <a:pt x="32417" y="5906"/>
                    <a:pt x="32409" y="5751"/>
                  </a:cubicBezTo>
                  <a:cubicBezTo>
                    <a:pt x="32409" y="5604"/>
                    <a:pt x="32290" y="5488"/>
                    <a:pt x="32155" y="5488"/>
                  </a:cubicBezTo>
                  <a:close/>
                  <a:moveTo>
                    <a:pt x="7557" y="5703"/>
                  </a:moveTo>
                  <a:cubicBezTo>
                    <a:pt x="7550" y="5703"/>
                    <a:pt x="7544" y="5703"/>
                    <a:pt x="7537" y="5704"/>
                  </a:cubicBezTo>
                  <a:cubicBezTo>
                    <a:pt x="7299" y="5704"/>
                    <a:pt x="7180" y="5989"/>
                    <a:pt x="7359" y="6156"/>
                  </a:cubicBezTo>
                  <a:cubicBezTo>
                    <a:pt x="7410" y="6208"/>
                    <a:pt x="7474" y="6231"/>
                    <a:pt x="7536" y="6231"/>
                  </a:cubicBezTo>
                  <a:cubicBezTo>
                    <a:pt x="7675" y="6231"/>
                    <a:pt x="7811" y="6118"/>
                    <a:pt x="7811" y="5954"/>
                  </a:cubicBezTo>
                  <a:cubicBezTo>
                    <a:pt x="7800" y="5817"/>
                    <a:pt x="7691" y="5703"/>
                    <a:pt x="7557" y="5703"/>
                  </a:cubicBezTo>
                  <a:close/>
                  <a:moveTo>
                    <a:pt x="17098" y="5870"/>
                  </a:moveTo>
                  <a:cubicBezTo>
                    <a:pt x="16681" y="5882"/>
                    <a:pt x="16479" y="6394"/>
                    <a:pt x="16788" y="6692"/>
                  </a:cubicBezTo>
                  <a:cubicBezTo>
                    <a:pt x="16882" y="6781"/>
                    <a:pt x="16996" y="6822"/>
                    <a:pt x="17109" y="6822"/>
                  </a:cubicBezTo>
                  <a:cubicBezTo>
                    <a:pt x="17356" y="6822"/>
                    <a:pt x="17594" y="6629"/>
                    <a:pt x="17586" y="6335"/>
                  </a:cubicBezTo>
                  <a:cubicBezTo>
                    <a:pt x="17574" y="6073"/>
                    <a:pt x="17360" y="5870"/>
                    <a:pt x="17098" y="5870"/>
                  </a:cubicBezTo>
                  <a:close/>
                  <a:moveTo>
                    <a:pt x="34106" y="6881"/>
                  </a:moveTo>
                  <a:cubicBezTo>
                    <a:pt x="34100" y="6881"/>
                    <a:pt x="34094" y="6881"/>
                    <a:pt x="34088" y="6882"/>
                  </a:cubicBezTo>
                  <a:lnTo>
                    <a:pt x="34100" y="6882"/>
                  </a:lnTo>
                  <a:cubicBezTo>
                    <a:pt x="33957" y="6882"/>
                    <a:pt x="33898" y="7037"/>
                    <a:pt x="33993" y="7132"/>
                  </a:cubicBezTo>
                  <a:cubicBezTo>
                    <a:pt x="34023" y="7163"/>
                    <a:pt x="34059" y="7176"/>
                    <a:pt x="34095" y="7176"/>
                  </a:cubicBezTo>
                  <a:cubicBezTo>
                    <a:pt x="34171" y="7176"/>
                    <a:pt x="34243" y="7114"/>
                    <a:pt x="34243" y="7025"/>
                  </a:cubicBezTo>
                  <a:cubicBezTo>
                    <a:pt x="34243" y="6948"/>
                    <a:pt x="34182" y="6881"/>
                    <a:pt x="34106" y="6881"/>
                  </a:cubicBezTo>
                  <a:close/>
                  <a:moveTo>
                    <a:pt x="5227" y="7228"/>
                  </a:moveTo>
                  <a:cubicBezTo>
                    <a:pt x="5073" y="7228"/>
                    <a:pt x="5001" y="7430"/>
                    <a:pt x="5108" y="7537"/>
                  </a:cubicBezTo>
                  <a:cubicBezTo>
                    <a:pt x="5145" y="7570"/>
                    <a:pt x="5189" y="7585"/>
                    <a:pt x="5232" y="7585"/>
                  </a:cubicBezTo>
                  <a:cubicBezTo>
                    <a:pt x="5326" y="7585"/>
                    <a:pt x="5414" y="7513"/>
                    <a:pt x="5406" y="7406"/>
                  </a:cubicBezTo>
                  <a:cubicBezTo>
                    <a:pt x="5406" y="7311"/>
                    <a:pt x="5334" y="7228"/>
                    <a:pt x="5239" y="7228"/>
                  </a:cubicBezTo>
                  <a:close/>
                  <a:moveTo>
                    <a:pt x="10883" y="11240"/>
                  </a:moveTo>
                  <a:cubicBezTo>
                    <a:pt x="10799" y="11240"/>
                    <a:pt x="10740" y="11299"/>
                    <a:pt x="10740" y="11383"/>
                  </a:cubicBezTo>
                  <a:cubicBezTo>
                    <a:pt x="10740" y="11478"/>
                    <a:pt x="10809" y="11536"/>
                    <a:pt x="10883" y="11536"/>
                  </a:cubicBezTo>
                  <a:cubicBezTo>
                    <a:pt x="10920" y="11536"/>
                    <a:pt x="10958" y="11522"/>
                    <a:pt x="10990" y="11490"/>
                  </a:cubicBezTo>
                  <a:cubicBezTo>
                    <a:pt x="11085" y="11395"/>
                    <a:pt x="11014" y="11240"/>
                    <a:pt x="10883" y="11240"/>
                  </a:cubicBezTo>
                  <a:close/>
                  <a:moveTo>
                    <a:pt x="36014" y="11549"/>
                  </a:moveTo>
                  <a:cubicBezTo>
                    <a:pt x="36007" y="11549"/>
                    <a:pt x="36000" y="11549"/>
                    <a:pt x="35993" y="11549"/>
                  </a:cubicBezTo>
                  <a:lnTo>
                    <a:pt x="36005" y="11549"/>
                  </a:lnTo>
                  <a:cubicBezTo>
                    <a:pt x="35767" y="11561"/>
                    <a:pt x="35660" y="11847"/>
                    <a:pt x="35826" y="12014"/>
                  </a:cubicBezTo>
                  <a:cubicBezTo>
                    <a:pt x="35882" y="12066"/>
                    <a:pt x="35948" y="12089"/>
                    <a:pt x="36012" y="12089"/>
                  </a:cubicBezTo>
                  <a:cubicBezTo>
                    <a:pt x="36154" y="12089"/>
                    <a:pt x="36287" y="11975"/>
                    <a:pt x="36279" y="11811"/>
                  </a:cubicBezTo>
                  <a:cubicBezTo>
                    <a:pt x="36279" y="11664"/>
                    <a:pt x="36160" y="11549"/>
                    <a:pt x="36014" y="11549"/>
                  </a:cubicBezTo>
                  <a:close/>
                  <a:moveTo>
                    <a:pt x="34529" y="12847"/>
                  </a:moveTo>
                  <a:cubicBezTo>
                    <a:pt x="34531" y="12847"/>
                    <a:pt x="34532" y="12847"/>
                    <a:pt x="34534" y="12847"/>
                  </a:cubicBezTo>
                  <a:lnTo>
                    <a:pt x="34534" y="12847"/>
                  </a:lnTo>
                  <a:cubicBezTo>
                    <a:pt x="34536" y="12847"/>
                    <a:pt x="34538" y="12847"/>
                    <a:pt x="34541" y="12847"/>
                  </a:cubicBezTo>
                  <a:close/>
                  <a:moveTo>
                    <a:pt x="34534" y="12847"/>
                  </a:moveTo>
                  <a:lnTo>
                    <a:pt x="34534" y="12847"/>
                  </a:lnTo>
                  <a:cubicBezTo>
                    <a:pt x="34396" y="12852"/>
                    <a:pt x="34339" y="13003"/>
                    <a:pt x="34433" y="13097"/>
                  </a:cubicBezTo>
                  <a:cubicBezTo>
                    <a:pt x="34464" y="13128"/>
                    <a:pt x="34500" y="13141"/>
                    <a:pt x="34535" y="13141"/>
                  </a:cubicBezTo>
                  <a:cubicBezTo>
                    <a:pt x="34611" y="13141"/>
                    <a:pt x="34683" y="13079"/>
                    <a:pt x="34683" y="12990"/>
                  </a:cubicBezTo>
                  <a:cubicBezTo>
                    <a:pt x="34683" y="12909"/>
                    <a:pt x="34615" y="12850"/>
                    <a:pt x="34534" y="12847"/>
                  </a:cubicBezTo>
                  <a:close/>
                  <a:moveTo>
                    <a:pt x="37231" y="13740"/>
                  </a:moveTo>
                  <a:cubicBezTo>
                    <a:pt x="37233" y="13740"/>
                    <a:pt x="37235" y="13740"/>
                    <a:pt x="37237" y="13740"/>
                  </a:cubicBezTo>
                  <a:lnTo>
                    <a:pt x="37237" y="13740"/>
                  </a:lnTo>
                  <a:cubicBezTo>
                    <a:pt x="37239" y="13740"/>
                    <a:pt x="37241" y="13740"/>
                    <a:pt x="37243" y="13740"/>
                  </a:cubicBezTo>
                  <a:close/>
                  <a:moveTo>
                    <a:pt x="393" y="13383"/>
                  </a:moveTo>
                  <a:cubicBezTo>
                    <a:pt x="131" y="13383"/>
                    <a:pt x="0" y="13693"/>
                    <a:pt x="179" y="13883"/>
                  </a:cubicBezTo>
                  <a:cubicBezTo>
                    <a:pt x="242" y="13946"/>
                    <a:pt x="318" y="13974"/>
                    <a:pt x="393" y="13974"/>
                  </a:cubicBezTo>
                  <a:cubicBezTo>
                    <a:pt x="546" y="13974"/>
                    <a:pt x="691" y="13857"/>
                    <a:pt x="691" y="13681"/>
                  </a:cubicBezTo>
                  <a:cubicBezTo>
                    <a:pt x="691" y="13514"/>
                    <a:pt x="560" y="13383"/>
                    <a:pt x="393" y="13383"/>
                  </a:cubicBezTo>
                  <a:close/>
                  <a:moveTo>
                    <a:pt x="37237" y="13740"/>
                  </a:moveTo>
                  <a:lnTo>
                    <a:pt x="37237" y="13740"/>
                  </a:lnTo>
                  <a:cubicBezTo>
                    <a:pt x="37099" y="13745"/>
                    <a:pt x="37042" y="13896"/>
                    <a:pt x="37136" y="13990"/>
                  </a:cubicBezTo>
                  <a:cubicBezTo>
                    <a:pt x="37166" y="14021"/>
                    <a:pt x="37203" y="14034"/>
                    <a:pt x="37238" y="14034"/>
                  </a:cubicBezTo>
                  <a:cubicBezTo>
                    <a:pt x="37314" y="14034"/>
                    <a:pt x="37386" y="13972"/>
                    <a:pt x="37386" y="13883"/>
                  </a:cubicBezTo>
                  <a:cubicBezTo>
                    <a:pt x="37386" y="13802"/>
                    <a:pt x="37318" y="13743"/>
                    <a:pt x="37237" y="13740"/>
                  </a:cubicBezTo>
                  <a:close/>
                  <a:moveTo>
                    <a:pt x="5573" y="13966"/>
                  </a:moveTo>
                  <a:cubicBezTo>
                    <a:pt x="5489" y="13966"/>
                    <a:pt x="5430" y="14026"/>
                    <a:pt x="5430" y="14109"/>
                  </a:cubicBezTo>
                  <a:cubicBezTo>
                    <a:pt x="5430" y="14199"/>
                    <a:pt x="5502" y="14260"/>
                    <a:pt x="5578" y="14260"/>
                  </a:cubicBezTo>
                  <a:cubicBezTo>
                    <a:pt x="5613" y="14260"/>
                    <a:pt x="5649" y="14247"/>
                    <a:pt x="5680" y="14216"/>
                  </a:cubicBezTo>
                  <a:cubicBezTo>
                    <a:pt x="5775" y="14121"/>
                    <a:pt x="5715" y="13966"/>
                    <a:pt x="5573" y="13966"/>
                  </a:cubicBezTo>
                  <a:close/>
                  <a:moveTo>
                    <a:pt x="36550" y="17966"/>
                  </a:moveTo>
                  <a:cubicBezTo>
                    <a:pt x="36543" y="17966"/>
                    <a:pt x="36536" y="17966"/>
                    <a:pt x="36529" y="17967"/>
                  </a:cubicBezTo>
                  <a:lnTo>
                    <a:pt x="36541" y="17967"/>
                  </a:lnTo>
                  <a:cubicBezTo>
                    <a:pt x="36303" y="17979"/>
                    <a:pt x="36195" y="18265"/>
                    <a:pt x="36362" y="18431"/>
                  </a:cubicBezTo>
                  <a:cubicBezTo>
                    <a:pt x="36417" y="18479"/>
                    <a:pt x="36483" y="18501"/>
                    <a:pt x="36547" y="18501"/>
                  </a:cubicBezTo>
                  <a:cubicBezTo>
                    <a:pt x="36689" y="18501"/>
                    <a:pt x="36823" y="18393"/>
                    <a:pt x="36815" y="18229"/>
                  </a:cubicBezTo>
                  <a:cubicBezTo>
                    <a:pt x="36815" y="18081"/>
                    <a:pt x="36695" y="17966"/>
                    <a:pt x="36550" y="17966"/>
                  </a:cubicBezTo>
                  <a:close/>
                  <a:moveTo>
                    <a:pt x="3251" y="19455"/>
                  </a:moveTo>
                  <a:cubicBezTo>
                    <a:pt x="3168" y="19455"/>
                    <a:pt x="3108" y="19527"/>
                    <a:pt x="3108" y="19598"/>
                  </a:cubicBezTo>
                  <a:cubicBezTo>
                    <a:pt x="3108" y="19693"/>
                    <a:pt x="3177" y="19752"/>
                    <a:pt x="3251" y="19752"/>
                  </a:cubicBezTo>
                  <a:cubicBezTo>
                    <a:pt x="3288" y="19752"/>
                    <a:pt x="3326" y="19737"/>
                    <a:pt x="3358" y="19705"/>
                  </a:cubicBezTo>
                  <a:cubicBezTo>
                    <a:pt x="3453" y="19610"/>
                    <a:pt x="3394" y="19455"/>
                    <a:pt x="3251" y="19455"/>
                  </a:cubicBezTo>
                  <a:close/>
                  <a:moveTo>
                    <a:pt x="37446" y="19562"/>
                  </a:moveTo>
                  <a:cubicBezTo>
                    <a:pt x="37315" y="19562"/>
                    <a:pt x="37243" y="19717"/>
                    <a:pt x="37338" y="19812"/>
                  </a:cubicBezTo>
                  <a:cubicBezTo>
                    <a:pt x="37370" y="19844"/>
                    <a:pt x="37409" y="19859"/>
                    <a:pt x="37446" y="19859"/>
                  </a:cubicBezTo>
                  <a:cubicBezTo>
                    <a:pt x="37520" y="19859"/>
                    <a:pt x="37589" y="19800"/>
                    <a:pt x="37589" y="19705"/>
                  </a:cubicBezTo>
                  <a:cubicBezTo>
                    <a:pt x="37600" y="19622"/>
                    <a:pt x="37529" y="19562"/>
                    <a:pt x="37446" y="19562"/>
                  </a:cubicBezTo>
                  <a:close/>
                  <a:moveTo>
                    <a:pt x="35648" y="23658"/>
                  </a:moveTo>
                  <a:cubicBezTo>
                    <a:pt x="35410" y="23658"/>
                    <a:pt x="35303" y="23956"/>
                    <a:pt x="35469" y="24111"/>
                  </a:cubicBezTo>
                  <a:cubicBezTo>
                    <a:pt x="35527" y="24164"/>
                    <a:pt x="35594" y="24188"/>
                    <a:pt x="35659" y="24188"/>
                  </a:cubicBezTo>
                  <a:cubicBezTo>
                    <a:pt x="35796" y="24188"/>
                    <a:pt x="35922" y="24082"/>
                    <a:pt x="35922" y="23920"/>
                  </a:cubicBezTo>
                  <a:cubicBezTo>
                    <a:pt x="35911" y="23779"/>
                    <a:pt x="35810" y="23667"/>
                    <a:pt x="35675" y="23667"/>
                  </a:cubicBezTo>
                  <a:cubicBezTo>
                    <a:pt x="35662" y="23667"/>
                    <a:pt x="35649" y="23668"/>
                    <a:pt x="35636" y="23670"/>
                  </a:cubicBezTo>
                  <a:lnTo>
                    <a:pt x="35648" y="23658"/>
                  </a:lnTo>
                  <a:close/>
                  <a:moveTo>
                    <a:pt x="37696" y="24122"/>
                  </a:moveTo>
                  <a:cubicBezTo>
                    <a:pt x="37497" y="24134"/>
                    <a:pt x="37505" y="24420"/>
                    <a:pt x="37696" y="24420"/>
                  </a:cubicBezTo>
                  <a:cubicBezTo>
                    <a:pt x="37700" y="24420"/>
                    <a:pt x="37704" y="24420"/>
                    <a:pt x="37708" y="24420"/>
                  </a:cubicBezTo>
                  <a:cubicBezTo>
                    <a:pt x="37791" y="24420"/>
                    <a:pt x="37850" y="24361"/>
                    <a:pt x="37850" y="24277"/>
                  </a:cubicBezTo>
                  <a:cubicBezTo>
                    <a:pt x="37850" y="24182"/>
                    <a:pt x="37779" y="24122"/>
                    <a:pt x="37696" y="24122"/>
                  </a:cubicBezTo>
                  <a:close/>
                  <a:moveTo>
                    <a:pt x="29369" y="24193"/>
                  </a:moveTo>
                  <a:cubicBezTo>
                    <a:pt x="29363" y="24193"/>
                    <a:pt x="29356" y="24193"/>
                    <a:pt x="29349" y="24194"/>
                  </a:cubicBezTo>
                  <a:lnTo>
                    <a:pt x="29361" y="24194"/>
                  </a:lnTo>
                  <a:cubicBezTo>
                    <a:pt x="29123" y="24194"/>
                    <a:pt x="29016" y="24492"/>
                    <a:pt x="29183" y="24646"/>
                  </a:cubicBezTo>
                  <a:cubicBezTo>
                    <a:pt x="29239" y="24699"/>
                    <a:pt x="29304" y="24722"/>
                    <a:pt x="29367" y="24722"/>
                  </a:cubicBezTo>
                  <a:cubicBezTo>
                    <a:pt x="29506" y="24722"/>
                    <a:pt x="29635" y="24611"/>
                    <a:pt x="29635" y="24456"/>
                  </a:cubicBezTo>
                  <a:cubicBezTo>
                    <a:pt x="29635" y="24308"/>
                    <a:pt x="29505" y="24193"/>
                    <a:pt x="29369" y="24193"/>
                  </a:cubicBezTo>
                  <a:close/>
                  <a:moveTo>
                    <a:pt x="18664" y="24538"/>
                  </a:moveTo>
                  <a:cubicBezTo>
                    <a:pt x="18658" y="24538"/>
                    <a:pt x="18652" y="24538"/>
                    <a:pt x="18646" y="24539"/>
                  </a:cubicBezTo>
                  <a:lnTo>
                    <a:pt x="18658" y="24539"/>
                  </a:lnTo>
                  <a:cubicBezTo>
                    <a:pt x="18455" y="24539"/>
                    <a:pt x="18467" y="24837"/>
                    <a:pt x="18658" y="24837"/>
                  </a:cubicBezTo>
                  <a:cubicBezTo>
                    <a:pt x="18741" y="24837"/>
                    <a:pt x="18812" y="24765"/>
                    <a:pt x="18812" y="24682"/>
                  </a:cubicBezTo>
                  <a:cubicBezTo>
                    <a:pt x="18812" y="24605"/>
                    <a:pt x="18741" y="24538"/>
                    <a:pt x="18664" y="24538"/>
                  </a:cubicBezTo>
                  <a:close/>
                  <a:moveTo>
                    <a:pt x="9918" y="25039"/>
                  </a:moveTo>
                  <a:cubicBezTo>
                    <a:pt x="9680" y="25051"/>
                    <a:pt x="9573" y="25337"/>
                    <a:pt x="9740" y="25504"/>
                  </a:cubicBezTo>
                  <a:cubicBezTo>
                    <a:pt x="9791" y="25552"/>
                    <a:pt x="9854" y="25573"/>
                    <a:pt x="9917" y="25573"/>
                  </a:cubicBezTo>
                  <a:cubicBezTo>
                    <a:pt x="10056" y="25573"/>
                    <a:pt x="10192" y="25466"/>
                    <a:pt x="10192" y="25301"/>
                  </a:cubicBezTo>
                  <a:cubicBezTo>
                    <a:pt x="10192" y="25158"/>
                    <a:pt x="10061" y="25039"/>
                    <a:pt x="9918" y="25039"/>
                  </a:cubicBezTo>
                  <a:close/>
                  <a:moveTo>
                    <a:pt x="31028" y="25527"/>
                  </a:moveTo>
                  <a:cubicBezTo>
                    <a:pt x="30945" y="25527"/>
                    <a:pt x="30873" y="25599"/>
                    <a:pt x="30873" y="25682"/>
                  </a:cubicBezTo>
                  <a:cubicBezTo>
                    <a:pt x="30873" y="25772"/>
                    <a:pt x="30951" y="25828"/>
                    <a:pt x="31031" y="25828"/>
                  </a:cubicBezTo>
                  <a:cubicBezTo>
                    <a:pt x="31068" y="25828"/>
                    <a:pt x="31105" y="25816"/>
                    <a:pt x="31135" y="25789"/>
                  </a:cubicBezTo>
                  <a:cubicBezTo>
                    <a:pt x="31219" y="25694"/>
                    <a:pt x="31159" y="25527"/>
                    <a:pt x="31028" y="25527"/>
                  </a:cubicBezTo>
                  <a:close/>
                  <a:moveTo>
                    <a:pt x="19539" y="26527"/>
                  </a:moveTo>
                  <a:cubicBezTo>
                    <a:pt x="19181" y="26527"/>
                    <a:pt x="19185" y="27065"/>
                    <a:pt x="19529" y="27065"/>
                  </a:cubicBezTo>
                  <a:cubicBezTo>
                    <a:pt x="19540" y="27065"/>
                    <a:pt x="19551" y="27064"/>
                    <a:pt x="19562" y="27063"/>
                  </a:cubicBezTo>
                  <a:cubicBezTo>
                    <a:pt x="19896" y="27028"/>
                    <a:pt x="19884" y="26551"/>
                    <a:pt x="19551" y="26528"/>
                  </a:cubicBezTo>
                  <a:cubicBezTo>
                    <a:pt x="19547" y="26527"/>
                    <a:pt x="19543" y="26527"/>
                    <a:pt x="19539" y="26527"/>
                  </a:cubicBezTo>
                  <a:close/>
                  <a:moveTo>
                    <a:pt x="10359" y="26849"/>
                  </a:moveTo>
                  <a:cubicBezTo>
                    <a:pt x="10157" y="26849"/>
                    <a:pt x="10157" y="27147"/>
                    <a:pt x="10359" y="27147"/>
                  </a:cubicBezTo>
                  <a:cubicBezTo>
                    <a:pt x="10442" y="27147"/>
                    <a:pt x="10502" y="27087"/>
                    <a:pt x="10502" y="27004"/>
                  </a:cubicBezTo>
                  <a:cubicBezTo>
                    <a:pt x="10502" y="26920"/>
                    <a:pt x="10442" y="26849"/>
                    <a:pt x="10359" y="26849"/>
                  </a:cubicBezTo>
                  <a:close/>
                  <a:moveTo>
                    <a:pt x="22694" y="26682"/>
                  </a:moveTo>
                  <a:cubicBezTo>
                    <a:pt x="22456" y="26682"/>
                    <a:pt x="22337" y="26980"/>
                    <a:pt x="22515" y="27135"/>
                  </a:cubicBezTo>
                  <a:cubicBezTo>
                    <a:pt x="22569" y="27188"/>
                    <a:pt x="22635" y="27212"/>
                    <a:pt x="22700" y="27212"/>
                  </a:cubicBezTo>
                  <a:cubicBezTo>
                    <a:pt x="22836" y="27212"/>
                    <a:pt x="22968" y="27106"/>
                    <a:pt x="22968" y="26944"/>
                  </a:cubicBezTo>
                  <a:cubicBezTo>
                    <a:pt x="22956" y="26789"/>
                    <a:pt x="22837" y="26682"/>
                    <a:pt x="22694" y="26682"/>
                  </a:cubicBezTo>
                  <a:close/>
                  <a:moveTo>
                    <a:pt x="23396" y="28373"/>
                  </a:moveTo>
                  <a:cubicBezTo>
                    <a:pt x="23313" y="28373"/>
                    <a:pt x="23241" y="28444"/>
                    <a:pt x="23241" y="28528"/>
                  </a:cubicBezTo>
                  <a:cubicBezTo>
                    <a:pt x="23241" y="28617"/>
                    <a:pt x="23319" y="28673"/>
                    <a:pt x="23399" y="28673"/>
                  </a:cubicBezTo>
                  <a:cubicBezTo>
                    <a:pt x="23436" y="28673"/>
                    <a:pt x="23473" y="28661"/>
                    <a:pt x="23503" y="28635"/>
                  </a:cubicBezTo>
                  <a:cubicBezTo>
                    <a:pt x="23587" y="28540"/>
                    <a:pt x="23527" y="28373"/>
                    <a:pt x="23396" y="28373"/>
                  </a:cubicBezTo>
                  <a:close/>
                  <a:moveTo>
                    <a:pt x="27655" y="28563"/>
                  </a:moveTo>
                  <a:cubicBezTo>
                    <a:pt x="27648" y="28563"/>
                    <a:pt x="27641" y="28563"/>
                    <a:pt x="27635" y="28563"/>
                  </a:cubicBezTo>
                  <a:cubicBezTo>
                    <a:pt x="27397" y="28563"/>
                    <a:pt x="27278" y="28861"/>
                    <a:pt x="27456" y="29016"/>
                  </a:cubicBezTo>
                  <a:cubicBezTo>
                    <a:pt x="27509" y="29068"/>
                    <a:pt x="27572" y="29091"/>
                    <a:pt x="27635" y="29091"/>
                  </a:cubicBezTo>
                  <a:cubicBezTo>
                    <a:pt x="27773" y="29091"/>
                    <a:pt x="27905" y="28981"/>
                    <a:pt x="27897" y="28825"/>
                  </a:cubicBezTo>
                  <a:cubicBezTo>
                    <a:pt x="27897" y="28678"/>
                    <a:pt x="27789" y="28563"/>
                    <a:pt x="27655" y="28563"/>
                  </a:cubicBezTo>
                  <a:close/>
                  <a:moveTo>
                    <a:pt x="28302" y="30397"/>
                  </a:moveTo>
                  <a:cubicBezTo>
                    <a:pt x="28171" y="30397"/>
                    <a:pt x="28111" y="30552"/>
                    <a:pt x="28194" y="30647"/>
                  </a:cubicBezTo>
                  <a:cubicBezTo>
                    <a:pt x="28225" y="30677"/>
                    <a:pt x="28262" y="30691"/>
                    <a:pt x="28299" y="30691"/>
                  </a:cubicBezTo>
                  <a:cubicBezTo>
                    <a:pt x="28379" y="30691"/>
                    <a:pt x="28456" y="30629"/>
                    <a:pt x="28456" y="30540"/>
                  </a:cubicBezTo>
                  <a:cubicBezTo>
                    <a:pt x="28456" y="30457"/>
                    <a:pt x="28385" y="30397"/>
                    <a:pt x="28302" y="30397"/>
                  </a:cubicBezTo>
                  <a:close/>
                  <a:moveTo>
                    <a:pt x="15403" y="30170"/>
                  </a:moveTo>
                  <a:cubicBezTo>
                    <a:pt x="15397" y="30170"/>
                    <a:pt x="15390" y="30170"/>
                    <a:pt x="15383" y="30171"/>
                  </a:cubicBezTo>
                  <a:cubicBezTo>
                    <a:pt x="15145" y="30171"/>
                    <a:pt x="15038" y="30468"/>
                    <a:pt x="15205" y="30623"/>
                  </a:cubicBezTo>
                  <a:cubicBezTo>
                    <a:pt x="15262" y="30677"/>
                    <a:pt x="15330" y="30701"/>
                    <a:pt x="15395" y="30701"/>
                  </a:cubicBezTo>
                  <a:cubicBezTo>
                    <a:pt x="15531" y="30701"/>
                    <a:pt x="15657" y="30594"/>
                    <a:pt x="15657" y="30433"/>
                  </a:cubicBezTo>
                  <a:cubicBezTo>
                    <a:pt x="15657" y="30285"/>
                    <a:pt x="15538" y="30170"/>
                    <a:pt x="15403" y="30170"/>
                  </a:cubicBezTo>
                  <a:close/>
                  <a:moveTo>
                    <a:pt x="17914" y="33146"/>
                  </a:moveTo>
                  <a:cubicBezTo>
                    <a:pt x="17908" y="33146"/>
                    <a:pt x="17902" y="33146"/>
                    <a:pt x="17896" y="33147"/>
                  </a:cubicBezTo>
                  <a:lnTo>
                    <a:pt x="17907" y="33147"/>
                  </a:lnTo>
                  <a:cubicBezTo>
                    <a:pt x="17777" y="33147"/>
                    <a:pt x="17705" y="33302"/>
                    <a:pt x="17800" y="33397"/>
                  </a:cubicBezTo>
                  <a:cubicBezTo>
                    <a:pt x="17831" y="33428"/>
                    <a:pt x="17868" y="33441"/>
                    <a:pt x="17905" y="33441"/>
                  </a:cubicBezTo>
                  <a:cubicBezTo>
                    <a:pt x="17985" y="33441"/>
                    <a:pt x="18062" y="33380"/>
                    <a:pt x="18062" y="33290"/>
                  </a:cubicBezTo>
                  <a:cubicBezTo>
                    <a:pt x="18062" y="33213"/>
                    <a:pt x="17991" y="33146"/>
                    <a:pt x="17914" y="33146"/>
                  </a:cubicBezTo>
                  <a:close/>
                  <a:moveTo>
                    <a:pt x="15562" y="34064"/>
                  </a:moveTo>
                  <a:cubicBezTo>
                    <a:pt x="15479" y="34064"/>
                    <a:pt x="15407" y="34124"/>
                    <a:pt x="15407" y="34207"/>
                  </a:cubicBezTo>
                  <a:cubicBezTo>
                    <a:pt x="15407" y="34296"/>
                    <a:pt x="15485" y="34358"/>
                    <a:pt x="15564" y="34358"/>
                  </a:cubicBezTo>
                  <a:cubicBezTo>
                    <a:pt x="15601" y="34358"/>
                    <a:pt x="15639" y="34344"/>
                    <a:pt x="15669" y="34314"/>
                  </a:cubicBezTo>
                  <a:cubicBezTo>
                    <a:pt x="15752" y="34219"/>
                    <a:pt x="15693" y="34064"/>
                    <a:pt x="15562" y="34064"/>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8"/>
            <p:cNvSpPr/>
            <p:nvPr/>
          </p:nvSpPr>
          <p:spPr>
            <a:xfrm>
              <a:off x="1000300" y="3806312"/>
              <a:ext cx="1099315" cy="1036452"/>
            </a:xfrm>
            <a:custGeom>
              <a:avLst/>
              <a:gdLst/>
              <a:ahLst/>
              <a:cxnLst/>
              <a:rect l="l" t="t" r="r" b="b"/>
              <a:pathLst>
                <a:path w="12288" h="11585" extrusionOk="0">
                  <a:moveTo>
                    <a:pt x="6013" y="0"/>
                  </a:moveTo>
                  <a:cubicBezTo>
                    <a:pt x="5941" y="0"/>
                    <a:pt x="5894" y="48"/>
                    <a:pt x="5894" y="119"/>
                  </a:cubicBezTo>
                  <a:cubicBezTo>
                    <a:pt x="5894" y="179"/>
                    <a:pt x="5941" y="226"/>
                    <a:pt x="6013" y="226"/>
                  </a:cubicBezTo>
                  <a:cubicBezTo>
                    <a:pt x="6072" y="226"/>
                    <a:pt x="6120" y="179"/>
                    <a:pt x="6120" y="119"/>
                  </a:cubicBezTo>
                  <a:cubicBezTo>
                    <a:pt x="6120" y="48"/>
                    <a:pt x="6072" y="0"/>
                    <a:pt x="6013" y="0"/>
                  </a:cubicBezTo>
                  <a:close/>
                  <a:moveTo>
                    <a:pt x="4941" y="1667"/>
                  </a:moveTo>
                  <a:cubicBezTo>
                    <a:pt x="4917" y="1679"/>
                    <a:pt x="4893" y="1691"/>
                    <a:pt x="4893" y="1715"/>
                  </a:cubicBezTo>
                  <a:cubicBezTo>
                    <a:pt x="4893" y="1744"/>
                    <a:pt x="4910" y="1765"/>
                    <a:pt x="4929" y="1765"/>
                  </a:cubicBezTo>
                  <a:cubicBezTo>
                    <a:pt x="4933" y="1765"/>
                    <a:pt x="4937" y="1764"/>
                    <a:pt x="4941" y="1762"/>
                  </a:cubicBezTo>
                  <a:cubicBezTo>
                    <a:pt x="4965" y="1762"/>
                    <a:pt x="4977" y="1750"/>
                    <a:pt x="4977" y="1715"/>
                  </a:cubicBezTo>
                  <a:cubicBezTo>
                    <a:pt x="4977" y="1691"/>
                    <a:pt x="4965" y="1679"/>
                    <a:pt x="4941" y="1667"/>
                  </a:cubicBezTo>
                  <a:close/>
                  <a:moveTo>
                    <a:pt x="2310" y="1715"/>
                  </a:moveTo>
                  <a:cubicBezTo>
                    <a:pt x="2250" y="1715"/>
                    <a:pt x="2203" y="1774"/>
                    <a:pt x="2203" y="1834"/>
                  </a:cubicBezTo>
                  <a:cubicBezTo>
                    <a:pt x="2203" y="1905"/>
                    <a:pt x="2250" y="1953"/>
                    <a:pt x="2310" y="1953"/>
                  </a:cubicBezTo>
                  <a:cubicBezTo>
                    <a:pt x="2381" y="1953"/>
                    <a:pt x="2429" y="1893"/>
                    <a:pt x="2429" y="1834"/>
                  </a:cubicBezTo>
                  <a:cubicBezTo>
                    <a:pt x="2429" y="1774"/>
                    <a:pt x="2381" y="1715"/>
                    <a:pt x="2310" y="1715"/>
                  </a:cubicBezTo>
                  <a:close/>
                  <a:moveTo>
                    <a:pt x="8656" y="1715"/>
                  </a:moveTo>
                  <a:cubicBezTo>
                    <a:pt x="8596" y="1715"/>
                    <a:pt x="8537" y="1774"/>
                    <a:pt x="8537" y="1834"/>
                  </a:cubicBezTo>
                  <a:cubicBezTo>
                    <a:pt x="8549" y="1905"/>
                    <a:pt x="8596" y="1953"/>
                    <a:pt x="8656" y="1953"/>
                  </a:cubicBezTo>
                  <a:cubicBezTo>
                    <a:pt x="8715" y="1953"/>
                    <a:pt x="8775" y="1893"/>
                    <a:pt x="8775" y="1834"/>
                  </a:cubicBezTo>
                  <a:cubicBezTo>
                    <a:pt x="8775" y="1774"/>
                    <a:pt x="8715" y="1715"/>
                    <a:pt x="8656" y="1715"/>
                  </a:cubicBezTo>
                  <a:close/>
                  <a:moveTo>
                    <a:pt x="10549" y="2357"/>
                  </a:moveTo>
                  <a:cubicBezTo>
                    <a:pt x="10525" y="2357"/>
                    <a:pt x="10501" y="2381"/>
                    <a:pt x="10513" y="2405"/>
                  </a:cubicBezTo>
                  <a:cubicBezTo>
                    <a:pt x="10507" y="2435"/>
                    <a:pt x="10531" y="2450"/>
                    <a:pt x="10555" y="2450"/>
                  </a:cubicBezTo>
                  <a:cubicBezTo>
                    <a:pt x="10579" y="2450"/>
                    <a:pt x="10603" y="2435"/>
                    <a:pt x="10597" y="2405"/>
                  </a:cubicBezTo>
                  <a:cubicBezTo>
                    <a:pt x="10597" y="2381"/>
                    <a:pt x="10585" y="2357"/>
                    <a:pt x="10549" y="2357"/>
                  </a:cubicBezTo>
                  <a:close/>
                  <a:moveTo>
                    <a:pt x="2250" y="3751"/>
                  </a:moveTo>
                  <a:cubicBezTo>
                    <a:pt x="2226" y="3751"/>
                    <a:pt x="2203" y="3774"/>
                    <a:pt x="2203" y="3798"/>
                  </a:cubicBezTo>
                  <a:cubicBezTo>
                    <a:pt x="2203" y="3822"/>
                    <a:pt x="2226" y="3846"/>
                    <a:pt x="2250" y="3846"/>
                  </a:cubicBezTo>
                  <a:cubicBezTo>
                    <a:pt x="2274" y="3846"/>
                    <a:pt x="2298" y="3822"/>
                    <a:pt x="2298" y="3798"/>
                  </a:cubicBezTo>
                  <a:cubicBezTo>
                    <a:pt x="2298" y="3774"/>
                    <a:pt x="2274" y="3751"/>
                    <a:pt x="2250" y="3751"/>
                  </a:cubicBezTo>
                  <a:close/>
                  <a:moveTo>
                    <a:pt x="6287" y="1417"/>
                  </a:moveTo>
                  <a:cubicBezTo>
                    <a:pt x="6215" y="1834"/>
                    <a:pt x="6203" y="2262"/>
                    <a:pt x="6239" y="2679"/>
                  </a:cubicBezTo>
                  <a:cubicBezTo>
                    <a:pt x="6215" y="3096"/>
                    <a:pt x="6251" y="3524"/>
                    <a:pt x="6334" y="3941"/>
                  </a:cubicBezTo>
                  <a:lnTo>
                    <a:pt x="6334" y="3929"/>
                  </a:lnTo>
                  <a:cubicBezTo>
                    <a:pt x="6406" y="3512"/>
                    <a:pt x="6417" y="3096"/>
                    <a:pt x="6382" y="2679"/>
                  </a:cubicBezTo>
                  <a:cubicBezTo>
                    <a:pt x="6406" y="2250"/>
                    <a:pt x="6370" y="1834"/>
                    <a:pt x="6287" y="1417"/>
                  </a:cubicBezTo>
                  <a:close/>
                  <a:moveTo>
                    <a:pt x="7751" y="1536"/>
                  </a:moveTo>
                  <a:cubicBezTo>
                    <a:pt x="7560" y="1917"/>
                    <a:pt x="7430" y="2322"/>
                    <a:pt x="7346" y="2727"/>
                  </a:cubicBezTo>
                  <a:cubicBezTo>
                    <a:pt x="7203" y="3131"/>
                    <a:pt x="7120" y="3548"/>
                    <a:pt x="7084" y="3965"/>
                  </a:cubicBezTo>
                  <a:cubicBezTo>
                    <a:pt x="7263" y="3584"/>
                    <a:pt x="7406" y="3179"/>
                    <a:pt x="7489" y="2774"/>
                  </a:cubicBezTo>
                  <a:cubicBezTo>
                    <a:pt x="7620" y="2369"/>
                    <a:pt x="7715" y="1953"/>
                    <a:pt x="7751" y="1536"/>
                  </a:cubicBezTo>
                  <a:close/>
                  <a:moveTo>
                    <a:pt x="3584" y="976"/>
                  </a:moveTo>
                  <a:lnTo>
                    <a:pt x="3584" y="976"/>
                  </a:lnTo>
                  <a:cubicBezTo>
                    <a:pt x="3786" y="1536"/>
                    <a:pt x="4048" y="2060"/>
                    <a:pt x="4346" y="2572"/>
                  </a:cubicBezTo>
                  <a:cubicBezTo>
                    <a:pt x="4596" y="3096"/>
                    <a:pt x="4893" y="3596"/>
                    <a:pt x="5239" y="4072"/>
                  </a:cubicBezTo>
                  <a:cubicBezTo>
                    <a:pt x="5024" y="3524"/>
                    <a:pt x="4774" y="2989"/>
                    <a:pt x="4477" y="2488"/>
                  </a:cubicBezTo>
                  <a:cubicBezTo>
                    <a:pt x="4215" y="1953"/>
                    <a:pt x="3917" y="1453"/>
                    <a:pt x="3584" y="976"/>
                  </a:cubicBezTo>
                  <a:close/>
                  <a:moveTo>
                    <a:pt x="119" y="4417"/>
                  </a:moveTo>
                  <a:cubicBezTo>
                    <a:pt x="48" y="4417"/>
                    <a:pt x="0" y="4465"/>
                    <a:pt x="0" y="4536"/>
                  </a:cubicBezTo>
                  <a:cubicBezTo>
                    <a:pt x="0" y="4596"/>
                    <a:pt x="48" y="4643"/>
                    <a:pt x="119" y="4643"/>
                  </a:cubicBezTo>
                  <a:cubicBezTo>
                    <a:pt x="179" y="4643"/>
                    <a:pt x="226" y="4596"/>
                    <a:pt x="226" y="4536"/>
                  </a:cubicBezTo>
                  <a:cubicBezTo>
                    <a:pt x="226" y="4465"/>
                    <a:pt x="179" y="4417"/>
                    <a:pt x="119" y="4417"/>
                  </a:cubicBezTo>
                  <a:close/>
                  <a:moveTo>
                    <a:pt x="2774" y="2834"/>
                  </a:moveTo>
                  <a:lnTo>
                    <a:pt x="2774" y="2834"/>
                  </a:lnTo>
                  <a:cubicBezTo>
                    <a:pt x="3072" y="3191"/>
                    <a:pt x="3405" y="3512"/>
                    <a:pt x="3762" y="3810"/>
                  </a:cubicBezTo>
                  <a:cubicBezTo>
                    <a:pt x="4084" y="4132"/>
                    <a:pt x="4441" y="4429"/>
                    <a:pt x="4822" y="4691"/>
                  </a:cubicBezTo>
                  <a:cubicBezTo>
                    <a:pt x="4548" y="4322"/>
                    <a:pt x="4227" y="3977"/>
                    <a:pt x="3870" y="3691"/>
                  </a:cubicBezTo>
                  <a:cubicBezTo>
                    <a:pt x="3536" y="3358"/>
                    <a:pt x="3179" y="3072"/>
                    <a:pt x="2774" y="2834"/>
                  </a:cubicBezTo>
                  <a:close/>
                  <a:moveTo>
                    <a:pt x="9716" y="2905"/>
                  </a:moveTo>
                  <a:cubicBezTo>
                    <a:pt x="9358" y="3143"/>
                    <a:pt x="9049" y="3429"/>
                    <a:pt x="8775" y="3762"/>
                  </a:cubicBezTo>
                  <a:cubicBezTo>
                    <a:pt x="8465" y="4060"/>
                    <a:pt x="8203" y="4393"/>
                    <a:pt x="8001" y="4774"/>
                  </a:cubicBezTo>
                  <a:cubicBezTo>
                    <a:pt x="8322" y="4501"/>
                    <a:pt x="8620" y="4191"/>
                    <a:pt x="8894" y="3858"/>
                  </a:cubicBezTo>
                  <a:cubicBezTo>
                    <a:pt x="9192" y="3572"/>
                    <a:pt x="9477" y="3250"/>
                    <a:pt x="9727" y="2905"/>
                  </a:cubicBezTo>
                  <a:close/>
                  <a:moveTo>
                    <a:pt x="5286" y="2810"/>
                  </a:moveTo>
                  <a:lnTo>
                    <a:pt x="5286" y="2810"/>
                  </a:lnTo>
                  <a:cubicBezTo>
                    <a:pt x="5322" y="3191"/>
                    <a:pt x="5417" y="3572"/>
                    <a:pt x="5560" y="3929"/>
                  </a:cubicBezTo>
                  <a:cubicBezTo>
                    <a:pt x="5655" y="4298"/>
                    <a:pt x="5798" y="4643"/>
                    <a:pt x="5989" y="4977"/>
                  </a:cubicBezTo>
                  <a:cubicBezTo>
                    <a:pt x="5941" y="4596"/>
                    <a:pt x="5846" y="4227"/>
                    <a:pt x="5703" y="3870"/>
                  </a:cubicBezTo>
                  <a:cubicBezTo>
                    <a:pt x="5608" y="3500"/>
                    <a:pt x="5465" y="3143"/>
                    <a:pt x="5286" y="2810"/>
                  </a:cubicBezTo>
                  <a:close/>
                  <a:moveTo>
                    <a:pt x="11680" y="3620"/>
                  </a:moveTo>
                  <a:cubicBezTo>
                    <a:pt x="10632" y="3893"/>
                    <a:pt x="9656" y="4358"/>
                    <a:pt x="8787" y="5001"/>
                  </a:cubicBezTo>
                  <a:cubicBezTo>
                    <a:pt x="9287" y="4798"/>
                    <a:pt x="9763" y="4572"/>
                    <a:pt x="10239" y="4322"/>
                  </a:cubicBezTo>
                  <a:cubicBezTo>
                    <a:pt x="10728" y="4108"/>
                    <a:pt x="11216" y="3870"/>
                    <a:pt x="11680" y="3620"/>
                  </a:cubicBezTo>
                  <a:close/>
                  <a:moveTo>
                    <a:pt x="8084" y="3084"/>
                  </a:moveTo>
                  <a:lnTo>
                    <a:pt x="8084" y="3084"/>
                  </a:lnTo>
                  <a:cubicBezTo>
                    <a:pt x="7858" y="3393"/>
                    <a:pt x="7668" y="3727"/>
                    <a:pt x="7537" y="4084"/>
                  </a:cubicBezTo>
                  <a:cubicBezTo>
                    <a:pt x="7346" y="4429"/>
                    <a:pt x="7203" y="4786"/>
                    <a:pt x="7108" y="5155"/>
                  </a:cubicBezTo>
                  <a:cubicBezTo>
                    <a:pt x="7334" y="4846"/>
                    <a:pt x="7525" y="4513"/>
                    <a:pt x="7656" y="4155"/>
                  </a:cubicBezTo>
                  <a:cubicBezTo>
                    <a:pt x="7846" y="3822"/>
                    <a:pt x="7989" y="3453"/>
                    <a:pt x="8084" y="3084"/>
                  </a:cubicBezTo>
                  <a:close/>
                  <a:moveTo>
                    <a:pt x="10870" y="5286"/>
                  </a:moveTo>
                  <a:cubicBezTo>
                    <a:pt x="10835" y="5298"/>
                    <a:pt x="10823" y="5310"/>
                    <a:pt x="10823" y="5346"/>
                  </a:cubicBezTo>
                  <a:cubicBezTo>
                    <a:pt x="10823" y="5370"/>
                    <a:pt x="10835" y="5394"/>
                    <a:pt x="10870" y="5394"/>
                  </a:cubicBezTo>
                  <a:cubicBezTo>
                    <a:pt x="10894" y="5394"/>
                    <a:pt x="10918" y="5370"/>
                    <a:pt x="10918" y="5346"/>
                  </a:cubicBezTo>
                  <a:lnTo>
                    <a:pt x="10918" y="5334"/>
                  </a:lnTo>
                  <a:cubicBezTo>
                    <a:pt x="10918" y="5310"/>
                    <a:pt x="10894" y="5286"/>
                    <a:pt x="10870" y="5286"/>
                  </a:cubicBezTo>
                  <a:close/>
                  <a:moveTo>
                    <a:pt x="3048" y="4524"/>
                  </a:moveTo>
                  <a:lnTo>
                    <a:pt x="3048" y="4524"/>
                  </a:lnTo>
                  <a:cubicBezTo>
                    <a:pt x="3322" y="4727"/>
                    <a:pt x="3620" y="4894"/>
                    <a:pt x="3941" y="5036"/>
                  </a:cubicBezTo>
                  <a:cubicBezTo>
                    <a:pt x="4227" y="5215"/>
                    <a:pt x="4536" y="5370"/>
                    <a:pt x="4858" y="5489"/>
                  </a:cubicBezTo>
                  <a:cubicBezTo>
                    <a:pt x="4620" y="5251"/>
                    <a:pt x="4334" y="5048"/>
                    <a:pt x="4012" y="4905"/>
                  </a:cubicBezTo>
                  <a:cubicBezTo>
                    <a:pt x="3715" y="4715"/>
                    <a:pt x="3381" y="4584"/>
                    <a:pt x="3048" y="4524"/>
                  </a:cubicBezTo>
                  <a:close/>
                  <a:moveTo>
                    <a:pt x="6810" y="4251"/>
                  </a:moveTo>
                  <a:cubicBezTo>
                    <a:pt x="6763" y="4251"/>
                    <a:pt x="6703" y="4536"/>
                    <a:pt x="6644" y="4894"/>
                  </a:cubicBezTo>
                  <a:cubicBezTo>
                    <a:pt x="6572" y="5096"/>
                    <a:pt x="6548" y="5322"/>
                    <a:pt x="6560" y="5548"/>
                  </a:cubicBezTo>
                  <a:cubicBezTo>
                    <a:pt x="6561" y="5549"/>
                    <a:pt x="6562" y="5549"/>
                    <a:pt x="6563" y="5549"/>
                  </a:cubicBezTo>
                  <a:cubicBezTo>
                    <a:pt x="6613" y="5549"/>
                    <a:pt x="6728" y="5267"/>
                    <a:pt x="6787" y="4917"/>
                  </a:cubicBezTo>
                  <a:cubicBezTo>
                    <a:pt x="6858" y="4703"/>
                    <a:pt x="6858" y="4465"/>
                    <a:pt x="6810" y="4251"/>
                  </a:cubicBezTo>
                  <a:close/>
                  <a:moveTo>
                    <a:pt x="822" y="4751"/>
                  </a:moveTo>
                  <a:cubicBezTo>
                    <a:pt x="1262" y="5001"/>
                    <a:pt x="1726" y="5179"/>
                    <a:pt x="2215" y="5310"/>
                  </a:cubicBezTo>
                  <a:cubicBezTo>
                    <a:pt x="2691" y="5477"/>
                    <a:pt x="3179" y="5572"/>
                    <a:pt x="3679" y="5608"/>
                  </a:cubicBezTo>
                  <a:cubicBezTo>
                    <a:pt x="3215" y="5417"/>
                    <a:pt x="2738" y="5274"/>
                    <a:pt x="2250" y="5155"/>
                  </a:cubicBezTo>
                  <a:cubicBezTo>
                    <a:pt x="1786" y="4989"/>
                    <a:pt x="1310" y="4846"/>
                    <a:pt x="822" y="4751"/>
                  </a:cubicBezTo>
                  <a:close/>
                  <a:moveTo>
                    <a:pt x="8216" y="5100"/>
                  </a:moveTo>
                  <a:cubicBezTo>
                    <a:pt x="8143" y="5100"/>
                    <a:pt x="7924" y="5188"/>
                    <a:pt x="7680" y="5310"/>
                  </a:cubicBezTo>
                  <a:cubicBezTo>
                    <a:pt x="7382" y="5465"/>
                    <a:pt x="7156" y="5620"/>
                    <a:pt x="7179" y="5667"/>
                  </a:cubicBezTo>
                  <a:cubicBezTo>
                    <a:pt x="7181" y="5672"/>
                    <a:pt x="7188" y="5675"/>
                    <a:pt x="7199" y="5675"/>
                  </a:cubicBezTo>
                  <a:cubicBezTo>
                    <a:pt x="7266" y="5675"/>
                    <a:pt x="7496" y="5586"/>
                    <a:pt x="7751" y="5453"/>
                  </a:cubicBezTo>
                  <a:cubicBezTo>
                    <a:pt x="8037" y="5298"/>
                    <a:pt x="8263" y="5144"/>
                    <a:pt x="8251" y="5108"/>
                  </a:cubicBezTo>
                  <a:lnTo>
                    <a:pt x="8239" y="5108"/>
                  </a:lnTo>
                  <a:cubicBezTo>
                    <a:pt x="8236" y="5103"/>
                    <a:pt x="8228" y="5100"/>
                    <a:pt x="8216" y="5100"/>
                  </a:cubicBezTo>
                  <a:close/>
                  <a:moveTo>
                    <a:pt x="9748" y="5332"/>
                  </a:moveTo>
                  <a:cubicBezTo>
                    <a:pt x="9491" y="5332"/>
                    <a:pt x="9237" y="5379"/>
                    <a:pt x="9001" y="5465"/>
                  </a:cubicBezTo>
                  <a:cubicBezTo>
                    <a:pt x="8715" y="5501"/>
                    <a:pt x="8442" y="5596"/>
                    <a:pt x="8192" y="5739"/>
                  </a:cubicBezTo>
                  <a:cubicBezTo>
                    <a:pt x="8221" y="5740"/>
                    <a:pt x="8250" y="5741"/>
                    <a:pt x="8279" y="5741"/>
                  </a:cubicBezTo>
                  <a:cubicBezTo>
                    <a:pt x="8535" y="5741"/>
                    <a:pt x="8790" y="5695"/>
                    <a:pt x="9025" y="5620"/>
                  </a:cubicBezTo>
                  <a:cubicBezTo>
                    <a:pt x="9311" y="5572"/>
                    <a:pt x="9585" y="5477"/>
                    <a:pt x="9835" y="5334"/>
                  </a:cubicBezTo>
                  <a:cubicBezTo>
                    <a:pt x="9806" y="5333"/>
                    <a:pt x="9777" y="5332"/>
                    <a:pt x="9748" y="5332"/>
                  </a:cubicBezTo>
                  <a:close/>
                  <a:moveTo>
                    <a:pt x="5286" y="4429"/>
                  </a:moveTo>
                  <a:cubicBezTo>
                    <a:pt x="5286" y="4679"/>
                    <a:pt x="5358" y="4917"/>
                    <a:pt x="5477" y="5132"/>
                  </a:cubicBezTo>
                  <a:cubicBezTo>
                    <a:pt x="5536" y="5358"/>
                    <a:pt x="5667" y="5572"/>
                    <a:pt x="5834" y="5751"/>
                  </a:cubicBezTo>
                  <a:cubicBezTo>
                    <a:pt x="5798" y="5513"/>
                    <a:pt x="5727" y="5286"/>
                    <a:pt x="5620" y="5072"/>
                  </a:cubicBezTo>
                  <a:cubicBezTo>
                    <a:pt x="5548" y="4846"/>
                    <a:pt x="5429" y="4620"/>
                    <a:pt x="5286" y="4429"/>
                  </a:cubicBezTo>
                  <a:close/>
                  <a:moveTo>
                    <a:pt x="4254" y="5871"/>
                  </a:moveTo>
                  <a:cubicBezTo>
                    <a:pt x="4233" y="5871"/>
                    <a:pt x="4220" y="5874"/>
                    <a:pt x="4215" y="5882"/>
                  </a:cubicBezTo>
                  <a:cubicBezTo>
                    <a:pt x="4203" y="5917"/>
                    <a:pt x="4393" y="6048"/>
                    <a:pt x="4679" y="6120"/>
                  </a:cubicBezTo>
                  <a:cubicBezTo>
                    <a:pt x="4809" y="6154"/>
                    <a:pt x="4930" y="6166"/>
                    <a:pt x="5022" y="6166"/>
                  </a:cubicBezTo>
                  <a:cubicBezTo>
                    <a:pt x="5125" y="6166"/>
                    <a:pt x="5191" y="6151"/>
                    <a:pt x="5191" y="6132"/>
                  </a:cubicBezTo>
                  <a:cubicBezTo>
                    <a:pt x="5191" y="6084"/>
                    <a:pt x="4977" y="6036"/>
                    <a:pt x="4715" y="5965"/>
                  </a:cubicBezTo>
                  <a:cubicBezTo>
                    <a:pt x="4508" y="5918"/>
                    <a:pt x="4330" y="5871"/>
                    <a:pt x="4254" y="5871"/>
                  </a:cubicBezTo>
                  <a:close/>
                  <a:moveTo>
                    <a:pt x="9501" y="6200"/>
                  </a:moveTo>
                  <a:cubicBezTo>
                    <a:pt x="9287" y="6200"/>
                    <a:pt x="9073" y="6209"/>
                    <a:pt x="8858" y="6227"/>
                  </a:cubicBezTo>
                  <a:cubicBezTo>
                    <a:pt x="9357" y="6332"/>
                    <a:pt x="9869" y="6384"/>
                    <a:pt x="10380" y="6384"/>
                  </a:cubicBezTo>
                  <a:cubicBezTo>
                    <a:pt x="10736" y="6384"/>
                    <a:pt x="11091" y="6359"/>
                    <a:pt x="11442" y="6310"/>
                  </a:cubicBezTo>
                  <a:cubicBezTo>
                    <a:pt x="11069" y="6258"/>
                    <a:pt x="10695" y="6225"/>
                    <a:pt x="10314" y="6225"/>
                  </a:cubicBezTo>
                  <a:cubicBezTo>
                    <a:pt x="10258" y="6225"/>
                    <a:pt x="10201" y="6225"/>
                    <a:pt x="10144" y="6227"/>
                  </a:cubicBezTo>
                  <a:cubicBezTo>
                    <a:pt x="9930" y="6209"/>
                    <a:pt x="9716" y="6200"/>
                    <a:pt x="9501" y="6200"/>
                  </a:cubicBezTo>
                  <a:close/>
                  <a:moveTo>
                    <a:pt x="3179" y="6258"/>
                  </a:moveTo>
                  <a:cubicBezTo>
                    <a:pt x="3063" y="6258"/>
                    <a:pt x="2948" y="6264"/>
                    <a:pt x="2834" y="6275"/>
                  </a:cubicBezTo>
                  <a:cubicBezTo>
                    <a:pt x="2744" y="6269"/>
                    <a:pt x="2654" y="6266"/>
                    <a:pt x="2563" y="6266"/>
                  </a:cubicBezTo>
                  <a:cubicBezTo>
                    <a:pt x="2281" y="6266"/>
                    <a:pt x="1997" y="6295"/>
                    <a:pt x="1726" y="6358"/>
                  </a:cubicBezTo>
                  <a:cubicBezTo>
                    <a:pt x="1975" y="6408"/>
                    <a:pt x="2236" y="6429"/>
                    <a:pt x="2496" y="6429"/>
                  </a:cubicBezTo>
                  <a:cubicBezTo>
                    <a:pt x="2609" y="6429"/>
                    <a:pt x="2722" y="6425"/>
                    <a:pt x="2834" y="6417"/>
                  </a:cubicBezTo>
                  <a:cubicBezTo>
                    <a:pt x="2911" y="6422"/>
                    <a:pt x="2988" y="6425"/>
                    <a:pt x="3066" y="6425"/>
                  </a:cubicBezTo>
                  <a:cubicBezTo>
                    <a:pt x="3361" y="6425"/>
                    <a:pt x="3661" y="6391"/>
                    <a:pt x="3953" y="6334"/>
                  </a:cubicBezTo>
                  <a:cubicBezTo>
                    <a:pt x="3698" y="6285"/>
                    <a:pt x="3438" y="6258"/>
                    <a:pt x="3179" y="6258"/>
                  </a:cubicBezTo>
                  <a:close/>
                  <a:moveTo>
                    <a:pt x="691" y="6632"/>
                  </a:moveTo>
                  <a:cubicBezTo>
                    <a:pt x="667" y="6632"/>
                    <a:pt x="643" y="6656"/>
                    <a:pt x="643" y="6679"/>
                  </a:cubicBezTo>
                  <a:cubicBezTo>
                    <a:pt x="643" y="6696"/>
                    <a:pt x="649" y="6702"/>
                    <a:pt x="658" y="6702"/>
                  </a:cubicBezTo>
                  <a:cubicBezTo>
                    <a:pt x="688" y="6702"/>
                    <a:pt x="746" y="6632"/>
                    <a:pt x="691" y="6632"/>
                  </a:cubicBezTo>
                  <a:close/>
                  <a:moveTo>
                    <a:pt x="7306" y="6399"/>
                  </a:moveTo>
                  <a:cubicBezTo>
                    <a:pt x="7271" y="6399"/>
                    <a:pt x="7251" y="6405"/>
                    <a:pt x="7251" y="6417"/>
                  </a:cubicBezTo>
                  <a:cubicBezTo>
                    <a:pt x="7251" y="6453"/>
                    <a:pt x="7489" y="6560"/>
                    <a:pt x="7811" y="6656"/>
                  </a:cubicBezTo>
                  <a:cubicBezTo>
                    <a:pt x="8043" y="6736"/>
                    <a:pt x="8261" y="6776"/>
                    <a:pt x="8356" y="6776"/>
                  </a:cubicBezTo>
                  <a:cubicBezTo>
                    <a:pt x="8388" y="6776"/>
                    <a:pt x="8406" y="6772"/>
                    <a:pt x="8406" y="6763"/>
                  </a:cubicBezTo>
                  <a:lnTo>
                    <a:pt x="8394" y="6763"/>
                  </a:lnTo>
                  <a:cubicBezTo>
                    <a:pt x="8418" y="6727"/>
                    <a:pt x="8156" y="6608"/>
                    <a:pt x="7846" y="6513"/>
                  </a:cubicBezTo>
                  <a:cubicBezTo>
                    <a:pt x="7611" y="6443"/>
                    <a:pt x="7401" y="6399"/>
                    <a:pt x="7306" y="6399"/>
                  </a:cubicBezTo>
                  <a:close/>
                  <a:moveTo>
                    <a:pt x="12168" y="6644"/>
                  </a:moveTo>
                  <a:cubicBezTo>
                    <a:pt x="12037" y="6656"/>
                    <a:pt x="12037" y="6858"/>
                    <a:pt x="12168" y="6882"/>
                  </a:cubicBezTo>
                  <a:cubicBezTo>
                    <a:pt x="12240" y="6882"/>
                    <a:pt x="12287" y="6822"/>
                    <a:pt x="12287" y="6763"/>
                  </a:cubicBezTo>
                  <a:cubicBezTo>
                    <a:pt x="12287" y="6691"/>
                    <a:pt x="12240" y="6644"/>
                    <a:pt x="12168" y="6644"/>
                  </a:cubicBezTo>
                  <a:close/>
                  <a:moveTo>
                    <a:pt x="4501" y="6822"/>
                  </a:moveTo>
                  <a:lnTo>
                    <a:pt x="4501" y="6822"/>
                  </a:lnTo>
                  <a:cubicBezTo>
                    <a:pt x="4143" y="6870"/>
                    <a:pt x="3810" y="6965"/>
                    <a:pt x="3477" y="7096"/>
                  </a:cubicBezTo>
                  <a:cubicBezTo>
                    <a:pt x="3143" y="7179"/>
                    <a:pt x="2810" y="7299"/>
                    <a:pt x="2488" y="7453"/>
                  </a:cubicBezTo>
                  <a:cubicBezTo>
                    <a:pt x="2846" y="7441"/>
                    <a:pt x="3191" y="7370"/>
                    <a:pt x="3524" y="7239"/>
                  </a:cubicBezTo>
                  <a:cubicBezTo>
                    <a:pt x="3870" y="7156"/>
                    <a:pt x="4203" y="7013"/>
                    <a:pt x="4501" y="6822"/>
                  </a:cubicBezTo>
                  <a:close/>
                  <a:moveTo>
                    <a:pt x="5545" y="6722"/>
                  </a:moveTo>
                  <a:cubicBezTo>
                    <a:pt x="5480" y="6722"/>
                    <a:pt x="5230" y="6857"/>
                    <a:pt x="4941" y="7060"/>
                  </a:cubicBezTo>
                  <a:cubicBezTo>
                    <a:pt x="4620" y="7287"/>
                    <a:pt x="4382" y="7489"/>
                    <a:pt x="4405" y="7525"/>
                  </a:cubicBezTo>
                  <a:cubicBezTo>
                    <a:pt x="4632" y="7453"/>
                    <a:pt x="4846" y="7346"/>
                    <a:pt x="5024" y="7191"/>
                  </a:cubicBezTo>
                  <a:cubicBezTo>
                    <a:pt x="5346" y="6965"/>
                    <a:pt x="5584" y="6751"/>
                    <a:pt x="5572" y="6727"/>
                  </a:cubicBezTo>
                  <a:lnTo>
                    <a:pt x="5560" y="6727"/>
                  </a:lnTo>
                  <a:cubicBezTo>
                    <a:pt x="5558" y="6723"/>
                    <a:pt x="5553" y="6722"/>
                    <a:pt x="5545" y="6722"/>
                  </a:cubicBezTo>
                  <a:close/>
                  <a:moveTo>
                    <a:pt x="8965" y="7096"/>
                  </a:moveTo>
                  <a:lnTo>
                    <a:pt x="8965" y="7096"/>
                  </a:lnTo>
                  <a:cubicBezTo>
                    <a:pt x="9430" y="7275"/>
                    <a:pt x="9906" y="7406"/>
                    <a:pt x="10394" y="7501"/>
                  </a:cubicBezTo>
                  <a:cubicBezTo>
                    <a:pt x="10859" y="7652"/>
                    <a:pt x="11336" y="7769"/>
                    <a:pt x="11812" y="7841"/>
                  </a:cubicBezTo>
                  <a:lnTo>
                    <a:pt x="11812" y="7841"/>
                  </a:lnTo>
                  <a:cubicBezTo>
                    <a:pt x="11371" y="7624"/>
                    <a:pt x="10918" y="7474"/>
                    <a:pt x="10442" y="7370"/>
                  </a:cubicBezTo>
                  <a:cubicBezTo>
                    <a:pt x="9966" y="7215"/>
                    <a:pt x="9465" y="7120"/>
                    <a:pt x="8965" y="7096"/>
                  </a:cubicBezTo>
                  <a:close/>
                  <a:moveTo>
                    <a:pt x="11812" y="7841"/>
                  </a:moveTo>
                  <a:lnTo>
                    <a:pt x="11812" y="7841"/>
                  </a:lnTo>
                  <a:cubicBezTo>
                    <a:pt x="11824" y="7847"/>
                    <a:pt x="11835" y="7852"/>
                    <a:pt x="11847" y="7858"/>
                  </a:cubicBezTo>
                  <a:lnTo>
                    <a:pt x="11847" y="7846"/>
                  </a:lnTo>
                  <a:cubicBezTo>
                    <a:pt x="11835" y="7845"/>
                    <a:pt x="11824" y="7843"/>
                    <a:pt x="11812" y="7841"/>
                  </a:cubicBezTo>
                  <a:close/>
                  <a:moveTo>
                    <a:pt x="1815" y="7642"/>
                  </a:moveTo>
                  <a:cubicBezTo>
                    <a:pt x="1754" y="7642"/>
                    <a:pt x="1715" y="7697"/>
                    <a:pt x="1715" y="7751"/>
                  </a:cubicBezTo>
                  <a:cubicBezTo>
                    <a:pt x="1715" y="7822"/>
                    <a:pt x="1774" y="7870"/>
                    <a:pt x="1834" y="7870"/>
                  </a:cubicBezTo>
                  <a:cubicBezTo>
                    <a:pt x="1893" y="7870"/>
                    <a:pt x="1941" y="7811"/>
                    <a:pt x="1941" y="7751"/>
                  </a:cubicBezTo>
                  <a:cubicBezTo>
                    <a:pt x="1941" y="7691"/>
                    <a:pt x="1893" y="7644"/>
                    <a:pt x="1834" y="7644"/>
                  </a:cubicBezTo>
                  <a:cubicBezTo>
                    <a:pt x="1827" y="7643"/>
                    <a:pt x="1821" y="7642"/>
                    <a:pt x="1815" y="7642"/>
                  </a:cubicBezTo>
                  <a:close/>
                  <a:moveTo>
                    <a:pt x="3834" y="7906"/>
                  </a:moveTo>
                  <a:cubicBezTo>
                    <a:pt x="3831" y="7907"/>
                    <a:pt x="3829" y="7909"/>
                    <a:pt x="3826" y="7910"/>
                  </a:cubicBezTo>
                  <a:lnTo>
                    <a:pt x="3826" y="7910"/>
                  </a:lnTo>
                  <a:cubicBezTo>
                    <a:pt x="3833" y="7909"/>
                    <a:pt x="3839" y="7907"/>
                    <a:pt x="3846" y="7906"/>
                  </a:cubicBezTo>
                  <a:close/>
                  <a:moveTo>
                    <a:pt x="7989" y="7263"/>
                  </a:moveTo>
                  <a:lnTo>
                    <a:pt x="7989" y="7263"/>
                  </a:lnTo>
                  <a:cubicBezTo>
                    <a:pt x="7965" y="7299"/>
                    <a:pt x="8192" y="7525"/>
                    <a:pt x="8525" y="7727"/>
                  </a:cubicBezTo>
                  <a:cubicBezTo>
                    <a:pt x="8715" y="7870"/>
                    <a:pt x="8942" y="7965"/>
                    <a:pt x="9168" y="7989"/>
                  </a:cubicBezTo>
                  <a:cubicBezTo>
                    <a:pt x="9192" y="7953"/>
                    <a:pt x="8918" y="7799"/>
                    <a:pt x="8608" y="7596"/>
                  </a:cubicBezTo>
                  <a:cubicBezTo>
                    <a:pt x="8418" y="7453"/>
                    <a:pt x="8215" y="7334"/>
                    <a:pt x="7989" y="7263"/>
                  </a:cubicBezTo>
                  <a:close/>
                  <a:moveTo>
                    <a:pt x="6826" y="7130"/>
                  </a:moveTo>
                  <a:cubicBezTo>
                    <a:pt x="6824" y="7130"/>
                    <a:pt x="6823" y="7131"/>
                    <a:pt x="6822" y="7132"/>
                  </a:cubicBezTo>
                  <a:cubicBezTo>
                    <a:pt x="6798" y="7156"/>
                    <a:pt x="6918" y="7382"/>
                    <a:pt x="7096" y="7632"/>
                  </a:cubicBezTo>
                  <a:cubicBezTo>
                    <a:pt x="7265" y="7879"/>
                    <a:pt x="7433" y="8063"/>
                    <a:pt x="7482" y="8063"/>
                  </a:cubicBezTo>
                  <a:cubicBezTo>
                    <a:pt x="7485" y="8063"/>
                    <a:pt x="7487" y="8062"/>
                    <a:pt x="7489" y="8061"/>
                  </a:cubicBezTo>
                  <a:cubicBezTo>
                    <a:pt x="7525" y="8037"/>
                    <a:pt x="7394" y="7799"/>
                    <a:pt x="7215" y="7549"/>
                  </a:cubicBezTo>
                  <a:cubicBezTo>
                    <a:pt x="7035" y="7313"/>
                    <a:pt x="6856" y="7130"/>
                    <a:pt x="6826" y="7130"/>
                  </a:cubicBezTo>
                  <a:close/>
                  <a:moveTo>
                    <a:pt x="9807" y="8321"/>
                  </a:moveTo>
                  <a:cubicBezTo>
                    <a:pt x="9753" y="8321"/>
                    <a:pt x="9704" y="8375"/>
                    <a:pt x="9704" y="8430"/>
                  </a:cubicBezTo>
                  <a:cubicBezTo>
                    <a:pt x="9704" y="8501"/>
                    <a:pt x="9763" y="8549"/>
                    <a:pt x="9823" y="8549"/>
                  </a:cubicBezTo>
                  <a:cubicBezTo>
                    <a:pt x="9882" y="8549"/>
                    <a:pt x="9942" y="8489"/>
                    <a:pt x="9942" y="8430"/>
                  </a:cubicBezTo>
                  <a:cubicBezTo>
                    <a:pt x="9942" y="8370"/>
                    <a:pt x="9882" y="8322"/>
                    <a:pt x="9823" y="8322"/>
                  </a:cubicBezTo>
                  <a:cubicBezTo>
                    <a:pt x="9817" y="8321"/>
                    <a:pt x="9812" y="8321"/>
                    <a:pt x="9807" y="8321"/>
                  </a:cubicBezTo>
                  <a:close/>
                  <a:moveTo>
                    <a:pt x="6132" y="7239"/>
                  </a:moveTo>
                  <a:lnTo>
                    <a:pt x="6132" y="7239"/>
                  </a:lnTo>
                  <a:cubicBezTo>
                    <a:pt x="6013" y="7430"/>
                    <a:pt x="5941" y="7656"/>
                    <a:pt x="5929" y="7882"/>
                  </a:cubicBezTo>
                  <a:cubicBezTo>
                    <a:pt x="5858" y="8096"/>
                    <a:pt x="5846" y="8322"/>
                    <a:pt x="5882" y="8549"/>
                  </a:cubicBezTo>
                  <a:lnTo>
                    <a:pt x="5882" y="8561"/>
                  </a:lnTo>
                  <a:cubicBezTo>
                    <a:pt x="5989" y="8358"/>
                    <a:pt x="6060" y="8144"/>
                    <a:pt x="6084" y="7906"/>
                  </a:cubicBezTo>
                  <a:cubicBezTo>
                    <a:pt x="6144" y="7691"/>
                    <a:pt x="6167" y="7465"/>
                    <a:pt x="6132" y="7239"/>
                  </a:cubicBezTo>
                  <a:close/>
                  <a:moveTo>
                    <a:pt x="3826" y="7910"/>
                  </a:moveTo>
                  <a:lnTo>
                    <a:pt x="3826" y="7910"/>
                  </a:lnTo>
                  <a:cubicBezTo>
                    <a:pt x="2940" y="8101"/>
                    <a:pt x="2102" y="8445"/>
                    <a:pt x="1345" y="8954"/>
                  </a:cubicBezTo>
                  <a:cubicBezTo>
                    <a:pt x="1774" y="8811"/>
                    <a:pt x="2191" y="8644"/>
                    <a:pt x="2596" y="8453"/>
                  </a:cubicBezTo>
                  <a:cubicBezTo>
                    <a:pt x="3021" y="8300"/>
                    <a:pt x="3435" y="8122"/>
                    <a:pt x="3826" y="7910"/>
                  </a:cubicBezTo>
                  <a:close/>
                  <a:moveTo>
                    <a:pt x="5441" y="7906"/>
                  </a:moveTo>
                  <a:lnTo>
                    <a:pt x="5441" y="7906"/>
                  </a:lnTo>
                  <a:cubicBezTo>
                    <a:pt x="5239" y="8156"/>
                    <a:pt x="5084" y="8430"/>
                    <a:pt x="4965" y="8727"/>
                  </a:cubicBezTo>
                  <a:cubicBezTo>
                    <a:pt x="4810" y="8989"/>
                    <a:pt x="4703" y="9287"/>
                    <a:pt x="4643" y="9596"/>
                  </a:cubicBezTo>
                  <a:lnTo>
                    <a:pt x="4643" y="9608"/>
                  </a:lnTo>
                  <a:cubicBezTo>
                    <a:pt x="4834" y="9358"/>
                    <a:pt x="5001" y="9084"/>
                    <a:pt x="5108" y="8787"/>
                  </a:cubicBezTo>
                  <a:cubicBezTo>
                    <a:pt x="5263" y="8513"/>
                    <a:pt x="5370" y="8215"/>
                    <a:pt x="5441" y="7906"/>
                  </a:cubicBezTo>
                  <a:close/>
                  <a:moveTo>
                    <a:pt x="4524" y="8215"/>
                  </a:moveTo>
                  <a:lnTo>
                    <a:pt x="4524" y="8215"/>
                  </a:lnTo>
                  <a:cubicBezTo>
                    <a:pt x="4179" y="8394"/>
                    <a:pt x="3858" y="8632"/>
                    <a:pt x="3584" y="8906"/>
                  </a:cubicBezTo>
                  <a:cubicBezTo>
                    <a:pt x="3286" y="9144"/>
                    <a:pt x="3012" y="9430"/>
                    <a:pt x="2798" y="9751"/>
                  </a:cubicBezTo>
                  <a:cubicBezTo>
                    <a:pt x="3119" y="9537"/>
                    <a:pt x="3417" y="9287"/>
                    <a:pt x="3691" y="9013"/>
                  </a:cubicBezTo>
                  <a:cubicBezTo>
                    <a:pt x="4001" y="8775"/>
                    <a:pt x="4274" y="8513"/>
                    <a:pt x="4524" y="8215"/>
                  </a:cubicBezTo>
                  <a:close/>
                  <a:moveTo>
                    <a:pt x="6751" y="8025"/>
                  </a:moveTo>
                  <a:lnTo>
                    <a:pt x="6751" y="8025"/>
                  </a:lnTo>
                  <a:cubicBezTo>
                    <a:pt x="6763" y="8382"/>
                    <a:pt x="6834" y="8739"/>
                    <a:pt x="6953" y="9084"/>
                  </a:cubicBezTo>
                  <a:cubicBezTo>
                    <a:pt x="7013" y="9430"/>
                    <a:pt x="7132" y="9775"/>
                    <a:pt x="7299" y="10097"/>
                  </a:cubicBezTo>
                  <a:cubicBezTo>
                    <a:pt x="7287" y="9739"/>
                    <a:pt x="7215" y="9382"/>
                    <a:pt x="7096" y="9037"/>
                  </a:cubicBezTo>
                  <a:cubicBezTo>
                    <a:pt x="7037" y="8692"/>
                    <a:pt x="6918" y="8346"/>
                    <a:pt x="6751" y="8025"/>
                  </a:cubicBezTo>
                  <a:close/>
                  <a:moveTo>
                    <a:pt x="8072" y="8049"/>
                  </a:moveTo>
                  <a:lnTo>
                    <a:pt x="8072" y="8049"/>
                  </a:lnTo>
                  <a:cubicBezTo>
                    <a:pt x="8322" y="8442"/>
                    <a:pt x="8620" y="8823"/>
                    <a:pt x="8954" y="9156"/>
                  </a:cubicBezTo>
                  <a:cubicBezTo>
                    <a:pt x="9251" y="9525"/>
                    <a:pt x="9585" y="9858"/>
                    <a:pt x="9942" y="10156"/>
                  </a:cubicBezTo>
                  <a:cubicBezTo>
                    <a:pt x="9692" y="9751"/>
                    <a:pt x="9394" y="9382"/>
                    <a:pt x="9061" y="9037"/>
                  </a:cubicBezTo>
                  <a:cubicBezTo>
                    <a:pt x="8775" y="8680"/>
                    <a:pt x="8442" y="8334"/>
                    <a:pt x="8072" y="8049"/>
                  </a:cubicBezTo>
                  <a:close/>
                  <a:moveTo>
                    <a:pt x="4393" y="9942"/>
                  </a:moveTo>
                  <a:cubicBezTo>
                    <a:pt x="4334" y="9942"/>
                    <a:pt x="4286" y="9989"/>
                    <a:pt x="4286" y="10049"/>
                  </a:cubicBezTo>
                  <a:cubicBezTo>
                    <a:pt x="4286" y="10120"/>
                    <a:pt x="4334" y="10168"/>
                    <a:pt x="4405" y="10168"/>
                  </a:cubicBezTo>
                  <a:cubicBezTo>
                    <a:pt x="4465" y="10168"/>
                    <a:pt x="4512" y="10120"/>
                    <a:pt x="4512" y="10049"/>
                  </a:cubicBezTo>
                  <a:cubicBezTo>
                    <a:pt x="4512" y="9989"/>
                    <a:pt x="4465" y="9942"/>
                    <a:pt x="4393" y="9942"/>
                  </a:cubicBezTo>
                  <a:close/>
                  <a:moveTo>
                    <a:pt x="9215" y="10180"/>
                  </a:moveTo>
                  <a:cubicBezTo>
                    <a:pt x="9192" y="10180"/>
                    <a:pt x="9168" y="10204"/>
                    <a:pt x="9168" y="10239"/>
                  </a:cubicBezTo>
                  <a:cubicBezTo>
                    <a:pt x="9180" y="10263"/>
                    <a:pt x="9192" y="10275"/>
                    <a:pt x="9215" y="10275"/>
                  </a:cubicBezTo>
                  <a:cubicBezTo>
                    <a:pt x="9251" y="10275"/>
                    <a:pt x="9263" y="10263"/>
                    <a:pt x="9263" y="10239"/>
                  </a:cubicBezTo>
                  <a:lnTo>
                    <a:pt x="9263" y="10227"/>
                  </a:lnTo>
                  <a:cubicBezTo>
                    <a:pt x="9263" y="10204"/>
                    <a:pt x="9251" y="10180"/>
                    <a:pt x="9215" y="10180"/>
                  </a:cubicBezTo>
                  <a:close/>
                  <a:moveTo>
                    <a:pt x="6287" y="8715"/>
                  </a:moveTo>
                  <a:cubicBezTo>
                    <a:pt x="6203" y="9120"/>
                    <a:pt x="6191" y="9537"/>
                    <a:pt x="6215" y="9954"/>
                  </a:cubicBezTo>
                  <a:cubicBezTo>
                    <a:pt x="6191" y="10370"/>
                    <a:pt x="6227" y="10775"/>
                    <a:pt x="6310" y="11192"/>
                  </a:cubicBezTo>
                  <a:cubicBezTo>
                    <a:pt x="6382" y="10787"/>
                    <a:pt x="6406" y="10358"/>
                    <a:pt x="6370" y="9942"/>
                  </a:cubicBezTo>
                  <a:cubicBezTo>
                    <a:pt x="6394" y="9537"/>
                    <a:pt x="6358" y="9120"/>
                    <a:pt x="6287" y="8715"/>
                  </a:cubicBezTo>
                  <a:close/>
                  <a:moveTo>
                    <a:pt x="5548" y="9013"/>
                  </a:moveTo>
                  <a:lnTo>
                    <a:pt x="5548" y="9013"/>
                  </a:lnTo>
                  <a:cubicBezTo>
                    <a:pt x="5370" y="9406"/>
                    <a:pt x="5251" y="9823"/>
                    <a:pt x="5167" y="10251"/>
                  </a:cubicBezTo>
                  <a:cubicBezTo>
                    <a:pt x="5048" y="10668"/>
                    <a:pt x="4965" y="11097"/>
                    <a:pt x="4941" y="11525"/>
                  </a:cubicBezTo>
                  <a:cubicBezTo>
                    <a:pt x="5108" y="11132"/>
                    <a:pt x="5239" y="10716"/>
                    <a:pt x="5310" y="10287"/>
                  </a:cubicBezTo>
                  <a:cubicBezTo>
                    <a:pt x="5441" y="9870"/>
                    <a:pt x="5525" y="9442"/>
                    <a:pt x="5548" y="9013"/>
                  </a:cubicBezTo>
                  <a:close/>
                  <a:moveTo>
                    <a:pt x="7977" y="8965"/>
                  </a:moveTo>
                  <a:lnTo>
                    <a:pt x="7977" y="8965"/>
                  </a:lnTo>
                  <a:cubicBezTo>
                    <a:pt x="8084" y="9430"/>
                    <a:pt x="8263" y="9894"/>
                    <a:pt x="8501" y="10323"/>
                  </a:cubicBezTo>
                  <a:cubicBezTo>
                    <a:pt x="8680" y="10775"/>
                    <a:pt x="8930" y="11192"/>
                    <a:pt x="9227" y="11585"/>
                  </a:cubicBezTo>
                  <a:cubicBezTo>
                    <a:pt x="9061" y="11132"/>
                    <a:pt x="8870" y="10680"/>
                    <a:pt x="8632" y="10251"/>
                  </a:cubicBezTo>
                  <a:cubicBezTo>
                    <a:pt x="8442" y="9811"/>
                    <a:pt x="8227" y="9370"/>
                    <a:pt x="7977" y="896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8"/>
            <p:cNvSpPr/>
            <p:nvPr/>
          </p:nvSpPr>
          <p:spPr>
            <a:xfrm>
              <a:off x="7120402" y="3853679"/>
              <a:ext cx="1260468" cy="1123886"/>
            </a:xfrm>
            <a:custGeom>
              <a:avLst/>
              <a:gdLst/>
              <a:ahLst/>
              <a:cxnLst/>
              <a:rect l="l" t="t" r="r" b="b"/>
              <a:pathLst>
                <a:path w="40911" h="36475" extrusionOk="0">
                  <a:moveTo>
                    <a:pt x="24266" y="584"/>
                  </a:moveTo>
                  <a:cubicBezTo>
                    <a:pt x="24263" y="592"/>
                    <a:pt x="24260" y="599"/>
                    <a:pt x="24258" y="607"/>
                  </a:cubicBezTo>
                  <a:lnTo>
                    <a:pt x="24258" y="607"/>
                  </a:lnTo>
                  <a:cubicBezTo>
                    <a:pt x="24264" y="599"/>
                    <a:pt x="24271" y="592"/>
                    <a:pt x="24278" y="584"/>
                  </a:cubicBezTo>
                  <a:close/>
                  <a:moveTo>
                    <a:pt x="12967" y="1215"/>
                  </a:moveTo>
                  <a:cubicBezTo>
                    <a:pt x="12633" y="1215"/>
                    <a:pt x="12467" y="1620"/>
                    <a:pt x="12705" y="1858"/>
                  </a:cubicBezTo>
                  <a:cubicBezTo>
                    <a:pt x="12780" y="1930"/>
                    <a:pt x="12872" y="1962"/>
                    <a:pt x="12963" y="1962"/>
                  </a:cubicBezTo>
                  <a:cubicBezTo>
                    <a:pt x="13159" y="1962"/>
                    <a:pt x="13348" y="1812"/>
                    <a:pt x="13348" y="1584"/>
                  </a:cubicBezTo>
                  <a:lnTo>
                    <a:pt x="13336" y="1584"/>
                  </a:lnTo>
                  <a:cubicBezTo>
                    <a:pt x="13336" y="1370"/>
                    <a:pt x="13169" y="1215"/>
                    <a:pt x="12967" y="1215"/>
                  </a:cubicBezTo>
                  <a:close/>
                  <a:moveTo>
                    <a:pt x="20301" y="2001"/>
                  </a:moveTo>
                  <a:cubicBezTo>
                    <a:pt x="20206" y="2001"/>
                    <a:pt x="20134" y="2072"/>
                    <a:pt x="20134" y="2156"/>
                  </a:cubicBezTo>
                  <a:cubicBezTo>
                    <a:pt x="20134" y="2254"/>
                    <a:pt x="20218" y="2318"/>
                    <a:pt x="20302" y="2318"/>
                  </a:cubicBezTo>
                  <a:cubicBezTo>
                    <a:pt x="20340" y="2318"/>
                    <a:pt x="20378" y="2304"/>
                    <a:pt x="20408" y="2275"/>
                  </a:cubicBezTo>
                  <a:cubicBezTo>
                    <a:pt x="20503" y="2167"/>
                    <a:pt x="20432" y="2001"/>
                    <a:pt x="20301" y="2001"/>
                  </a:cubicBezTo>
                  <a:close/>
                  <a:moveTo>
                    <a:pt x="29183" y="3811"/>
                  </a:moveTo>
                  <a:lnTo>
                    <a:pt x="29183" y="3814"/>
                  </a:lnTo>
                  <a:lnTo>
                    <a:pt x="29183" y="3814"/>
                  </a:lnTo>
                  <a:cubicBezTo>
                    <a:pt x="29183" y="3812"/>
                    <a:pt x="29183" y="3811"/>
                    <a:pt x="29183" y="3811"/>
                  </a:cubicBezTo>
                  <a:close/>
                  <a:moveTo>
                    <a:pt x="29183" y="3814"/>
                  </a:moveTo>
                  <a:cubicBezTo>
                    <a:pt x="29182" y="3816"/>
                    <a:pt x="29181" y="3819"/>
                    <a:pt x="29179" y="3823"/>
                  </a:cubicBezTo>
                  <a:lnTo>
                    <a:pt x="29179" y="3823"/>
                  </a:lnTo>
                  <a:cubicBezTo>
                    <a:pt x="29180" y="3822"/>
                    <a:pt x="29181" y="3822"/>
                    <a:pt x="29181" y="3822"/>
                  </a:cubicBezTo>
                  <a:cubicBezTo>
                    <a:pt x="29182" y="3822"/>
                    <a:pt x="29183" y="3822"/>
                    <a:pt x="29183" y="3822"/>
                  </a:cubicBezTo>
                  <a:lnTo>
                    <a:pt x="29183" y="3814"/>
                  </a:lnTo>
                  <a:close/>
                  <a:moveTo>
                    <a:pt x="33517" y="5049"/>
                  </a:moveTo>
                  <a:cubicBezTo>
                    <a:pt x="33504" y="5059"/>
                    <a:pt x="33491" y="5069"/>
                    <a:pt x="33479" y="5078"/>
                  </a:cubicBezTo>
                  <a:lnTo>
                    <a:pt x="33479" y="5078"/>
                  </a:lnTo>
                  <a:cubicBezTo>
                    <a:pt x="33495" y="5072"/>
                    <a:pt x="33512" y="5066"/>
                    <a:pt x="33529" y="5061"/>
                  </a:cubicBezTo>
                  <a:lnTo>
                    <a:pt x="33517" y="5049"/>
                  </a:lnTo>
                  <a:close/>
                  <a:moveTo>
                    <a:pt x="8168" y="4834"/>
                  </a:moveTo>
                  <a:cubicBezTo>
                    <a:pt x="8073" y="4834"/>
                    <a:pt x="8002" y="4894"/>
                    <a:pt x="8014" y="4977"/>
                  </a:cubicBezTo>
                  <a:cubicBezTo>
                    <a:pt x="8014" y="5067"/>
                    <a:pt x="8086" y="5128"/>
                    <a:pt x="8162" y="5128"/>
                  </a:cubicBezTo>
                  <a:cubicBezTo>
                    <a:pt x="8197" y="5128"/>
                    <a:pt x="8233" y="5115"/>
                    <a:pt x="8264" y="5084"/>
                  </a:cubicBezTo>
                  <a:cubicBezTo>
                    <a:pt x="8359" y="5001"/>
                    <a:pt x="8299" y="4834"/>
                    <a:pt x="8168" y="4834"/>
                  </a:cubicBezTo>
                  <a:close/>
                  <a:moveTo>
                    <a:pt x="24258" y="607"/>
                  </a:moveTo>
                  <a:cubicBezTo>
                    <a:pt x="24183" y="695"/>
                    <a:pt x="24118" y="782"/>
                    <a:pt x="24063" y="870"/>
                  </a:cubicBezTo>
                  <a:cubicBezTo>
                    <a:pt x="23932" y="1060"/>
                    <a:pt x="23766" y="1358"/>
                    <a:pt x="23575" y="1715"/>
                  </a:cubicBezTo>
                  <a:cubicBezTo>
                    <a:pt x="23063" y="2656"/>
                    <a:pt x="22634" y="3632"/>
                    <a:pt x="22289" y="4644"/>
                  </a:cubicBezTo>
                  <a:cubicBezTo>
                    <a:pt x="21944" y="5656"/>
                    <a:pt x="21682" y="6704"/>
                    <a:pt x="21515" y="7751"/>
                  </a:cubicBezTo>
                  <a:cubicBezTo>
                    <a:pt x="21444" y="8156"/>
                    <a:pt x="21408" y="8490"/>
                    <a:pt x="21384" y="8716"/>
                  </a:cubicBezTo>
                  <a:cubicBezTo>
                    <a:pt x="21372" y="8835"/>
                    <a:pt x="21361" y="8954"/>
                    <a:pt x="21372" y="9073"/>
                  </a:cubicBezTo>
                  <a:cubicBezTo>
                    <a:pt x="21408" y="8954"/>
                    <a:pt x="21432" y="8847"/>
                    <a:pt x="21444" y="8728"/>
                  </a:cubicBezTo>
                  <a:cubicBezTo>
                    <a:pt x="21480" y="8502"/>
                    <a:pt x="21539" y="8168"/>
                    <a:pt x="21611" y="7775"/>
                  </a:cubicBezTo>
                  <a:cubicBezTo>
                    <a:pt x="22015" y="5680"/>
                    <a:pt x="22694" y="3656"/>
                    <a:pt x="23658" y="1763"/>
                  </a:cubicBezTo>
                  <a:cubicBezTo>
                    <a:pt x="23849" y="1394"/>
                    <a:pt x="24004" y="1096"/>
                    <a:pt x="24111" y="905"/>
                  </a:cubicBezTo>
                  <a:cubicBezTo>
                    <a:pt x="24166" y="806"/>
                    <a:pt x="24221" y="706"/>
                    <a:pt x="24258" y="607"/>
                  </a:cubicBezTo>
                  <a:close/>
                  <a:moveTo>
                    <a:pt x="11788" y="4858"/>
                  </a:moveTo>
                  <a:lnTo>
                    <a:pt x="11788" y="4858"/>
                  </a:lnTo>
                  <a:cubicBezTo>
                    <a:pt x="12002" y="5096"/>
                    <a:pt x="12228" y="5311"/>
                    <a:pt x="12467" y="5513"/>
                  </a:cubicBezTo>
                  <a:cubicBezTo>
                    <a:pt x="12895" y="5906"/>
                    <a:pt x="13490" y="6454"/>
                    <a:pt x="14086" y="7085"/>
                  </a:cubicBezTo>
                  <a:cubicBezTo>
                    <a:pt x="14693" y="7716"/>
                    <a:pt x="15217" y="8311"/>
                    <a:pt x="15586" y="8752"/>
                  </a:cubicBezTo>
                  <a:cubicBezTo>
                    <a:pt x="15776" y="9002"/>
                    <a:pt x="15979" y="9240"/>
                    <a:pt x="16205" y="9454"/>
                  </a:cubicBezTo>
                  <a:cubicBezTo>
                    <a:pt x="16169" y="9383"/>
                    <a:pt x="16122" y="9299"/>
                    <a:pt x="16074" y="9240"/>
                  </a:cubicBezTo>
                  <a:cubicBezTo>
                    <a:pt x="15979" y="9109"/>
                    <a:pt x="15848" y="8906"/>
                    <a:pt x="15669" y="8680"/>
                  </a:cubicBezTo>
                  <a:cubicBezTo>
                    <a:pt x="14753" y="7478"/>
                    <a:pt x="13705" y="6382"/>
                    <a:pt x="12550" y="5418"/>
                  </a:cubicBezTo>
                  <a:cubicBezTo>
                    <a:pt x="12324" y="5239"/>
                    <a:pt x="12133" y="5084"/>
                    <a:pt x="12002" y="4989"/>
                  </a:cubicBezTo>
                  <a:cubicBezTo>
                    <a:pt x="11943" y="4942"/>
                    <a:pt x="11871" y="4894"/>
                    <a:pt x="11788" y="4858"/>
                  </a:cubicBezTo>
                  <a:close/>
                  <a:moveTo>
                    <a:pt x="29179" y="3823"/>
                  </a:moveTo>
                  <a:lnTo>
                    <a:pt x="29179" y="3823"/>
                  </a:lnTo>
                  <a:cubicBezTo>
                    <a:pt x="29095" y="3860"/>
                    <a:pt x="27870" y="5261"/>
                    <a:pt x="26397" y="7001"/>
                  </a:cubicBezTo>
                  <a:cubicBezTo>
                    <a:pt x="24885" y="8799"/>
                    <a:pt x="23694" y="10276"/>
                    <a:pt x="23718" y="10299"/>
                  </a:cubicBezTo>
                  <a:cubicBezTo>
                    <a:pt x="23718" y="10300"/>
                    <a:pt x="23718" y="10300"/>
                    <a:pt x="23719" y="10300"/>
                  </a:cubicBezTo>
                  <a:cubicBezTo>
                    <a:pt x="23762" y="10300"/>
                    <a:pt x="25004" y="8880"/>
                    <a:pt x="26504" y="7097"/>
                  </a:cubicBezTo>
                  <a:cubicBezTo>
                    <a:pt x="27936" y="5391"/>
                    <a:pt x="29097" y="3968"/>
                    <a:pt x="29179" y="3823"/>
                  </a:cubicBezTo>
                  <a:close/>
                  <a:moveTo>
                    <a:pt x="10691" y="6676"/>
                  </a:moveTo>
                  <a:cubicBezTo>
                    <a:pt x="10666" y="6676"/>
                    <a:pt x="10650" y="6681"/>
                    <a:pt x="10645" y="6692"/>
                  </a:cubicBezTo>
                  <a:cubicBezTo>
                    <a:pt x="10585" y="6811"/>
                    <a:pt x="11895" y="7537"/>
                    <a:pt x="13395" y="8573"/>
                  </a:cubicBezTo>
                  <a:cubicBezTo>
                    <a:pt x="14837" y="9568"/>
                    <a:pt x="15915" y="10530"/>
                    <a:pt x="16072" y="10530"/>
                  </a:cubicBezTo>
                  <a:cubicBezTo>
                    <a:pt x="16078" y="10530"/>
                    <a:pt x="16083" y="10529"/>
                    <a:pt x="16086" y="10526"/>
                  </a:cubicBezTo>
                  <a:lnTo>
                    <a:pt x="16074" y="10526"/>
                  </a:lnTo>
                  <a:cubicBezTo>
                    <a:pt x="16157" y="10454"/>
                    <a:pt x="15169" y="9311"/>
                    <a:pt x="13645" y="8228"/>
                  </a:cubicBezTo>
                  <a:cubicBezTo>
                    <a:pt x="12254" y="7239"/>
                    <a:pt x="10952" y="6676"/>
                    <a:pt x="10691" y="6676"/>
                  </a:cubicBezTo>
                  <a:close/>
                  <a:moveTo>
                    <a:pt x="17241" y="2025"/>
                  </a:moveTo>
                  <a:lnTo>
                    <a:pt x="17241" y="2025"/>
                  </a:lnTo>
                  <a:cubicBezTo>
                    <a:pt x="17277" y="2144"/>
                    <a:pt x="17312" y="2263"/>
                    <a:pt x="17372" y="2358"/>
                  </a:cubicBezTo>
                  <a:cubicBezTo>
                    <a:pt x="17467" y="2572"/>
                    <a:pt x="17598" y="2882"/>
                    <a:pt x="17753" y="3251"/>
                  </a:cubicBezTo>
                  <a:cubicBezTo>
                    <a:pt x="18563" y="5227"/>
                    <a:pt x="19158" y="7287"/>
                    <a:pt x="19527" y="9395"/>
                  </a:cubicBezTo>
                  <a:cubicBezTo>
                    <a:pt x="19598" y="9799"/>
                    <a:pt x="19646" y="10121"/>
                    <a:pt x="19682" y="10347"/>
                  </a:cubicBezTo>
                  <a:cubicBezTo>
                    <a:pt x="19706" y="10466"/>
                    <a:pt x="19717" y="10585"/>
                    <a:pt x="19753" y="10704"/>
                  </a:cubicBezTo>
                  <a:lnTo>
                    <a:pt x="19765" y="10704"/>
                  </a:lnTo>
                  <a:cubicBezTo>
                    <a:pt x="19765" y="10585"/>
                    <a:pt x="19765" y="10466"/>
                    <a:pt x="19741" y="10347"/>
                  </a:cubicBezTo>
                  <a:cubicBezTo>
                    <a:pt x="19729" y="10121"/>
                    <a:pt x="19682" y="9787"/>
                    <a:pt x="19634" y="9371"/>
                  </a:cubicBezTo>
                  <a:cubicBezTo>
                    <a:pt x="19313" y="7251"/>
                    <a:pt x="18717" y="5180"/>
                    <a:pt x="17848" y="3215"/>
                  </a:cubicBezTo>
                  <a:cubicBezTo>
                    <a:pt x="17681" y="2846"/>
                    <a:pt x="17527" y="2537"/>
                    <a:pt x="17420" y="2334"/>
                  </a:cubicBezTo>
                  <a:cubicBezTo>
                    <a:pt x="17372" y="2227"/>
                    <a:pt x="17312" y="2132"/>
                    <a:pt x="17241" y="2025"/>
                  </a:cubicBezTo>
                  <a:close/>
                  <a:moveTo>
                    <a:pt x="13871" y="11169"/>
                  </a:moveTo>
                  <a:lnTo>
                    <a:pt x="13866" y="11174"/>
                  </a:lnTo>
                  <a:lnTo>
                    <a:pt x="13866" y="11174"/>
                  </a:lnTo>
                  <a:cubicBezTo>
                    <a:pt x="13868" y="11173"/>
                    <a:pt x="13870" y="11171"/>
                    <a:pt x="13871" y="11169"/>
                  </a:cubicBezTo>
                  <a:close/>
                  <a:moveTo>
                    <a:pt x="4506" y="7987"/>
                  </a:moveTo>
                  <a:cubicBezTo>
                    <a:pt x="4353" y="7987"/>
                    <a:pt x="4268" y="8001"/>
                    <a:pt x="4263" y="8025"/>
                  </a:cubicBezTo>
                  <a:cubicBezTo>
                    <a:pt x="4251" y="8156"/>
                    <a:pt x="6502" y="8513"/>
                    <a:pt x="9145" y="9383"/>
                  </a:cubicBezTo>
                  <a:cubicBezTo>
                    <a:pt x="11649" y="10195"/>
                    <a:pt x="13597" y="11178"/>
                    <a:pt x="13846" y="11178"/>
                  </a:cubicBezTo>
                  <a:cubicBezTo>
                    <a:pt x="13852" y="11178"/>
                    <a:pt x="13857" y="11177"/>
                    <a:pt x="13861" y="11176"/>
                  </a:cubicBezTo>
                  <a:lnTo>
                    <a:pt x="13861" y="11176"/>
                  </a:lnTo>
                  <a:cubicBezTo>
                    <a:pt x="13868" y="11053"/>
                    <a:pt x="11920" y="9835"/>
                    <a:pt x="9276" y="8966"/>
                  </a:cubicBezTo>
                  <a:cubicBezTo>
                    <a:pt x="7092" y="8241"/>
                    <a:pt x="5166" y="7987"/>
                    <a:pt x="4506" y="7987"/>
                  </a:cubicBezTo>
                  <a:close/>
                  <a:moveTo>
                    <a:pt x="13866" y="11174"/>
                  </a:moveTo>
                  <a:lnTo>
                    <a:pt x="13866" y="11174"/>
                  </a:lnTo>
                  <a:cubicBezTo>
                    <a:pt x="13864" y="11175"/>
                    <a:pt x="13863" y="11176"/>
                    <a:pt x="13861" y="11176"/>
                  </a:cubicBezTo>
                  <a:lnTo>
                    <a:pt x="13861" y="11176"/>
                  </a:lnTo>
                  <a:cubicBezTo>
                    <a:pt x="13861" y="11178"/>
                    <a:pt x="13860" y="11179"/>
                    <a:pt x="13860" y="11180"/>
                  </a:cubicBezTo>
                  <a:lnTo>
                    <a:pt x="13866" y="11174"/>
                  </a:lnTo>
                  <a:close/>
                  <a:moveTo>
                    <a:pt x="33479" y="5078"/>
                  </a:moveTo>
                  <a:cubicBezTo>
                    <a:pt x="33355" y="5125"/>
                    <a:pt x="33241" y="5188"/>
                    <a:pt x="33136" y="5251"/>
                  </a:cubicBezTo>
                  <a:cubicBezTo>
                    <a:pt x="32886" y="5370"/>
                    <a:pt x="32540" y="5573"/>
                    <a:pt x="32112" y="5811"/>
                  </a:cubicBezTo>
                  <a:cubicBezTo>
                    <a:pt x="31255" y="6311"/>
                    <a:pt x="30088" y="7025"/>
                    <a:pt x="28861" y="7894"/>
                  </a:cubicBezTo>
                  <a:cubicBezTo>
                    <a:pt x="27623" y="8763"/>
                    <a:pt x="26552" y="9609"/>
                    <a:pt x="25802" y="10252"/>
                  </a:cubicBezTo>
                  <a:cubicBezTo>
                    <a:pt x="25421" y="10573"/>
                    <a:pt x="25123" y="10835"/>
                    <a:pt x="24920" y="11026"/>
                  </a:cubicBezTo>
                  <a:cubicBezTo>
                    <a:pt x="24813" y="11109"/>
                    <a:pt x="24706" y="11216"/>
                    <a:pt x="24611" y="11323"/>
                  </a:cubicBezTo>
                  <a:cubicBezTo>
                    <a:pt x="24742" y="11240"/>
                    <a:pt x="24849" y="11157"/>
                    <a:pt x="24956" y="11061"/>
                  </a:cubicBezTo>
                  <a:lnTo>
                    <a:pt x="25861" y="10323"/>
                  </a:lnTo>
                  <a:cubicBezTo>
                    <a:pt x="26635" y="9704"/>
                    <a:pt x="27707" y="8871"/>
                    <a:pt x="28945" y="8001"/>
                  </a:cubicBezTo>
                  <a:cubicBezTo>
                    <a:pt x="30171" y="7144"/>
                    <a:pt x="31326" y="6418"/>
                    <a:pt x="32159" y="5906"/>
                  </a:cubicBezTo>
                  <a:lnTo>
                    <a:pt x="33148" y="5287"/>
                  </a:lnTo>
                  <a:cubicBezTo>
                    <a:pt x="33265" y="5223"/>
                    <a:pt x="33372" y="5159"/>
                    <a:pt x="33479" y="5078"/>
                  </a:cubicBezTo>
                  <a:close/>
                  <a:moveTo>
                    <a:pt x="35836" y="11176"/>
                  </a:moveTo>
                  <a:cubicBezTo>
                    <a:pt x="35801" y="11176"/>
                    <a:pt x="35766" y="11177"/>
                    <a:pt x="35731" y="11180"/>
                  </a:cubicBezTo>
                  <a:cubicBezTo>
                    <a:pt x="35493" y="11180"/>
                    <a:pt x="35148" y="11204"/>
                    <a:pt x="34731" y="11240"/>
                  </a:cubicBezTo>
                  <a:cubicBezTo>
                    <a:pt x="33624" y="11335"/>
                    <a:pt x="32540" y="11526"/>
                    <a:pt x="31469" y="11800"/>
                  </a:cubicBezTo>
                  <a:cubicBezTo>
                    <a:pt x="30397" y="12062"/>
                    <a:pt x="29350" y="12419"/>
                    <a:pt x="28349" y="12859"/>
                  </a:cubicBezTo>
                  <a:cubicBezTo>
                    <a:pt x="27957" y="13026"/>
                    <a:pt x="27647" y="13181"/>
                    <a:pt x="27433" y="13288"/>
                  </a:cubicBezTo>
                  <a:cubicBezTo>
                    <a:pt x="27326" y="13335"/>
                    <a:pt x="27218" y="13407"/>
                    <a:pt x="27123" y="13478"/>
                  </a:cubicBezTo>
                  <a:cubicBezTo>
                    <a:pt x="27242" y="13443"/>
                    <a:pt x="27349" y="13395"/>
                    <a:pt x="27468" y="13347"/>
                  </a:cubicBezTo>
                  <a:cubicBezTo>
                    <a:pt x="27671" y="13240"/>
                    <a:pt x="27992" y="13109"/>
                    <a:pt x="28385" y="12954"/>
                  </a:cubicBezTo>
                  <a:cubicBezTo>
                    <a:pt x="30421" y="12133"/>
                    <a:pt x="32552" y="11597"/>
                    <a:pt x="34743" y="11347"/>
                  </a:cubicBezTo>
                  <a:cubicBezTo>
                    <a:pt x="35160" y="11300"/>
                    <a:pt x="35493" y="11264"/>
                    <a:pt x="35731" y="11240"/>
                  </a:cubicBezTo>
                  <a:cubicBezTo>
                    <a:pt x="35850" y="11240"/>
                    <a:pt x="35969" y="11216"/>
                    <a:pt x="36100" y="11192"/>
                  </a:cubicBezTo>
                  <a:cubicBezTo>
                    <a:pt x="36008" y="11184"/>
                    <a:pt x="35921" y="11176"/>
                    <a:pt x="35836" y="11176"/>
                  </a:cubicBezTo>
                  <a:close/>
                  <a:moveTo>
                    <a:pt x="7635" y="13222"/>
                  </a:moveTo>
                  <a:cubicBezTo>
                    <a:pt x="6214" y="13222"/>
                    <a:pt x="4799" y="13375"/>
                    <a:pt x="3418" y="13693"/>
                  </a:cubicBezTo>
                  <a:cubicBezTo>
                    <a:pt x="2144" y="13990"/>
                    <a:pt x="1406" y="14312"/>
                    <a:pt x="1429" y="14383"/>
                  </a:cubicBezTo>
                  <a:cubicBezTo>
                    <a:pt x="1432" y="14392"/>
                    <a:pt x="1447" y="14396"/>
                    <a:pt x="1471" y="14396"/>
                  </a:cubicBezTo>
                  <a:cubicBezTo>
                    <a:pt x="1649" y="14396"/>
                    <a:pt x="2371" y="14189"/>
                    <a:pt x="3477" y="13990"/>
                  </a:cubicBezTo>
                  <a:cubicBezTo>
                    <a:pt x="4774" y="13765"/>
                    <a:pt x="6092" y="13658"/>
                    <a:pt x="7409" y="13658"/>
                  </a:cubicBezTo>
                  <a:cubicBezTo>
                    <a:pt x="7762" y="13658"/>
                    <a:pt x="8114" y="13666"/>
                    <a:pt x="8466" y="13681"/>
                  </a:cubicBezTo>
                  <a:cubicBezTo>
                    <a:pt x="10133" y="13740"/>
                    <a:pt x="11800" y="13967"/>
                    <a:pt x="13419" y="14359"/>
                  </a:cubicBezTo>
                  <a:cubicBezTo>
                    <a:pt x="14564" y="14643"/>
                    <a:pt x="15269" y="14926"/>
                    <a:pt x="15408" y="14926"/>
                  </a:cubicBezTo>
                  <a:cubicBezTo>
                    <a:pt x="15420" y="14926"/>
                    <a:pt x="15428" y="14924"/>
                    <a:pt x="15431" y="14919"/>
                  </a:cubicBezTo>
                  <a:cubicBezTo>
                    <a:pt x="15455" y="14871"/>
                    <a:pt x="14753" y="14455"/>
                    <a:pt x="13490" y="14074"/>
                  </a:cubicBezTo>
                  <a:cubicBezTo>
                    <a:pt x="11859" y="13586"/>
                    <a:pt x="10181" y="13300"/>
                    <a:pt x="8478" y="13240"/>
                  </a:cubicBezTo>
                  <a:cubicBezTo>
                    <a:pt x="8197" y="13228"/>
                    <a:pt x="7916" y="13222"/>
                    <a:pt x="7635" y="13222"/>
                  </a:cubicBezTo>
                  <a:close/>
                  <a:moveTo>
                    <a:pt x="30028" y="1"/>
                  </a:moveTo>
                  <a:lnTo>
                    <a:pt x="30028" y="12"/>
                  </a:lnTo>
                  <a:cubicBezTo>
                    <a:pt x="29802" y="72"/>
                    <a:pt x="29588" y="179"/>
                    <a:pt x="29397" y="322"/>
                  </a:cubicBezTo>
                  <a:cubicBezTo>
                    <a:pt x="28838" y="667"/>
                    <a:pt x="28314" y="1072"/>
                    <a:pt x="27826" y="1513"/>
                  </a:cubicBezTo>
                  <a:cubicBezTo>
                    <a:pt x="26218" y="2965"/>
                    <a:pt x="24861" y="4680"/>
                    <a:pt x="23825" y="6585"/>
                  </a:cubicBezTo>
                  <a:cubicBezTo>
                    <a:pt x="22801" y="8478"/>
                    <a:pt x="21932" y="10454"/>
                    <a:pt x="21241" y="12490"/>
                  </a:cubicBezTo>
                  <a:cubicBezTo>
                    <a:pt x="20694" y="14050"/>
                    <a:pt x="20396" y="15026"/>
                    <a:pt x="20456" y="15050"/>
                  </a:cubicBezTo>
                  <a:cubicBezTo>
                    <a:pt x="20456" y="15050"/>
                    <a:pt x="20457" y="15050"/>
                    <a:pt x="20458" y="15050"/>
                  </a:cubicBezTo>
                  <a:cubicBezTo>
                    <a:pt x="20525" y="15050"/>
                    <a:pt x="20916" y="14114"/>
                    <a:pt x="21527" y="12609"/>
                  </a:cubicBezTo>
                  <a:cubicBezTo>
                    <a:pt x="22289" y="10609"/>
                    <a:pt x="23182" y="8680"/>
                    <a:pt x="24206" y="6799"/>
                  </a:cubicBezTo>
                  <a:cubicBezTo>
                    <a:pt x="25218" y="4930"/>
                    <a:pt x="26516" y="3227"/>
                    <a:pt x="28028" y="1739"/>
                  </a:cubicBezTo>
                  <a:cubicBezTo>
                    <a:pt x="29195" y="608"/>
                    <a:pt x="30076" y="72"/>
                    <a:pt x="30028" y="1"/>
                  </a:cubicBezTo>
                  <a:close/>
                  <a:moveTo>
                    <a:pt x="14376" y="2606"/>
                  </a:moveTo>
                  <a:cubicBezTo>
                    <a:pt x="14374" y="2606"/>
                    <a:pt x="14373" y="2607"/>
                    <a:pt x="14372" y="2608"/>
                  </a:cubicBezTo>
                  <a:cubicBezTo>
                    <a:pt x="14252" y="2679"/>
                    <a:pt x="15955" y="5239"/>
                    <a:pt x="17443" y="8656"/>
                  </a:cubicBezTo>
                  <a:cubicBezTo>
                    <a:pt x="18926" y="12072"/>
                    <a:pt x="19534" y="15062"/>
                    <a:pt x="19668" y="15062"/>
                  </a:cubicBezTo>
                  <a:cubicBezTo>
                    <a:pt x="19669" y="15062"/>
                    <a:pt x="19669" y="15062"/>
                    <a:pt x="19670" y="15062"/>
                  </a:cubicBezTo>
                  <a:cubicBezTo>
                    <a:pt x="19729" y="15050"/>
                    <a:pt x="19646" y="14288"/>
                    <a:pt x="19372" y="13074"/>
                  </a:cubicBezTo>
                  <a:cubicBezTo>
                    <a:pt x="18622" y="9918"/>
                    <a:pt x="17348" y="6918"/>
                    <a:pt x="15586" y="4203"/>
                  </a:cubicBezTo>
                  <a:cubicBezTo>
                    <a:pt x="14927" y="3197"/>
                    <a:pt x="14436" y="2606"/>
                    <a:pt x="14376" y="2606"/>
                  </a:cubicBezTo>
                  <a:close/>
                  <a:moveTo>
                    <a:pt x="14383" y="10752"/>
                  </a:moveTo>
                  <a:cubicBezTo>
                    <a:pt x="14372" y="10788"/>
                    <a:pt x="14669" y="10978"/>
                    <a:pt x="15145" y="11311"/>
                  </a:cubicBezTo>
                  <a:cubicBezTo>
                    <a:pt x="16384" y="12181"/>
                    <a:pt x="17491" y="13216"/>
                    <a:pt x="18432" y="14395"/>
                  </a:cubicBezTo>
                  <a:cubicBezTo>
                    <a:pt x="18622" y="14645"/>
                    <a:pt x="18813" y="14895"/>
                    <a:pt x="19027" y="15133"/>
                  </a:cubicBezTo>
                  <a:cubicBezTo>
                    <a:pt x="19003" y="15038"/>
                    <a:pt x="18955" y="14955"/>
                    <a:pt x="18908" y="14883"/>
                  </a:cubicBezTo>
                  <a:cubicBezTo>
                    <a:pt x="18813" y="14752"/>
                    <a:pt x="18682" y="14562"/>
                    <a:pt x="18515" y="14324"/>
                  </a:cubicBezTo>
                  <a:cubicBezTo>
                    <a:pt x="17610" y="13097"/>
                    <a:pt x="16479" y="12050"/>
                    <a:pt x="15205" y="11216"/>
                  </a:cubicBezTo>
                  <a:cubicBezTo>
                    <a:pt x="14955" y="11061"/>
                    <a:pt x="14753" y="10942"/>
                    <a:pt x="14610" y="10859"/>
                  </a:cubicBezTo>
                  <a:cubicBezTo>
                    <a:pt x="14538" y="10811"/>
                    <a:pt x="14455" y="10776"/>
                    <a:pt x="14383" y="10752"/>
                  </a:cubicBezTo>
                  <a:close/>
                  <a:moveTo>
                    <a:pt x="6238" y="11077"/>
                  </a:moveTo>
                  <a:cubicBezTo>
                    <a:pt x="5223" y="11077"/>
                    <a:pt x="4620" y="11155"/>
                    <a:pt x="4620" y="11216"/>
                  </a:cubicBezTo>
                  <a:cubicBezTo>
                    <a:pt x="4632" y="11288"/>
                    <a:pt x="5454" y="11276"/>
                    <a:pt x="6799" y="11395"/>
                  </a:cubicBezTo>
                  <a:cubicBezTo>
                    <a:pt x="7466" y="11442"/>
                    <a:pt x="8264" y="11538"/>
                    <a:pt x="9133" y="11692"/>
                  </a:cubicBezTo>
                  <a:cubicBezTo>
                    <a:pt x="11026" y="12014"/>
                    <a:pt x="12871" y="12562"/>
                    <a:pt x="14633" y="13300"/>
                  </a:cubicBezTo>
                  <a:cubicBezTo>
                    <a:pt x="15455" y="13645"/>
                    <a:pt x="16169" y="13990"/>
                    <a:pt x="16765" y="14312"/>
                  </a:cubicBezTo>
                  <a:cubicBezTo>
                    <a:pt x="17886" y="14895"/>
                    <a:pt x="18575" y="15341"/>
                    <a:pt x="18681" y="15341"/>
                  </a:cubicBezTo>
                  <a:cubicBezTo>
                    <a:pt x="18687" y="15341"/>
                    <a:pt x="18691" y="15339"/>
                    <a:pt x="18694" y="15336"/>
                  </a:cubicBezTo>
                  <a:cubicBezTo>
                    <a:pt x="18717" y="15288"/>
                    <a:pt x="18074" y="14740"/>
                    <a:pt x="16919" y="14038"/>
                  </a:cubicBezTo>
                  <a:cubicBezTo>
                    <a:pt x="16241" y="13633"/>
                    <a:pt x="15526" y="13252"/>
                    <a:pt x="14800" y="12931"/>
                  </a:cubicBezTo>
                  <a:cubicBezTo>
                    <a:pt x="13907" y="12538"/>
                    <a:pt x="12990" y="12204"/>
                    <a:pt x="12062" y="11919"/>
                  </a:cubicBezTo>
                  <a:cubicBezTo>
                    <a:pt x="11121" y="11657"/>
                    <a:pt x="10157" y="11442"/>
                    <a:pt x="9192" y="11300"/>
                  </a:cubicBezTo>
                  <a:cubicBezTo>
                    <a:pt x="8407" y="11180"/>
                    <a:pt x="7609" y="11109"/>
                    <a:pt x="6811" y="11085"/>
                  </a:cubicBezTo>
                  <a:cubicBezTo>
                    <a:pt x="6608" y="11080"/>
                    <a:pt x="6417" y="11077"/>
                    <a:pt x="6238" y="11077"/>
                  </a:cubicBezTo>
                  <a:close/>
                  <a:moveTo>
                    <a:pt x="34912" y="7999"/>
                  </a:moveTo>
                  <a:cubicBezTo>
                    <a:pt x="34681" y="7999"/>
                    <a:pt x="33894" y="8134"/>
                    <a:pt x="32755" y="8454"/>
                  </a:cubicBezTo>
                  <a:cubicBezTo>
                    <a:pt x="31969" y="8692"/>
                    <a:pt x="31195" y="8954"/>
                    <a:pt x="30445" y="9275"/>
                  </a:cubicBezTo>
                  <a:cubicBezTo>
                    <a:pt x="28588" y="10037"/>
                    <a:pt x="26837" y="11026"/>
                    <a:pt x="25230" y="12228"/>
                  </a:cubicBezTo>
                  <a:cubicBezTo>
                    <a:pt x="24575" y="12716"/>
                    <a:pt x="23956" y="13252"/>
                    <a:pt x="23361" y="13800"/>
                  </a:cubicBezTo>
                  <a:cubicBezTo>
                    <a:pt x="22337" y="14764"/>
                    <a:pt x="21777" y="15431"/>
                    <a:pt x="21837" y="15479"/>
                  </a:cubicBezTo>
                  <a:cubicBezTo>
                    <a:pt x="21839" y="15480"/>
                    <a:pt x="21842" y="15481"/>
                    <a:pt x="21846" y="15481"/>
                  </a:cubicBezTo>
                  <a:cubicBezTo>
                    <a:pt x="21942" y="15481"/>
                    <a:pt x="22542" y="14887"/>
                    <a:pt x="23563" y="14038"/>
                  </a:cubicBezTo>
                  <a:cubicBezTo>
                    <a:pt x="24087" y="13597"/>
                    <a:pt x="24718" y="13085"/>
                    <a:pt x="25480" y="12562"/>
                  </a:cubicBezTo>
                  <a:cubicBezTo>
                    <a:pt x="26230" y="12038"/>
                    <a:pt x="27064" y="11490"/>
                    <a:pt x="27980" y="10966"/>
                  </a:cubicBezTo>
                  <a:cubicBezTo>
                    <a:pt x="28838" y="10478"/>
                    <a:pt x="29719" y="10037"/>
                    <a:pt x="30624" y="9645"/>
                  </a:cubicBezTo>
                  <a:cubicBezTo>
                    <a:pt x="31457" y="9275"/>
                    <a:pt x="32219" y="8978"/>
                    <a:pt x="32874" y="8752"/>
                  </a:cubicBezTo>
                  <a:cubicBezTo>
                    <a:pt x="34172" y="8287"/>
                    <a:pt x="35005" y="8073"/>
                    <a:pt x="34993" y="8001"/>
                  </a:cubicBezTo>
                  <a:lnTo>
                    <a:pt x="34993" y="8001"/>
                  </a:lnTo>
                  <a:lnTo>
                    <a:pt x="34981" y="8013"/>
                  </a:lnTo>
                  <a:cubicBezTo>
                    <a:pt x="34979" y="8004"/>
                    <a:pt x="34956" y="7999"/>
                    <a:pt x="34912" y="7999"/>
                  </a:cubicBezTo>
                  <a:close/>
                  <a:moveTo>
                    <a:pt x="4989" y="15098"/>
                  </a:moveTo>
                  <a:cubicBezTo>
                    <a:pt x="4656" y="15098"/>
                    <a:pt x="4489" y="15502"/>
                    <a:pt x="4727" y="15741"/>
                  </a:cubicBezTo>
                  <a:cubicBezTo>
                    <a:pt x="4805" y="15818"/>
                    <a:pt x="4900" y="15853"/>
                    <a:pt x="4993" y="15853"/>
                  </a:cubicBezTo>
                  <a:cubicBezTo>
                    <a:pt x="5186" y="15853"/>
                    <a:pt x="5370" y="15704"/>
                    <a:pt x="5370" y="15479"/>
                  </a:cubicBezTo>
                  <a:cubicBezTo>
                    <a:pt x="5370" y="15264"/>
                    <a:pt x="5192" y="15098"/>
                    <a:pt x="4989" y="15098"/>
                  </a:cubicBezTo>
                  <a:close/>
                  <a:moveTo>
                    <a:pt x="40027" y="15205"/>
                  </a:moveTo>
                  <a:cubicBezTo>
                    <a:pt x="39692" y="15205"/>
                    <a:pt x="39533" y="15613"/>
                    <a:pt x="39768" y="15836"/>
                  </a:cubicBezTo>
                  <a:cubicBezTo>
                    <a:pt x="39845" y="15913"/>
                    <a:pt x="39940" y="15948"/>
                    <a:pt x="40033" y="15948"/>
                  </a:cubicBezTo>
                  <a:cubicBezTo>
                    <a:pt x="40226" y="15948"/>
                    <a:pt x="40411" y="15799"/>
                    <a:pt x="40411" y="15574"/>
                  </a:cubicBezTo>
                  <a:cubicBezTo>
                    <a:pt x="40411" y="15371"/>
                    <a:pt x="40244" y="15205"/>
                    <a:pt x="40041" y="15205"/>
                  </a:cubicBezTo>
                  <a:cubicBezTo>
                    <a:pt x="40037" y="15205"/>
                    <a:pt x="40032" y="15205"/>
                    <a:pt x="40027" y="15205"/>
                  </a:cubicBezTo>
                  <a:close/>
                  <a:moveTo>
                    <a:pt x="11533" y="15558"/>
                  </a:moveTo>
                  <a:cubicBezTo>
                    <a:pt x="10785" y="15558"/>
                    <a:pt x="10035" y="15643"/>
                    <a:pt x="9299" y="15812"/>
                  </a:cubicBezTo>
                  <a:cubicBezTo>
                    <a:pt x="8668" y="15955"/>
                    <a:pt x="8311" y="16122"/>
                    <a:pt x="8311" y="16169"/>
                  </a:cubicBezTo>
                  <a:cubicBezTo>
                    <a:pt x="8317" y="16190"/>
                    <a:pt x="8362" y="16199"/>
                    <a:pt x="8441" y="16199"/>
                  </a:cubicBezTo>
                  <a:cubicBezTo>
                    <a:pt x="8820" y="16199"/>
                    <a:pt x="9987" y="15998"/>
                    <a:pt x="11420" y="15998"/>
                  </a:cubicBezTo>
                  <a:cubicBezTo>
                    <a:pt x="11541" y="15998"/>
                    <a:pt x="11663" y="15999"/>
                    <a:pt x="11788" y="16002"/>
                  </a:cubicBezTo>
                  <a:cubicBezTo>
                    <a:pt x="13483" y="16034"/>
                    <a:pt x="14861" y="16391"/>
                    <a:pt x="15183" y="16391"/>
                  </a:cubicBezTo>
                  <a:cubicBezTo>
                    <a:pt x="15225" y="16391"/>
                    <a:pt x="15248" y="16385"/>
                    <a:pt x="15253" y="16372"/>
                  </a:cubicBezTo>
                  <a:lnTo>
                    <a:pt x="15265" y="16372"/>
                  </a:lnTo>
                  <a:cubicBezTo>
                    <a:pt x="15276" y="16324"/>
                    <a:pt x="14919" y="16133"/>
                    <a:pt x="14300" y="15955"/>
                  </a:cubicBezTo>
                  <a:cubicBezTo>
                    <a:pt x="13401" y="15690"/>
                    <a:pt x="12468" y="15558"/>
                    <a:pt x="11533" y="15558"/>
                  </a:cubicBezTo>
                  <a:close/>
                  <a:moveTo>
                    <a:pt x="32054" y="13285"/>
                  </a:moveTo>
                  <a:cubicBezTo>
                    <a:pt x="31958" y="13285"/>
                    <a:pt x="31858" y="13286"/>
                    <a:pt x="31755" y="13288"/>
                  </a:cubicBezTo>
                  <a:cubicBezTo>
                    <a:pt x="31052" y="13288"/>
                    <a:pt x="30362" y="13347"/>
                    <a:pt x="29671" y="13443"/>
                  </a:cubicBezTo>
                  <a:cubicBezTo>
                    <a:pt x="28826" y="13562"/>
                    <a:pt x="27992" y="13740"/>
                    <a:pt x="27171" y="13978"/>
                  </a:cubicBezTo>
                  <a:cubicBezTo>
                    <a:pt x="26349" y="14217"/>
                    <a:pt x="25552" y="14514"/>
                    <a:pt x="24766" y="14859"/>
                  </a:cubicBezTo>
                  <a:cubicBezTo>
                    <a:pt x="24135" y="15145"/>
                    <a:pt x="23516" y="15467"/>
                    <a:pt x="22932" y="15824"/>
                  </a:cubicBezTo>
                  <a:cubicBezTo>
                    <a:pt x="21920" y="16455"/>
                    <a:pt x="21372" y="16919"/>
                    <a:pt x="21396" y="16979"/>
                  </a:cubicBezTo>
                  <a:cubicBezTo>
                    <a:pt x="21399" y="16983"/>
                    <a:pt x="21404" y="16985"/>
                    <a:pt x="21412" y="16985"/>
                  </a:cubicBezTo>
                  <a:cubicBezTo>
                    <a:pt x="21518" y="16985"/>
                    <a:pt x="22111" y="16619"/>
                    <a:pt x="23075" y="16098"/>
                  </a:cubicBezTo>
                  <a:cubicBezTo>
                    <a:pt x="23575" y="15812"/>
                    <a:pt x="24206" y="15514"/>
                    <a:pt x="24920" y="15217"/>
                  </a:cubicBezTo>
                  <a:cubicBezTo>
                    <a:pt x="25682" y="14907"/>
                    <a:pt x="26468" y="14621"/>
                    <a:pt x="27278" y="14383"/>
                  </a:cubicBezTo>
                  <a:cubicBezTo>
                    <a:pt x="28076" y="14157"/>
                    <a:pt x="28885" y="13978"/>
                    <a:pt x="29707" y="13836"/>
                  </a:cubicBezTo>
                  <a:cubicBezTo>
                    <a:pt x="30469" y="13705"/>
                    <a:pt x="31147" y="13621"/>
                    <a:pt x="31731" y="13586"/>
                  </a:cubicBezTo>
                  <a:cubicBezTo>
                    <a:pt x="32898" y="13502"/>
                    <a:pt x="33624" y="13502"/>
                    <a:pt x="33624" y="13431"/>
                  </a:cubicBezTo>
                  <a:cubicBezTo>
                    <a:pt x="33635" y="13387"/>
                    <a:pt x="33033" y="13285"/>
                    <a:pt x="32054" y="13285"/>
                  </a:cubicBezTo>
                  <a:close/>
                  <a:moveTo>
                    <a:pt x="30579" y="15180"/>
                  </a:moveTo>
                  <a:cubicBezTo>
                    <a:pt x="30315" y="15180"/>
                    <a:pt x="30052" y="15188"/>
                    <a:pt x="29790" y="15205"/>
                  </a:cubicBezTo>
                  <a:cubicBezTo>
                    <a:pt x="29171" y="15240"/>
                    <a:pt x="28564" y="15312"/>
                    <a:pt x="27968" y="15431"/>
                  </a:cubicBezTo>
                  <a:cubicBezTo>
                    <a:pt x="27718" y="15467"/>
                    <a:pt x="27492" y="15526"/>
                    <a:pt x="27290" y="15586"/>
                  </a:cubicBezTo>
                  <a:cubicBezTo>
                    <a:pt x="27076" y="15633"/>
                    <a:pt x="26909" y="15681"/>
                    <a:pt x="26778" y="15729"/>
                  </a:cubicBezTo>
                  <a:cubicBezTo>
                    <a:pt x="26623" y="15764"/>
                    <a:pt x="26480" y="15812"/>
                    <a:pt x="26349" y="15883"/>
                  </a:cubicBezTo>
                  <a:cubicBezTo>
                    <a:pt x="26492" y="15860"/>
                    <a:pt x="26647" y="15824"/>
                    <a:pt x="26790" y="15788"/>
                  </a:cubicBezTo>
                  <a:cubicBezTo>
                    <a:pt x="26933" y="15752"/>
                    <a:pt x="27099" y="15705"/>
                    <a:pt x="27302" y="15669"/>
                  </a:cubicBezTo>
                  <a:cubicBezTo>
                    <a:pt x="27504" y="15621"/>
                    <a:pt x="27730" y="15574"/>
                    <a:pt x="27992" y="15538"/>
                  </a:cubicBezTo>
                  <a:cubicBezTo>
                    <a:pt x="28588" y="15431"/>
                    <a:pt x="29195" y="15371"/>
                    <a:pt x="29790" y="15336"/>
                  </a:cubicBezTo>
                  <a:cubicBezTo>
                    <a:pt x="30017" y="15329"/>
                    <a:pt x="30244" y="15325"/>
                    <a:pt x="30471" y="15325"/>
                  </a:cubicBezTo>
                  <a:cubicBezTo>
                    <a:pt x="30993" y="15325"/>
                    <a:pt x="31514" y="15345"/>
                    <a:pt x="32029" y="15395"/>
                  </a:cubicBezTo>
                  <a:cubicBezTo>
                    <a:pt x="32767" y="15479"/>
                    <a:pt x="33493" y="15610"/>
                    <a:pt x="34219" y="15776"/>
                  </a:cubicBezTo>
                  <a:cubicBezTo>
                    <a:pt x="34803" y="15931"/>
                    <a:pt x="35374" y="16122"/>
                    <a:pt x="35946" y="16336"/>
                  </a:cubicBezTo>
                  <a:cubicBezTo>
                    <a:pt x="36184" y="16431"/>
                    <a:pt x="36410" y="16538"/>
                    <a:pt x="36589" y="16610"/>
                  </a:cubicBezTo>
                  <a:cubicBezTo>
                    <a:pt x="36779" y="16693"/>
                    <a:pt x="36946" y="16764"/>
                    <a:pt x="37077" y="16836"/>
                  </a:cubicBezTo>
                  <a:cubicBezTo>
                    <a:pt x="37208" y="16907"/>
                    <a:pt x="37339" y="16967"/>
                    <a:pt x="37482" y="17015"/>
                  </a:cubicBezTo>
                  <a:cubicBezTo>
                    <a:pt x="37363" y="16907"/>
                    <a:pt x="37220" y="16824"/>
                    <a:pt x="37089" y="16753"/>
                  </a:cubicBezTo>
                  <a:cubicBezTo>
                    <a:pt x="36934" y="16657"/>
                    <a:pt x="36767" y="16586"/>
                    <a:pt x="36612" y="16514"/>
                  </a:cubicBezTo>
                  <a:cubicBezTo>
                    <a:pt x="36410" y="16431"/>
                    <a:pt x="36208" y="16324"/>
                    <a:pt x="35969" y="16229"/>
                  </a:cubicBezTo>
                  <a:cubicBezTo>
                    <a:pt x="35398" y="16002"/>
                    <a:pt x="34826" y="15800"/>
                    <a:pt x="34231" y="15645"/>
                  </a:cubicBezTo>
                  <a:cubicBezTo>
                    <a:pt x="33505" y="15467"/>
                    <a:pt x="32767" y="15324"/>
                    <a:pt x="32029" y="15252"/>
                  </a:cubicBezTo>
                  <a:cubicBezTo>
                    <a:pt x="31544" y="15206"/>
                    <a:pt x="31060" y="15180"/>
                    <a:pt x="30579" y="15180"/>
                  </a:cubicBezTo>
                  <a:close/>
                  <a:moveTo>
                    <a:pt x="35353" y="17752"/>
                  </a:moveTo>
                  <a:cubicBezTo>
                    <a:pt x="35348" y="17752"/>
                    <a:pt x="35343" y="17752"/>
                    <a:pt x="35338" y="17753"/>
                  </a:cubicBezTo>
                  <a:cubicBezTo>
                    <a:pt x="35255" y="17753"/>
                    <a:pt x="35184" y="17824"/>
                    <a:pt x="35184" y="17907"/>
                  </a:cubicBezTo>
                  <a:cubicBezTo>
                    <a:pt x="35184" y="18003"/>
                    <a:pt x="35263" y="18061"/>
                    <a:pt x="35344" y="18061"/>
                  </a:cubicBezTo>
                  <a:cubicBezTo>
                    <a:pt x="35385" y="18061"/>
                    <a:pt x="35426" y="18046"/>
                    <a:pt x="35458" y="18015"/>
                  </a:cubicBezTo>
                  <a:cubicBezTo>
                    <a:pt x="35550" y="17911"/>
                    <a:pt x="35486" y="17752"/>
                    <a:pt x="35353" y="17752"/>
                  </a:cubicBezTo>
                  <a:close/>
                  <a:moveTo>
                    <a:pt x="26103" y="16964"/>
                  </a:moveTo>
                  <a:cubicBezTo>
                    <a:pt x="24994" y="16964"/>
                    <a:pt x="23883" y="17080"/>
                    <a:pt x="22789" y="17312"/>
                  </a:cubicBezTo>
                  <a:cubicBezTo>
                    <a:pt x="21849" y="17515"/>
                    <a:pt x="21301" y="17741"/>
                    <a:pt x="21313" y="17788"/>
                  </a:cubicBezTo>
                  <a:cubicBezTo>
                    <a:pt x="21317" y="17802"/>
                    <a:pt x="21345" y="17808"/>
                    <a:pt x="21397" y="17808"/>
                  </a:cubicBezTo>
                  <a:cubicBezTo>
                    <a:pt x="21816" y="17808"/>
                    <a:pt x="23747" y="17405"/>
                    <a:pt x="26154" y="17405"/>
                  </a:cubicBezTo>
                  <a:cubicBezTo>
                    <a:pt x="26270" y="17405"/>
                    <a:pt x="26386" y="17405"/>
                    <a:pt x="26504" y="17407"/>
                  </a:cubicBezTo>
                  <a:cubicBezTo>
                    <a:pt x="29148" y="17462"/>
                    <a:pt x="31260" y="18078"/>
                    <a:pt x="31627" y="18078"/>
                  </a:cubicBezTo>
                  <a:cubicBezTo>
                    <a:pt x="31660" y="18078"/>
                    <a:pt x="31679" y="18073"/>
                    <a:pt x="31683" y="18062"/>
                  </a:cubicBezTo>
                  <a:lnTo>
                    <a:pt x="31671" y="18062"/>
                  </a:lnTo>
                  <a:cubicBezTo>
                    <a:pt x="31695" y="18003"/>
                    <a:pt x="31147" y="17765"/>
                    <a:pt x="30231" y="17503"/>
                  </a:cubicBezTo>
                  <a:cubicBezTo>
                    <a:pt x="28880" y="17145"/>
                    <a:pt x="27493" y="16964"/>
                    <a:pt x="26103" y="16964"/>
                  </a:cubicBezTo>
                  <a:close/>
                  <a:moveTo>
                    <a:pt x="32421" y="18943"/>
                  </a:moveTo>
                  <a:lnTo>
                    <a:pt x="32421" y="18943"/>
                  </a:lnTo>
                  <a:cubicBezTo>
                    <a:pt x="32981" y="19289"/>
                    <a:pt x="33564" y="19586"/>
                    <a:pt x="34160" y="19836"/>
                  </a:cubicBezTo>
                  <a:cubicBezTo>
                    <a:pt x="34743" y="20134"/>
                    <a:pt x="35350" y="20384"/>
                    <a:pt x="35969" y="20598"/>
                  </a:cubicBezTo>
                  <a:lnTo>
                    <a:pt x="35969" y="20586"/>
                  </a:lnTo>
                  <a:cubicBezTo>
                    <a:pt x="34826" y="19955"/>
                    <a:pt x="33648" y="19408"/>
                    <a:pt x="32421" y="18943"/>
                  </a:cubicBezTo>
                  <a:close/>
                  <a:moveTo>
                    <a:pt x="12952" y="17152"/>
                  </a:moveTo>
                  <a:cubicBezTo>
                    <a:pt x="11534" y="17152"/>
                    <a:pt x="10118" y="17263"/>
                    <a:pt x="8716" y="17479"/>
                  </a:cubicBezTo>
                  <a:cubicBezTo>
                    <a:pt x="6537" y="17800"/>
                    <a:pt x="4418" y="18419"/>
                    <a:pt x="2418" y="19324"/>
                  </a:cubicBezTo>
                  <a:lnTo>
                    <a:pt x="1858" y="19574"/>
                  </a:lnTo>
                  <a:lnTo>
                    <a:pt x="1382" y="19824"/>
                  </a:lnTo>
                  <a:cubicBezTo>
                    <a:pt x="1120" y="19943"/>
                    <a:pt x="870" y="20086"/>
                    <a:pt x="632" y="20241"/>
                  </a:cubicBezTo>
                  <a:cubicBezTo>
                    <a:pt x="239" y="20479"/>
                    <a:pt x="1" y="20598"/>
                    <a:pt x="36" y="20658"/>
                  </a:cubicBezTo>
                  <a:cubicBezTo>
                    <a:pt x="38" y="20661"/>
                    <a:pt x="43" y="20663"/>
                    <a:pt x="50" y="20663"/>
                  </a:cubicBezTo>
                  <a:cubicBezTo>
                    <a:pt x="174" y="20663"/>
                    <a:pt x="1072" y="20184"/>
                    <a:pt x="2525" y="19610"/>
                  </a:cubicBezTo>
                  <a:cubicBezTo>
                    <a:pt x="4537" y="18800"/>
                    <a:pt x="6632" y="18229"/>
                    <a:pt x="8776" y="17907"/>
                  </a:cubicBezTo>
                  <a:cubicBezTo>
                    <a:pt x="10439" y="17658"/>
                    <a:pt x="12118" y="17530"/>
                    <a:pt x="13799" y="17530"/>
                  </a:cubicBezTo>
                  <a:cubicBezTo>
                    <a:pt x="14283" y="17530"/>
                    <a:pt x="14768" y="17541"/>
                    <a:pt x="15253" y="17562"/>
                  </a:cubicBezTo>
                  <a:cubicBezTo>
                    <a:pt x="16571" y="17619"/>
                    <a:pt x="17504" y="17714"/>
                    <a:pt x="17829" y="17714"/>
                  </a:cubicBezTo>
                  <a:cubicBezTo>
                    <a:pt x="17912" y="17714"/>
                    <a:pt x="17955" y="17708"/>
                    <a:pt x="17955" y="17693"/>
                  </a:cubicBezTo>
                  <a:cubicBezTo>
                    <a:pt x="17729" y="17586"/>
                    <a:pt x="17491" y="17526"/>
                    <a:pt x="17241" y="17515"/>
                  </a:cubicBezTo>
                  <a:cubicBezTo>
                    <a:pt x="16777" y="17419"/>
                    <a:pt x="16110" y="17336"/>
                    <a:pt x="15276" y="17253"/>
                  </a:cubicBezTo>
                  <a:cubicBezTo>
                    <a:pt x="14503" y="17185"/>
                    <a:pt x="13727" y="17152"/>
                    <a:pt x="12952" y="17152"/>
                  </a:cubicBezTo>
                  <a:close/>
                  <a:moveTo>
                    <a:pt x="11722" y="18985"/>
                  </a:moveTo>
                  <a:cubicBezTo>
                    <a:pt x="11636" y="18985"/>
                    <a:pt x="11550" y="18991"/>
                    <a:pt x="11466" y="19003"/>
                  </a:cubicBezTo>
                  <a:lnTo>
                    <a:pt x="10907" y="19003"/>
                  </a:lnTo>
                  <a:lnTo>
                    <a:pt x="10169" y="19050"/>
                  </a:lnTo>
                  <a:cubicBezTo>
                    <a:pt x="8728" y="19158"/>
                    <a:pt x="7311" y="19443"/>
                    <a:pt x="5954" y="19908"/>
                  </a:cubicBezTo>
                  <a:cubicBezTo>
                    <a:pt x="4597" y="20384"/>
                    <a:pt x="3287" y="21015"/>
                    <a:pt x="2060" y="21777"/>
                  </a:cubicBezTo>
                  <a:cubicBezTo>
                    <a:pt x="1584" y="22063"/>
                    <a:pt x="1203" y="22313"/>
                    <a:pt x="941" y="22479"/>
                  </a:cubicBezTo>
                  <a:cubicBezTo>
                    <a:pt x="810" y="22563"/>
                    <a:pt x="679" y="22658"/>
                    <a:pt x="548" y="22753"/>
                  </a:cubicBezTo>
                  <a:cubicBezTo>
                    <a:pt x="691" y="22694"/>
                    <a:pt x="834" y="22622"/>
                    <a:pt x="977" y="22527"/>
                  </a:cubicBezTo>
                  <a:lnTo>
                    <a:pt x="2108" y="21872"/>
                  </a:lnTo>
                  <a:cubicBezTo>
                    <a:pt x="3346" y="21146"/>
                    <a:pt x="4656" y="20539"/>
                    <a:pt x="6001" y="20051"/>
                  </a:cubicBezTo>
                  <a:cubicBezTo>
                    <a:pt x="7359" y="19586"/>
                    <a:pt x="8764" y="19277"/>
                    <a:pt x="10192" y="19134"/>
                  </a:cubicBezTo>
                  <a:lnTo>
                    <a:pt x="10943" y="19062"/>
                  </a:lnTo>
                  <a:lnTo>
                    <a:pt x="11502" y="19039"/>
                  </a:lnTo>
                  <a:cubicBezTo>
                    <a:pt x="11657" y="19039"/>
                    <a:pt x="11812" y="19027"/>
                    <a:pt x="11978" y="19003"/>
                  </a:cubicBezTo>
                  <a:cubicBezTo>
                    <a:pt x="11895" y="18991"/>
                    <a:pt x="11809" y="18985"/>
                    <a:pt x="11722" y="18985"/>
                  </a:cubicBezTo>
                  <a:close/>
                  <a:moveTo>
                    <a:pt x="23657" y="20601"/>
                  </a:moveTo>
                  <a:cubicBezTo>
                    <a:pt x="23608" y="20601"/>
                    <a:pt x="23557" y="20604"/>
                    <a:pt x="23504" y="20610"/>
                  </a:cubicBezTo>
                  <a:cubicBezTo>
                    <a:pt x="23504" y="20634"/>
                    <a:pt x="23932" y="20670"/>
                    <a:pt x="24623" y="20789"/>
                  </a:cubicBezTo>
                  <a:cubicBezTo>
                    <a:pt x="25504" y="20932"/>
                    <a:pt x="26385" y="21158"/>
                    <a:pt x="27230" y="21456"/>
                  </a:cubicBezTo>
                  <a:cubicBezTo>
                    <a:pt x="28088" y="21753"/>
                    <a:pt x="28909" y="22134"/>
                    <a:pt x="29695" y="22575"/>
                  </a:cubicBezTo>
                  <a:cubicBezTo>
                    <a:pt x="30274" y="22893"/>
                    <a:pt x="30626" y="23124"/>
                    <a:pt x="30678" y="23124"/>
                  </a:cubicBezTo>
                  <a:cubicBezTo>
                    <a:pt x="30680" y="23124"/>
                    <a:pt x="30682" y="23124"/>
                    <a:pt x="30683" y="23122"/>
                  </a:cubicBezTo>
                  <a:cubicBezTo>
                    <a:pt x="30612" y="23051"/>
                    <a:pt x="30528" y="22991"/>
                    <a:pt x="30445" y="22932"/>
                  </a:cubicBezTo>
                  <a:cubicBezTo>
                    <a:pt x="30290" y="22825"/>
                    <a:pt x="30052" y="22658"/>
                    <a:pt x="29754" y="22479"/>
                  </a:cubicBezTo>
                  <a:cubicBezTo>
                    <a:pt x="28981" y="22015"/>
                    <a:pt x="28147" y="21622"/>
                    <a:pt x="27290" y="21325"/>
                  </a:cubicBezTo>
                  <a:cubicBezTo>
                    <a:pt x="26433" y="21027"/>
                    <a:pt x="25540" y="20813"/>
                    <a:pt x="24635" y="20682"/>
                  </a:cubicBezTo>
                  <a:cubicBezTo>
                    <a:pt x="24361" y="20646"/>
                    <a:pt x="24087" y="20622"/>
                    <a:pt x="23801" y="20610"/>
                  </a:cubicBezTo>
                  <a:cubicBezTo>
                    <a:pt x="23754" y="20604"/>
                    <a:pt x="23706" y="20601"/>
                    <a:pt x="23657" y="20601"/>
                  </a:cubicBezTo>
                  <a:close/>
                  <a:moveTo>
                    <a:pt x="15095" y="19375"/>
                  </a:moveTo>
                  <a:cubicBezTo>
                    <a:pt x="14800" y="19375"/>
                    <a:pt x="14250" y="19418"/>
                    <a:pt x="13526" y="19527"/>
                  </a:cubicBezTo>
                  <a:cubicBezTo>
                    <a:pt x="12074" y="19777"/>
                    <a:pt x="10657" y="20205"/>
                    <a:pt x="9299" y="20789"/>
                  </a:cubicBezTo>
                  <a:cubicBezTo>
                    <a:pt x="7954" y="21384"/>
                    <a:pt x="6668" y="22110"/>
                    <a:pt x="5466" y="22956"/>
                  </a:cubicBezTo>
                  <a:cubicBezTo>
                    <a:pt x="4549" y="23611"/>
                    <a:pt x="4025" y="24075"/>
                    <a:pt x="4061" y="24123"/>
                  </a:cubicBezTo>
                  <a:cubicBezTo>
                    <a:pt x="4063" y="24127"/>
                    <a:pt x="4068" y="24129"/>
                    <a:pt x="4076" y="24129"/>
                  </a:cubicBezTo>
                  <a:cubicBezTo>
                    <a:pt x="4179" y="24129"/>
                    <a:pt x="4745" y="23761"/>
                    <a:pt x="5632" y="23218"/>
                  </a:cubicBezTo>
                  <a:cubicBezTo>
                    <a:pt x="6859" y="22456"/>
                    <a:pt x="8145" y="21777"/>
                    <a:pt x="9478" y="21194"/>
                  </a:cubicBezTo>
                  <a:cubicBezTo>
                    <a:pt x="12586" y="19824"/>
                    <a:pt x="15372" y="19539"/>
                    <a:pt x="15348" y="19396"/>
                  </a:cubicBezTo>
                  <a:lnTo>
                    <a:pt x="15348" y="19396"/>
                  </a:lnTo>
                  <a:lnTo>
                    <a:pt x="15336" y="19408"/>
                  </a:lnTo>
                  <a:cubicBezTo>
                    <a:pt x="15336" y="19387"/>
                    <a:pt x="15252" y="19375"/>
                    <a:pt x="15095" y="19375"/>
                  </a:cubicBezTo>
                  <a:close/>
                  <a:moveTo>
                    <a:pt x="19149" y="19905"/>
                  </a:moveTo>
                  <a:cubicBezTo>
                    <a:pt x="19024" y="19905"/>
                    <a:pt x="18336" y="20924"/>
                    <a:pt x="17920" y="22348"/>
                  </a:cubicBezTo>
                  <a:cubicBezTo>
                    <a:pt x="17491" y="23813"/>
                    <a:pt x="17527" y="25063"/>
                    <a:pt x="17646" y="25063"/>
                  </a:cubicBezTo>
                  <a:cubicBezTo>
                    <a:pt x="17646" y="25063"/>
                    <a:pt x="17647" y="25063"/>
                    <a:pt x="17648" y="25063"/>
                  </a:cubicBezTo>
                  <a:cubicBezTo>
                    <a:pt x="17766" y="25063"/>
                    <a:pt x="17922" y="23877"/>
                    <a:pt x="18336" y="22468"/>
                  </a:cubicBezTo>
                  <a:cubicBezTo>
                    <a:pt x="18753" y="21063"/>
                    <a:pt x="19253" y="19979"/>
                    <a:pt x="19158" y="19908"/>
                  </a:cubicBezTo>
                  <a:cubicBezTo>
                    <a:pt x="19155" y="19906"/>
                    <a:pt x="19152" y="19905"/>
                    <a:pt x="19149" y="19905"/>
                  </a:cubicBezTo>
                  <a:close/>
                  <a:moveTo>
                    <a:pt x="22111" y="21801"/>
                  </a:moveTo>
                  <a:lnTo>
                    <a:pt x="22111" y="21801"/>
                  </a:lnTo>
                  <a:cubicBezTo>
                    <a:pt x="22730" y="22456"/>
                    <a:pt x="23385" y="23087"/>
                    <a:pt x="24075" y="23682"/>
                  </a:cubicBezTo>
                  <a:cubicBezTo>
                    <a:pt x="24730" y="24301"/>
                    <a:pt x="25421" y="24896"/>
                    <a:pt x="26135" y="25456"/>
                  </a:cubicBezTo>
                  <a:lnTo>
                    <a:pt x="26147" y="25444"/>
                  </a:lnTo>
                  <a:cubicBezTo>
                    <a:pt x="25516" y="24789"/>
                    <a:pt x="24861" y="24158"/>
                    <a:pt x="24170" y="23575"/>
                  </a:cubicBezTo>
                  <a:cubicBezTo>
                    <a:pt x="23516" y="22944"/>
                    <a:pt x="22825" y="22348"/>
                    <a:pt x="22111" y="21801"/>
                  </a:cubicBezTo>
                  <a:close/>
                  <a:moveTo>
                    <a:pt x="22678" y="18844"/>
                  </a:moveTo>
                  <a:cubicBezTo>
                    <a:pt x="22469" y="18844"/>
                    <a:pt x="22263" y="18861"/>
                    <a:pt x="22051" y="18908"/>
                  </a:cubicBezTo>
                  <a:cubicBezTo>
                    <a:pt x="22051" y="18979"/>
                    <a:pt x="23194" y="19015"/>
                    <a:pt x="25016" y="19241"/>
                  </a:cubicBezTo>
                  <a:lnTo>
                    <a:pt x="25730" y="19336"/>
                  </a:lnTo>
                  <a:cubicBezTo>
                    <a:pt x="25980" y="19372"/>
                    <a:pt x="26218" y="19420"/>
                    <a:pt x="26492" y="19467"/>
                  </a:cubicBezTo>
                  <a:cubicBezTo>
                    <a:pt x="27028" y="19551"/>
                    <a:pt x="27587" y="19682"/>
                    <a:pt x="28183" y="19801"/>
                  </a:cubicBezTo>
                  <a:cubicBezTo>
                    <a:pt x="30755" y="20384"/>
                    <a:pt x="33231" y="21277"/>
                    <a:pt x="35588" y="22456"/>
                  </a:cubicBezTo>
                  <a:cubicBezTo>
                    <a:pt x="36124" y="22741"/>
                    <a:pt x="36636" y="22991"/>
                    <a:pt x="37101" y="23265"/>
                  </a:cubicBezTo>
                  <a:cubicBezTo>
                    <a:pt x="37327" y="23396"/>
                    <a:pt x="37565" y="23515"/>
                    <a:pt x="37779" y="23658"/>
                  </a:cubicBezTo>
                  <a:cubicBezTo>
                    <a:pt x="37982" y="23789"/>
                    <a:pt x="38196" y="23908"/>
                    <a:pt x="38386" y="24027"/>
                  </a:cubicBezTo>
                  <a:cubicBezTo>
                    <a:pt x="39885" y="24966"/>
                    <a:pt x="40780" y="25662"/>
                    <a:pt x="40879" y="25662"/>
                  </a:cubicBezTo>
                  <a:cubicBezTo>
                    <a:pt x="40883" y="25662"/>
                    <a:pt x="40885" y="25661"/>
                    <a:pt x="40887" y="25658"/>
                  </a:cubicBezTo>
                  <a:cubicBezTo>
                    <a:pt x="40911" y="25635"/>
                    <a:pt x="40696" y="25444"/>
                    <a:pt x="40315" y="25111"/>
                  </a:cubicBezTo>
                  <a:cubicBezTo>
                    <a:pt x="40113" y="24932"/>
                    <a:pt x="39875" y="24742"/>
                    <a:pt x="39577" y="24515"/>
                  </a:cubicBezTo>
                  <a:cubicBezTo>
                    <a:pt x="39279" y="24301"/>
                    <a:pt x="38946" y="24039"/>
                    <a:pt x="38565" y="23789"/>
                  </a:cubicBezTo>
                  <a:lnTo>
                    <a:pt x="37958" y="23384"/>
                  </a:lnTo>
                  <a:cubicBezTo>
                    <a:pt x="37744" y="23241"/>
                    <a:pt x="37517" y="23110"/>
                    <a:pt x="37291" y="22968"/>
                  </a:cubicBezTo>
                  <a:cubicBezTo>
                    <a:pt x="36791" y="22658"/>
                    <a:pt x="36291" y="22372"/>
                    <a:pt x="35767" y="22110"/>
                  </a:cubicBezTo>
                  <a:cubicBezTo>
                    <a:pt x="34588" y="21491"/>
                    <a:pt x="33362" y="20944"/>
                    <a:pt x="32112" y="20491"/>
                  </a:cubicBezTo>
                  <a:cubicBezTo>
                    <a:pt x="30850" y="20039"/>
                    <a:pt x="29576" y="19682"/>
                    <a:pt x="28266" y="19396"/>
                  </a:cubicBezTo>
                  <a:cubicBezTo>
                    <a:pt x="27671" y="19289"/>
                    <a:pt x="27099" y="19170"/>
                    <a:pt x="26552" y="19098"/>
                  </a:cubicBezTo>
                  <a:cubicBezTo>
                    <a:pt x="26290" y="19062"/>
                    <a:pt x="26028" y="19027"/>
                    <a:pt x="25778" y="19003"/>
                  </a:cubicBezTo>
                  <a:lnTo>
                    <a:pt x="25051" y="18920"/>
                  </a:lnTo>
                  <a:cubicBezTo>
                    <a:pt x="24635" y="18872"/>
                    <a:pt x="24218" y="18848"/>
                    <a:pt x="23801" y="18848"/>
                  </a:cubicBezTo>
                  <a:lnTo>
                    <a:pt x="22861" y="18848"/>
                  </a:lnTo>
                  <a:cubicBezTo>
                    <a:pt x="22799" y="18845"/>
                    <a:pt x="22738" y="18844"/>
                    <a:pt x="22678" y="18844"/>
                  </a:cubicBezTo>
                  <a:close/>
                  <a:moveTo>
                    <a:pt x="30362" y="21420"/>
                  </a:moveTo>
                  <a:lnTo>
                    <a:pt x="30362" y="21420"/>
                  </a:lnTo>
                  <a:cubicBezTo>
                    <a:pt x="30362" y="21432"/>
                    <a:pt x="30695" y="21622"/>
                    <a:pt x="31195" y="21956"/>
                  </a:cubicBezTo>
                  <a:cubicBezTo>
                    <a:pt x="31862" y="22384"/>
                    <a:pt x="32481" y="22860"/>
                    <a:pt x="33076" y="23384"/>
                  </a:cubicBezTo>
                  <a:cubicBezTo>
                    <a:pt x="33660" y="23908"/>
                    <a:pt x="34207" y="24468"/>
                    <a:pt x="34707" y="25075"/>
                  </a:cubicBezTo>
                  <a:cubicBezTo>
                    <a:pt x="35100" y="25551"/>
                    <a:pt x="35315" y="25837"/>
                    <a:pt x="35338" y="25837"/>
                  </a:cubicBezTo>
                  <a:lnTo>
                    <a:pt x="35338" y="25825"/>
                  </a:lnTo>
                  <a:cubicBezTo>
                    <a:pt x="35303" y="25742"/>
                    <a:pt x="35255" y="25670"/>
                    <a:pt x="35196" y="25599"/>
                  </a:cubicBezTo>
                  <a:cubicBezTo>
                    <a:pt x="35112" y="25456"/>
                    <a:pt x="34969" y="25254"/>
                    <a:pt x="34779" y="25015"/>
                  </a:cubicBezTo>
                  <a:cubicBezTo>
                    <a:pt x="34291" y="24384"/>
                    <a:pt x="33755" y="23801"/>
                    <a:pt x="33160" y="23277"/>
                  </a:cubicBezTo>
                  <a:cubicBezTo>
                    <a:pt x="32564" y="22741"/>
                    <a:pt x="31921" y="22277"/>
                    <a:pt x="31243" y="21860"/>
                  </a:cubicBezTo>
                  <a:cubicBezTo>
                    <a:pt x="30981" y="21706"/>
                    <a:pt x="30755" y="21598"/>
                    <a:pt x="30612" y="21515"/>
                  </a:cubicBezTo>
                  <a:cubicBezTo>
                    <a:pt x="30528" y="21479"/>
                    <a:pt x="30445" y="21444"/>
                    <a:pt x="30362" y="21420"/>
                  </a:cubicBezTo>
                  <a:close/>
                  <a:moveTo>
                    <a:pt x="8454" y="23170"/>
                  </a:moveTo>
                  <a:lnTo>
                    <a:pt x="8454" y="23170"/>
                  </a:lnTo>
                  <a:cubicBezTo>
                    <a:pt x="8371" y="23182"/>
                    <a:pt x="8299" y="23218"/>
                    <a:pt x="8228" y="23253"/>
                  </a:cubicBezTo>
                  <a:cubicBezTo>
                    <a:pt x="8061" y="23325"/>
                    <a:pt x="7847" y="23420"/>
                    <a:pt x="7573" y="23575"/>
                  </a:cubicBezTo>
                  <a:cubicBezTo>
                    <a:pt x="6871" y="23956"/>
                    <a:pt x="6204" y="24396"/>
                    <a:pt x="5585" y="24885"/>
                  </a:cubicBezTo>
                  <a:cubicBezTo>
                    <a:pt x="4954" y="25385"/>
                    <a:pt x="4370" y="25944"/>
                    <a:pt x="3835" y="26551"/>
                  </a:cubicBezTo>
                  <a:cubicBezTo>
                    <a:pt x="3632" y="26778"/>
                    <a:pt x="3477" y="26968"/>
                    <a:pt x="3382" y="27111"/>
                  </a:cubicBezTo>
                  <a:cubicBezTo>
                    <a:pt x="3323" y="27171"/>
                    <a:pt x="3275" y="27242"/>
                    <a:pt x="3227" y="27325"/>
                  </a:cubicBezTo>
                  <a:cubicBezTo>
                    <a:pt x="3228" y="27326"/>
                    <a:pt x="3228" y="27326"/>
                    <a:pt x="3229" y="27326"/>
                  </a:cubicBezTo>
                  <a:cubicBezTo>
                    <a:pt x="3261" y="27326"/>
                    <a:pt x="3498" y="27054"/>
                    <a:pt x="3906" y="26611"/>
                  </a:cubicBezTo>
                  <a:cubicBezTo>
                    <a:pt x="5001" y="25456"/>
                    <a:pt x="6240" y="24468"/>
                    <a:pt x="7621" y="23670"/>
                  </a:cubicBezTo>
                  <a:cubicBezTo>
                    <a:pt x="8121" y="23361"/>
                    <a:pt x="8454" y="23182"/>
                    <a:pt x="8454" y="23170"/>
                  </a:cubicBezTo>
                  <a:close/>
                  <a:moveTo>
                    <a:pt x="20765" y="23063"/>
                  </a:moveTo>
                  <a:cubicBezTo>
                    <a:pt x="20765" y="23313"/>
                    <a:pt x="20801" y="23563"/>
                    <a:pt x="20872" y="23801"/>
                  </a:cubicBezTo>
                  <a:cubicBezTo>
                    <a:pt x="21122" y="24956"/>
                    <a:pt x="21551" y="26075"/>
                    <a:pt x="22158" y="27099"/>
                  </a:cubicBezTo>
                  <a:cubicBezTo>
                    <a:pt x="22265" y="27325"/>
                    <a:pt x="22408" y="27528"/>
                    <a:pt x="22563" y="27718"/>
                  </a:cubicBezTo>
                  <a:lnTo>
                    <a:pt x="22575" y="27706"/>
                  </a:lnTo>
                  <a:cubicBezTo>
                    <a:pt x="22480" y="27480"/>
                    <a:pt x="22373" y="27254"/>
                    <a:pt x="22253" y="27040"/>
                  </a:cubicBezTo>
                  <a:cubicBezTo>
                    <a:pt x="21980" y="26516"/>
                    <a:pt x="21742" y="25980"/>
                    <a:pt x="21527" y="25444"/>
                  </a:cubicBezTo>
                  <a:cubicBezTo>
                    <a:pt x="21301" y="24896"/>
                    <a:pt x="21122" y="24337"/>
                    <a:pt x="20968" y="23765"/>
                  </a:cubicBezTo>
                  <a:cubicBezTo>
                    <a:pt x="20920" y="23527"/>
                    <a:pt x="20849" y="23289"/>
                    <a:pt x="20765" y="23063"/>
                  </a:cubicBezTo>
                  <a:close/>
                  <a:moveTo>
                    <a:pt x="22845" y="21602"/>
                  </a:moveTo>
                  <a:cubicBezTo>
                    <a:pt x="22825" y="21602"/>
                    <a:pt x="22814" y="21605"/>
                    <a:pt x="22813" y="21610"/>
                  </a:cubicBezTo>
                  <a:cubicBezTo>
                    <a:pt x="22777" y="21741"/>
                    <a:pt x="25575" y="22670"/>
                    <a:pt x="28647" y="24563"/>
                  </a:cubicBezTo>
                  <a:cubicBezTo>
                    <a:pt x="31664" y="26415"/>
                    <a:pt x="33712" y="28483"/>
                    <a:pt x="33889" y="28483"/>
                  </a:cubicBezTo>
                  <a:cubicBezTo>
                    <a:pt x="33893" y="28483"/>
                    <a:pt x="33896" y="28482"/>
                    <a:pt x="33898" y="28480"/>
                  </a:cubicBezTo>
                  <a:lnTo>
                    <a:pt x="33886" y="28480"/>
                  </a:lnTo>
                  <a:cubicBezTo>
                    <a:pt x="33922" y="28444"/>
                    <a:pt x="33457" y="27861"/>
                    <a:pt x="32576" y="27040"/>
                  </a:cubicBezTo>
                  <a:cubicBezTo>
                    <a:pt x="30290" y="24896"/>
                    <a:pt x="27599" y="23230"/>
                    <a:pt x="24670" y="22134"/>
                  </a:cubicBezTo>
                  <a:cubicBezTo>
                    <a:pt x="23681" y="21766"/>
                    <a:pt x="22998" y="21602"/>
                    <a:pt x="22845" y="21602"/>
                  </a:cubicBezTo>
                  <a:close/>
                  <a:moveTo>
                    <a:pt x="29671" y="28218"/>
                  </a:moveTo>
                  <a:cubicBezTo>
                    <a:pt x="29385" y="28218"/>
                    <a:pt x="29254" y="28552"/>
                    <a:pt x="29457" y="28754"/>
                  </a:cubicBezTo>
                  <a:cubicBezTo>
                    <a:pt x="29517" y="28814"/>
                    <a:pt x="29593" y="28841"/>
                    <a:pt x="29668" y="28841"/>
                  </a:cubicBezTo>
                  <a:cubicBezTo>
                    <a:pt x="29830" y="28841"/>
                    <a:pt x="29989" y="28715"/>
                    <a:pt x="29981" y="28528"/>
                  </a:cubicBezTo>
                  <a:cubicBezTo>
                    <a:pt x="29981" y="28349"/>
                    <a:pt x="29838" y="28218"/>
                    <a:pt x="29671" y="28218"/>
                  </a:cubicBezTo>
                  <a:close/>
                  <a:moveTo>
                    <a:pt x="3424" y="29467"/>
                  </a:moveTo>
                  <a:cubicBezTo>
                    <a:pt x="3418" y="29467"/>
                    <a:pt x="3412" y="29468"/>
                    <a:pt x="3406" y="29468"/>
                  </a:cubicBezTo>
                  <a:cubicBezTo>
                    <a:pt x="3275" y="29468"/>
                    <a:pt x="3203" y="29623"/>
                    <a:pt x="3299" y="29718"/>
                  </a:cubicBezTo>
                  <a:cubicBezTo>
                    <a:pt x="3327" y="29751"/>
                    <a:pt x="3365" y="29765"/>
                    <a:pt x="3402" y="29765"/>
                  </a:cubicBezTo>
                  <a:cubicBezTo>
                    <a:pt x="3476" y="29765"/>
                    <a:pt x="3549" y="29710"/>
                    <a:pt x="3549" y="29623"/>
                  </a:cubicBezTo>
                  <a:cubicBezTo>
                    <a:pt x="3560" y="29535"/>
                    <a:pt x="3499" y="29467"/>
                    <a:pt x="3424" y="29467"/>
                  </a:cubicBezTo>
                  <a:close/>
                  <a:moveTo>
                    <a:pt x="16171" y="22345"/>
                  </a:moveTo>
                  <a:cubicBezTo>
                    <a:pt x="16020" y="22345"/>
                    <a:pt x="14496" y="23707"/>
                    <a:pt x="13050" y="25766"/>
                  </a:cubicBezTo>
                  <a:cubicBezTo>
                    <a:pt x="11562" y="27873"/>
                    <a:pt x="10776" y="29814"/>
                    <a:pt x="10895" y="29873"/>
                  </a:cubicBezTo>
                  <a:cubicBezTo>
                    <a:pt x="10897" y="29874"/>
                    <a:pt x="10899" y="29875"/>
                    <a:pt x="10902" y="29875"/>
                  </a:cubicBezTo>
                  <a:cubicBezTo>
                    <a:pt x="11056" y="29875"/>
                    <a:pt x="11989" y="28055"/>
                    <a:pt x="13407" y="26016"/>
                  </a:cubicBezTo>
                  <a:cubicBezTo>
                    <a:pt x="14848" y="23932"/>
                    <a:pt x="16277" y="22432"/>
                    <a:pt x="16181" y="22348"/>
                  </a:cubicBezTo>
                  <a:cubicBezTo>
                    <a:pt x="16179" y="22346"/>
                    <a:pt x="16176" y="22345"/>
                    <a:pt x="16171" y="22345"/>
                  </a:cubicBezTo>
                  <a:close/>
                  <a:moveTo>
                    <a:pt x="16993" y="19771"/>
                  </a:moveTo>
                  <a:cubicBezTo>
                    <a:pt x="16849" y="19771"/>
                    <a:pt x="16007" y="20008"/>
                    <a:pt x="14776" y="20574"/>
                  </a:cubicBezTo>
                  <a:cubicBezTo>
                    <a:pt x="14002" y="20920"/>
                    <a:pt x="13240" y="21325"/>
                    <a:pt x="12502" y="21765"/>
                  </a:cubicBezTo>
                  <a:cubicBezTo>
                    <a:pt x="11609" y="22313"/>
                    <a:pt x="10740" y="22920"/>
                    <a:pt x="9931" y="23575"/>
                  </a:cubicBezTo>
                  <a:cubicBezTo>
                    <a:pt x="9109" y="24242"/>
                    <a:pt x="8347" y="24968"/>
                    <a:pt x="7633" y="25742"/>
                  </a:cubicBezTo>
                  <a:cubicBezTo>
                    <a:pt x="7311" y="26111"/>
                    <a:pt x="7025" y="26468"/>
                    <a:pt x="6763" y="26813"/>
                  </a:cubicBezTo>
                  <a:cubicBezTo>
                    <a:pt x="6490" y="27147"/>
                    <a:pt x="6275" y="27504"/>
                    <a:pt x="6061" y="27790"/>
                  </a:cubicBezTo>
                  <a:cubicBezTo>
                    <a:pt x="5870" y="28052"/>
                    <a:pt x="5704" y="28337"/>
                    <a:pt x="5549" y="28623"/>
                  </a:cubicBezTo>
                  <a:cubicBezTo>
                    <a:pt x="5418" y="28837"/>
                    <a:pt x="5311" y="29064"/>
                    <a:pt x="5204" y="29290"/>
                  </a:cubicBezTo>
                  <a:cubicBezTo>
                    <a:pt x="5037" y="29659"/>
                    <a:pt x="4954" y="29873"/>
                    <a:pt x="4989" y="29885"/>
                  </a:cubicBezTo>
                  <a:cubicBezTo>
                    <a:pt x="4991" y="29886"/>
                    <a:pt x="4993" y="29886"/>
                    <a:pt x="4994" y="29886"/>
                  </a:cubicBezTo>
                  <a:cubicBezTo>
                    <a:pt x="5079" y="29886"/>
                    <a:pt x="5495" y="29086"/>
                    <a:pt x="6311" y="27944"/>
                  </a:cubicBezTo>
                  <a:cubicBezTo>
                    <a:pt x="6525" y="27659"/>
                    <a:pt x="6775" y="27349"/>
                    <a:pt x="7037" y="27016"/>
                  </a:cubicBezTo>
                  <a:cubicBezTo>
                    <a:pt x="7299" y="26682"/>
                    <a:pt x="7609" y="26349"/>
                    <a:pt x="7930" y="26004"/>
                  </a:cubicBezTo>
                  <a:cubicBezTo>
                    <a:pt x="8645" y="25254"/>
                    <a:pt x="9395" y="24551"/>
                    <a:pt x="10204" y="23896"/>
                  </a:cubicBezTo>
                  <a:cubicBezTo>
                    <a:pt x="11002" y="23253"/>
                    <a:pt x="11847" y="22646"/>
                    <a:pt x="12717" y="22087"/>
                  </a:cubicBezTo>
                  <a:cubicBezTo>
                    <a:pt x="13526" y="21586"/>
                    <a:pt x="14276" y="21158"/>
                    <a:pt x="14919" y="20825"/>
                  </a:cubicBezTo>
                  <a:cubicBezTo>
                    <a:pt x="16205" y="20170"/>
                    <a:pt x="17039" y="19836"/>
                    <a:pt x="17015" y="19777"/>
                  </a:cubicBezTo>
                  <a:cubicBezTo>
                    <a:pt x="17014" y="19773"/>
                    <a:pt x="17006" y="19771"/>
                    <a:pt x="16993" y="19771"/>
                  </a:cubicBezTo>
                  <a:close/>
                  <a:moveTo>
                    <a:pt x="23158" y="25516"/>
                  </a:moveTo>
                  <a:lnTo>
                    <a:pt x="23158" y="25516"/>
                  </a:lnTo>
                  <a:cubicBezTo>
                    <a:pt x="23289" y="25801"/>
                    <a:pt x="23432" y="26087"/>
                    <a:pt x="23611" y="26349"/>
                  </a:cubicBezTo>
                  <a:cubicBezTo>
                    <a:pt x="23897" y="26861"/>
                    <a:pt x="24325" y="27552"/>
                    <a:pt x="24813" y="28302"/>
                  </a:cubicBezTo>
                  <a:cubicBezTo>
                    <a:pt x="25301" y="29040"/>
                    <a:pt x="25778" y="29707"/>
                    <a:pt x="26123" y="30171"/>
                  </a:cubicBezTo>
                  <a:cubicBezTo>
                    <a:pt x="26302" y="30433"/>
                    <a:pt x="26504" y="30683"/>
                    <a:pt x="26718" y="30921"/>
                  </a:cubicBezTo>
                  <a:cubicBezTo>
                    <a:pt x="26564" y="30635"/>
                    <a:pt x="26397" y="30373"/>
                    <a:pt x="26206" y="30111"/>
                  </a:cubicBezTo>
                  <a:cubicBezTo>
                    <a:pt x="25873" y="29635"/>
                    <a:pt x="25432" y="28968"/>
                    <a:pt x="24932" y="28218"/>
                  </a:cubicBezTo>
                  <a:cubicBezTo>
                    <a:pt x="24432" y="27480"/>
                    <a:pt x="24004" y="26790"/>
                    <a:pt x="23694" y="26301"/>
                  </a:cubicBezTo>
                  <a:cubicBezTo>
                    <a:pt x="23539" y="26028"/>
                    <a:pt x="23361" y="25766"/>
                    <a:pt x="23158" y="25516"/>
                  </a:cubicBezTo>
                  <a:close/>
                  <a:moveTo>
                    <a:pt x="16991" y="26551"/>
                  </a:moveTo>
                  <a:lnTo>
                    <a:pt x="16991" y="26551"/>
                  </a:lnTo>
                  <a:cubicBezTo>
                    <a:pt x="16848" y="26801"/>
                    <a:pt x="16729" y="27063"/>
                    <a:pt x="16658" y="27337"/>
                  </a:cubicBezTo>
                  <a:cubicBezTo>
                    <a:pt x="16205" y="28623"/>
                    <a:pt x="16003" y="29980"/>
                    <a:pt x="16062" y="31350"/>
                  </a:cubicBezTo>
                  <a:cubicBezTo>
                    <a:pt x="16062" y="31635"/>
                    <a:pt x="16086" y="31909"/>
                    <a:pt x="16157" y="32183"/>
                  </a:cubicBezTo>
                  <a:cubicBezTo>
                    <a:pt x="16169" y="31909"/>
                    <a:pt x="16169" y="31623"/>
                    <a:pt x="16157" y="31350"/>
                  </a:cubicBezTo>
                  <a:cubicBezTo>
                    <a:pt x="16157" y="29992"/>
                    <a:pt x="16360" y="28647"/>
                    <a:pt x="16753" y="27361"/>
                  </a:cubicBezTo>
                  <a:cubicBezTo>
                    <a:pt x="16848" y="27099"/>
                    <a:pt x="16919" y="26825"/>
                    <a:pt x="16991" y="26551"/>
                  </a:cubicBezTo>
                  <a:close/>
                  <a:moveTo>
                    <a:pt x="27028" y="28909"/>
                  </a:moveTo>
                  <a:lnTo>
                    <a:pt x="27028" y="28909"/>
                  </a:lnTo>
                  <a:cubicBezTo>
                    <a:pt x="27147" y="29111"/>
                    <a:pt x="27278" y="29314"/>
                    <a:pt x="27433" y="29492"/>
                  </a:cubicBezTo>
                  <a:cubicBezTo>
                    <a:pt x="27683" y="29838"/>
                    <a:pt x="28040" y="30338"/>
                    <a:pt x="28433" y="30885"/>
                  </a:cubicBezTo>
                  <a:cubicBezTo>
                    <a:pt x="28814" y="31433"/>
                    <a:pt x="29147" y="31933"/>
                    <a:pt x="29385" y="32302"/>
                  </a:cubicBezTo>
                  <a:cubicBezTo>
                    <a:pt x="29504" y="32505"/>
                    <a:pt x="29647" y="32695"/>
                    <a:pt x="29802" y="32874"/>
                  </a:cubicBezTo>
                  <a:cubicBezTo>
                    <a:pt x="29719" y="32659"/>
                    <a:pt x="29612" y="32445"/>
                    <a:pt x="29481" y="32243"/>
                  </a:cubicBezTo>
                  <a:cubicBezTo>
                    <a:pt x="29254" y="31862"/>
                    <a:pt x="28933" y="31350"/>
                    <a:pt x="28552" y="30802"/>
                  </a:cubicBezTo>
                  <a:cubicBezTo>
                    <a:pt x="28159" y="30254"/>
                    <a:pt x="27790" y="29766"/>
                    <a:pt x="27516" y="29433"/>
                  </a:cubicBezTo>
                  <a:cubicBezTo>
                    <a:pt x="27373" y="29242"/>
                    <a:pt x="27218" y="29064"/>
                    <a:pt x="27028" y="28909"/>
                  </a:cubicBezTo>
                  <a:close/>
                  <a:moveTo>
                    <a:pt x="19652" y="33003"/>
                  </a:moveTo>
                  <a:cubicBezTo>
                    <a:pt x="19576" y="33003"/>
                    <a:pt x="19516" y="33071"/>
                    <a:pt x="19527" y="33159"/>
                  </a:cubicBezTo>
                  <a:cubicBezTo>
                    <a:pt x="19527" y="33246"/>
                    <a:pt x="19600" y="33301"/>
                    <a:pt x="19673" y="33301"/>
                  </a:cubicBezTo>
                  <a:cubicBezTo>
                    <a:pt x="19711" y="33301"/>
                    <a:pt x="19749" y="33287"/>
                    <a:pt x="19777" y="33255"/>
                  </a:cubicBezTo>
                  <a:cubicBezTo>
                    <a:pt x="19872" y="33159"/>
                    <a:pt x="19801" y="33005"/>
                    <a:pt x="19670" y="33005"/>
                  </a:cubicBezTo>
                  <a:cubicBezTo>
                    <a:pt x="19664" y="33004"/>
                    <a:pt x="19658" y="33003"/>
                    <a:pt x="19652" y="33003"/>
                  </a:cubicBezTo>
                  <a:close/>
                  <a:moveTo>
                    <a:pt x="18253" y="26016"/>
                  </a:moveTo>
                  <a:lnTo>
                    <a:pt x="18253" y="26016"/>
                  </a:lnTo>
                  <a:cubicBezTo>
                    <a:pt x="18205" y="26099"/>
                    <a:pt x="18182" y="26194"/>
                    <a:pt x="18158" y="26289"/>
                  </a:cubicBezTo>
                  <a:cubicBezTo>
                    <a:pt x="18110" y="26480"/>
                    <a:pt x="18051" y="26754"/>
                    <a:pt x="17991" y="27087"/>
                  </a:cubicBezTo>
                  <a:cubicBezTo>
                    <a:pt x="17848" y="27956"/>
                    <a:pt x="17765" y="28837"/>
                    <a:pt x="17753" y="29730"/>
                  </a:cubicBezTo>
                  <a:cubicBezTo>
                    <a:pt x="17741" y="30611"/>
                    <a:pt x="17801" y="31492"/>
                    <a:pt x="17932" y="32374"/>
                  </a:cubicBezTo>
                  <a:cubicBezTo>
                    <a:pt x="17991" y="32707"/>
                    <a:pt x="18039" y="32981"/>
                    <a:pt x="18086" y="33159"/>
                  </a:cubicBezTo>
                  <a:cubicBezTo>
                    <a:pt x="18098" y="33249"/>
                    <a:pt x="18119" y="33340"/>
                    <a:pt x="18162" y="33430"/>
                  </a:cubicBezTo>
                  <a:lnTo>
                    <a:pt x="18162" y="33430"/>
                  </a:lnTo>
                  <a:cubicBezTo>
                    <a:pt x="18167" y="33349"/>
                    <a:pt x="18104" y="32961"/>
                    <a:pt x="18051" y="32362"/>
                  </a:cubicBezTo>
                  <a:cubicBezTo>
                    <a:pt x="17943" y="31492"/>
                    <a:pt x="17884" y="30611"/>
                    <a:pt x="17896" y="29730"/>
                  </a:cubicBezTo>
                  <a:cubicBezTo>
                    <a:pt x="17908" y="28849"/>
                    <a:pt x="17979" y="27968"/>
                    <a:pt x="18098" y="27099"/>
                  </a:cubicBezTo>
                  <a:cubicBezTo>
                    <a:pt x="18193" y="26432"/>
                    <a:pt x="18277" y="26016"/>
                    <a:pt x="18253" y="26016"/>
                  </a:cubicBezTo>
                  <a:close/>
                  <a:moveTo>
                    <a:pt x="18162" y="33430"/>
                  </a:moveTo>
                  <a:cubicBezTo>
                    <a:pt x="18162" y="33439"/>
                    <a:pt x="18160" y="33444"/>
                    <a:pt x="18158" y="33445"/>
                  </a:cubicBezTo>
                  <a:lnTo>
                    <a:pt x="18170" y="33445"/>
                  </a:lnTo>
                  <a:cubicBezTo>
                    <a:pt x="18167" y="33440"/>
                    <a:pt x="18165" y="33435"/>
                    <a:pt x="18162" y="33430"/>
                  </a:cubicBezTo>
                  <a:close/>
                  <a:moveTo>
                    <a:pt x="15419" y="25206"/>
                  </a:moveTo>
                  <a:cubicBezTo>
                    <a:pt x="15348" y="25301"/>
                    <a:pt x="15288" y="25396"/>
                    <a:pt x="15241" y="25504"/>
                  </a:cubicBezTo>
                  <a:cubicBezTo>
                    <a:pt x="15134" y="25706"/>
                    <a:pt x="14991" y="25992"/>
                    <a:pt x="14812" y="26361"/>
                  </a:cubicBezTo>
                  <a:cubicBezTo>
                    <a:pt x="14372" y="27313"/>
                    <a:pt x="13991" y="28302"/>
                    <a:pt x="13705" y="29314"/>
                  </a:cubicBezTo>
                  <a:cubicBezTo>
                    <a:pt x="13407" y="30314"/>
                    <a:pt x="13193" y="31350"/>
                    <a:pt x="13062" y="32397"/>
                  </a:cubicBezTo>
                  <a:cubicBezTo>
                    <a:pt x="13014" y="32790"/>
                    <a:pt x="12979" y="33112"/>
                    <a:pt x="12967" y="33338"/>
                  </a:cubicBezTo>
                  <a:cubicBezTo>
                    <a:pt x="12955" y="33457"/>
                    <a:pt x="12955" y="33576"/>
                    <a:pt x="12967" y="33695"/>
                  </a:cubicBezTo>
                  <a:cubicBezTo>
                    <a:pt x="13002" y="33576"/>
                    <a:pt x="13026" y="33457"/>
                    <a:pt x="13038" y="33338"/>
                  </a:cubicBezTo>
                  <a:cubicBezTo>
                    <a:pt x="13062" y="33124"/>
                    <a:pt x="13109" y="32790"/>
                    <a:pt x="13169" y="32397"/>
                  </a:cubicBezTo>
                  <a:cubicBezTo>
                    <a:pt x="13336" y="31373"/>
                    <a:pt x="13562" y="30349"/>
                    <a:pt x="13848" y="29337"/>
                  </a:cubicBezTo>
                  <a:cubicBezTo>
                    <a:pt x="14133" y="28337"/>
                    <a:pt x="14491" y="27361"/>
                    <a:pt x="14907" y="26397"/>
                  </a:cubicBezTo>
                  <a:cubicBezTo>
                    <a:pt x="15062" y="26039"/>
                    <a:pt x="15193" y="25742"/>
                    <a:pt x="15288" y="25527"/>
                  </a:cubicBezTo>
                  <a:cubicBezTo>
                    <a:pt x="15348" y="25432"/>
                    <a:pt x="15384" y="25325"/>
                    <a:pt x="15419" y="25206"/>
                  </a:cubicBezTo>
                  <a:close/>
                  <a:moveTo>
                    <a:pt x="20158" y="20277"/>
                  </a:moveTo>
                  <a:cubicBezTo>
                    <a:pt x="20087" y="20277"/>
                    <a:pt x="19932" y="21051"/>
                    <a:pt x="19813" y="22325"/>
                  </a:cubicBezTo>
                  <a:cubicBezTo>
                    <a:pt x="19515" y="25670"/>
                    <a:pt x="19801" y="29040"/>
                    <a:pt x="20646" y="32290"/>
                  </a:cubicBezTo>
                  <a:cubicBezTo>
                    <a:pt x="20965" y="33475"/>
                    <a:pt x="21251" y="34202"/>
                    <a:pt x="21317" y="34252"/>
                  </a:cubicBezTo>
                  <a:lnTo>
                    <a:pt x="21317" y="34252"/>
                  </a:lnTo>
                  <a:cubicBezTo>
                    <a:pt x="21363" y="34200"/>
                    <a:pt x="21187" y="33435"/>
                    <a:pt x="20932" y="32219"/>
                  </a:cubicBezTo>
                  <a:cubicBezTo>
                    <a:pt x="20610" y="30600"/>
                    <a:pt x="20372" y="28956"/>
                    <a:pt x="20229" y="27313"/>
                  </a:cubicBezTo>
                  <a:cubicBezTo>
                    <a:pt x="20098" y="25658"/>
                    <a:pt x="20063" y="24003"/>
                    <a:pt x="20122" y="22348"/>
                  </a:cubicBezTo>
                  <a:cubicBezTo>
                    <a:pt x="20158" y="21075"/>
                    <a:pt x="20218" y="20289"/>
                    <a:pt x="20158" y="20277"/>
                  </a:cubicBezTo>
                  <a:close/>
                  <a:moveTo>
                    <a:pt x="21317" y="34252"/>
                  </a:moveTo>
                  <a:cubicBezTo>
                    <a:pt x="21316" y="34254"/>
                    <a:pt x="21314" y="34254"/>
                    <a:pt x="21313" y="34255"/>
                  </a:cubicBezTo>
                  <a:lnTo>
                    <a:pt x="21322" y="34255"/>
                  </a:lnTo>
                  <a:cubicBezTo>
                    <a:pt x="21321" y="34254"/>
                    <a:pt x="21319" y="34254"/>
                    <a:pt x="21317" y="34252"/>
                  </a:cubicBezTo>
                  <a:close/>
                  <a:moveTo>
                    <a:pt x="21322" y="34255"/>
                  </a:moveTo>
                  <a:cubicBezTo>
                    <a:pt x="21323" y="34255"/>
                    <a:pt x="21323" y="34255"/>
                    <a:pt x="21324" y="34255"/>
                  </a:cubicBezTo>
                  <a:cubicBezTo>
                    <a:pt x="21324" y="34255"/>
                    <a:pt x="21324" y="34255"/>
                    <a:pt x="21325" y="34255"/>
                  </a:cubicBezTo>
                  <a:close/>
                  <a:moveTo>
                    <a:pt x="17955" y="20003"/>
                  </a:moveTo>
                  <a:cubicBezTo>
                    <a:pt x="17896" y="20015"/>
                    <a:pt x="17836" y="20039"/>
                    <a:pt x="17789" y="20063"/>
                  </a:cubicBezTo>
                  <a:lnTo>
                    <a:pt x="17289" y="20324"/>
                  </a:lnTo>
                  <a:cubicBezTo>
                    <a:pt x="17062" y="20432"/>
                    <a:pt x="16800" y="20586"/>
                    <a:pt x="16503" y="20765"/>
                  </a:cubicBezTo>
                  <a:cubicBezTo>
                    <a:pt x="16205" y="20944"/>
                    <a:pt x="15860" y="21146"/>
                    <a:pt x="15503" y="21408"/>
                  </a:cubicBezTo>
                  <a:lnTo>
                    <a:pt x="14919" y="21789"/>
                  </a:lnTo>
                  <a:cubicBezTo>
                    <a:pt x="14729" y="21920"/>
                    <a:pt x="14538" y="22087"/>
                    <a:pt x="14324" y="22241"/>
                  </a:cubicBezTo>
                  <a:cubicBezTo>
                    <a:pt x="13907" y="22539"/>
                    <a:pt x="13490" y="22908"/>
                    <a:pt x="13050" y="23289"/>
                  </a:cubicBezTo>
                  <a:cubicBezTo>
                    <a:pt x="11133" y="24968"/>
                    <a:pt x="9502" y="26932"/>
                    <a:pt x="8204" y="29111"/>
                  </a:cubicBezTo>
                  <a:cubicBezTo>
                    <a:pt x="7918" y="29611"/>
                    <a:pt x="7633" y="30088"/>
                    <a:pt x="7406" y="30564"/>
                  </a:cubicBezTo>
                  <a:cubicBezTo>
                    <a:pt x="7299" y="30790"/>
                    <a:pt x="7168" y="31016"/>
                    <a:pt x="7073" y="31231"/>
                  </a:cubicBezTo>
                  <a:lnTo>
                    <a:pt x="6799" y="31862"/>
                  </a:lnTo>
                  <a:cubicBezTo>
                    <a:pt x="6609" y="32278"/>
                    <a:pt x="6478" y="32671"/>
                    <a:pt x="6347" y="32981"/>
                  </a:cubicBezTo>
                  <a:cubicBezTo>
                    <a:pt x="6228" y="33255"/>
                    <a:pt x="6132" y="33528"/>
                    <a:pt x="6049" y="33814"/>
                  </a:cubicBezTo>
                  <a:cubicBezTo>
                    <a:pt x="5978" y="34052"/>
                    <a:pt x="5930" y="34231"/>
                    <a:pt x="5882" y="34374"/>
                  </a:cubicBezTo>
                  <a:cubicBezTo>
                    <a:pt x="5859" y="34433"/>
                    <a:pt x="5847" y="34493"/>
                    <a:pt x="5835" y="34564"/>
                  </a:cubicBezTo>
                  <a:cubicBezTo>
                    <a:pt x="5870" y="34505"/>
                    <a:pt x="5894" y="34433"/>
                    <a:pt x="5918" y="34374"/>
                  </a:cubicBezTo>
                  <a:cubicBezTo>
                    <a:pt x="5954" y="34243"/>
                    <a:pt x="6025" y="34076"/>
                    <a:pt x="6109" y="33838"/>
                  </a:cubicBezTo>
                  <a:cubicBezTo>
                    <a:pt x="6180" y="33612"/>
                    <a:pt x="6287" y="33326"/>
                    <a:pt x="6418" y="33005"/>
                  </a:cubicBezTo>
                  <a:cubicBezTo>
                    <a:pt x="6549" y="32683"/>
                    <a:pt x="6692" y="32314"/>
                    <a:pt x="6883" y="31909"/>
                  </a:cubicBezTo>
                  <a:lnTo>
                    <a:pt x="7156" y="31290"/>
                  </a:lnTo>
                  <a:cubicBezTo>
                    <a:pt x="7264" y="31064"/>
                    <a:pt x="7383" y="30850"/>
                    <a:pt x="7502" y="30623"/>
                  </a:cubicBezTo>
                  <a:cubicBezTo>
                    <a:pt x="7728" y="30159"/>
                    <a:pt x="8014" y="29683"/>
                    <a:pt x="8311" y="29183"/>
                  </a:cubicBezTo>
                  <a:cubicBezTo>
                    <a:pt x="8966" y="28111"/>
                    <a:pt x="9692" y="27087"/>
                    <a:pt x="10502" y="26123"/>
                  </a:cubicBezTo>
                  <a:cubicBezTo>
                    <a:pt x="11312" y="25158"/>
                    <a:pt x="12181" y="24253"/>
                    <a:pt x="13121" y="23408"/>
                  </a:cubicBezTo>
                  <a:cubicBezTo>
                    <a:pt x="13550" y="23027"/>
                    <a:pt x="13979" y="22670"/>
                    <a:pt x="14395" y="22360"/>
                  </a:cubicBezTo>
                  <a:cubicBezTo>
                    <a:pt x="14598" y="22206"/>
                    <a:pt x="14788" y="22039"/>
                    <a:pt x="14991" y="21908"/>
                  </a:cubicBezTo>
                  <a:lnTo>
                    <a:pt x="15538" y="21503"/>
                  </a:lnTo>
                  <a:cubicBezTo>
                    <a:pt x="15896" y="21241"/>
                    <a:pt x="16241" y="21039"/>
                    <a:pt x="16527" y="20848"/>
                  </a:cubicBezTo>
                  <a:cubicBezTo>
                    <a:pt x="16824" y="20670"/>
                    <a:pt x="17086" y="20515"/>
                    <a:pt x="17300" y="20384"/>
                  </a:cubicBezTo>
                  <a:lnTo>
                    <a:pt x="17789" y="20110"/>
                  </a:lnTo>
                  <a:cubicBezTo>
                    <a:pt x="17848" y="20086"/>
                    <a:pt x="17896" y="20039"/>
                    <a:pt x="17955" y="20003"/>
                  </a:cubicBezTo>
                  <a:close/>
                  <a:moveTo>
                    <a:pt x="11955" y="30838"/>
                  </a:moveTo>
                  <a:lnTo>
                    <a:pt x="11955" y="30838"/>
                  </a:lnTo>
                  <a:cubicBezTo>
                    <a:pt x="11812" y="31040"/>
                    <a:pt x="11681" y="31266"/>
                    <a:pt x="11585" y="31504"/>
                  </a:cubicBezTo>
                  <a:cubicBezTo>
                    <a:pt x="11050" y="32600"/>
                    <a:pt x="10704" y="33790"/>
                    <a:pt x="10573" y="35017"/>
                  </a:cubicBezTo>
                  <a:cubicBezTo>
                    <a:pt x="10538" y="35267"/>
                    <a:pt x="10526" y="35517"/>
                    <a:pt x="10550" y="35767"/>
                  </a:cubicBezTo>
                  <a:cubicBezTo>
                    <a:pt x="10609" y="35529"/>
                    <a:pt x="10657" y="35279"/>
                    <a:pt x="10681" y="35017"/>
                  </a:cubicBezTo>
                  <a:cubicBezTo>
                    <a:pt x="10776" y="34421"/>
                    <a:pt x="10907" y="33838"/>
                    <a:pt x="11074" y="33255"/>
                  </a:cubicBezTo>
                  <a:cubicBezTo>
                    <a:pt x="11240" y="32671"/>
                    <a:pt x="11443" y="32100"/>
                    <a:pt x="11681" y="31540"/>
                  </a:cubicBezTo>
                  <a:cubicBezTo>
                    <a:pt x="11788" y="31314"/>
                    <a:pt x="11883" y="31076"/>
                    <a:pt x="11955" y="30838"/>
                  </a:cubicBezTo>
                  <a:close/>
                  <a:moveTo>
                    <a:pt x="14904" y="35730"/>
                  </a:moveTo>
                  <a:cubicBezTo>
                    <a:pt x="14897" y="35730"/>
                    <a:pt x="14890" y="35731"/>
                    <a:pt x="14884" y="35731"/>
                  </a:cubicBezTo>
                  <a:cubicBezTo>
                    <a:pt x="14550" y="35731"/>
                    <a:pt x="14383" y="36136"/>
                    <a:pt x="14622" y="36362"/>
                  </a:cubicBezTo>
                  <a:cubicBezTo>
                    <a:pt x="14699" y="36440"/>
                    <a:pt x="14794" y="36474"/>
                    <a:pt x="14887" y="36474"/>
                  </a:cubicBezTo>
                  <a:cubicBezTo>
                    <a:pt x="15080" y="36474"/>
                    <a:pt x="15265" y="36325"/>
                    <a:pt x="15265" y="36100"/>
                  </a:cubicBezTo>
                  <a:lnTo>
                    <a:pt x="15253" y="36100"/>
                  </a:lnTo>
                  <a:cubicBezTo>
                    <a:pt x="15253" y="35893"/>
                    <a:pt x="15097" y="35730"/>
                    <a:pt x="14904" y="3573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8" name="Google Shape;228;p8"/>
          <p:cNvSpPr txBox="1">
            <a:spLocks noGrp="1"/>
          </p:cNvSpPr>
          <p:nvPr>
            <p:ph type="title"/>
          </p:nvPr>
        </p:nvSpPr>
        <p:spPr>
          <a:xfrm>
            <a:off x="927450" y="1711200"/>
            <a:ext cx="7289100" cy="18735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solidFill>
                  <a:schemeClr val="accent3"/>
                </a:solidFill>
              </a:defRPr>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pPr defTabSz="685800" fontAlgn="base">
              <a:spcAft>
                <a:spcPct val="0"/>
              </a:spcAft>
              <a:buClrTx/>
            </a:pPr>
            <a:endParaRPr lang="en-US" altLang="en-US" kern="1200" smtClean="0">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lvl1pPr>
              <a:defRPr/>
            </a:lvl1pPr>
          </a:lstStyle>
          <a:p>
            <a:pPr algn="ctr" defTabSz="685800" fontAlgn="base">
              <a:spcAft>
                <a:spcPct val="0"/>
              </a:spcAft>
              <a:buClrTx/>
            </a:pPr>
            <a:endParaRPr lang="en-US" altLang="en-US" kern="1200" smtClean="0">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lvl1pPr>
              <a:defRPr/>
            </a:lvl1pPr>
          </a:lstStyle>
          <a:p>
            <a:pPr defTabSz="685800" fontAlgn="base">
              <a:spcAft>
                <a:spcPct val="0"/>
              </a:spcAft>
              <a:buClrTx/>
            </a:pPr>
            <a:fld id="{FF6D0930-A0EF-4E1C-A124-03AE5AFD48CD}" type="slidenum">
              <a:rPr lang="en-US" altLang="en-US" kern="1200" smtClean="0">
                <a:latin typeface="Arial" panose="020B0604020202020204" pitchFamily="34" charset="0"/>
                <a:ea typeface="+mn-ea"/>
                <a:cs typeface="+mn-cs"/>
              </a:rPr>
              <a:pPr defTabSz="685800" fontAlgn="base">
                <a:spcAft>
                  <a:spcPct val="0"/>
                </a:spcAft>
                <a:buClrTx/>
              </a:pPr>
              <a:t>‹#›</a:t>
            </a:fld>
            <a:endParaRPr lang="en-US" altLang="en-US" kern="1200" smtClean="0">
              <a:latin typeface="Arial" panose="020B0604020202020204" pitchFamily="34" charset="0"/>
              <a:ea typeface="+mn-ea"/>
              <a:cs typeface="+mn-cs"/>
            </a:endParaRPr>
          </a:p>
        </p:txBody>
      </p:sp>
    </p:spTree>
    <p:extLst>
      <p:ext uri="{BB962C8B-B14F-4D97-AF65-F5344CB8AC3E}">
        <p14:creationId xmlns:p14="http://schemas.microsoft.com/office/powerpoint/2010/main" val="317967937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273844"/>
            <a:ext cx="7886700" cy="994172"/>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30239" y="1260872"/>
            <a:ext cx="3868737"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4" name="Content Placeholder 3"/>
          <p:cNvSpPr>
            <a:spLocks noGrp="1"/>
          </p:cNvSpPr>
          <p:nvPr>
            <p:ph sz="half" idx="2"/>
          </p:nvPr>
        </p:nvSpPr>
        <p:spPr>
          <a:xfrm>
            <a:off x="630239" y="1878806"/>
            <a:ext cx="3868737" cy="2763441"/>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260872"/>
            <a:ext cx="3887788"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6" name="Content Placeholder 5"/>
          <p:cNvSpPr>
            <a:spLocks noGrp="1"/>
          </p:cNvSpPr>
          <p:nvPr>
            <p:ph sz="quarter" idx="4"/>
          </p:nvPr>
        </p:nvSpPr>
        <p:spPr>
          <a:xfrm>
            <a:off x="4629150" y="1878806"/>
            <a:ext cx="3887788" cy="2763441"/>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pPr defTabSz="685800" fontAlgn="base">
              <a:spcAft>
                <a:spcPct val="0"/>
              </a:spcAft>
              <a:buClrTx/>
            </a:pPr>
            <a:endParaRPr lang="en-US" altLang="en-US" kern="1200" smtClean="0">
              <a:latin typeface="Arial" panose="020B0604020202020204" pitchFamily="34" charset="0"/>
              <a:ea typeface="+mn-ea"/>
              <a:cs typeface="+mn-cs"/>
            </a:endParaRPr>
          </a:p>
        </p:txBody>
      </p:sp>
      <p:sp>
        <p:nvSpPr>
          <p:cNvPr id="8" name="Footer Placeholder 7"/>
          <p:cNvSpPr>
            <a:spLocks noGrp="1"/>
          </p:cNvSpPr>
          <p:nvPr>
            <p:ph type="ftr" sz="quarter" idx="11"/>
          </p:nvPr>
        </p:nvSpPr>
        <p:spPr/>
        <p:txBody>
          <a:bodyPr/>
          <a:lstStyle>
            <a:lvl1pPr>
              <a:defRPr/>
            </a:lvl1pPr>
          </a:lstStyle>
          <a:p>
            <a:pPr algn="ctr" defTabSz="685800" fontAlgn="base">
              <a:spcAft>
                <a:spcPct val="0"/>
              </a:spcAft>
              <a:buClrTx/>
            </a:pPr>
            <a:endParaRPr lang="en-US" altLang="en-US" kern="1200" smtClean="0">
              <a:latin typeface="Arial" panose="020B0604020202020204" pitchFamily="34" charset="0"/>
              <a:ea typeface="+mn-ea"/>
              <a:cs typeface="+mn-cs"/>
            </a:endParaRPr>
          </a:p>
        </p:txBody>
      </p:sp>
      <p:sp>
        <p:nvSpPr>
          <p:cNvPr id="9" name="Slide Number Placeholder 8"/>
          <p:cNvSpPr>
            <a:spLocks noGrp="1"/>
          </p:cNvSpPr>
          <p:nvPr>
            <p:ph type="sldNum" sz="quarter" idx="12"/>
          </p:nvPr>
        </p:nvSpPr>
        <p:spPr/>
        <p:txBody>
          <a:bodyPr/>
          <a:lstStyle>
            <a:lvl1pPr>
              <a:defRPr/>
            </a:lvl1pPr>
          </a:lstStyle>
          <a:p>
            <a:pPr defTabSz="685800" fontAlgn="base">
              <a:spcAft>
                <a:spcPct val="0"/>
              </a:spcAft>
              <a:buClrTx/>
            </a:pPr>
            <a:fld id="{FE1D6333-D222-4A25-B216-6845EE640A97}" type="slidenum">
              <a:rPr lang="en-US" altLang="en-US" kern="1200" smtClean="0">
                <a:latin typeface="Arial" panose="020B0604020202020204" pitchFamily="34" charset="0"/>
                <a:ea typeface="+mn-ea"/>
                <a:cs typeface="+mn-cs"/>
              </a:rPr>
              <a:pPr defTabSz="685800" fontAlgn="base">
                <a:spcAft>
                  <a:spcPct val="0"/>
                </a:spcAft>
                <a:buClrTx/>
              </a:pPr>
              <a:t>‹#›</a:t>
            </a:fld>
            <a:endParaRPr lang="en-US" altLang="en-US" kern="1200" smtClean="0">
              <a:latin typeface="Arial" panose="020B0604020202020204" pitchFamily="34" charset="0"/>
              <a:ea typeface="+mn-ea"/>
              <a:cs typeface="+mn-cs"/>
            </a:endParaRPr>
          </a:p>
        </p:txBody>
      </p:sp>
    </p:spTree>
    <p:extLst>
      <p:ext uri="{BB962C8B-B14F-4D97-AF65-F5344CB8AC3E}">
        <p14:creationId xmlns:p14="http://schemas.microsoft.com/office/powerpoint/2010/main" val="110341018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pPr defTabSz="685800" fontAlgn="base">
              <a:spcAft>
                <a:spcPct val="0"/>
              </a:spcAft>
              <a:buClrTx/>
            </a:pPr>
            <a:endParaRPr lang="en-US" altLang="en-US" kern="1200" smtClean="0">
              <a:latin typeface="Arial" panose="020B0604020202020204" pitchFamily="34" charset="0"/>
              <a:ea typeface="+mn-ea"/>
              <a:cs typeface="+mn-cs"/>
            </a:endParaRPr>
          </a:p>
        </p:txBody>
      </p:sp>
      <p:sp>
        <p:nvSpPr>
          <p:cNvPr id="4" name="Footer Placeholder 3"/>
          <p:cNvSpPr>
            <a:spLocks noGrp="1"/>
          </p:cNvSpPr>
          <p:nvPr>
            <p:ph type="ftr" sz="quarter" idx="11"/>
          </p:nvPr>
        </p:nvSpPr>
        <p:spPr/>
        <p:txBody>
          <a:bodyPr/>
          <a:lstStyle>
            <a:lvl1pPr>
              <a:defRPr/>
            </a:lvl1pPr>
          </a:lstStyle>
          <a:p>
            <a:pPr algn="ctr" defTabSz="685800" fontAlgn="base">
              <a:spcAft>
                <a:spcPct val="0"/>
              </a:spcAft>
              <a:buClrTx/>
            </a:pPr>
            <a:endParaRPr lang="en-US" altLang="en-US" kern="1200" smtClean="0">
              <a:latin typeface="Arial" panose="020B0604020202020204" pitchFamily="34" charset="0"/>
              <a:ea typeface="+mn-ea"/>
              <a:cs typeface="+mn-cs"/>
            </a:endParaRPr>
          </a:p>
        </p:txBody>
      </p:sp>
      <p:sp>
        <p:nvSpPr>
          <p:cNvPr id="5" name="Slide Number Placeholder 4"/>
          <p:cNvSpPr>
            <a:spLocks noGrp="1"/>
          </p:cNvSpPr>
          <p:nvPr>
            <p:ph type="sldNum" sz="quarter" idx="12"/>
          </p:nvPr>
        </p:nvSpPr>
        <p:spPr/>
        <p:txBody>
          <a:bodyPr/>
          <a:lstStyle>
            <a:lvl1pPr>
              <a:defRPr/>
            </a:lvl1pPr>
          </a:lstStyle>
          <a:p>
            <a:pPr defTabSz="685800" fontAlgn="base">
              <a:spcAft>
                <a:spcPct val="0"/>
              </a:spcAft>
              <a:buClrTx/>
            </a:pPr>
            <a:fld id="{B23B4879-7399-4AC9-AECE-84D6A0CCA54A}" type="slidenum">
              <a:rPr lang="en-US" altLang="en-US" kern="1200" smtClean="0">
                <a:latin typeface="Arial" panose="020B0604020202020204" pitchFamily="34" charset="0"/>
                <a:ea typeface="+mn-ea"/>
                <a:cs typeface="+mn-cs"/>
              </a:rPr>
              <a:pPr defTabSz="685800" fontAlgn="base">
                <a:spcAft>
                  <a:spcPct val="0"/>
                </a:spcAft>
                <a:buClrTx/>
              </a:pPr>
              <a:t>‹#›</a:t>
            </a:fld>
            <a:endParaRPr lang="en-US" altLang="en-US" kern="1200" smtClean="0">
              <a:latin typeface="Arial" panose="020B0604020202020204" pitchFamily="34" charset="0"/>
              <a:ea typeface="+mn-ea"/>
              <a:cs typeface="+mn-cs"/>
            </a:endParaRPr>
          </a:p>
        </p:txBody>
      </p:sp>
    </p:spTree>
    <p:extLst>
      <p:ext uri="{BB962C8B-B14F-4D97-AF65-F5344CB8AC3E}">
        <p14:creationId xmlns:p14="http://schemas.microsoft.com/office/powerpoint/2010/main" val="390646561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defTabSz="685800" fontAlgn="base">
              <a:spcAft>
                <a:spcPct val="0"/>
              </a:spcAft>
              <a:buClrTx/>
            </a:pPr>
            <a:endParaRPr lang="en-US" altLang="en-US" kern="1200" smtClean="0">
              <a:latin typeface="Arial" panose="020B0604020202020204" pitchFamily="34" charset="0"/>
              <a:ea typeface="+mn-ea"/>
              <a:cs typeface="+mn-cs"/>
            </a:endParaRPr>
          </a:p>
        </p:txBody>
      </p:sp>
      <p:sp>
        <p:nvSpPr>
          <p:cNvPr id="3" name="Footer Placeholder 2"/>
          <p:cNvSpPr>
            <a:spLocks noGrp="1"/>
          </p:cNvSpPr>
          <p:nvPr>
            <p:ph type="ftr" sz="quarter" idx="11"/>
          </p:nvPr>
        </p:nvSpPr>
        <p:spPr/>
        <p:txBody>
          <a:bodyPr/>
          <a:lstStyle>
            <a:lvl1pPr>
              <a:defRPr/>
            </a:lvl1pPr>
          </a:lstStyle>
          <a:p>
            <a:pPr algn="ctr" defTabSz="685800" fontAlgn="base">
              <a:spcAft>
                <a:spcPct val="0"/>
              </a:spcAft>
              <a:buClrTx/>
            </a:pPr>
            <a:endParaRPr lang="en-US" altLang="en-US" kern="1200" smtClean="0">
              <a:latin typeface="Arial" panose="020B0604020202020204" pitchFamily="34" charset="0"/>
              <a:ea typeface="+mn-ea"/>
              <a:cs typeface="+mn-cs"/>
            </a:endParaRPr>
          </a:p>
        </p:txBody>
      </p:sp>
      <p:sp>
        <p:nvSpPr>
          <p:cNvPr id="4" name="Slide Number Placeholder 3"/>
          <p:cNvSpPr>
            <a:spLocks noGrp="1"/>
          </p:cNvSpPr>
          <p:nvPr>
            <p:ph type="sldNum" sz="quarter" idx="12"/>
          </p:nvPr>
        </p:nvSpPr>
        <p:spPr/>
        <p:txBody>
          <a:bodyPr/>
          <a:lstStyle>
            <a:lvl1pPr>
              <a:defRPr/>
            </a:lvl1pPr>
          </a:lstStyle>
          <a:p>
            <a:pPr defTabSz="685800" fontAlgn="base">
              <a:spcAft>
                <a:spcPct val="0"/>
              </a:spcAft>
              <a:buClrTx/>
            </a:pPr>
            <a:fld id="{7FC1E6D6-2475-4CA3-81BA-CCA654491652}" type="slidenum">
              <a:rPr lang="en-US" altLang="en-US" kern="1200" smtClean="0">
                <a:latin typeface="Arial" panose="020B0604020202020204" pitchFamily="34" charset="0"/>
                <a:ea typeface="+mn-ea"/>
                <a:cs typeface="+mn-cs"/>
              </a:rPr>
              <a:pPr defTabSz="685800" fontAlgn="base">
                <a:spcAft>
                  <a:spcPct val="0"/>
                </a:spcAft>
                <a:buClrTx/>
              </a:pPr>
              <a:t>‹#›</a:t>
            </a:fld>
            <a:endParaRPr lang="en-US" altLang="en-US" kern="1200" smtClean="0">
              <a:latin typeface="Arial" panose="020B0604020202020204" pitchFamily="34" charset="0"/>
              <a:ea typeface="+mn-ea"/>
              <a:cs typeface="+mn-cs"/>
            </a:endParaRPr>
          </a:p>
        </p:txBody>
      </p:sp>
    </p:spTree>
    <p:extLst>
      <p:ext uri="{BB962C8B-B14F-4D97-AF65-F5344CB8AC3E}">
        <p14:creationId xmlns:p14="http://schemas.microsoft.com/office/powerpoint/2010/main" val="357055514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9" y="342900"/>
            <a:ext cx="2949575" cy="1200150"/>
          </a:xfrm>
        </p:spPr>
        <p:txBody>
          <a:bodyPr anchor="b"/>
          <a:lstStyle>
            <a:lvl1pPr>
              <a:defRPr sz="2400"/>
            </a:lvl1pPr>
          </a:lstStyle>
          <a:p>
            <a:r>
              <a:rPr lang="en-US" smtClean="0"/>
              <a:t>Click to edit Master title style</a:t>
            </a:r>
            <a:endParaRPr lang="en-US"/>
          </a:p>
        </p:txBody>
      </p:sp>
      <p:sp>
        <p:nvSpPr>
          <p:cNvPr id="3" name="Content Placeholder 2"/>
          <p:cNvSpPr>
            <a:spLocks noGrp="1"/>
          </p:cNvSpPr>
          <p:nvPr>
            <p:ph idx="1"/>
          </p:nvPr>
        </p:nvSpPr>
        <p:spPr>
          <a:xfrm>
            <a:off x="3887788"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30239" y="1543050"/>
            <a:ext cx="2949575"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Edit Master text styles</a:t>
            </a:r>
          </a:p>
        </p:txBody>
      </p:sp>
      <p:sp>
        <p:nvSpPr>
          <p:cNvPr id="5" name="Date Placeholder 4"/>
          <p:cNvSpPr>
            <a:spLocks noGrp="1"/>
          </p:cNvSpPr>
          <p:nvPr>
            <p:ph type="dt" sz="half" idx="10"/>
          </p:nvPr>
        </p:nvSpPr>
        <p:spPr/>
        <p:txBody>
          <a:bodyPr/>
          <a:lstStyle>
            <a:lvl1pPr>
              <a:defRPr/>
            </a:lvl1pPr>
          </a:lstStyle>
          <a:p>
            <a:pPr defTabSz="685800" fontAlgn="base">
              <a:spcAft>
                <a:spcPct val="0"/>
              </a:spcAft>
              <a:buClrTx/>
            </a:pPr>
            <a:endParaRPr lang="en-US" altLang="en-US" kern="1200" smtClean="0">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lvl1pPr>
              <a:defRPr/>
            </a:lvl1pPr>
          </a:lstStyle>
          <a:p>
            <a:pPr algn="ctr" defTabSz="685800" fontAlgn="base">
              <a:spcAft>
                <a:spcPct val="0"/>
              </a:spcAft>
              <a:buClrTx/>
            </a:pPr>
            <a:endParaRPr lang="en-US" altLang="en-US" kern="1200" smtClean="0">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lvl1pPr>
              <a:defRPr/>
            </a:lvl1pPr>
          </a:lstStyle>
          <a:p>
            <a:pPr defTabSz="685800" fontAlgn="base">
              <a:spcAft>
                <a:spcPct val="0"/>
              </a:spcAft>
              <a:buClrTx/>
            </a:pPr>
            <a:fld id="{CB689EE1-F520-4018-A200-8E2D748FF6CD}" type="slidenum">
              <a:rPr lang="en-US" altLang="en-US" kern="1200" smtClean="0">
                <a:latin typeface="Arial" panose="020B0604020202020204" pitchFamily="34" charset="0"/>
                <a:ea typeface="+mn-ea"/>
                <a:cs typeface="+mn-cs"/>
              </a:rPr>
              <a:pPr defTabSz="685800" fontAlgn="base">
                <a:spcAft>
                  <a:spcPct val="0"/>
                </a:spcAft>
                <a:buClrTx/>
              </a:pPr>
              <a:t>‹#›</a:t>
            </a:fld>
            <a:endParaRPr lang="en-US" altLang="en-US" kern="1200" smtClean="0">
              <a:latin typeface="Arial" panose="020B0604020202020204" pitchFamily="34" charset="0"/>
              <a:ea typeface="+mn-ea"/>
              <a:cs typeface="+mn-cs"/>
            </a:endParaRPr>
          </a:p>
        </p:txBody>
      </p:sp>
    </p:spTree>
    <p:extLst>
      <p:ext uri="{BB962C8B-B14F-4D97-AF65-F5344CB8AC3E}">
        <p14:creationId xmlns:p14="http://schemas.microsoft.com/office/powerpoint/2010/main" val="367807682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9" y="342900"/>
            <a:ext cx="2949575" cy="1200150"/>
          </a:xfrm>
        </p:spPr>
        <p:txBody>
          <a:bodyPr anchor="b"/>
          <a:lstStyle>
            <a:lvl1pPr>
              <a:defRPr sz="2400"/>
            </a:lvl1pPr>
          </a:lstStyle>
          <a:p>
            <a:r>
              <a:rPr lang="en-US" smtClean="0"/>
              <a:t>Click to edit Master title style</a:t>
            </a:r>
            <a:endParaRPr lang="en-US"/>
          </a:p>
        </p:txBody>
      </p:sp>
      <p:sp>
        <p:nvSpPr>
          <p:cNvPr id="3" name="Picture Placeholder 2"/>
          <p:cNvSpPr>
            <a:spLocks noGrp="1"/>
          </p:cNvSpPr>
          <p:nvPr>
            <p:ph type="pic" idx="1"/>
          </p:nvPr>
        </p:nvSpPr>
        <p:spPr>
          <a:xfrm>
            <a:off x="3887788"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30239" y="1543050"/>
            <a:ext cx="2949575"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Edit Master text styles</a:t>
            </a:r>
          </a:p>
        </p:txBody>
      </p:sp>
      <p:sp>
        <p:nvSpPr>
          <p:cNvPr id="5" name="Date Placeholder 4"/>
          <p:cNvSpPr>
            <a:spLocks noGrp="1"/>
          </p:cNvSpPr>
          <p:nvPr>
            <p:ph type="dt" sz="half" idx="10"/>
          </p:nvPr>
        </p:nvSpPr>
        <p:spPr/>
        <p:txBody>
          <a:bodyPr/>
          <a:lstStyle>
            <a:lvl1pPr>
              <a:defRPr/>
            </a:lvl1pPr>
          </a:lstStyle>
          <a:p>
            <a:pPr defTabSz="685800" fontAlgn="base">
              <a:spcAft>
                <a:spcPct val="0"/>
              </a:spcAft>
              <a:buClrTx/>
            </a:pPr>
            <a:endParaRPr lang="en-US" altLang="en-US" kern="1200" smtClean="0">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lvl1pPr>
              <a:defRPr/>
            </a:lvl1pPr>
          </a:lstStyle>
          <a:p>
            <a:pPr algn="ctr" defTabSz="685800" fontAlgn="base">
              <a:spcAft>
                <a:spcPct val="0"/>
              </a:spcAft>
              <a:buClrTx/>
            </a:pPr>
            <a:endParaRPr lang="en-US" altLang="en-US" kern="1200" smtClean="0">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lvl1pPr>
              <a:defRPr/>
            </a:lvl1pPr>
          </a:lstStyle>
          <a:p>
            <a:pPr defTabSz="685800" fontAlgn="base">
              <a:spcAft>
                <a:spcPct val="0"/>
              </a:spcAft>
              <a:buClrTx/>
            </a:pPr>
            <a:fld id="{B1C3A93A-58F4-4F2B-AA43-F189247BA0E3}" type="slidenum">
              <a:rPr lang="en-US" altLang="en-US" kern="1200" smtClean="0">
                <a:latin typeface="Arial" panose="020B0604020202020204" pitchFamily="34" charset="0"/>
                <a:ea typeface="+mn-ea"/>
                <a:cs typeface="+mn-cs"/>
              </a:rPr>
              <a:pPr defTabSz="685800" fontAlgn="base">
                <a:spcAft>
                  <a:spcPct val="0"/>
                </a:spcAft>
                <a:buClrTx/>
              </a:pPr>
              <a:t>‹#›</a:t>
            </a:fld>
            <a:endParaRPr lang="en-US" altLang="en-US" kern="1200" smtClean="0">
              <a:latin typeface="Arial" panose="020B0604020202020204" pitchFamily="34" charset="0"/>
              <a:ea typeface="+mn-ea"/>
              <a:cs typeface="+mn-cs"/>
            </a:endParaRPr>
          </a:p>
        </p:txBody>
      </p:sp>
    </p:spTree>
    <p:extLst>
      <p:ext uri="{BB962C8B-B14F-4D97-AF65-F5344CB8AC3E}">
        <p14:creationId xmlns:p14="http://schemas.microsoft.com/office/powerpoint/2010/main" val="316970979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defTabSz="685800" fontAlgn="base">
              <a:spcAft>
                <a:spcPct val="0"/>
              </a:spcAft>
              <a:buClrTx/>
            </a:pPr>
            <a:endParaRPr lang="en-US" altLang="en-US" kern="1200" smtClean="0">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lvl1pPr>
              <a:defRPr/>
            </a:lvl1pPr>
          </a:lstStyle>
          <a:p>
            <a:pPr algn="ctr" defTabSz="685800" fontAlgn="base">
              <a:spcAft>
                <a:spcPct val="0"/>
              </a:spcAft>
              <a:buClrTx/>
            </a:pPr>
            <a:endParaRPr lang="en-US" altLang="en-US" kern="1200" smtClean="0">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lvl1pPr>
              <a:defRPr/>
            </a:lvl1pPr>
          </a:lstStyle>
          <a:p>
            <a:pPr defTabSz="685800" fontAlgn="base">
              <a:spcAft>
                <a:spcPct val="0"/>
              </a:spcAft>
              <a:buClrTx/>
            </a:pPr>
            <a:fld id="{9CB077B7-8D16-4F95-B6A2-1B9D0BE04B3C}" type="slidenum">
              <a:rPr lang="en-US" altLang="en-US" kern="1200" smtClean="0">
                <a:latin typeface="Arial" panose="020B0604020202020204" pitchFamily="34" charset="0"/>
                <a:ea typeface="+mn-ea"/>
                <a:cs typeface="+mn-cs"/>
              </a:rPr>
              <a:pPr defTabSz="685800" fontAlgn="base">
                <a:spcAft>
                  <a:spcPct val="0"/>
                </a:spcAft>
                <a:buClrTx/>
              </a:pPr>
              <a:t>‹#›</a:t>
            </a:fld>
            <a:endParaRPr lang="en-US" altLang="en-US" kern="1200" smtClean="0">
              <a:latin typeface="Arial" panose="020B0604020202020204" pitchFamily="34" charset="0"/>
              <a:ea typeface="+mn-ea"/>
              <a:cs typeface="+mn-cs"/>
            </a:endParaRPr>
          </a:p>
        </p:txBody>
      </p:sp>
    </p:spTree>
    <p:extLst>
      <p:ext uri="{BB962C8B-B14F-4D97-AF65-F5344CB8AC3E}">
        <p14:creationId xmlns:p14="http://schemas.microsoft.com/office/powerpoint/2010/main" val="196273439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defTabSz="685800" fontAlgn="base">
              <a:spcAft>
                <a:spcPct val="0"/>
              </a:spcAft>
              <a:buClrTx/>
            </a:pPr>
            <a:endParaRPr lang="en-US" altLang="en-US" kern="1200" smtClean="0">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lvl1pPr>
              <a:defRPr/>
            </a:lvl1pPr>
          </a:lstStyle>
          <a:p>
            <a:pPr algn="ctr" defTabSz="685800" fontAlgn="base">
              <a:spcAft>
                <a:spcPct val="0"/>
              </a:spcAft>
              <a:buClrTx/>
            </a:pPr>
            <a:endParaRPr lang="en-US" altLang="en-US" kern="1200" smtClean="0">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lvl1pPr>
              <a:defRPr/>
            </a:lvl1pPr>
          </a:lstStyle>
          <a:p>
            <a:pPr defTabSz="685800" fontAlgn="base">
              <a:spcAft>
                <a:spcPct val="0"/>
              </a:spcAft>
              <a:buClrTx/>
            </a:pPr>
            <a:fld id="{E4B84F8A-92B7-4042-B613-01D5EA719A08}" type="slidenum">
              <a:rPr lang="en-US" altLang="en-US" kern="1200" smtClean="0">
                <a:latin typeface="Arial" panose="020B0604020202020204" pitchFamily="34" charset="0"/>
                <a:ea typeface="+mn-ea"/>
                <a:cs typeface="+mn-cs"/>
              </a:rPr>
              <a:pPr defTabSz="685800" fontAlgn="base">
                <a:spcAft>
                  <a:spcPct val="0"/>
                </a:spcAft>
                <a:buClrTx/>
              </a:pPr>
              <a:t>‹#›</a:t>
            </a:fld>
            <a:endParaRPr lang="en-US" altLang="en-US" kern="1200" smtClean="0">
              <a:latin typeface="Arial" panose="020B0604020202020204" pitchFamily="34" charset="0"/>
              <a:ea typeface="+mn-ea"/>
              <a:cs typeface="+mn-cs"/>
            </a:endParaRPr>
          </a:p>
        </p:txBody>
      </p:sp>
    </p:spTree>
    <p:extLst>
      <p:ext uri="{BB962C8B-B14F-4D97-AF65-F5344CB8AC3E}">
        <p14:creationId xmlns:p14="http://schemas.microsoft.com/office/powerpoint/2010/main" val="237201002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05979"/>
            <a:ext cx="8229600" cy="4388644"/>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xfrm>
            <a:off x="457200" y="4683919"/>
            <a:ext cx="2133600" cy="357188"/>
          </a:xfrm>
        </p:spPr>
        <p:txBody>
          <a:bodyPr/>
          <a:lstStyle>
            <a:lvl1pPr>
              <a:defRPr/>
            </a:lvl1pPr>
          </a:lstStyle>
          <a:p>
            <a:pPr defTabSz="685800" fontAlgn="base">
              <a:spcAft>
                <a:spcPct val="0"/>
              </a:spcAft>
              <a:buClrTx/>
            </a:pPr>
            <a:endParaRPr lang="en-US" altLang="en-US" kern="1200" smtClean="0">
              <a:latin typeface="Arial" panose="020B0604020202020204" pitchFamily="34" charset="0"/>
              <a:ea typeface="+mn-ea"/>
              <a:cs typeface="+mn-cs"/>
            </a:endParaRPr>
          </a:p>
        </p:txBody>
      </p:sp>
      <p:sp>
        <p:nvSpPr>
          <p:cNvPr id="4" name="Footer Placeholder 3"/>
          <p:cNvSpPr>
            <a:spLocks noGrp="1"/>
          </p:cNvSpPr>
          <p:nvPr>
            <p:ph type="ftr" sz="quarter" idx="11"/>
          </p:nvPr>
        </p:nvSpPr>
        <p:spPr>
          <a:xfrm>
            <a:off x="3124200" y="4683919"/>
            <a:ext cx="2895600" cy="357188"/>
          </a:xfrm>
        </p:spPr>
        <p:txBody>
          <a:bodyPr/>
          <a:lstStyle>
            <a:lvl1pPr>
              <a:defRPr/>
            </a:lvl1pPr>
          </a:lstStyle>
          <a:p>
            <a:pPr algn="ctr" defTabSz="685800" fontAlgn="base">
              <a:spcAft>
                <a:spcPct val="0"/>
              </a:spcAft>
              <a:buClrTx/>
            </a:pPr>
            <a:endParaRPr lang="en-US" altLang="en-US" kern="1200" smtClean="0">
              <a:latin typeface="Arial" panose="020B0604020202020204" pitchFamily="34" charset="0"/>
              <a:ea typeface="+mn-ea"/>
              <a:cs typeface="+mn-cs"/>
            </a:endParaRPr>
          </a:p>
        </p:txBody>
      </p:sp>
      <p:sp>
        <p:nvSpPr>
          <p:cNvPr id="5" name="Slide Number Placeholder 4"/>
          <p:cNvSpPr>
            <a:spLocks noGrp="1"/>
          </p:cNvSpPr>
          <p:nvPr>
            <p:ph type="sldNum" sz="quarter" idx="12"/>
          </p:nvPr>
        </p:nvSpPr>
        <p:spPr>
          <a:xfrm>
            <a:off x="6553200" y="4683919"/>
            <a:ext cx="2133600" cy="357188"/>
          </a:xfrm>
        </p:spPr>
        <p:txBody>
          <a:bodyPr/>
          <a:lstStyle>
            <a:lvl1pPr>
              <a:defRPr/>
            </a:lvl1pPr>
          </a:lstStyle>
          <a:p>
            <a:pPr defTabSz="685800" fontAlgn="base">
              <a:spcAft>
                <a:spcPct val="0"/>
              </a:spcAft>
              <a:buClrTx/>
            </a:pPr>
            <a:fld id="{7848CE5B-A446-48F1-BB5C-FADFFBC6EB2C}" type="slidenum">
              <a:rPr lang="en-US" altLang="en-US" kern="1200" smtClean="0">
                <a:latin typeface="Arial" panose="020B0604020202020204" pitchFamily="34" charset="0"/>
                <a:ea typeface="+mn-ea"/>
                <a:cs typeface="+mn-cs"/>
              </a:rPr>
              <a:pPr defTabSz="685800" fontAlgn="base">
                <a:spcAft>
                  <a:spcPct val="0"/>
                </a:spcAft>
                <a:buClrTx/>
              </a:pPr>
              <a:t>‹#›</a:t>
            </a:fld>
            <a:endParaRPr lang="en-US" altLang="en-US" kern="1200" smtClean="0">
              <a:latin typeface="Arial" panose="020B0604020202020204" pitchFamily="34" charset="0"/>
              <a:ea typeface="+mn-ea"/>
              <a:cs typeface="+mn-cs"/>
            </a:endParaRPr>
          </a:p>
        </p:txBody>
      </p:sp>
    </p:spTree>
    <p:extLst>
      <p:ext uri="{BB962C8B-B14F-4D97-AF65-F5344CB8AC3E}">
        <p14:creationId xmlns:p14="http://schemas.microsoft.com/office/powerpoint/2010/main" val="233850736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smtClean="0"/>
              <a:t>Click to edit Master title style</a:t>
            </a:r>
            <a:endParaRPr lang="en-US"/>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defTabSz="685800" fontAlgn="base">
              <a:spcBef>
                <a:spcPct val="0"/>
              </a:spcBef>
              <a:spcAft>
                <a:spcPct val="0"/>
              </a:spcAft>
              <a:buClrTx/>
              <a:defRPr/>
            </a:pPr>
            <a:endParaRPr lang="en-US" kern="1200">
              <a:latin typeface="Arial" panose="020B0604020202020204" pitchFamily="34"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defTabSz="685800" fontAlgn="base">
              <a:spcBef>
                <a:spcPct val="0"/>
              </a:spcBef>
              <a:spcAft>
                <a:spcPct val="0"/>
              </a:spcAft>
              <a:buClrTx/>
              <a:defRPr/>
            </a:pPr>
            <a:endParaRPr lang="en-US" kern="1200">
              <a:latin typeface="Arial" panose="020B0604020202020204" pitchFamily="34"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defTabSz="685800" fontAlgn="base">
              <a:spcBef>
                <a:spcPct val="0"/>
              </a:spcBef>
              <a:spcAft>
                <a:spcPct val="0"/>
              </a:spcAft>
              <a:buClrTx/>
              <a:defRPr/>
            </a:pPr>
            <a:fld id="{6F607528-0420-43EC-AC02-5C2456E6C7F2}" type="slidenum">
              <a:rPr lang="en-US" kern="1200" smtClean="0">
                <a:latin typeface="Arial" panose="020B0604020202020204" pitchFamily="34" charset="0"/>
                <a:ea typeface="+mn-ea"/>
                <a:cs typeface="+mn-cs"/>
              </a:rPr>
              <a:pPr defTabSz="685800" fontAlgn="base">
                <a:spcBef>
                  <a:spcPct val="0"/>
                </a:spcBef>
                <a:spcAft>
                  <a:spcPct val="0"/>
                </a:spcAft>
                <a:buClrTx/>
                <a:defRPr/>
              </a:pPr>
              <a:t>‹#›</a:t>
            </a:fld>
            <a:endParaRPr lang="en-US" kern="1200">
              <a:latin typeface="Arial" panose="020B0604020202020204" pitchFamily="34" charset="0"/>
              <a:ea typeface="+mn-ea"/>
              <a:cs typeface="+mn-cs"/>
            </a:endParaRPr>
          </a:p>
        </p:txBody>
      </p:sp>
    </p:spTree>
    <p:extLst>
      <p:ext uri="{BB962C8B-B14F-4D97-AF65-F5344CB8AC3E}">
        <p14:creationId xmlns:p14="http://schemas.microsoft.com/office/powerpoint/2010/main" val="35327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255"/>
        <p:cNvGrpSpPr/>
        <p:nvPr/>
      </p:nvGrpSpPr>
      <p:grpSpPr>
        <a:xfrm>
          <a:off x="0" y="0"/>
          <a:ext cx="0" cy="0"/>
          <a:chOff x="0" y="0"/>
          <a:chExt cx="0" cy="0"/>
        </a:xfrm>
      </p:grpSpPr>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defTabSz="685800" fontAlgn="base">
              <a:spcBef>
                <a:spcPct val="0"/>
              </a:spcBef>
              <a:spcAft>
                <a:spcPct val="0"/>
              </a:spcAft>
              <a:buClrTx/>
              <a:defRPr/>
            </a:pPr>
            <a:endParaRPr lang="en-US" kern="1200">
              <a:latin typeface="Arial" panose="020B0604020202020204" pitchFamily="34"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defTabSz="685800" fontAlgn="base">
              <a:spcBef>
                <a:spcPct val="0"/>
              </a:spcBef>
              <a:spcAft>
                <a:spcPct val="0"/>
              </a:spcAft>
              <a:buClrTx/>
              <a:defRPr/>
            </a:pPr>
            <a:endParaRPr lang="en-US" kern="1200">
              <a:latin typeface="Arial" panose="020B0604020202020204" pitchFamily="34"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defTabSz="685800" fontAlgn="base">
              <a:spcBef>
                <a:spcPct val="0"/>
              </a:spcBef>
              <a:spcAft>
                <a:spcPct val="0"/>
              </a:spcAft>
              <a:buClrTx/>
              <a:defRPr/>
            </a:pPr>
            <a:fld id="{74CD29AB-E1F0-4DF2-A416-06C8E0414B54}" type="slidenum">
              <a:rPr lang="en-US" kern="1200" smtClean="0">
                <a:latin typeface="Arial" panose="020B0604020202020204" pitchFamily="34" charset="0"/>
                <a:ea typeface="+mn-ea"/>
                <a:cs typeface="+mn-cs"/>
              </a:rPr>
              <a:pPr defTabSz="685800" fontAlgn="base">
                <a:spcBef>
                  <a:spcPct val="0"/>
                </a:spcBef>
                <a:spcAft>
                  <a:spcPct val="0"/>
                </a:spcAft>
                <a:buClrTx/>
                <a:defRPr/>
              </a:pPr>
              <a:t>‹#›</a:t>
            </a:fld>
            <a:endParaRPr lang="en-US" kern="1200">
              <a:latin typeface="Arial" panose="020B0604020202020204" pitchFamily="34" charset="0"/>
              <a:ea typeface="+mn-ea"/>
              <a:cs typeface="+mn-cs"/>
            </a:endParaRPr>
          </a:p>
        </p:txBody>
      </p:sp>
    </p:spTree>
    <p:extLst>
      <p:ext uri="{BB962C8B-B14F-4D97-AF65-F5344CB8AC3E}">
        <p14:creationId xmlns:p14="http://schemas.microsoft.com/office/powerpoint/2010/main" val="9282944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smtClean="0"/>
              <a:t>Click to edit Master title style</a:t>
            </a:r>
            <a:endParaRPr lang="en-US"/>
          </a:p>
        </p:txBody>
      </p:sp>
      <p:sp>
        <p:nvSpPr>
          <p:cNvPr id="3" name="Text Placeholder 2"/>
          <p:cNvSpPr>
            <a:spLocks noGrp="1"/>
          </p:cNvSpPr>
          <p:nvPr>
            <p:ph type="body" idx="1"/>
          </p:nvPr>
        </p:nvSpPr>
        <p:spPr>
          <a:xfrm>
            <a:off x="623888" y="3442098"/>
            <a:ext cx="7886700" cy="1125140"/>
          </a:xfrm>
        </p:spPr>
        <p:txBody>
          <a:bodyPr/>
          <a:lstStyle>
            <a:lvl1pPr marL="0" indent="0">
              <a:buNone/>
              <a:defRPr sz="1800"/>
            </a:lvl1pPr>
            <a:lvl2pPr marL="342900" indent="0">
              <a:buNone/>
              <a:defRPr sz="1500"/>
            </a:lvl2pPr>
            <a:lvl3pPr marL="685800" indent="0">
              <a:buNone/>
              <a:defRPr sz="135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defTabSz="685800" fontAlgn="base">
              <a:spcBef>
                <a:spcPct val="0"/>
              </a:spcBef>
              <a:spcAft>
                <a:spcPct val="0"/>
              </a:spcAft>
              <a:buClrTx/>
              <a:defRPr/>
            </a:pPr>
            <a:endParaRPr lang="en-US" kern="1200">
              <a:latin typeface="Arial" panose="020B0604020202020204" pitchFamily="34"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defTabSz="685800" fontAlgn="base">
              <a:spcBef>
                <a:spcPct val="0"/>
              </a:spcBef>
              <a:spcAft>
                <a:spcPct val="0"/>
              </a:spcAft>
              <a:buClrTx/>
              <a:defRPr/>
            </a:pPr>
            <a:endParaRPr lang="en-US" kern="1200">
              <a:latin typeface="Arial" panose="020B0604020202020204" pitchFamily="34"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defTabSz="685800" fontAlgn="base">
              <a:spcBef>
                <a:spcPct val="0"/>
              </a:spcBef>
              <a:spcAft>
                <a:spcPct val="0"/>
              </a:spcAft>
              <a:buClrTx/>
              <a:defRPr/>
            </a:pPr>
            <a:fld id="{80E25F3A-8568-4A35-832C-2A7820B4461A}" type="slidenum">
              <a:rPr lang="en-US" kern="1200" smtClean="0">
                <a:latin typeface="Arial" panose="020B0604020202020204" pitchFamily="34" charset="0"/>
                <a:ea typeface="+mn-ea"/>
                <a:cs typeface="+mn-cs"/>
              </a:rPr>
              <a:pPr defTabSz="685800" fontAlgn="base">
                <a:spcBef>
                  <a:spcPct val="0"/>
                </a:spcBef>
                <a:spcAft>
                  <a:spcPct val="0"/>
                </a:spcAft>
                <a:buClrTx/>
                <a:defRPr/>
              </a:pPr>
              <a:t>‹#›</a:t>
            </a:fld>
            <a:endParaRPr lang="en-US" kern="1200">
              <a:latin typeface="Arial" panose="020B0604020202020204" pitchFamily="34" charset="0"/>
              <a:ea typeface="+mn-ea"/>
              <a:cs typeface="+mn-cs"/>
            </a:endParaRPr>
          </a:p>
        </p:txBody>
      </p:sp>
    </p:spTree>
    <p:extLst>
      <p:ext uri="{BB962C8B-B14F-4D97-AF65-F5344CB8AC3E}">
        <p14:creationId xmlns:p14="http://schemas.microsoft.com/office/powerpoint/2010/main" val="44646361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defTabSz="685800" fontAlgn="base">
              <a:spcBef>
                <a:spcPct val="0"/>
              </a:spcBef>
              <a:spcAft>
                <a:spcPct val="0"/>
              </a:spcAft>
              <a:buClrTx/>
              <a:defRPr/>
            </a:pPr>
            <a:endParaRPr lang="en-US" kern="1200">
              <a:latin typeface="Arial" panose="020B0604020202020204" pitchFamily="34"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defTabSz="685800" fontAlgn="base">
              <a:spcBef>
                <a:spcPct val="0"/>
              </a:spcBef>
              <a:spcAft>
                <a:spcPct val="0"/>
              </a:spcAft>
              <a:buClrTx/>
              <a:defRPr/>
            </a:pPr>
            <a:endParaRPr lang="en-US" kern="1200">
              <a:latin typeface="Arial" panose="020B0604020202020204" pitchFamily="34"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defTabSz="685800" fontAlgn="base">
              <a:spcBef>
                <a:spcPct val="0"/>
              </a:spcBef>
              <a:spcAft>
                <a:spcPct val="0"/>
              </a:spcAft>
              <a:buClrTx/>
              <a:defRPr/>
            </a:pPr>
            <a:fld id="{1988D778-74D6-456F-BD1B-44B0D1CF4AA9}" type="slidenum">
              <a:rPr lang="en-US" kern="1200" smtClean="0">
                <a:latin typeface="Arial" panose="020B0604020202020204" pitchFamily="34" charset="0"/>
                <a:ea typeface="+mn-ea"/>
                <a:cs typeface="+mn-cs"/>
              </a:rPr>
              <a:pPr defTabSz="685800" fontAlgn="base">
                <a:spcBef>
                  <a:spcPct val="0"/>
                </a:spcBef>
                <a:spcAft>
                  <a:spcPct val="0"/>
                </a:spcAft>
                <a:buClrTx/>
                <a:defRPr/>
              </a:pPr>
              <a:t>‹#›</a:t>
            </a:fld>
            <a:endParaRPr lang="en-US" kern="1200">
              <a:latin typeface="Arial" panose="020B0604020202020204" pitchFamily="34" charset="0"/>
              <a:ea typeface="+mn-ea"/>
              <a:cs typeface="+mn-cs"/>
            </a:endParaRPr>
          </a:p>
        </p:txBody>
      </p:sp>
    </p:spTree>
    <p:extLst>
      <p:ext uri="{BB962C8B-B14F-4D97-AF65-F5344CB8AC3E}">
        <p14:creationId xmlns:p14="http://schemas.microsoft.com/office/powerpoint/2010/main" val="346085272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273844"/>
            <a:ext cx="7886700" cy="994172"/>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30239" y="1260872"/>
            <a:ext cx="3868737"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630239" y="1878806"/>
            <a:ext cx="3868737" cy="276344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260872"/>
            <a:ext cx="3887788"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29150" y="1878806"/>
            <a:ext cx="3887788" cy="276344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defTabSz="685800" fontAlgn="base">
              <a:spcBef>
                <a:spcPct val="0"/>
              </a:spcBef>
              <a:spcAft>
                <a:spcPct val="0"/>
              </a:spcAft>
              <a:buClrTx/>
              <a:defRPr/>
            </a:pPr>
            <a:endParaRPr lang="en-US" kern="1200">
              <a:latin typeface="Arial" panose="020B0604020202020204" pitchFamily="34" charset="0"/>
              <a:ea typeface="+mn-ea"/>
              <a:cs typeface="+mn-cs"/>
            </a:endParaRPr>
          </a:p>
        </p:txBody>
      </p:sp>
      <p:sp>
        <p:nvSpPr>
          <p:cNvPr id="8" name="Rectangle 5"/>
          <p:cNvSpPr>
            <a:spLocks noGrp="1" noChangeArrowheads="1"/>
          </p:cNvSpPr>
          <p:nvPr>
            <p:ph type="ftr" sz="quarter" idx="11"/>
          </p:nvPr>
        </p:nvSpPr>
        <p:spPr>
          <a:ln/>
        </p:spPr>
        <p:txBody>
          <a:bodyPr/>
          <a:lstStyle>
            <a:lvl1pPr>
              <a:defRPr/>
            </a:lvl1pPr>
          </a:lstStyle>
          <a:p>
            <a:pPr defTabSz="685800" fontAlgn="base">
              <a:spcBef>
                <a:spcPct val="0"/>
              </a:spcBef>
              <a:spcAft>
                <a:spcPct val="0"/>
              </a:spcAft>
              <a:buClrTx/>
              <a:defRPr/>
            </a:pPr>
            <a:endParaRPr lang="en-US" kern="1200">
              <a:latin typeface="Arial" panose="020B0604020202020204" pitchFamily="34" charset="0"/>
              <a:ea typeface="+mn-ea"/>
              <a:cs typeface="+mn-cs"/>
            </a:endParaRPr>
          </a:p>
        </p:txBody>
      </p:sp>
      <p:sp>
        <p:nvSpPr>
          <p:cNvPr id="9" name="Rectangle 6"/>
          <p:cNvSpPr>
            <a:spLocks noGrp="1" noChangeArrowheads="1"/>
          </p:cNvSpPr>
          <p:nvPr>
            <p:ph type="sldNum" sz="quarter" idx="12"/>
          </p:nvPr>
        </p:nvSpPr>
        <p:spPr>
          <a:ln/>
        </p:spPr>
        <p:txBody>
          <a:bodyPr/>
          <a:lstStyle>
            <a:lvl1pPr>
              <a:defRPr/>
            </a:lvl1pPr>
          </a:lstStyle>
          <a:p>
            <a:pPr defTabSz="685800" fontAlgn="base">
              <a:spcBef>
                <a:spcPct val="0"/>
              </a:spcBef>
              <a:spcAft>
                <a:spcPct val="0"/>
              </a:spcAft>
              <a:buClrTx/>
              <a:defRPr/>
            </a:pPr>
            <a:fld id="{2740EBAF-EF11-4E1F-AB0B-9223FAEDD21E}" type="slidenum">
              <a:rPr lang="en-US" kern="1200" smtClean="0">
                <a:latin typeface="Arial" panose="020B0604020202020204" pitchFamily="34" charset="0"/>
                <a:ea typeface="+mn-ea"/>
                <a:cs typeface="+mn-cs"/>
              </a:rPr>
              <a:pPr defTabSz="685800" fontAlgn="base">
                <a:spcBef>
                  <a:spcPct val="0"/>
                </a:spcBef>
                <a:spcAft>
                  <a:spcPct val="0"/>
                </a:spcAft>
                <a:buClrTx/>
                <a:defRPr/>
              </a:pPr>
              <a:t>‹#›</a:t>
            </a:fld>
            <a:endParaRPr lang="en-US" kern="1200">
              <a:latin typeface="Arial" panose="020B0604020202020204" pitchFamily="34" charset="0"/>
              <a:ea typeface="+mn-ea"/>
              <a:cs typeface="+mn-cs"/>
            </a:endParaRPr>
          </a:p>
        </p:txBody>
      </p:sp>
    </p:spTree>
    <p:extLst>
      <p:ext uri="{BB962C8B-B14F-4D97-AF65-F5344CB8AC3E}">
        <p14:creationId xmlns:p14="http://schemas.microsoft.com/office/powerpoint/2010/main" val="52447118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defTabSz="685800" fontAlgn="base">
              <a:spcBef>
                <a:spcPct val="0"/>
              </a:spcBef>
              <a:spcAft>
                <a:spcPct val="0"/>
              </a:spcAft>
              <a:buClrTx/>
              <a:defRPr/>
            </a:pPr>
            <a:endParaRPr lang="en-US" kern="1200">
              <a:latin typeface="Arial" panose="020B0604020202020204" pitchFamily="34" charset="0"/>
              <a:ea typeface="+mn-ea"/>
              <a:cs typeface="+mn-cs"/>
            </a:endParaRPr>
          </a:p>
        </p:txBody>
      </p:sp>
      <p:sp>
        <p:nvSpPr>
          <p:cNvPr id="4" name="Rectangle 5"/>
          <p:cNvSpPr>
            <a:spLocks noGrp="1" noChangeArrowheads="1"/>
          </p:cNvSpPr>
          <p:nvPr>
            <p:ph type="ftr" sz="quarter" idx="11"/>
          </p:nvPr>
        </p:nvSpPr>
        <p:spPr>
          <a:ln/>
        </p:spPr>
        <p:txBody>
          <a:bodyPr/>
          <a:lstStyle>
            <a:lvl1pPr>
              <a:defRPr/>
            </a:lvl1pPr>
          </a:lstStyle>
          <a:p>
            <a:pPr defTabSz="685800" fontAlgn="base">
              <a:spcBef>
                <a:spcPct val="0"/>
              </a:spcBef>
              <a:spcAft>
                <a:spcPct val="0"/>
              </a:spcAft>
              <a:buClrTx/>
              <a:defRPr/>
            </a:pPr>
            <a:endParaRPr lang="en-US" kern="1200">
              <a:latin typeface="Arial" panose="020B0604020202020204" pitchFamily="34" charset="0"/>
              <a:ea typeface="+mn-ea"/>
              <a:cs typeface="+mn-cs"/>
            </a:endParaRPr>
          </a:p>
        </p:txBody>
      </p:sp>
      <p:sp>
        <p:nvSpPr>
          <p:cNvPr id="5" name="Rectangle 6"/>
          <p:cNvSpPr>
            <a:spLocks noGrp="1" noChangeArrowheads="1"/>
          </p:cNvSpPr>
          <p:nvPr>
            <p:ph type="sldNum" sz="quarter" idx="12"/>
          </p:nvPr>
        </p:nvSpPr>
        <p:spPr>
          <a:ln/>
        </p:spPr>
        <p:txBody>
          <a:bodyPr/>
          <a:lstStyle>
            <a:lvl1pPr>
              <a:defRPr/>
            </a:lvl1pPr>
          </a:lstStyle>
          <a:p>
            <a:pPr defTabSz="685800" fontAlgn="base">
              <a:spcBef>
                <a:spcPct val="0"/>
              </a:spcBef>
              <a:spcAft>
                <a:spcPct val="0"/>
              </a:spcAft>
              <a:buClrTx/>
              <a:defRPr/>
            </a:pPr>
            <a:fld id="{386A5922-088D-40C6-B853-F8702BA5D100}" type="slidenum">
              <a:rPr lang="en-US" kern="1200" smtClean="0">
                <a:latin typeface="Arial" panose="020B0604020202020204" pitchFamily="34" charset="0"/>
                <a:ea typeface="+mn-ea"/>
                <a:cs typeface="+mn-cs"/>
              </a:rPr>
              <a:pPr defTabSz="685800" fontAlgn="base">
                <a:spcBef>
                  <a:spcPct val="0"/>
                </a:spcBef>
                <a:spcAft>
                  <a:spcPct val="0"/>
                </a:spcAft>
                <a:buClrTx/>
                <a:defRPr/>
              </a:pPr>
              <a:t>‹#›</a:t>
            </a:fld>
            <a:endParaRPr lang="en-US" kern="1200">
              <a:latin typeface="Arial" panose="020B0604020202020204" pitchFamily="34" charset="0"/>
              <a:ea typeface="+mn-ea"/>
              <a:cs typeface="+mn-cs"/>
            </a:endParaRPr>
          </a:p>
        </p:txBody>
      </p:sp>
    </p:spTree>
    <p:extLst>
      <p:ext uri="{BB962C8B-B14F-4D97-AF65-F5344CB8AC3E}">
        <p14:creationId xmlns:p14="http://schemas.microsoft.com/office/powerpoint/2010/main" val="98798678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defTabSz="685800" fontAlgn="base">
              <a:spcBef>
                <a:spcPct val="0"/>
              </a:spcBef>
              <a:spcAft>
                <a:spcPct val="0"/>
              </a:spcAft>
              <a:buClrTx/>
              <a:defRPr/>
            </a:pPr>
            <a:endParaRPr lang="en-US" kern="1200">
              <a:latin typeface="Arial" panose="020B0604020202020204" pitchFamily="34" charset="0"/>
              <a:ea typeface="+mn-ea"/>
              <a:cs typeface="+mn-cs"/>
            </a:endParaRPr>
          </a:p>
        </p:txBody>
      </p:sp>
      <p:sp>
        <p:nvSpPr>
          <p:cNvPr id="3" name="Rectangle 5"/>
          <p:cNvSpPr>
            <a:spLocks noGrp="1" noChangeArrowheads="1"/>
          </p:cNvSpPr>
          <p:nvPr>
            <p:ph type="ftr" sz="quarter" idx="11"/>
          </p:nvPr>
        </p:nvSpPr>
        <p:spPr>
          <a:ln/>
        </p:spPr>
        <p:txBody>
          <a:bodyPr/>
          <a:lstStyle>
            <a:lvl1pPr>
              <a:defRPr/>
            </a:lvl1pPr>
          </a:lstStyle>
          <a:p>
            <a:pPr defTabSz="685800" fontAlgn="base">
              <a:spcBef>
                <a:spcPct val="0"/>
              </a:spcBef>
              <a:spcAft>
                <a:spcPct val="0"/>
              </a:spcAft>
              <a:buClrTx/>
              <a:defRPr/>
            </a:pPr>
            <a:endParaRPr lang="en-US" kern="1200">
              <a:latin typeface="Arial" panose="020B0604020202020204" pitchFamily="34" charset="0"/>
              <a:ea typeface="+mn-ea"/>
              <a:cs typeface="+mn-cs"/>
            </a:endParaRPr>
          </a:p>
        </p:txBody>
      </p:sp>
      <p:sp>
        <p:nvSpPr>
          <p:cNvPr id="4" name="Rectangle 6"/>
          <p:cNvSpPr>
            <a:spLocks noGrp="1" noChangeArrowheads="1"/>
          </p:cNvSpPr>
          <p:nvPr>
            <p:ph type="sldNum" sz="quarter" idx="12"/>
          </p:nvPr>
        </p:nvSpPr>
        <p:spPr>
          <a:ln/>
        </p:spPr>
        <p:txBody>
          <a:bodyPr/>
          <a:lstStyle>
            <a:lvl1pPr>
              <a:defRPr/>
            </a:lvl1pPr>
          </a:lstStyle>
          <a:p>
            <a:pPr defTabSz="685800" fontAlgn="base">
              <a:spcBef>
                <a:spcPct val="0"/>
              </a:spcBef>
              <a:spcAft>
                <a:spcPct val="0"/>
              </a:spcAft>
              <a:buClrTx/>
              <a:defRPr/>
            </a:pPr>
            <a:fld id="{23347CCB-D94F-43E4-B82C-B57794B73A94}" type="slidenum">
              <a:rPr lang="en-US" kern="1200" smtClean="0">
                <a:latin typeface="Arial" panose="020B0604020202020204" pitchFamily="34" charset="0"/>
                <a:ea typeface="+mn-ea"/>
                <a:cs typeface="+mn-cs"/>
              </a:rPr>
              <a:pPr defTabSz="685800" fontAlgn="base">
                <a:spcBef>
                  <a:spcPct val="0"/>
                </a:spcBef>
                <a:spcAft>
                  <a:spcPct val="0"/>
                </a:spcAft>
                <a:buClrTx/>
                <a:defRPr/>
              </a:pPr>
              <a:t>‹#›</a:t>
            </a:fld>
            <a:endParaRPr lang="en-US" kern="1200">
              <a:latin typeface="Arial" panose="020B0604020202020204" pitchFamily="34" charset="0"/>
              <a:ea typeface="+mn-ea"/>
              <a:cs typeface="+mn-cs"/>
            </a:endParaRPr>
          </a:p>
        </p:txBody>
      </p:sp>
    </p:spTree>
    <p:extLst>
      <p:ext uri="{BB962C8B-B14F-4D97-AF65-F5344CB8AC3E}">
        <p14:creationId xmlns:p14="http://schemas.microsoft.com/office/powerpoint/2010/main" val="414182806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9" y="342900"/>
            <a:ext cx="2949575" cy="1200150"/>
          </a:xfrm>
        </p:spPr>
        <p:txBody>
          <a:bodyPr anchor="b"/>
          <a:lstStyle>
            <a:lvl1pPr>
              <a:defRPr sz="2400"/>
            </a:lvl1pPr>
          </a:lstStyle>
          <a:p>
            <a:r>
              <a:rPr lang="en-US" smtClean="0"/>
              <a:t>Click to edit Master title style</a:t>
            </a:r>
            <a:endParaRPr lang="en-US"/>
          </a:p>
        </p:txBody>
      </p:sp>
      <p:sp>
        <p:nvSpPr>
          <p:cNvPr id="3" name="Content Placeholder 2"/>
          <p:cNvSpPr>
            <a:spLocks noGrp="1"/>
          </p:cNvSpPr>
          <p:nvPr>
            <p:ph idx="1"/>
          </p:nvPr>
        </p:nvSpPr>
        <p:spPr>
          <a:xfrm>
            <a:off x="3887788"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30239" y="1543050"/>
            <a:ext cx="2949575"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defTabSz="685800" fontAlgn="base">
              <a:spcBef>
                <a:spcPct val="0"/>
              </a:spcBef>
              <a:spcAft>
                <a:spcPct val="0"/>
              </a:spcAft>
              <a:buClrTx/>
              <a:defRPr/>
            </a:pPr>
            <a:endParaRPr lang="en-US" kern="1200">
              <a:latin typeface="Arial" panose="020B0604020202020204" pitchFamily="34"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defTabSz="685800" fontAlgn="base">
              <a:spcBef>
                <a:spcPct val="0"/>
              </a:spcBef>
              <a:spcAft>
                <a:spcPct val="0"/>
              </a:spcAft>
              <a:buClrTx/>
              <a:defRPr/>
            </a:pPr>
            <a:endParaRPr lang="en-US" kern="1200">
              <a:latin typeface="Arial" panose="020B0604020202020204" pitchFamily="34"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defTabSz="685800" fontAlgn="base">
              <a:spcBef>
                <a:spcPct val="0"/>
              </a:spcBef>
              <a:spcAft>
                <a:spcPct val="0"/>
              </a:spcAft>
              <a:buClrTx/>
              <a:defRPr/>
            </a:pPr>
            <a:fld id="{D7C8C354-5AF2-4809-A17B-7B6A0B29FE2F}" type="slidenum">
              <a:rPr lang="en-US" kern="1200" smtClean="0">
                <a:latin typeface="Arial" panose="020B0604020202020204" pitchFamily="34" charset="0"/>
                <a:ea typeface="+mn-ea"/>
                <a:cs typeface="+mn-cs"/>
              </a:rPr>
              <a:pPr defTabSz="685800" fontAlgn="base">
                <a:spcBef>
                  <a:spcPct val="0"/>
                </a:spcBef>
                <a:spcAft>
                  <a:spcPct val="0"/>
                </a:spcAft>
                <a:buClrTx/>
                <a:defRPr/>
              </a:pPr>
              <a:t>‹#›</a:t>
            </a:fld>
            <a:endParaRPr lang="en-US" kern="1200">
              <a:latin typeface="Arial" panose="020B0604020202020204" pitchFamily="34" charset="0"/>
              <a:ea typeface="+mn-ea"/>
              <a:cs typeface="+mn-cs"/>
            </a:endParaRPr>
          </a:p>
        </p:txBody>
      </p:sp>
    </p:spTree>
    <p:extLst>
      <p:ext uri="{BB962C8B-B14F-4D97-AF65-F5344CB8AC3E}">
        <p14:creationId xmlns:p14="http://schemas.microsoft.com/office/powerpoint/2010/main" val="207716522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9" y="342900"/>
            <a:ext cx="2949575" cy="1200150"/>
          </a:xfrm>
        </p:spPr>
        <p:txBody>
          <a:bodyPr anchor="b"/>
          <a:lstStyle>
            <a:lvl1pPr>
              <a:defRPr sz="2400"/>
            </a:lvl1pPr>
          </a:lstStyle>
          <a:p>
            <a:r>
              <a:rPr lang="en-US" smtClean="0"/>
              <a:t>Click to edit Master title style</a:t>
            </a:r>
            <a:endParaRPr lang="en-US"/>
          </a:p>
        </p:txBody>
      </p:sp>
      <p:sp>
        <p:nvSpPr>
          <p:cNvPr id="3" name="Picture Placeholder 2"/>
          <p:cNvSpPr>
            <a:spLocks noGrp="1"/>
          </p:cNvSpPr>
          <p:nvPr>
            <p:ph type="pic" idx="1"/>
          </p:nvPr>
        </p:nvSpPr>
        <p:spPr>
          <a:xfrm>
            <a:off x="3887788"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smtClean="0"/>
          </a:p>
        </p:txBody>
      </p:sp>
      <p:sp>
        <p:nvSpPr>
          <p:cNvPr id="4" name="Text Placeholder 3"/>
          <p:cNvSpPr>
            <a:spLocks noGrp="1"/>
          </p:cNvSpPr>
          <p:nvPr>
            <p:ph type="body" sz="half" idx="2"/>
          </p:nvPr>
        </p:nvSpPr>
        <p:spPr>
          <a:xfrm>
            <a:off x="630239" y="1543050"/>
            <a:ext cx="2949575"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defTabSz="685800" fontAlgn="base">
              <a:spcBef>
                <a:spcPct val="0"/>
              </a:spcBef>
              <a:spcAft>
                <a:spcPct val="0"/>
              </a:spcAft>
              <a:buClrTx/>
              <a:defRPr/>
            </a:pPr>
            <a:endParaRPr lang="en-US" kern="1200">
              <a:latin typeface="Arial" panose="020B0604020202020204" pitchFamily="34"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defTabSz="685800" fontAlgn="base">
              <a:spcBef>
                <a:spcPct val="0"/>
              </a:spcBef>
              <a:spcAft>
                <a:spcPct val="0"/>
              </a:spcAft>
              <a:buClrTx/>
              <a:defRPr/>
            </a:pPr>
            <a:endParaRPr lang="en-US" kern="1200">
              <a:latin typeface="Arial" panose="020B0604020202020204" pitchFamily="34"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defTabSz="685800" fontAlgn="base">
              <a:spcBef>
                <a:spcPct val="0"/>
              </a:spcBef>
              <a:spcAft>
                <a:spcPct val="0"/>
              </a:spcAft>
              <a:buClrTx/>
              <a:defRPr/>
            </a:pPr>
            <a:fld id="{C8C4848A-1C1E-4A08-AA7A-A9451D2801BD}" type="slidenum">
              <a:rPr lang="en-US" kern="1200" smtClean="0">
                <a:latin typeface="Arial" panose="020B0604020202020204" pitchFamily="34" charset="0"/>
                <a:ea typeface="+mn-ea"/>
                <a:cs typeface="+mn-cs"/>
              </a:rPr>
              <a:pPr defTabSz="685800" fontAlgn="base">
                <a:spcBef>
                  <a:spcPct val="0"/>
                </a:spcBef>
                <a:spcAft>
                  <a:spcPct val="0"/>
                </a:spcAft>
                <a:buClrTx/>
                <a:defRPr/>
              </a:pPr>
              <a:t>‹#›</a:t>
            </a:fld>
            <a:endParaRPr lang="en-US" kern="1200">
              <a:latin typeface="Arial" panose="020B0604020202020204" pitchFamily="34" charset="0"/>
              <a:ea typeface="+mn-ea"/>
              <a:cs typeface="+mn-cs"/>
            </a:endParaRPr>
          </a:p>
        </p:txBody>
      </p:sp>
    </p:spTree>
    <p:extLst>
      <p:ext uri="{BB962C8B-B14F-4D97-AF65-F5344CB8AC3E}">
        <p14:creationId xmlns:p14="http://schemas.microsoft.com/office/powerpoint/2010/main" val="22514647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defTabSz="685800" fontAlgn="base">
              <a:spcBef>
                <a:spcPct val="0"/>
              </a:spcBef>
              <a:spcAft>
                <a:spcPct val="0"/>
              </a:spcAft>
              <a:buClrTx/>
              <a:defRPr/>
            </a:pPr>
            <a:endParaRPr lang="en-US" kern="1200">
              <a:latin typeface="Arial" panose="020B0604020202020204" pitchFamily="34"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defTabSz="685800" fontAlgn="base">
              <a:spcBef>
                <a:spcPct val="0"/>
              </a:spcBef>
              <a:spcAft>
                <a:spcPct val="0"/>
              </a:spcAft>
              <a:buClrTx/>
              <a:defRPr/>
            </a:pPr>
            <a:endParaRPr lang="en-US" kern="1200">
              <a:latin typeface="Arial" panose="020B0604020202020204" pitchFamily="34"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defTabSz="685800" fontAlgn="base">
              <a:spcBef>
                <a:spcPct val="0"/>
              </a:spcBef>
              <a:spcAft>
                <a:spcPct val="0"/>
              </a:spcAft>
              <a:buClrTx/>
              <a:defRPr/>
            </a:pPr>
            <a:fld id="{C608F37F-631C-49AD-B49E-3B721BE0F0A0}" type="slidenum">
              <a:rPr lang="en-US" kern="1200" smtClean="0">
                <a:latin typeface="Arial" panose="020B0604020202020204" pitchFamily="34" charset="0"/>
                <a:ea typeface="+mn-ea"/>
                <a:cs typeface="+mn-cs"/>
              </a:rPr>
              <a:pPr defTabSz="685800" fontAlgn="base">
                <a:spcBef>
                  <a:spcPct val="0"/>
                </a:spcBef>
                <a:spcAft>
                  <a:spcPct val="0"/>
                </a:spcAft>
                <a:buClrTx/>
                <a:defRPr/>
              </a:pPr>
              <a:t>‹#›</a:t>
            </a:fld>
            <a:endParaRPr lang="en-US" kern="1200">
              <a:latin typeface="Arial" panose="020B0604020202020204" pitchFamily="34" charset="0"/>
              <a:ea typeface="+mn-ea"/>
              <a:cs typeface="+mn-cs"/>
            </a:endParaRPr>
          </a:p>
        </p:txBody>
      </p:sp>
    </p:spTree>
    <p:extLst>
      <p:ext uri="{BB962C8B-B14F-4D97-AF65-F5344CB8AC3E}">
        <p14:creationId xmlns:p14="http://schemas.microsoft.com/office/powerpoint/2010/main" val="71088935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defTabSz="685800" fontAlgn="base">
              <a:spcBef>
                <a:spcPct val="0"/>
              </a:spcBef>
              <a:spcAft>
                <a:spcPct val="0"/>
              </a:spcAft>
              <a:buClrTx/>
              <a:defRPr/>
            </a:pPr>
            <a:endParaRPr lang="en-US" kern="1200">
              <a:latin typeface="Arial" panose="020B0604020202020204" pitchFamily="34"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defTabSz="685800" fontAlgn="base">
              <a:spcBef>
                <a:spcPct val="0"/>
              </a:spcBef>
              <a:spcAft>
                <a:spcPct val="0"/>
              </a:spcAft>
              <a:buClrTx/>
              <a:defRPr/>
            </a:pPr>
            <a:endParaRPr lang="en-US" kern="1200">
              <a:latin typeface="Arial" panose="020B0604020202020204" pitchFamily="34"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defTabSz="685800" fontAlgn="base">
              <a:spcBef>
                <a:spcPct val="0"/>
              </a:spcBef>
              <a:spcAft>
                <a:spcPct val="0"/>
              </a:spcAft>
              <a:buClrTx/>
              <a:defRPr/>
            </a:pPr>
            <a:fld id="{B669DC34-89B7-41E9-A20C-93FE89EA1795}" type="slidenum">
              <a:rPr lang="en-US" kern="1200" smtClean="0">
                <a:latin typeface="Arial" panose="020B0604020202020204" pitchFamily="34" charset="0"/>
                <a:ea typeface="+mn-ea"/>
                <a:cs typeface="+mn-cs"/>
              </a:rPr>
              <a:pPr defTabSz="685800" fontAlgn="base">
                <a:spcBef>
                  <a:spcPct val="0"/>
                </a:spcBef>
                <a:spcAft>
                  <a:spcPct val="0"/>
                </a:spcAft>
                <a:buClrTx/>
                <a:defRPr/>
              </a:pPr>
              <a:t>‹#›</a:t>
            </a:fld>
            <a:endParaRPr lang="en-US" kern="1200">
              <a:latin typeface="Arial" panose="020B0604020202020204" pitchFamily="34" charset="0"/>
              <a:ea typeface="+mn-ea"/>
              <a:cs typeface="+mn-cs"/>
            </a:endParaRPr>
          </a:p>
        </p:txBody>
      </p:sp>
    </p:spTree>
    <p:extLst>
      <p:ext uri="{BB962C8B-B14F-4D97-AF65-F5344CB8AC3E}">
        <p14:creationId xmlns:p14="http://schemas.microsoft.com/office/powerpoint/2010/main" val="38454516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able of contents">
  <p:cSld name="CUSTOM">
    <p:spTree>
      <p:nvGrpSpPr>
        <p:cNvPr id="1" name="Shape 256"/>
        <p:cNvGrpSpPr/>
        <p:nvPr/>
      </p:nvGrpSpPr>
      <p:grpSpPr>
        <a:xfrm>
          <a:off x="0" y="0"/>
          <a:ext cx="0" cy="0"/>
          <a:chOff x="0" y="0"/>
          <a:chExt cx="0" cy="0"/>
        </a:xfrm>
      </p:grpSpPr>
      <p:grpSp>
        <p:nvGrpSpPr>
          <p:cNvPr id="257" name="Google Shape;257;p13"/>
          <p:cNvGrpSpPr/>
          <p:nvPr/>
        </p:nvGrpSpPr>
        <p:grpSpPr>
          <a:xfrm>
            <a:off x="-2647036" y="-1779294"/>
            <a:ext cx="14438080" cy="4295874"/>
            <a:chOff x="-2647036" y="-1779294"/>
            <a:chExt cx="14438080" cy="4295874"/>
          </a:xfrm>
        </p:grpSpPr>
        <p:sp>
          <p:nvSpPr>
            <p:cNvPr id="258" name="Google Shape;258;p13"/>
            <p:cNvSpPr/>
            <p:nvPr/>
          </p:nvSpPr>
          <p:spPr>
            <a:xfrm>
              <a:off x="-298573" y="-332549"/>
              <a:ext cx="885720" cy="1062776"/>
            </a:xfrm>
            <a:custGeom>
              <a:avLst/>
              <a:gdLst/>
              <a:ahLst/>
              <a:cxnLst/>
              <a:rect l="l" t="t" r="r" b="b"/>
              <a:pathLst>
                <a:path w="30250" h="36297" extrusionOk="0">
                  <a:moveTo>
                    <a:pt x="21659" y="1"/>
                  </a:moveTo>
                  <a:cubicBezTo>
                    <a:pt x="21397" y="1"/>
                    <a:pt x="21151" y="159"/>
                    <a:pt x="21058" y="420"/>
                  </a:cubicBezTo>
                  <a:cubicBezTo>
                    <a:pt x="20902" y="858"/>
                    <a:pt x="21248" y="1272"/>
                    <a:pt x="21659" y="1272"/>
                  </a:cubicBezTo>
                  <a:cubicBezTo>
                    <a:pt x="21750" y="1272"/>
                    <a:pt x="21846" y="1251"/>
                    <a:pt x="21939" y="1206"/>
                  </a:cubicBezTo>
                  <a:cubicBezTo>
                    <a:pt x="22451" y="968"/>
                    <a:pt x="22415" y="229"/>
                    <a:pt x="21879" y="39"/>
                  </a:cubicBezTo>
                  <a:cubicBezTo>
                    <a:pt x="21807" y="13"/>
                    <a:pt x="21732" y="1"/>
                    <a:pt x="21659" y="1"/>
                  </a:cubicBezTo>
                  <a:close/>
                  <a:moveTo>
                    <a:pt x="29458" y="4299"/>
                  </a:moveTo>
                  <a:cubicBezTo>
                    <a:pt x="29196" y="4299"/>
                    <a:pt x="28952" y="4457"/>
                    <a:pt x="28868" y="4718"/>
                  </a:cubicBezTo>
                  <a:cubicBezTo>
                    <a:pt x="28713" y="5156"/>
                    <a:pt x="29050" y="5570"/>
                    <a:pt x="29458" y="5570"/>
                  </a:cubicBezTo>
                  <a:cubicBezTo>
                    <a:pt x="29549" y="5570"/>
                    <a:pt x="29644" y="5550"/>
                    <a:pt x="29738" y="5504"/>
                  </a:cubicBezTo>
                  <a:cubicBezTo>
                    <a:pt x="30250" y="5266"/>
                    <a:pt x="30214" y="4528"/>
                    <a:pt x="29678" y="4337"/>
                  </a:cubicBezTo>
                  <a:cubicBezTo>
                    <a:pt x="29605" y="4311"/>
                    <a:pt x="29531" y="4299"/>
                    <a:pt x="29458" y="4299"/>
                  </a:cubicBezTo>
                  <a:close/>
                  <a:moveTo>
                    <a:pt x="7844" y="4215"/>
                  </a:moveTo>
                  <a:cubicBezTo>
                    <a:pt x="7170" y="4215"/>
                    <a:pt x="6693" y="4965"/>
                    <a:pt x="7080" y="5599"/>
                  </a:cubicBezTo>
                  <a:cubicBezTo>
                    <a:pt x="7245" y="5882"/>
                    <a:pt x="7544" y="6040"/>
                    <a:pt x="7852" y="6040"/>
                  </a:cubicBezTo>
                  <a:cubicBezTo>
                    <a:pt x="8011" y="6040"/>
                    <a:pt x="8172" y="5998"/>
                    <a:pt x="8318" y="5909"/>
                  </a:cubicBezTo>
                  <a:lnTo>
                    <a:pt x="8318" y="5897"/>
                  </a:lnTo>
                  <a:cubicBezTo>
                    <a:pt x="9009" y="5480"/>
                    <a:pt x="8854" y="4432"/>
                    <a:pt x="8068" y="4242"/>
                  </a:cubicBezTo>
                  <a:cubicBezTo>
                    <a:pt x="7992" y="4223"/>
                    <a:pt x="7917" y="4215"/>
                    <a:pt x="7844" y="4215"/>
                  </a:cubicBezTo>
                  <a:close/>
                  <a:moveTo>
                    <a:pt x="12817" y="5898"/>
                  </a:moveTo>
                  <a:cubicBezTo>
                    <a:pt x="12519" y="5898"/>
                    <a:pt x="12240" y="6087"/>
                    <a:pt x="12128" y="6385"/>
                  </a:cubicBezTo>
                  <a:cubicBezTo>
                    <a:pt x="11943" y="6903"/>
                    <a:pt x="12342" y="7388"/>
                    <a:pt x="12827" y="7388"/>
                  </a:cubicBezTo>
                  <a:cubicBezTo>
                    <a:pt x="12933" y="7388"/>
                    <a:pt x="13043" y="7365"/>
                    <a:pt x="13152" y="7314"/>
                  </a:cubicBezTo>
                  <a:cubicBezTo>
                    <a:pt x="13747" y="7028"/>
                    <a:pt x="13700" y="6159"/>
                    <a:pt x="13069" y="5944"/>
                  </a:cubicBezTo>
                  <a:cubicBezTo>
                    <a:pt x="12986" y="5913"/>
                    <a:pt x="12901" y="5898"/>
                    <a:pt x="12817" y="5898"/>
                  </a:cubicBezTo>
                  <a:close/>
                  <a:moveTo>
                    <a:pt x="22577" y="5619"/>
                  </a:moveTo>
                  <a:cubicBezTo>
                    <a:pt x="22203" y="5619"/>
                    <a:pt x="21856" y="5852"/>
                    <a:pt x="21725" y="6218"/>
                  </a:cubicBezTo>
                  <a:cubicBezTo>
                    <a:pt x="21500" y="6845"/>
                    <a:pt x="21990" y="7439"/>
                    <a:pt x="22576" y="7439"/>
                  </a:cubicBezTo>
                  <a:cubicBezTo>
                    <a:pt x="22702" y="7439"/>
                    <a:pt x="22834" y="7411"/>
                    <a:pt x="22963" y="7349"/>
                  </a:cubicBezTo>
                  <a:cubicBezTo>
                    <a:pt x="23701" y="6992"/>
                    <a:pt x="23642" y="5944"/>
                    <a:pt x="22880" y="5671"/>
                  </a:cubicBezTo>
                  <a:cubicBezTo>
                    <a:pt x="22779" y="5635"/>
                    <a:pt x="22677" y="5619"/>
                    <a:pt x="22577" y="5619"/>
                  </a:cubicBezTo>
                  <a:close/>
                  <a:moveTo>
                    <a:pt x="14403" y="11758"/>
                  </a:moveTo>
                  <a:cubicBezTo>
                    <a:pt x="14032" y="11758"/>
                    <a:pt x="13662" y="11978"/>
                    <a:pt x="13533" y="12398"/>
                  </a:cubicBezTo>
                  <a:cubicBezTo>
                    <a:pt x="13390" y="12874"/>
                    <a:pt x="13652" y="13374"/>
                    <a:pt x="14128" y="13529"/>
                  </a:cubicBezTo>
                  <a:cubicBezTo>
                    <a:pt x="14223" y="13558"/>
                    <a:pt x="14315" y="13571"/>
                    <a:pt x="14405" y="13571"/>
                  </a:cubicBezTo>
                  <a:cubicBezTo>
                    <a:pt x="15052" y="13571"/>
                    <a:pt x="15535" y="12870"/>
                    <a:pt x="15200" y="12243"/>
                  </a:cubicBezTo>
                  <a:cubicBezTo>
                    <a:pt x="15031" y="11916"/>
                    <a:pt x="14717" y="11758"/>
                    <a:pt x="14403" y="11758"/>
                  </a:cubicBezTo>
                  <a:close/>
                  <a:moveTo>
                    <a:pt x="22546" y="11343"/>
                  </a:moveTo>
                  <a:cubicBezTo>
                    <a:pt x="22071" y="11343"/>
                    <a:pt x="21620" y="11642"/>
                    <a:pt x="21451" y="12112"/>
                  </a:cubicBezTo>
                  <a:lnTo>
                    <a:pt x="21451" y="12124"/>
                  </a:lnTo>
                  <a:cubicBezTo>
                    <a:pt x="21167" y="12916"/>
                    <a:pt x="21791" y="13667"/>
                    <a:pt x="22543" y="13667"/>
                  </a:cubicBezTo>
                  <a:cubicBezTo>
                    <a:pt x="22708" y="13667"/>
                    <a:pt x="22878" y="13631"/>
                    <a:pt x="23046" y="13553"/>
                  </a:cubicBezTo>
                  <a:cubicBezTo>
                    <a:pt x="23975" y="13112"/>
                    <a:pt x="23904" y="11755"/>
                    <a:pt x="22927" y="11409"/>
                  </a:cubicBezTo>
                  <a:cubicBezTo>
                    <a:pt x="22802" y="11364"/>
                    <a:pt x="22673" y="11343"/>
                    <a:pt x="22546" y="11343"/>
                  </a:cubicBezTo>
                  <a:close/>
                  <a:moveTo>
                    <a:pt x="9857" y="13129"/>
                  </a:moveTo>
                  <a:cubicBezTo>
                    <a:pt x="9304" y="13129"/>
                    <a:pt x="8789" y="13475"/>
                    <a:pt x="8592" y="14029"/>
                  </a:cubicBezTo>
                  <a:cubicBezTo>
                    <a:pt x="8270" y="14947"/>
                    <a:pt x="8989" y="15817"/>
                    <a:pt x="9850" y="15817"/>
                  </a:cubicBezTo>
                  <a:cubicBezTo>
                    <a:pt x="10038" y="15817"/>
                    <a:pt x="10233" y="15776"/>
                    <a:pt x="10426" y="15684"/>
                  </a:cubicBezTo>
                  <a:cubicBezTo>
                    <a:pt x="11509" y="15172"/>
                    <a:pt x="11426" y="13612"/>
                    <a:pt x="10307" y="13207"/>
                  </a:cubicBezTo>
                  <a:cubicBezTo>
                    <a:pt x="10157" y="13154"/>
                    <a:pt x="10006" y="13129"/>
                    <a:pt x="9857" y="13129"/>
                  </a:cubicBezTo>
                  <a:close/>
                  <a:moveTo>
                    <a:pt x="1141" y="18776"/>
                  </a:moveTo>
                  <a:cubicBezTo>
                    <a:pt x="468" y="18776"/>
                    <a:pt x="1" y="19526"/>
                    <a:pt x="377" y="20160"/>
                  </a:cubicBezTo>
                  <a:cubicBezTo>
                    <a:pt x="549" y="20443"/>
                    <a:pt x="852" y="20601"/>
                    <a:pt x="1164" y="20601"/>
                  </a:cubicBezTo>
                  <a:cubicBezTo>
                    <a:pt x="1325" y="20601"/>
                    <a:pt x="1489" y="20559"/>
                    <a:pt x="1639" y="20470"/>
                  </a:cubicBezTo>
                  <a:lnTo>
                    <a:pt x="1627" y="20458"/>
                  </a:lnTo>
                  <a:cubicBezTo>
                    <a:pt x="2317" y="20041"/>
                    <a:pt x="2151" y="18994"/>
                    <a:pt x="1365" y="18803"/>
                  </a:cubicBezTo>
                  <a:cubicBezTo>
                    <a:pt x="1288" y="18785"/>
                    <a:pt x="1214" y="18776"/>
                    <a:pt x="1141" y="18776"/>
                  </a:cubicBezTo>
                  <a:close/>
                  <a:moveTo>
                    <a:pt x="10737" y="20419"/>
                  </a:moveTo>
                  <a:cubicBezTo>
                    <a:pt x="10063" y="20419"/>
                    <a:pt x="9586" y="21168"/>
                    <a:pt x="9973" y="21792"/>
                  </a:cubicBezTo>
                  <a:cubicBezTo>
                    <a:pt x="10138" y="22074"/>
                    <a:pt x="10438" y="22233"/>
                    <a:pt x="10745" y="22233"/>
                  </a:cubicBezTo>
                  <a:cubicBezTo>
                    <a:pt x="10904" y="22233"/>
                    <a:pt x="11065" y="22190"/>
                    <a:pt x="11211" y="22101"/>
                  </a:cubicBezTo>
                  <a:cubicBezTo>
                    <a:pt x="11902" y="21684"/>
                    <a:pt x="11747" y="20637"/>
                    <a:pt x="10961" y="20446"/>
                  </a:cubicBezTo>
                  <a:cubicBezTo>
                    <a:pt x="10885" y="20428"/>
                    <a:pt x="10810" y="20419"/>
                    <a:pt x="10737" y="20419"/>
                  </a:cubicBezTo>
                  <a:close/>
                  <a:moveTo>
                    <a:pt x="27434" y="20984"/>
                  </a:moveTo>
                  <a:cubicBezTo>
                    <a:pt x="27065" y="20984"/>
                    <a:pt x="26724" y="21218"/>
                    <a:pt x="26594" y="21589"/>
                  </a:cubicBezTo>
                  <a:cubicBezTo>
                    <a:pt x="26370" y="22212"/>
                    <a:pt x="26855" y="22803"/>
                    <a:pt x="27436" y="22803"/>
                  </a:cubicBezTo>
                  <a:cubicBezTo>
                    <a:pt x="27565" y="22803"/>
                    <a:pt x="27700" y="22774"/>
                    <a:pt x="27833" y="22708"/>
                  </a:cubicBezTo>
                  <a:cubicBezTo>
                    <a:pt x="28571" y="22363"/>
                    <a:pt x="28511" y="21303"/>
                    <a:pt x="27749" y="21042"/>
                  </a:cubicBezTo>
                  <a:cubicBezTo>
                    <a:pt x="27645" y="21002"/>
                    <a:pt x="27538" y="20984"/>
                    <a:pt x="27434" y="20984"/>
                  </a:cubicBezTo>
                  <a:close/>
                  <a:moveTo>
                    <a:pt x="19369" y="22907"/>
                  </a:moveTo>
                  <a:cubicBezTo>
                    <a:pt x="18695" y="22907"/>
                    <a:pt x="18218" y="23657"/>
                    <a:pt x="18605" y="24280"/>
                  </a:cubicBezTo>
                  <a:cubicBezTo>
                    <a:pt x="18771" y="24571"/>
                    <a:pt x="19071" y="24727"/>
                    <a:pt x="19383" y="24727"/>
                  </a:cubicBezTo>
                  <a:cubicBezTo>
                    <a:pt x="19543" y="24727"/>
                    <a:pt x="19706" y="24686"/>
                    <a:pt x="19855" y="24601"/>
                  </a:cubicBezTo>
                  <a:lnTo>
                    <a:pt x="19843" y="24590"/>
                  </a:lnTo>
                  <a:cubicBezTo>
                    <a:pt x="20534" y="24173"/>
                    <a:pt x="20379" y="23125"/>
                    <a:pt x="19593" y="22935"/>
                  </a:cubicBezTo>
                  <a:cubicBezTo>
                    <a:pt x="19517" y="22916"/>
                    <a:pt x="19442" y="22907"/>
                    <a:pt x="19369" y="22907"/>
                  </a:cubicBezTo>
                  <a:close/>
                  <a:moveTo>
                    <a:pt x="14065" y="24545"/>
                  </a:moveTo>
                  <a:cubicBezTo>
                    <a:pt x="13533" y="24545"/>
                    <a:pt x="13038" y="24880"/>
                    <a:pt x="12843" y="25411"/>
                  </a:cubicBezTo>
                  <a:cubicBezTo>
                    <a:pt x="12529" y="26312"/>
                    <a:pt x="13231" y="27156"/>
                    <a:pt x="14072" y="27156"/>
                  </a:cubicBezTo>
                  <a:cubicBezTo>
                    <a:pt x="14254" y="27156"/>
                    <a:pt x="14442" y="27117"/>
                    <a:pt x="14629" y="27030"/>
                  </a:cubicBezTo>
                  <a:cubicBezTo>
                    <a:pt x="15676" y="26530"/>
                    <a:pt x="15605" y="25006"/>
                    <a:pt x="14509" y="24625"/>
                  </a:cubicBezTo>
                  <a:cubicBezTo>
                    <a:pt x="14362" y="24571"/>
                    <a:pt x="14212" y="24545"/>
                    <a:pt x="14065" y="24545"/>
                  </a:cubicBezTo>
                  <a:close/>
                  <a:moveTo>
                    <a:pt x="3027" y="27617"/>
                  </a:moveTo>
                  <a:cubicBezTo>
                    <a:pt x="2656" y="27617"/>
                    <a:pt x="2286" y="27837"/>
                    <a:pt x="2151" y="28257"/>
                  </a:cubicBezTo>
                  <a:cubicBezTo>
                    <a:pt x="1996" y="28733"/>
                    <a:pt x="2270" y="29257"/>
                    <a:pt x="2758" y="29400"/>
                  </a:cubicBezTo>
                  <a:lnTo>
                    <a:pt x="2746" y="29388"/>
                  </a:lnTo>
                  <a:lnTo>
                    <a:pt x="2746" y="29388"/>
                  </a:lnTo>
                  <a:cubicBezTo>
                    <a:pt x="2843" y="29419"/>
                    <a:pt x="2939" y="29434"/>
                    <a:pt x="3031" y="29434"/>
                  </a:cubicBezTo>
                  <a:cubicBezTo>
                    <a:pt x="3674" y="29434"/>
                    <a:pt x="4152" y="28727"/>
                    <a:pt x="3830" y="28102"/>
                  </a:cubicBezTo>
                  <a:cubicBezTo>
                    <a:pt x="3655" y="27775"/>
                    <a:pt x="3341" y="27617"/>
                    <a:pt x="3027" y="27617"/>
                  </a:cubicBezTo>
                  <a:close/>
                  <a:moveTo>
                    <a:pt x="26660" y="28348"/>
                  </a:moveTo>
                  <a:cubicBezTo>
                    <a:pt x="26282" y="28348"/>
                    <a:pt x="25928" y="28581"/>
                    <a:pt x="25797" y="28947"/>
                  </a:cubicBezTo>
                  <a:lnTo>
                    <a:pt x="25797" y="28959"/>
                  </a:lnTo>
                  <a:cubicBezTo>
                    <a:pt x="25572" y="29584"/>
                    <a:pt x="26060" y="30169"/>
                    <a:pt x="26650" y="30169"/>
                  </a:cubicBezTo>
                  <a:cubicBezTo>
                    <a:pt x="26779" y="30169"/>
                    <a:pt x="26914" y="30141"/>
                    <a:pt x="27047" y="30078"/>
                  </a:cubicBezTo>
                  <a:cubicBezTo>
                    <a:pt x="27773" y="29733"/>
                    <a:pt x="27725" y="28673"/>
                    <a:pt x="26963" y="28400"/>
                  </a:cubicBezTo>
                  <a:cubicBezTo>
                    <a:pt x="26863" y="28364"/>
                    <a:pt x="26761" y="28348"/>
                    <a:pt x="26660" y="28348"/>
                  </a:cubicBezTo>
                  <a:close/>
                  <a:moveTo>
                    <a:pt x="22365" y="31395"/>
                  </a:moveTo>
                  <a:cubicBezTo>
                    <a:pt x="21726" y="31395"/>
                    <a:pt x="21129" y="31796"/>
                    <a:pt x="20903" y="32436"/>
                  </a:cubicBezTo>
                  <a:cubicBezTo>
                    <a:pt x="20522" y="33502"/>
                    <a:pt x="21362" y="34504"/>
                    <a:pt x="22367" y="34504"/>
                  </a:cubicBezTo>
                  <a:cubicBezTo>
                    <a:pt x="22585" y="34504"/>
                    <a:pt x="22811" y="34457"/>
                    <a:pt x="23034" y="34353"/>
                  </a:cubicBezTo>
                  <a:cubicBezTo>
                    <a:pt x="24273" y="33757"/>
                    <a:pt x="24189" y="31948"/>
                    <a:pt x="22880" y="31483"/>
                  </a:cubicBezTo>
                  <a:cubicBezTo>
                    <a:pt x="22709" y="31423"/>
                    <a:pt x="22536" y="31395"/>
                    <a:pt x="22365" y="31395"/>
                  </a:cubicBezTo>
                  <a:close/>
                  <a:moveTo>
                    <a:pt x="11859" y="34812"/>
                  </a:moveTo>
                  <a:cubicBezTo>
                    <a:pt x="11558" y="34812"/>
                    <a:pt x="11276" y="34993"/>
                    <a:pt x="11164" y="35293"/>
                  </a:cubicBezTo>
                  <a:cubicBezTo>
                    <a:pt x="10978" y="35811"/>
                    <a:pt x="11378" y="36297"/>
                    <a:pt x="11856" y="36297"/>
                  </a:cubicBezTo>
                  <a:cubicBezTo>
                    <a:pt x="11960" y="36297"/>
                    <a:pt x="12069" y="36273"/>
                    <a:pt x="12176" y="36222"/>
                  </a:cubicBezTo>
                  <a:cubicBezTo>
                    <a:pt x="12783" y="35936"/>
                    <a:pt x="12735" y="35067"/>
                    <a:pt x="12104" y="34853"/>
                  </a:cubicBezTo>
                  <a:cubicBezTo>
                    <a:pt x="12023" y="34825"/>
                    <a:pt x="11941" y="34812"/>
                    <a:pt x="11859" y="34812"/>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9" name="Google Shape;259;p13"/>
            <p:cNvGrpSpPr/>
            <p:nvPr/>
          </p:nvGrpSpPr>
          <p:grpSpPr>
            <a:xfrm rot="-1404969">
              <a:off x="-2548046" y="-557402"/>
              <a:ext cx="6533151" cy="1852089"/>
              <a:chOff x="-753175" y="253525"/>
              <a:chExt cx="3895450" cy="1104325"/>
            </a:xfrm>
          </p:grpSpPr>
          <p:sp>
            <p:nvSpPr>
              <p:cNvPr id="260" name="Google Shape;260;p13"/>
              <p:cNvSpPr/>
              <p:nvPr/>
            </p:nvSpPr>
            <p:spPr>
              <a:xfrm>
                <a:off x="-753175" y="253525"/>
                <a:ext cx="3895450" cy="1023950"/>
              </a:xfrm>
              <a:custGeom>
                <a:avLst/>
                <a:gdLst/>
                <a:ahLst/>
                <a:cxnLst/>
                <a:rect l="l" t="t" r="r" b="b"/>
                <a:pathLst>
                  <a:path w="155818" h="40958" fill="none" extrusionOk="0">
                    <a:moveTo>
                      <a:pt x="0" y="0"/>
                    </a:moveTo>
                    <a:cubicBezTo>
                      <a:pt x="43851" y="40958"/>
                      <a:pt x="111954" y="40958"/>
                      <a:pt x="155817" y="0"/>
                    </a:cubicBezTo>
                  </a:path>
                </a:pathLst>
              </a:custGeom>
              <a:noFill/>
              <a:ln w="71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13"/>
              <p:cNvSpPr/>
              <p:nvPr/>
            </p:nvSpPr>
            <p:spPr>
              <a:xfrm>
                <a:off x="1286350" y="1106900"/>
                <a:ext cx="16100" cy="47050"/>
              </a:xfrm>
              <a:custGeom>
                <a:avLst/>
                <a:gdLst/>
                <a:ahLst/>
                <a:cxnLst/>
                <a:rect l="l" t="t" r="r" b="b"/>
                <a:pathLst>
                  <a:path w="644" h="1882" extrusionOk="0">
                    <a:moveTo>
                      <a:pt x="525" y="1"/>
                    </a:moveTo>
                    <a:lnTo>
                      <a:pt x="1" y="36"/>
                    </a:lnTo>
                    <a:cubicBezTo>
                      <a:pt x="215" y="632"/>
                      <a:pt x="429" y="1251"/>
                      <a:pt x="644" y="1882"/>
                    </a:cubicBezTo>
                    <a:lnTo>
                      <a:pt x="52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13"/>
              <p:cNvSpPr/>
              <p:nvPr/>
            </p:nvSpPr>
            <p:spPr>
              <a:xfrm>
                <a:off x="1299450" y="1105425"/>
                <a:ext cx="26225" cy="118175"/>
              </a:xfrm>
              <a:custGeom>
                <a:avLst/>
                <a:gdLst/>
                <a:ahLst/>
                <a:cxnLst/>
                <a:rect l="l" t="t" r="r" b="b"/>
                <a:pathLst>
                  <a:path w="1049" h="4727" extrusionOk="0">
                    <a:moveTo>
                      <a:pt x="739" y="0"/>
                    </a:moveTo>
                    <a:lnTo>
                      <a:pt x="1" y="60"/>
                    </a:lnTo>
                    <a:lnTo>
                      <a:pt x="120" y="1941"/>
                    </a:lnTo>
                    <a:cubicBezTo>
                      <a:pt x="429" y="2858"/>
                      <a:pt x="739" y="3798"/>
                      <a:pt x="1048" y="4727"/>
                    </a:cubicBezTo>
                    <a:lnTo>
                      <a:pt x="73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13"/>
              <p:cNvSpPr/>
              <p:nvPr/>
            </p:nvSpPr>
            <p:spPr>
              <a:xfrm>
                <a:off x="1317900" y="1103925"/>
                <a:ext cx="30700" cy="187250"/>
              </a:xfrm>
              <a:custGeom>
                <a:avLst/>
                <a:gdLst/>
                <a:ahLst/>
                <a:cxnLst/>
                <a:rect l="l" t="t" r="r" b="b"/>
                <a:pathLst>
                  <a:path w="1228" h="7490" extrusionOk="0">
                    <a:moveTo>
                      <a:pt x="739" y="1"/>
                    </a:moveTo>
                    <a:lnTo>
                      <a:pt x="1" y="60"/>
                    </a:lnTo>
                    <a:lnTo>
                      <a:pt x="310" y="4787"/>
                    </a:lnTo>
                    <a:cubicBezTo>
                      <a:pt x="620" y="5727"/>
                      <a:pt x="929" y="6644"/>
                      <a:pt x="1227" y="7490"/>
                    </a:cubicBezTo>
                    <a:lnTo>
                      <a:pt x="73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13"/>
              <p:cNvSpPr/>
              <p:nvPr/>
            </p:nvSpPr>
            <p:spPr>
              <a:xfrm>
                <a:off x="1336350" y="1102425"/>
                <a:ext cx="34550" cy="247675"/>
              </a:xfrm>
              <a:custGeom>
                <a:avLst/>
                <a:gdLst/>
                <a:ahLst/>
                <a:cxnLst/>
                <a:rect l="l" t="t" r="r" b="b"/>
                <a:pathLst>
                  <a:path w="1382" h="9907" extrusionOk="0">
                    <a:moveTo>
                      <a:pt x="739" y="1"/>
                    </a:moveTo>
                    <a:lnTo>
                      <a:pt x="1" y="61"/>
                    </a:lnTo>
                    <a:lnTo>
                      <a:pt x="489" y="7550"/>
                    </a:lnTo>
                    <a:cubicBezTo>
                      <a:pt x="811" y="8431"/>
                      <a:pt x="1108" y="9228"/>
                      <a:pt x="1382" y="9907"/>
                    </a:cubicBezTo>
                    <a:lnTo>
                      <a:pt x="739"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13"/>
              <p:cNvSpPr/>
              <p:nvPr/>
            </p:nvSpPr>
            <p:spPr>
              <a:xfrm>
                <a:off x="1354825" y="1101250"/>
                <a:ext cx="32450" cy="256600"/>
              </a:xfrm>
              <a:custGeom>
                <a:avLst/>
                <a:gdLst/>
                <a:ahLst/>
                <a:cxnLst/>
                <a:rect l="l" t="t" r="r" b="b"/>
                <a:pathLst>
                  <a:path w="1298" h="10264" extrusionOk="0">
                    <a:moveTo>
                      <a:pt x="750" y="0"/>
                    </a:moveTo>
                    <a:lnTo>
                      <a:pt x="0" y="48"/>
                    </a:lnTo>
                    <a:lnTo>
                      <a:pt x="655" y="9954"/>
                    </a:lnTo>
                    <a:cubicBezTo>
                      <a:pt x="703" y="10061"/>
                      <a:pt x="750" y="10168"/>
                      <a:pt x="798" y="10264"/>
                    </a:cubicBezTo>
                    <a:cubicBezTo>
                      <a:pt x="953" y="9740"/>
                      <a:pt x="1131" y="9132"/>
                      <a:pt x="1298" y="8478"/>
                    </a:cubicBezTo>
                    <a:lnTo>
                      <a:pt x="75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13"/>
              <p:cNvSpPr/>
              <p:nvPr/>
            </p:nvSpPr>
            <p:spPr>
              <a:xfrm>
                <a:off x="1373575" y="1099750"/>
                <a:ext cx="28600" cy="213450"/>
              </a:xfrm>
              <a:custGeom>
                <a:avLst/>
                <a:gdLst/>
                <a:ahLst/>
                <a:cxnLst/>
                <a:rect l="l" t="t" r="r" b="b"/>
                <a:pathLst>
                  <a:path w="1144" h="8538" extrusionOk="0">
                    <a:moveTo>
                      <a:pt x="738" y="1"/>
                    </a:moveTo>
                    <a:lnTo>
                      <a:pt x="0" y="60"/>
                    </a:lnTo>
                    <a:lnTo>
                      <a:pt x="548" y="8538"/>
                    </a:lnTo>
                    <a:cubicBezTo>
                      <a:pt x="750" y="7823"/>
                      <a:pt x="941" y="7037"/>
                      <a:pt x="1143" y="6228"/>
                    </a:cubicBezTo>
                    <a:lnTo>
                      <a:pt x="738"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13"/>
              <p:cNvSpPr/>
              <p:nvPr/>
            </p:nvSpPr>
            <p:spPr>
              <a:xfrm>
                <a:off x="1392025" y="1097975"/>
                <a:ext cx="25025" cy="157475"/>
              </a:xfrm>
              <a:custGeom>
                <a:avLst/>
                <a:gdLst/>
                <a:ahLst/>
                <a:cxnLst/>
                <a:rect l="l" t="t" r="r" b="b"/>
                <a:pathLst>
                  <a:path w="1001" h="6299" extrusionOk="0">
                    <a:moveTo>
                      <a:pt x="750" y="0"/>
                    </a:moveTo>
                    <a:lnTo>
                      <a:pt x="0" y="60"/>
                    </a:lnTo>
                    <a:lnTo>
                      <a:pt x="405" y="6299"/>
                    </a:lnTo>
                    <a:cubicBezTo>
                      <a:pt x="608" y="5525"/>
                      <a:pt x="798" y="4715"/>
                      <a:pt x="1000" y="3906"/>
                    </a:cubicBezTo>
                    <a:lnTo>
                      <a:pt x="75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13"/>
              <p:cNvSpPr/>
              <p:nvPr/>
            </p:nvSpPr>
            <p:spPr>
              <a:xfrm>
                <a:off x="1410475" y="1096775"/>
                <a:ext cx="21450" cy="98850"/>
              </a:xfrm>
              <a:custGeom>
                <a:avLst/>
                <a:gdLst/>
                <a:ahLst/>
                <a:cxnLst/>
                <a:rect l="l" t="t" r="r" b="b"/>
                <a:pathLst>
                  <a:path w="858" h="3954" extrusionOk="0">
                    <a:moveTo>
                      <a:pt x="751" y="1"/>
                    </a:moveTo>
                    <a:lnTo>
                      <a:pt x="1" y="60"/>
                    </a:lnTo>
                    <a:lnTo>
                      <a:pt x="262" y="3954"/>
                    </a:lnTo>
                    <a:cubicBezTo>
                      <a:pt x="453" y="3144"/>
                      <a:pt x="655" y="2346"/>
                      <a:pt x="858" y="1560"/>
                    </a:cubicBezTo>
                    <a:lnTo>
                      <a:pt x="75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13"/>
              <p:cNvSpPr/>
              <p:nvPr/>
            </p:nvSpPr>
            <p:spPr>
              <a:xfrm>
                <a:off x="1429225" y="1095600"/>
                <a:ext cx="12525" cy="40200"/>
              </a:xfrm>
              <a:custGeom>
                <a:avLst/>
                <a:gdLst/>
                <a:ahLst/>
                <a:cxnLst/>
                <a:rect l="l" t="t" r="r" b="b"/>
                <a:pathLst>
                  <a:path w="501" h="1608" extrusionOk="0">
                    <a:moveTo>
                      <a:pt x="501" y="0"/>
                    </a:moveTo>
                    <a:lnTo>
                      <a:pt x="1" y="48"/>
                    </a:lnTo>
                    <a:lnTo>
                      <a:pt x="96" y="1607"/>
                    </a:lnTo>
                    <a:cubicBezTo>
                      <a:pt x="239" y="1060"/>
                      <a:pt x="370" y="524"/>
                      <a:pt x="50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13"/>
              <p:cNvSpPr/>
              <p:nvPr/>
            </p:nvSpPr>
            <p:spPr>
              <a:xfrm>
                <a:off x="1252425" y="1010450"/>
                <a:ext cx="214325" cy="97375"/>
              </a:xfrm>
              <a:custGeom>
                <a:avLst/>
                <a:gdLst/>
                <a:ahLst/>
                <a:cxnLst/>
                <a:rect l="l" t="t" r="r" b="b"/>
                <a:pathLst>
                  <a:path w="8573" h="3895" extrusionOk="0">
                    <a:moveTo>
                      <a:pt x="8573" y="1"/>
                    </a:moveTo>
                    <a:lnTo>
                      <a:pt x="8573" y="1"/>
                    </a:lnTo>
                    <a:cubicBezTo>
                      <a:pt x="5727" y="346"/>
                      <a:pt x="2858" y="549"/>
                      <a:pt x="0" y="584"/>
                    </a:cubicBezTo>
                    <a:cubicBezTo>
                      <a:pt x="453" y="1513"/>
                      <a:pt x="858" y="2466"/>
                      <a:pt x="1203" y="3454"/>
                    </a:cubicBezTo>
                    <a:lnTo>
                      <a:pt x="1358" y="3894"/>
                    </a:lnTo>
                    <a:lnTo>
                      <a:pt x="1882" y="3859"/>
                    </a:lnTo>
                    <a:lnTo>
                      <a:pt x="2620" y="3799"/>
                    </a:lnTo>
                    <a:lnTo>
                      <a:pt x="3370" y="3740"/>
                    </a:lnTo>
                    <a:lnTo>
                      <a:pt x="4108" y="3680"/>
                    </a:lnTo>
                    <a:lnTo>
                      <a:pt x="4858" y="3620"/>
                    </a:lnTo>
                    <a:lnTo>
                      <a:pt x="5596" y="3561"/>
                    </a:lnTo>
                    <a:lnTo>
                      <a:pt x="6346" y="3513"/>
                    </a:lnTo>
                    <a:lnTo>
                      <a:pt x="7085" y="3454"/>
                    </a:lnTo>
                    <a:lnTo>
                      <a:pt x="7597" y="3406"/>
                    </a:lnTo>
                    <a:lnTo>
                      <a:pt x="7739" y="2823"/>
                    </a:lnTo>
                    <a:cubicBezTo>
                      <a:pt x="8037" y="1727"/>
                      <a:pt x="8311" y="751"/>
                      <a:pt x="85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13"/>
              <p:cNvSpPr/>
              <p:nvPr/>
            </p:nvSpPr>
            <p:spPr>
              <a:xfrm>
                <a:off x="955650" y="1094700"/>
                <a:ext cx="12825" cy="47950"/>
              </a:xfrm>
              <a:custGeom>
                <a:avLst/>
                <a:gdLst/>
                <a:ahLst/>
                <a:cxnLst/>
                <a:rect l="l" t="t" r="r" b="b"/>
                <a:pathLst>
                  <a:path w="513" h="1918" extrusionOk="0">
                    <a:moveTo>
                      <a:pt x="1" y="0"/>
                    </a:moveTo>
                    <a:cubicBezTo>
                      <a:pt x="120" y="608"/>
                      <a:pt x="251" y="1251"/>
                      <a:pt x="370" y="1917"/>
                    </a:cubicBezTo>
                    <a:lnTo>
                      <a:pt x="513" y="36"/>
                    </a:lnTo>
                    <a:lnTo>
                      <a:pt x="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13"/>
              <p:cNvSpPr/>
              <p:nvPr/>
            </p:nvSpPr>
            <p:spPr>
              <a:xfrm>
                <a:off x="964875" y="1095600"/>
                <a:ext cx="22050" cy="119075"/>
              </a:xfrm>
              <a:custGeom>
                <a:avLst/>
                <a:gdLst/>
                <a:ahLst/>
                <a:cxnLst/>
                <a:rect l="l" t="t" r="r" b="b"/>
                <a:pathLst>
                  <a:path w="882" h="4763" extrusionOk="0">
                    <a:moveTo>
                      <a:pt x="144" y="0"/>
                    </a:moveTo>
                    <a:lnTo>
                      <a:pt x="1" y="1881"/>
                    </a:lnTo>
                    <a:cubicBezTo>
                      <a:pt x="168" y="2822"/>
                      <a:pt x="346" y="3798"/>
                      <a:pt x="525" y="4763"/>
                    </a:cubicBezTo>
                    <a:lnTo>
                      <a:pt x="882" y="36"/>
                    </a:lnTo>
                    <a:lnTo>
                      <a:pt x="14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13"/>
              <p:cNvSpPr/>
              <p:nvPr/>
            </p:nvSpPr>
            <p:spPr>
              <a:xfrm>
                <a:off x="977975" y="1096475"/>
                <a:ext cx="27725" cy="188450"/>
              </a:xfrm>
              <a:custGeom>
                <a:avLst/>
                <a:gdLst/>
                <a:ahLst/>
                <a:cxnLst/>
                <a:rect l="l" t="t" r="r" b="b"/>
                <a:pathLst>
                  <a:path w="1109" h="7538" extrusionOk="0">
                    <a:moveTo>
                      <a:pt x="358" y="1"/>
                    </a:moveTo>
                    <a:lnTo>
                      <a:pt x="1" y="4728"/>
                    </a:lnTo>
                    <a:cubicBezTo>
                      <a:pt x="179" y="5704"/>
                      <a:pt x="358" y="6668"/>
                      <a:pt x="537" y="7538"/>
                    </a:cubicBezTo>
                    <a:lnTo>
                      <a:pt x="1108" y="48"/>
                    </a:lnTo>
                    <a:lnTo>
                      <a:pt x="35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13"/>
              <p:cNvSpPr/>
              <p:nvPr/>
            </p:nvSpPr>
            <p:spPr>
              <a:xfrm>
                <a:off x="991375" y="1097675"/>
                <a:ext cx="32775" cy="248575"/>
              </a:xfrm>
              <a:custGeom>
                <a:avLst/>
                <a:gdLst/>
                <a:ahLst/>
                <a:cxnLst/>
                <a:rect l="l" t="t" r="r" b="b"/>
                <a:pathLst>
                  <a:path w="1311" h="9943" extrusionOk="0">
                    <a:moveTo>
                      <a:pt x="572" y="0"/>
                    </a:moveTo>
                    <a:lnTo>
                      <a:pt x="1" y="7490"/>
                    </a:lnTo>
                    <a:cubicBezTo>
                      <a:pt x="191" y="8406"/>
                      <a:pt x="370" y="9240"/>
                      <a:pt x="560" y="9942"/>
                    </a:cubicBezTo>
                    <a:lnTo>
                      <a:pt x="1310" y="48"/>
                    </a:lnTo>
                    <a:lnTo>
                      <a:pt x="57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13"/>
              <p:cNvSpPr/>
              <p:nvPr/>
            </p:nvSpPr>
            <p:spPr>
              <a:xfrm>
                <a:off x="1005675" y="1098875"/>
                <a:ext cx="37225" cy="255700"/>
              </a:xfrm>
              <a:custGeom>
                <a:avLst/>
                <a:gdLst/>
                <a:ahLst/>
                <a:cxnLst/>
                <a:rect l="l" t="t" r="r" b="b"/>
                <a:pathLst>
                  <a:path w="1489" h="10228" extrusionOk="0">
                    <a:moveTo>
                      <a:pt x="738" y="0"/>
                    </a:moveTo>
                    <a:lnTo>
                      <a:pt x="0" y="9894"/>
                    </a:lnTo>
                    <a:cubicBezTo>
                      <a:pt x="24" y="10013"/>
                      <a:pt x="60" y="10120"/>
                      <a:pt x="83" y="10228"/>
                    </a:cubicBezTo>
                    <a:cubicBezTo>
                      <a:pt x="322" y="9728"/>
                      <a:pt x="583" y="9156"/>
                      <a:pt x="845" y="8525"/>
                    </a:cubicBezTo>
                    <a:lnTo>
                      <a:pt x="1488" y="48"/>
                    </a:lnTo>
                    <a:lnTo>
                      <a:pt x="73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13"/>
              <p:cNvSpPr/>
              <p:nvPr/>
            </p:nvSpPr>
            <p:spPr>
              <a:xfrm>
                <a:off x="1026800" y="1100050"/>
                <a:ext cx="34550" cy="212250"/>
              </a:xfrm>
              <a:custGeom>
                <a:avLst/>
                <a:gdLst/>
                <a:ahLst/>
                <a:cxnLst/>
                <a:rect l="l" t="t" r="r" b="b"/>
                <a:pathLst>
                  <a:path w="1382" h="8490" extrusionOk="0">
                    <a:moveTo>
                      <a:pt x="643" y="1"/>
                    </a:moveTo>
                    <a:lnTo>
                      <a:pt x="0" y="8490"/>
                    </a:lnTo>
                    <a:cubicBezTo>
                      <a:pt x="298" y="7799"/>
                      <a:pt x="596" y="7061"/>
                      <a:pt x="905" y="6287"/>
                    </a:cubicBezTo>
                    <a:lnTo>
                      <a:pt x="1382" y="60"/>
                    </a:lnTo>
                    <a:lnTo>
                      <a:pt x="64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13"/>
              <p:cNvSpPr/>
              <p:nvPr/>
            </p:nvSpPr>
            <p:spPr>
              <a:xfrm>
                <a:off x="1049425" y="1101250"/>
                <a:ext cx="30375" cy="155700"/>
              </a:xfrm>
              <a:custGeom>
                <a:avLst/>
                <a:gdLst/>
                <a:ahLst/>
                <a:cxnLst/>
                <a:rect l="l" t="t" r="r" b="b"/>
                <a:pathLst>
                  <a:path w="1215" h="6228" extrusionOk="0">
                    <a:moveTo>
                      <a:pt x="477" y="0"/>
                    </a:moveTo>
                    <a:lnTo>
                      <a:pt x="0" y="6227"/>
                    </a:lnTo>
                    <a:cubicBezTo>
                      <a:pt x="298" y="5489"/>
                      <a:pt x="607" y="4715"/>
                      <a:pt x="917" y="3941"/>
                    </a:cubicBezTo>
                    <a:lnTo>
                      <a:pt x="1215" y="48"/>
                    </a:lnTo>
                    <a:lnTo>
                      <a:pt x="47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13"/>
              <p:cNvSpPr/>
              <p:nvPr/>
            </p:nvSpPr>
            <p:spPr>
              <a:xfrm>
                <a:off x="1072350" y="1102425"/>
                <a:ext cx="26200" cy="97375"/>
              </a:xfrm>
              <a:custGeom>
                <a:avLst/>
                <a:gdLst/>
                <a:ahLst/>
                <a:cxnLst/>
                <a:rect l="l" t="t" r="r" b="b"/>
                <a:pathLst>
                  <a:path w="1048" h="3895" extrusionOk="0">
                    <a:moveTo>
                      <a:pt x="298" y="1"/>
                    </a:moveTo>
                    <a:lnTo>
                      <a:pt x="0" y="3894"/>
                    </a:lnTo>
                    <a:cubicBezTo>
                      <a:pt x="310" y="3132"/>
                      <a:pt x="619" y="2358"/>
                      <a:pt x="929" y="1608"/>
                    </a:cubicBezTo>
                    <a:lnTo>
                      <a:pt x="1048" y="49"/>
                    </a:lnTo>
                    <a:lnTo>
                      <a:pt x="298"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13"/>
              <p:cNvSpPr/>
              <p:nvPr/>
            </p:nvSpPr>
            <p:spPr>
              <a:xfrm>
                <a:off x="1095550" y="1103625"/>
                <a:ext cx="15500" cy="39025"/>
              </a:xfrm>
              <a:custGeom>
                <a:avLst/>
                <a:gdLst/>
                <a:ahLst/>
                <a:cxnLst/>
                <a:rect l="l" t="t" r="r" b="b"/>
                <a:pathLst>
                  <a:path w="620" h="1561" extrusionOk="0">
                    <a:moveTo>
                      <a:pt x="120" y="1"/>
                    </a:moveTo>
                    <a:lnTo>
                      <a:pt x="1" y="1560"/>
                    </a:lnTo>
                    <a:cubicBezTo>
                      <a:pt x="215" y="1036"/>
                      <a:pt x="417" y="524"/>
                      <a:pt x="620" y="36"/>
                    </a:cubicBezTo>
                    <a:lnTo>
                      <a:pt x="12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13"/>
              <p:cNvSpPr/>
              <p:nvPr/>
            </p:nvSpPr>
            <p:spPr>
              <a:xfrm>
                <a:off x="933325" y="1007775"/>
                <a:ext cx="214350" cy="96775"/>
              </a:xfrm>
              <a:custGeom>
                <a:avLst/>
                <a:gdLst/>
                <a:ahLst/>
                <a:cxnLst/>
                <a:rect l="l" t="t" r="r" b="b"/>
                <a:pathLst>
                  <a:path w="8574" h="3871" extrusionOk="0">
                    <a:moveTo>
                      <a:pt x="1" y="1"/>
                    </a:moveTo>
                    <a:cubicBezTo>
                      <a:pt x="334" y="989"/>
                      <a:pt x="596" y="1989"/>
                      <a:pt x="799" y="3013"/>
                    </a:cubicBezTo>
                    <a:cubicBezTo>
                      <a:pt x="822" y="3156"/>
                      <a:pt x="858" y="3323"/>
                      <a:pt x="894" y="3477"/>
                    </a:cubicBezTo>
                    <a:lnTo>
                      <a:pt x="1406" y="3513"/>
                    </a:lnTo>
                    <a:lnTo>
                      <a:pt x="2156" y="3549"/>
                    </a:lnTo>
                    <a:lnTo>
                      <a:pt x="2894" y="3596"/>
                    </a:lnTo>
                    <a:lnTo>
                      <a:pt x="3644" y="3644"/>
                    </a:lnTo>
                    <a:lnTo>
                      <a:pt x="4382" y="3692"/>
                    </a:lnTo>
                    <a:lnTo>
                      <a:pt x="5132" y="3739"/>
                    </a:lnTo>
                    <a:lnTo>
                      <a:pt x="5871" y="3787"/>
                    </a:lnTo>
                    <a:lnTo>
                      <a:pt x="6621" y="3835"/>
                    </a:lnTo>
                    <a:lnTo>
                      <a:pt x="7121" y="3870"/>
                    </a:lnTo>
                    <a:cubicBezTo>
                      <a:pt x="7204" y="3680"/>
                      <a:pt x="7276" y="3489"/>
                      <a:pt x="7359" y="3311"/>
                    </a:cubicBezTo>
                    <a:cubicBezTo>
                      <a:pt x="7811" y="2263"/>
                      <a:pt x="8216" y="1334"/>
                      <a:pt x="8573" y="632"/>
                    </a:cubicBezTo>
                    <a:cubicBezTo>
                      <a:pt x="5716" y="572"/>
                      <a:pt x="2846" y="370"/>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13"/>
              <p:cNvSpPr/>
              <p:nvPr/>
            </p:nvSpPr>
            <p:spPr>
              <a:xfrm>
                <a:off x="638950" y="1056600"/>
                <a:ext cx="12825" cy="48250"/>
              </a:xfrm>
              <a:custGeom>
                <a:avLst/>
                <a:gdLst/>
                <a:ahLst/>
                <a:cxnLst/>
                <a:rect l="l" t="t" r="r" b="b"/>
                <a:pathLst>
                  <a:path w="513" h="1930" extrusionOk="0">
                    <a:moveTo>
                      <a:pt x="1" y="0"/>
                    </a:moveTo>
                    <a:cubicBezTo>
                      <a:pt x="72" y="620"/>
                      <a:pt x="143" y="1262"/>
                      <a:pt x="215" y="1929"/>
                    </a:cubicBezTo>
                    <a:lnTo>
                      <a:pt x="513" y="72"/>
                    </a:lnTo>
                    <a:lnTo>
                      <a:pt x="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13"/>
              <p:cNvSpPr/>
              <p:nvPr/>
            </p:nvSpPr>
            <p:spPr>
              <a:xfrm>
                <a:off x="644300" y="1058375"/>
                <a:ext cx="25925" cy="119700"/>
              </a:xfrm>
              <a:custGeom>
                <a:avLst/>
                <a:gdLst/>
                <a:ahLst/>
                <a:cxnLst/>
                <a:rect l="l" t="t" r="r" b="b"/>
                <a:pathLst>
                  <a:path w="1037" h="4788" extrusionOk="0">
                    <a:moveTo>
                      <a:pt x="299" y="1"/>
                    </a:moveTo>
                    <a:lnTo>
                      <a:pt x="1" y="1870"/>
                    </a:lnTo>
                    <a:cubicBezTo>
                      <a:pt x="96" y="2823"/>
                      <a:pt x="191" y="3811"/>
                      <a:pt x="299" y="4787"/>
                    </a:cubicBezTo>
                    <a:lnTo>
                      <a:pt x="1037" y="108"/>
                    </a:lnTo>
                    <a:lnTo>
                      <a:pt x="299"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13"/>
              <p:cNvSpPr/>
              <p:nvPr/>
            </p:nvSpPr>
            <p:spPr>
              <a:xfrm>
                <a:off x="651750" y="1061075"/>
                <a:ext cx="36925" cy="188125"/>
              </a:xfrm>
              <a:custGeom>
                <a:avLst/>
                <a:gdLst/>
                <a:ahLst/>
                <a:cxnLst/>
                <a:rect l="l" t="t" r="r" b="b"/>
                <a:pathLst>
                  <a:path w="1477" h="7525" extrusionOk="0">
                    <a:moveTo>
                      <a:pt x="739" y="0"/>
                    </a:moveTo>
                    <a:lnTo>
                      <a:pt x="1" y="4679"/>
                    </a:lnTo>
                    <a:cubicBezTo>
                      <a:pt x="96" y="5655"/>
                      <a:pt x="203" y="6620"/>
                      <a:pt x="310" y="7525"/>
                    </a:cubicBezTo>
                    <a:lnTo>
                      <a:pt x="1477" y="107"/>
                    </a:lnTo>
                    <a:lnTo>
                      <a:pt x="73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13"/>
              <p:cNvSpPr/>
              <p:nvPr/>
            </p:nvSpPr>
            <p:spPr>
              <a:xfrm>
                <a:off x="659500" y="1063750"/>
                <a:ext cx="47350" cy="247675"/>
              </a:xfrm>
              <a:custGeom>
                <a:avLst/>
                <a:gdLst/>
                <a:ahLst/>
                <a:cxnLst/>
                <a:rect l="l" t="t" r="r" b="b"/>
                <a:pathLst>
                  <a:path w="1894" h="9907" extrusionOk="0">
                    <a:moveTo>
                      <a:pt x="1167" y="0"/>
                    </a:moveTo>
                    <a:lnTo>
                      <a:pt x="0" y="7418"/>
                    </a:lnTo>
                    <a:cubicBezTo>
                      <a:pt x="107" y="8335"/>
                      <a:pt x="226" y="9192"/>
                      <a:pt x="357" y="9906"/>
                    </a:cubicBezTo>
                    <a:lnTo>
                      <a:pt x="1893" y="107"/>
                    </a:lnTo>
                    <a:lnTo>
                      <a:pt x="116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13"/>
              <p:cNvSpPr/>
              <p:nvPr/>
            </p:nvSpPr>
            <p:spPr>
              <a:xfrm>
                <a:off x="668425" y="1066425"/>
                <a:ext cx="57175" cy="253325"/>
              </a:xfrm>
              <a:custGeom>
                <a:avLst/>
                <a:gdLst/>
                <a:ahLst/>
                <a:cxnLst/>
                <a:rect l="l" t="t" r="r" b="b"/>
                <a:pathLst>
                  <a:path w="2287" h="10133" extrusionOk="0">
                    <a:moveTo>
                      <a:pt x="1548" y="0"/>
                    </a:moveTo>
                    <a:lnTo>
                      <a:pt x="0" y="9799"/>
                    </a:lnTo>
                    <a:cubicBezTo>
                      <a:pt x="24" y="9906"/>
                      <a:pt x="48" y="10025"/>
                      <a:pt x="72" y="10133"/>
                    </a:cubicBezTo>
                    <a:cubicBezTo>
                      <a:pt x="346" y="9656"/>
                      <a:pt x="643" y="9109"/>
                      <a:pt x="965" y="8501"/>
                    </a:cubicBezTo>
                    <a:lnTo>
                      <a:pt x="2286" y="96"/>
                    </a:lnTo>
                    <a:lnTo>
                      <a:pt x="154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13"/>
              <p:cNvSpPr/>
              <p:nvPr/>
            </p:nvSpPr>
            <p:spPr>
              <a:xfrm>
                <a:off x="692225" y="1069100"/>
                <a:ext cx="51525" cy="209875"/>
              </a:xfrm>
              <a:custGeom>
                <a:avLst/>
                <a:gdLst/>
                <a:ahLst/>
                <a:cxnLst/>
                <a:rect l="l" t="t" r="r" b="b"/>
                <a:pathLst>
                  <a:path w="2061" h="8395" extrusionOk="0">
                    <a:moveTo>
                      <a:pt x="1322" y="0"/>
                    </a:moveTo>
                    <a:lnTo>
                      <a:pt x="1" y="8394"/>
                    </a:lnTo>
                    <a:cubicBezTo>
                      <a:pt x="358" y="7740"/>
                      <a:pt x="715" y="7025"/>
                      <a:pt x="1096" y="6275"/>
                    </a:cubicBezTo>
                    <a:lnTo>
                      <a:pt x="2061" y="96"/>
                    </a:lnTo>
                    <a:lnTo>
                      <a:pt x="132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13"/>
              <p:cNvSpPr/>
              <p:nvPr/>
            </p:nvSpPr>
            <p:spPr>
              <a:xfrm>
                <a:off x="719625" y="1071475"/>
                <a:ext cx="42575" cy="154525"/>
              </a:xfrm>
              <a:custGeom>
                <a:avLst/>
                <a:gdLst/>
                <a:ahLst/>
                <a:cxnLst/>
                <a:rect l="l" t="t" r="r" b="b"/>
                <a:pathLst>
                  <a:path w="1703" h="6181" extrusionOk="0">
                    <a:moveTo>
                      <a:pt x="965" y="1"/>
                    </a:moveTo>
                    <a:lnTo>
                      <a:pt x="0" y="6180"/>
                    </a:lnTo>
                    <a:cubicBezTo>
                      <a:pt x="357" y="5466"/>
                      <a:pt x="726" y="4716"/>
                      <a:pt x="1096" y="3966"/>
                    </a:cubicBezTo>
                    <a:lnTo>
                      <a:pt x="1703" y="108"/>
                    </a:lnTo>
                    <a:lnTo>
                      <a:pt x="96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13"/>
              <p:cNvSpPr/>
              <p:nvPr/>
            </p:nvSpPr>
            <p:spPr>
              <a:xfrm>
                <a:off x="747000" y="1074150"/>
                <a:ext cx="33650" cy="96475"/>
              </a:xfrm>
              <a:custGeom>
                <a:avLst/>
                <a:gdLst/>
                <a:ahLst/>
                <a:cxnLst/>
                <a:rect l="l" t="t" r="r" b="b"/>
                <a:pathLst>
                  <a:path w="1346" h="3859" extrusionOk="0">
                    <a:moveTo>
                      <a:pt x="608" y="1"/>
                    </a:moveTo>
                    <a:lnTo>
                      <a:pt x="1" y="3859"/>
                    </a:lnTo>
                    <a:cubicBezTo>
                      <a:pt x="370" y="3120"/>
                      <a:pt x="751" y="2370"/>
                      <a:pt x="1108" y="1656"/>
                    </a:cubicBezTo>
                    <a:lnTo>
                      <a:pt x="1346" y="108"/>
                    </a:lnTo>
                    <a:lnTo>
                      <a:pt x="608"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13"/>
              <p:cNvSpPr/>
              <p:nvPr/>
            </p:nvSpPr>
            <p:spPr>
              <a:xfrm>
                <a:off x="774675" y="1076850"/>
                <a:ext cx="18475" cy="38700"/>
              </a:xfrm>
              <a:custGeom>
                <a:avLst/>
                <a:gdLst/>
                <a:ahLst/>
                <a:cxnLst/>
                <a:rect l="l" t="t" r="r" b="b"/>
                <a:pathLst>
                  <a:path w="739" h="1548" extrusionOk="0">
                    <a:moveTo>
                      <a:pt x="239" y="0"/>
                    </a:moveTo>
                    <a:lnTo>
                      <a:pt x="1" y="1548"/>
                    </a:lnTo>
                    <a:cubicBezTo>
                      <a:pt x="251" y="1048"/>
                      <a:pt x="501" y="548"/>
                      <a:pt x="739" y="71"/>
                    </a:cubicBezTo>
                    <a:lnTo>
                      <a:pt x="23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13"/>
              <p:cNvSpPr/>
              <p:nvPr/>
            </p:nvSpPr>
            <p:spPr>
              <a:xfrm>
                <a:off x="623775" y="968200"/>
                <a:ext cx="212850" cy="110450"/>
              </a:xfrm>
              <a:custGeom>
                <a:avLst/>
                <a:gdLst/>
                <a:ahLst/>
                <a:cxnLst/>
                <a:rect l="l" t="t" r="r" b="b"/>
                <a:pathLst>
                  <a:path w="8514" h="4418" extrusionOk="0">
                    <a:moveTo>
                      <a:pt x="0" y="0"/>
                    </a:moveTo>
                    <a:cubicBezTo>
                      <a:pt x="250" y="1012"/>
                      <a:pt x="429" y="2036"/>
                      <a:pt x="548" y="3060"/>
                    </a:cubicBezTo>
                    <a:cubicBezTo>
                      <a:pt x="572" y="3215"/>
                      <a:pt x="584" y="3370"/>
                      <a:pt x="608" y="3536"/>
                    </a:cubicBezTo>
                    <a:lnTo>
                      <a:pt x="1120" y="3608"/>
                    </a:lnTo>
                    <a:lnTo>
                      <a:pt x="1858" y="3715"/>
                    </a:lnTo>
                    <a:lnTo>
                      <a:pt x="2596" y="3822"/>
                    </a:lnTo>
                    <a:lnTo>
                      <a:pt x="3346" y="3929"/>
                    </a:lnTo>
                    <a:lnTo>
                      <a:pt x="4084" y="4036"/>
                    </a:lnTo>
                    <a:lnTo>
                      <a:pt x="4822" y="4132"/>
                    </a:lnTo>
                    <a:lnTo>
                      <a:pt x="5572" y="4239"/>
                    </a:lnTo>
                    <a:lnTo>
                      <a:pt x="6299" y="4346"/>
                    </a:lnTo>
                    <a:lnTo>
                      <a:pt x="6811" y="4417"/>
                    </a:lnTo>
                    <a:cubicBezTo>
                      <a:pt x="6906" y="4239"/>
                      <a:pt x="7001" y="4060"/>
                      <a:pt x="7085" y="3882"/>
                    </a:cubicBezTo>
                    <a:cubicBezTo>
                      <a:pt x="7608" y="2882"/>
                      <a:pt x="8097" y="1989"/>
                      <a:pt x="8513" y="1310"/>
                    </a:cubicBezTo>
                    <a:cubicBezTo>
                      <a:pt x="5656" y="1024"/>
                      <a:pt x="2810" y="596"/>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13"/>
              <p:cNvSpPr/>
              <p:nvPr/>
            </p:nvSpPr>
            <p:spPr>
              <a:xfrm>
                <a:off x="326400" y="975625"/>
                <a:ext cx="13425" cy="48850"/>
              </a:xfrm>
              <a:custGeom>
                <a:avLst/>
                <a:gdLst/>
                <a:ahLst/>
                <a:cxnLst/>
                <a:rect l="l" t="t" r="r" b="b"/>
                <a:pathLst>
                  <a:path w="537" h="1954" extrusionOk="0">
                    <a:moveTo>
                      <a:pt x="37" y="1"/>
                    </a:moveTo>
                    <a:cubicBezTo>
                      <a:pt x="37" y="632"/>
                      <a:pt x="25" y="1287"/>
                      <a:pt x="1" y="1954"/>
                    </a:cubicBezTo>
                    <a:lnTo>
                      <a:pt x="537" y="144"/>
                    </a:lnTo>
                    <a:lnTo>
                      <a:pt x="3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13"/>
              <p:cNvSpPr/>
              <p:nvPr/>
            </p:nvSpPr>
            <p:spPr>
              <a:xfrm>
                <a:off x="324325" y="979200"/>
                <a:ext cx="33675" cy="118800"/>
              </a:xfrm>
              <a:custGeom>
                <a:avLst/>
                <a:gdLst/>
                <a:ahLst/>
                <a:cxnLst/>
                <a:rect l="l" t="t" r="r" b="b"/>
                <a:pathLst>
                  <a:path w="1347" h="4752" extrusionOk="0">
                    <a:moveTo>
                      <a:pt x="620" y="1"/>
                    </a:moveTo>
                    <a:lnTo>
                      <a:pt x="84" y="1811"/>
                    </a:lnTo>
                    <a:cubicBezTo>
                      <a:pt x="60" y="2775"/>
                      <a:pt x="36" y="3775"/>
                      <a:pt x="1" y="4751"/>
                    </a:cubicBezTo>
                    <a:lnTo>
                      <a:pt x="1346" y="203"/>
                    </a:lnTo>
                    <a:lnTo>
                      <a:pt x="62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13"/>
              <p:cNvSpPr/>
              <p:nvPr/>
            </p:nvSpPr>
            <p:spPr>
              <a:xfrm>
                <a:off x="322550" y="984275"/>
                <a:ext cx="53000" cy="185150"/>
              </a:xfrm>
              <a:custGeom>
                <a:avLst/>
                <a:gdLst/>
                <a:ahLst/>
                <a:cxnLst/>
                <a:rect l="l" t="t" r="r" b="b"/>
                <a:pathLst>
                  <a:path w="2120" h="7406" extrusionOk="0">
                    <a:moveTo>
                      <a:pt x="1405" y="0"/>
                    </a:moveTo>
                    <a:lnTo>
                      <a:pt x="72" y="4548"/>
                    </a:lnTo>
                    <a:cubicBezTo>
                      <a:pt x="36" y="5537"/>
                      <a:pt x="12" y="6501"/>
                      <a:pt x="0" y="7406"/>
                    </a:cubicBezTo>
                    <a:lnTo>
                      <a:pt x="2120" y="215"/>
                    </a:lnTo>
                    <a:lnTo>
                      <a:pt x="140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13"/>
              <p:cNvSpPr/>
              <p:nvPr/>
            </p:nvSpPr>
            <p:spPr>
              <a:xfrm>
                <a:off x="322550" y="989625"/>
                <a:ext cx="71150" cy="242925"/>
              </a:xfrm>
              <a:custGeom>
                <a:avLst/>
                <a:gdLst/>
                <a:ahLst/>
                <a:cxnLst/>
                <a:rect l="l" t="t" r="r" b="b"/>
                <a:pathLst>
                  <a:path w="2846" h="9717" extrusionOk="0">
                    <a:moveTo>
                      <a:pt x="2120" y="1"/>
                    </a:moveTo>
                    <a:lnTo>
                      <a:pt x="12" y="7192"/>
                    </a:lnTo>
                    <a:cubicBezTo>
                      <a:pt x="0" y="8132"/>
                      <a:pt x="12" y="8978"/>
                      <a:pt x="48" y="9716"/>
                    </a:cubicBezTo>
                    <a:lnTo>
                      <a:pt x="2846" y="191"/>
                    </a:lnTo>
                    <a:lnTo>
                      <a:pt x="212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13"/>
              <p:cNvSpPr/>
              <p:nvPr/>
            </p:nvSpPr>
            <p:spPr>
              <a:xfrm>
                <a:off x="323725" y="994400"/>
                <a:ext cx="87850" cy="246775"/>
              </a:xfrm>
              <a:custGeom>
                <a:avLst/>
                <a:gdLst/>
                <a:ahLst/>
                <a:cxnLst/>
                <a:rect l="l" t="t" r="r" b="b"/>
                <a:pathLst>
                  <a:path w="3514" h="9871" extrusionOk="0">
                    <a:moveTo>
                      <a:pt x="2799" y="0"/>
                    </a:moveTo>
                    <a:lnTo>
                      <a:pt x="1" y="9525"/>
                    </a:lnTo>
                    <a:cubicBezTo>
                      <a:pt x="1" y="9644"/>
                      <a:pt x="13" y="9751"/>
                      <a:pt x="25" y="9870"/>
                    </a:cubicBezTo>
                    <a:cubicBezTo>
                      <a:pt x="358" y="9430"/>
                      <a:pt x="727" y="8918"/>
                      <a:pt x="1120" y="8358"/>
                    </a:cubicBezTo>
                    <a:lnTo>
                      <a:pt x="3513" y="202"/>
                    </a:lnTo>
                    <a:lnTo>
                      <a:pt x="279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13"/>
              <p:cNvSpPr/>
              <p:nvPr/>
            </p:nvSpPr>
            <p:spPr>
              <a:xfrm>
                <a:off x="351725" y="999450"/>
                <a:ext cx="77700" cy="203925"/>
              </a:xfrm>
              <a:custGeom>
                <a:avLst/>
                <a:gdLst/>
                <a:ahLst/>
                <a:cxnLst/>
                <a:rect l="l" t="t" r="r" b="b"/>
                <a:pathLst>
                  <a:path w="3108" h="8157" extrusionOk="0">
                    <a:moveTo>
                      <a:pt x="2393" y="0"/>
                    </a:moveTo>
                    <a:lnTo>
                      <a:pt x="0" y="8156"/>
                    </a:lnTo>
                    <a:cubicBezTo>
                      <a:pt x="429" y="7549"/>
                      <a:pt x="881" y="6882"/>
                      <a:pt x="1357" y="6192"/>
                    </a:cubicBezTo>
                    <a:lnTo>
                      <a:pt x="3108" y="203"/>
                    </a:lnTo>
                    <a:lnTo>
                      <a:pt x="2393"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13"/>
              <p:cNvSpPr/>
              <p:nvPr/>
            </p:nvSpPr>
            <p:spPr>
              <a:xfrm>
                <a:off x="385350" y="1004500"/>
                <a:ext cx="61925" cy="149750"/>
              </a:xfrm>
              <a:custGeom>
                <a:avLst/>
                <a:gdLst/>
                <a:ahLst/>
                <a:cxnLst/>
                <a:rect l="l" t="t" r="r" b="b"/>
                <a:pathLst>
                  <a:path w="2477" h="5990" extrusionOk="0">
                    <a:moveTo>
                      <a:pt x="1763" y="1"/>
                    </a:moveTo>
                    <a:lnTo>
                      <a:pt x="0" y="5990"/>
                    </a:lnTo>
                    <a:cubicBezTo>
                      <a:pt x="453" y="5323"/>
                      <a:pt x="917" y="4632"/>
                      <a:pt x="1382" y="3942"/>
                    </a:cubicBezTo>
                    <a:lnTo>
                      <a:pt x="2477" y="191"/>
                    </a:lnTo>
                    <a:lnTo>
                      <a:pt x="176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13"/>
              <p:cNvSpPr/>
              <p:nvPr/>
            </p:nvSpPr>
            <p:spPr>
              <a:xfrm>
                <a:off x="419875" y="1009275"/>
                <a:ext cx="45575" cy="93775"/>
              </a:xfrm>
              <a:custGeom>
                <a:avLst/>
                <a:gdLst/>
                <a:ahLst/>
                <a:cxnLst/>
                <a:rect l="l" t="t" r="r" b="b"/>
                <a:pathLst>
                  <a:path w="1823" h="3751" extrusionOk="0">
                    <a:moveTo>
                      <a:pt x="1096" y="0"/>
                    </a:moveTo>
                    <a:lnTo>
                      <a:pt x="1" y="3751"/>
                    </a:lnTo>
                    <a:cubicBezTo>
                      <a:pt x="465" y="3060"/>
                      <a:pt x="917" y="2370"/>
                      <a:pt x="1370" y="1703"/>
                    </a:cubicBezTo>
                    <a:lnTo>
                      <a:pt x="1822" y="203"/>
                    </a:lnTo>
                    <a:lnTo>
                      <a:pt x="109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13"/>
              <p:cNvSpPr/>
              <p:nvPr/>
            </p:nvSpPr>
            <p:spPr>
              <a:xfrm>
                <a:off x="454100" y="1014325"/>
                <a:ext cx="23550" cy="37525"/>
              </a:xfrm>
              <a:custGeom>
                <a:avLst/>
                <a:gdLst/>
                <a:ahLst/>
                <a:cxnLst/>
                <a:rect l="l" t="t" r="r" b="b"/>
                <a:pathLst>
                  <a:path w="942" h="1501" extrusionOk="0">
                    <a:moveTo>
                      <a:pt x="441" y="1"/>
                    </a:moveTo>
                    <a:lnTo>
                      <a:pt x="1" y="1501"/>
                    </a:lnTo>
                    <a:cubicBezTo>
                      <a:pt x="322" y="1037"/>
                      <a:pt x="632" y="572"/>
                      <a:pt x="941" y="144"/>
                    </a:cubicBezTo>
                    <a:lnTo>
                      <a:pt x="44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13"/>
              <p:cNvSpPr/>
              <p:nvPr/>
            </p:nvSpPr>
            <p:spPr>
              <a:xfrm>
                <a:off x="323725" y="886350"/>
                <a:ext cx="206300" cy="131575"/>
              </a:xfrm>
              <a:custGeom>
                <a:avLst/>
                <a:gdLst/>
                <a:ahLst/>
                <a:cxnLst/>
                <a:rect l="l" t="t" r="r" b="b"/>
                <a:pathLst>
                  <a:path w="8252" h="5263" extrusionOk="0">
                    <a:moveTo>
                      <a:pt x="1" y="0"/>
                    </a:moveTo>
                    <a:cubicBezTo>
                      <a:pt x="120" y="1036"/>
                      <a:pt x="168" y="2072"/>
                      <a:pt x="156" y="3108"/>
                    </a:cubicBezTo>
                    <a:lnTo>
                      <a:pt x="156" y="3584"/>
                    </a:lnTo>
                    <a:lnTo>
                      <a:pt x="656" y="3715"/>
                    </a:lnTo>
                    <a:lnTo>
                      <a:pt x="1370" y="3917"/>
                    </a:lnTo>
                    <a:lnTo>
                      <a:pt x="2084" y="4120"/>
                    </a:lnTo>
                    <a:lnTo>
                      <a:pt x="2799" y="4322"/>
                    </a:lnTo>
                    <a:lnTo>
                      <a:pt x="3513" y="4524"/>
                    </a:lnTo>
                    <a:lnTo>
                      <a:pt x="4228" y="4715"/>
                    </a:lnTo>
                    <a:lnTo>
                      <a:pt x="4954" y="4917"/>
                    </a:lnTo>
                    <a:lnTo>
                      <a:pt x="5668" y="5120"/>
                    </a:lnTo>
                    <a:lnTo>
                      <a:pt x="6156" y="5263"/>
                    </a:lnTo>
                    <a:cubicBezTo>
                      <a:pt x="6275" y="5084"/>
                      <a:pt x="6394" y="4929"/>
                      <a:pt x="6502" y="4763"/>
                    </a:cubicBezTo>
                    <a:cubicBezTo>
                      <a:pt x="7156" y="3834"/>
                      <a:pt x="7752" y="3012"/>
                      <a:pt x="8252" y="2393"/>
                    </a:cubicBezTo>
                    <a:cubicBezTo>
                      <a:pt x="5466" y="1750"/>
                      <a:pt x="2704" y="953"/>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13"/>
              <p:cNvSpPr/>
              <p:nvPr/>
            </p:nvSpPr>
            <p:spPr>
              <a:xfrm>
                <a:off x="19225" y="864025"/>
                <a:ext cx="17900" cy="48525"/>
              </a:xfrm>
              <a:custGeom>
                <a:avLst/>
                <a:gdLst/>
                <a:ahLst/>
                <a:cxnLst/>
                <a:rect l="l" t="t" r="r" b="b"/>
                <a:pathLst>
                  <a:path w="716" h="1941" extrusionOk="0">
                    <a:moveTo>
                      <a:pt x="227" y="0"/>
                    </a:moveTo>
                    <a:cubicBezTo>
                      <a:pt x="167" y="619"/>
                      <a:pt x="84" y="1274"/>
                      <a:pt x="1" y="1941"/>
                    </a:cubicBezTo>
                    <a:lnTo>
                      <a:pt x="715" y="191"/>
                    </a:lnTo>
                    <a:lnTo>
                      <a:pt x="22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13"/>
              <p:cNvSpPr/>
              <p:nvPr/>
            </p:nvSpPr>
            <p:spPr>
              <a:xfrm>
                <a:off x="9400" y="868775"/>
                <a:ext cx="44675" cy="116400"/>
              </a:xfrm>
              <a:custGeom>
                <a:avLst/>
                <a:gdLst/>
                <a:ahLst/>
                <a:cxnLst/>
                <a:rect l="l" t="t" r="r" b="b"/>
                <a:pathLst>
                  <a:path w="1787" h="4656" extrusionOk="0">
                    <a:moveTo>
                      <a:pt x="1108" y="1"/>
                    </a:moveTo>
                    <a:lnTo>
                      <a:pt x="394" y="1751"/>
                    </a:lnTo>
                    <a:cubicBezTo>
                      <a:pt x="263" y="2703"/>
                      <a:pt x="132" y="3692"/>
                      <a:pt x="1" y="4656"/>
                    </a:cubicBezTo>
                    <a:lnTo>
                      <a:pt x="1787" y="274"/>
                    </a:lnTo>
                    <a:lnTo>
                      <a:pt x="1108"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13"/>
              <p:cNvSpPr/>
              <p:nvPr/>
            </p:nvSpPr>
            <p:spPr>
              <a:xfrm>
                <a:off x="775" y="875625"/>
                <a:ext cx="71175" cy="180700"/>
              </a:xfrm>
              <a:custGeom>
                <a:avLst/>
                <a:gdLst/>
                <a:ahLst/>
                <a:cxnLst/>
                <a:rect l="l" t="t" r="r" b="b"/>
                <a:pathLst>
                  <a:path w="2847" h="7228" extrusionOk="0">
                    <a:moveTo>
                      <a:pt x="2144" y="0"/>
                    </a:moveTo>
                    <a:lnTo>
                      <a:pt x="358" y="4382"/>
                    </a:lnTo>
                    <a:cubicBezTo>
                      <a:pt x="227" y="5370"/>
                      <a:pt x="96" y="6323"/>
                      <a:pt x="1" y="7228"/>
                    </a:cubicBezTo>
                    <a:lnTo>
                      <a:pt x="2846" y="274"/>
                    </a:lnTo>
                    <a:lnTo>
                      <a:pt x="214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13"/>
              <p:cNvSpPr/>
              <p:nvPr/>
            </p:nvSpPr>
            <p:spPr>
              <a:xfrm>
                <a:off x="-4875" y="882475"/>
                <a:ext cx="93775" cy="236350"/>
              </a:xfrm>
              <a:custGeom>
                <a:avLst/>
                <a:gdLst/>
                <a:ahLst/>
                <a:cxnLst/>
                <a:rect l="l" t="t" r="r" b="b"/>
                <a:pathLst>
                  <a:path w="3751" h="9454" extrusionOk="0">
                    <a:moveTo>
                      <a:pt x="3060" y="0"/>
                    </a:moveTo>
                    <a:lnTo>
                      <a:pt x="215" y="6942"/>
                    </a:lnTo>
                    <a:cubicBezTo>
                      <a:pt x="119" y="7870"/>
                      <a:pt x="36" y="8728"/>
                      <a:pt x="0" y="9454"/>
                    </a:cubicBezTo>
                    <a:lnTo>
                      <a:pt x="3751" y="274"/>
                    </a:lnTo>
                    <a:lnTo>
                      <a:pt x="306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13"/>
              <p:cNvSpPr/>
              <p:nvPr/>
            </p:nvSpPr>
            <p:spPr>
              <a:xfrm>
                <a:off x="-5175" y="889325"/>
                <a:ext cx="111350" cy="238150"/>
              </a:xfrm>
              <a:custGeom>
                <a:avLst/>
                <a:gdLst/>
                <a:ahLst/>
                <a:cxnLst/>
                <a:rect l="l" t="t" r="r" b="b"/>
                <a:pathLst>
                  <a:path w="4454" h="9526" extrusionOk="0">
                    <a:moveTo>
                      <a:pt x="3763" y="0"/>
                    </a:moveTo>
                    <a:lnTo>
                      <a:pt x="12" y="9180"/>
                    </a:lnTo>
                    <a:cubicBezTo>
                      <a:pt x="12" y="9299"/>
                      <a:pt x="0" y="9418"/>
                      <a:pt x="0" y="9525"/>
                    </a:cubicBezTo>
                    <a:cubicBezTo>
                      <a:pt x="370" y="9120"/>
                      <a:pt x="786" y="8656"/>
                      <a:pt x="1239" y="8144"/>
                    </a:cubicBezTo>
                    <a:lnTo>
                      <a:pt x="4453" y="274"/>
                    </a:lnTo>
                    <a:lnTo>
                      <a:pt x="376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13"/>
              <p:cNvSpPr/>
              <p:nvPr/>
            </p:nvSpPr>
            <p:spPr>
              <a:xfrm>
                <a:off x="25775" y="896150"/>
                <a:ext cx="97650" cy="196775"/>
              </a:xfrm>
              <a:custGeom>
                <a:avLst/>
                <a:gdLst/>
                <a:ahLst/>
                <a:cxnLst/>
                <a:rect l="l" t="t" r="r" b="b"/>
                <a:pathLst>
                  <a:path w="3906" h="7871" extrusionOk="0">
                    <a:moveTo>
                      <a:pt x="3215" y="1"/>
                    </a:moveTo>
                    <a:lnTo>
                      <a:pt x="1" y="7871"/>
                    </a:lnTo>
                    <a:cubicBezTo>
                      <a:pt x="489" y="7311"/>
                      <a:pt x="1013" y="6692"/>
                      <a:pt x="1548" y="6049"/>
                    </a:cubicBezTo>
                    <a:lnTo>
                      <a:pt x="3906" y="275"/>
                    </a:lnTo>
                    <a:lnTo>
                      <a:pt x="3215"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13"/>
              <p:cNvSpPr/>
              <p:nvPr/>
            </p:nvSpPr>
            <p:spPr>
              <a:xfrm>
                <a:off x="64475" y="903000"/>
                <a:ext cx="76525" cy="144400"/>
              </a:xfrm>
              <a:custGeom>
                <a:avLst/>
                <a:gdLst/>
                <a:ahLst/>
                <a:cxnLst/>
                <a:rect l="l" t="t" r="r" b="b"/>
                <a:pathLst>
                  <a:path w="3061" h="5776" extrusionOk="0">
                    <a:moveTo>
                      <a:pt x="2358" y="1"/>
                    </a:moveTo>
                    <a:lnTo>
                      <a:pt x="0" y="5775"/>
                    </a:lnTo>
                    <a:cubicBezTo>
                      <a:pt x="512" y="5168"/>
                      <a:pt x="1036" y="4525"/>
                      <a:pt x="1572" y="3882"/>
                    </a:cubicBezTo>
                    <a:lnTo>
                      <a:pt x="3060" y="275"/>
                    </a:lnTo>
                    <a:lnTo>
                      <a:pt x="235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13"/>
              <p:cNvSpPr/>
              <p:nvPr/>
            </p:nvSpPr>
            <p:spPr>
              <a:xfrm>
                <a:off x="103775" y="909850"/>
                <a:ext cx="54475" cy="90225"/>
              </a:xfrm>
              <a:custGeom>
                <a:avLst/>
                <a:gdLst/>
                <a:ahLst/>
                <a:cxnLst/>
                <a:rect l="l" t="t" r="r" b="b"/>
                <a:pathLst>
                  <a:path w="2179" h="3609" extrusionOk="0">
                    <a:moveTo>
                      <a:pt x="1488" y="1"/>
                    </a:moveTo>
                    <a:lnTo>
                      <a:pt x="0" y="3608"/>
                    </a:lnTo>
                    <a:cubicBezTo>
                      <a:pt x="536" y="2977"/>
                      <a:pt x="1060" y="2334"/>
                      <a:pt x="1584" y="1715"/>
                    </a:cubicBezTo>
                    <a:lnTo>
                      <a:pt x="2179" y="275"/>
                    </a:lnTo>
                    <a:lnTo>
                      <a:pt x="1488"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13"/>
              <p:cNvSpPr/>
              <p:nvPr/>
            </p:nvSpPr>
            <p:spPr>
              <a:xfrm>
                <a:off x="143350" y="916700"/>
                <a:ext cx="26825" cy="36050"/>
              </a:xfrm>
              <a:custGeom>
                <a:avLst/>
                <a:gdLst/>
                <a:ahLst/>
                <a:cxnLst/>
                <a:rect l="l" t="t" r="r" b="b"/>
                <a:pathLst>
                  <a:path w="1073" h="1442" extrusionOk="0">
                    <a:moveTo>
                      <a:pt x="596" y="1"/>
                    </a:moveTo>
                    <a:lnTo>
                      <a:pt x="1" y="1441"/>
                    </a:lnTo>
                    <a:cubicBezTo>
                      <a:pt x="370" y="1013"/>
                      <a:pt x="727" y="584"/>
                      <a:pt x="1072" y="179"/>
                    </a:cubicBezTo>
                    <a:lnTo>
                      <a:pt x="59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13"/>
              <p:cNvSpPr/>
              <p:nvPr/>
            </p:nvSpPr>
            <p:spPr>
              <a:xfrm>
                <a:off x="24875" y="774725"/>
                <a:ext cx="204825" cy="146475"/>
              </a:xfrm>
              <a:custGeom>
                <a:avLst/>
                <a:gdLst/>
                <a:ahLst/>
                <a:cxnLst/>
                <a:rect l="l" t="t" r="r" b="b"/>
                <a:pathLst>
                  <a:path w="8193" h="5859" extrusionOk="0">
                    <a:moveTo>
                      <a:pt x="227" y="0"/>
                    </a:moveTo>
                    <a:lnTo>
                      <a:pt x="227" y="0"/>
                    </a:lnTo>
                    <a:cubicBezTo>
                      <a:pt x="239" y="1036"/>
                      <a:pt x="180" y="2072"/>
                      <a:pt x="60" y="3108"/>
                    </a:cubicBezTo>
                    <a:cubicBezTo>
                      <a:pt x="37" y="3251"/>
                      <a:pt x="25" y="3417"/>
                      <a:pt x="1" y="3572"/>
                    </a:cubicBezTo>
                    <a:lnTo>
                      <a:pt x="489" y="3763"/>
                    </a:lnTo>
                    <a:lnTo>
                      <a:pt x="1180" y="4036"/>
                    </a:lnTo>
                    <a:lnTo>
                      <a:pt x="1870" y="4310"/>
                    </a:lnTo>
                    <a:lnTo>
                      <a:pt x="2561" y="4584"/>
                    </a:lnTo>
                    <a:lnTo>
                      <a:pt x="3251" y="4858"/>
                    </a:lnTo>
                    <a:lnTo>
                      <a:pt x="3942" y="5132"/>
                    </a:lnTo>
                    <a:lnTo>
                      <a:pt x="4632" y="5406"/>
                    </a:lnTo>
                    <a:lnTo>
                      <a:pt x="5335" y="5680"/>
                    </a:lnTo>
                    <a:lnTo>
                      <a:pt x="5811" y="5858"/>
                    </a:lnTo>
                    <a:lnTo>
                      <a:pt x="6204" y="5406"/>
                    </a:lnTo>
                    <a:cubicBezTo>
                      <a:pt x="6954" y="4548"/>
                      <a:pt x="7633" y="3786"/>
                      <a:pt x="8192" y="3227"/>
                    </a:cubicBezTo>
                    <a:cubicBezTo>
                      <a:pt x="5478" y="2298"/>
                      <a:pt x="2823" y="1215"/>
                      <a:pt x="2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13"/>
              <p:cNvSpPr/>
              <p:nvPr/>
            </p:nvSpPr>
            <p:spPr>
              <a:xfrm>
                <a:off x="1588775" y="1078925"/>
                <a:ext cx="19975" cy="46750"/>
              </a:xfrm>
              <a:custGeom>
                <a:avLst/>
                <a:gdLst/>
                <a:ahLst/>
                <a:cxnLst/>
                <a:rect l="l" t="t" r="r" b="b"/>
                <a:pathLst>
                  <a:path w="799" h="1870" extrusionOk="0">
                    <a:moveTo>
                      <a:pt x="512" y="0"/>
                    </a:moveTo>
                    <a:lnTo>
                      <a:pt x="0" y="84"/>
                    </a:lnTo>
                    <a:cubicBezTo>
                      <a:pt x="262" y="655"/>
                      <a:pt x="536" y="1251"/>
                      <a:pt x="798" y="1870"/>
                    </a:cubicBezTo>
                    <a:lnTo>
                      <a:pt x="51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13"/>
              <p:cNvSpPr/>
              <p:nvPr/>
            </p:nvSpPr>
            <p:spPr>
              <a:xfrm>
                <a:off x="1601575" y="1075950"/>
                <a:ext cx="36325" cy="117000"/>
              </a:xfrm>
              <a:custGeom>
                <a:avLst/>
                <a:gdLst/>
                <a:ahLst/>
                <a:cxnLst/>
                <a:rect l="l" t="t" r="r" b="b"/>
                <a:pathLst>
                  <a:path w="1453" h="4680" extrusionOk="0">
                    <a:moveTo>
                      <a:pt x="739" y="0"/>
                    </a:moveTo>
                    <a:lnTo>
                      <a:pt x="0" y="119"/>
                    </a:lnTo>
                    <a:lnTo>
                      <a:pt x="286" y="1989"/>
                    </a:lnTo>
                    <a:cubicBezTo>
                      <a:pt x="679" y="2870"/>
                      <a:pt x="1072" y="3775"/>
                      <a:pt x="1453" y="4679"/>
                    </a:cubicBezTo>
                    <a:lnTo>
                      <a:pt x="73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13"/>
              <p:cNvSpPr/>
              <p:nvPr/>
            </p:nvSpPr>
            <p:spPr>
              <a:xfrm>
                <a:off x="1620025" y="1072675"/>
                <a:ext cx="47050" cy="185450"/>
              </a:xfrm>
              <a:custGeom>
                <a:avLst/>
                <a:gdLst/>
                <a:ahLst/>
                <a:cxnLst/>
                <a:rect l="l" t="t" r="r" b="b"/>
                <a:pathLst>
                  <a:path w="1882" h="7418" extrusionOk="0">
                    <a:moveTo>
                      <a:pt x="727" y="0"/>
                    </a:moveTo>
                    <a:lnTo>
                      <a:pt x="1" y="131"/>
                    </a:lnTo>
                    <a:lnTo>
                      <a:pt x="715" y="4810"/>
                    </a:lnTo>
                    <a:cubicBezTo>
                      <a:pt x="1120" y="5715"/>
                      <a:pt x="1501" y="6608"/>
                      <a:pt x="1882" y="7418"/>
                    </a:cubicBezTo>
                    <a:lnTo>
                      <a:pt x="72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13"/>
              <p:cNvSpPr/>
              <p:nvPr/>
            </p:nvSpPr>
            <p:spPr>
              <a:xfrm>
                <a:off x="1638175" y="1069700"/>
                <a:ext cx="56300" cy="245000"/>
              </a:xfrm>
              <a:custGeom>
                <a:avLst/>
                <a:gdLst/>
                <a:ahLst/>
                <a:cxnLst/>
                <a:rect l="l" t="t" r="r" b="b"/>
                <a:pathLst>
                  <a:path w="2252" h="9800" extrusionOk="0">
                    <a:moveTo>
                      <a:pt x="739" y="0"/>
                    </a:moveTo>
                    <a:lnTo>
                      <a:pt x="1" y="119"/>
                    </a:lnTo>
                    <a:lnTo>
                      <a:pt x="1156" y="7537"/>
                    </a:lnTo>
                    <a:cubicBezTo>
                      <a:pt x="1537" y="8394"/>
                      <a:pt x="1918" y="9168"/>
                      <a:pt x="2251" y="9799"/>
                    </a:cubicBezTo>
                    <a:lnTo>
                      <a:pt x="73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13"/>
              <p:cNvSpPr/>
              <p:nvPr/>
            </p:nvSpPr>
            <p:spPr>
              <a:xfrm>
                <a:off x="1656650" y="1066425"/>
                <a:ext cx="50900" cy="255700"/>
              </a:xfrm>
              <a:custGeom>
                <a:avLst/>
                <a:gdLst/>
                <a:ahLst/>
                <a:cxnLst/>
                <a:rect l="l" t="t" r="r" b="b"/>
                <a:pathLst>
                  <a:path w="2036" h="10228" extrusionOk="0">
                    <a:moveTo>
                      <a:pt x="726" y="0"/>
                    </a:moveTo>
                    <a:lnTo>
                      <a:pt x="0" y="131"/>
                    </a:lnTo>
                    <a:lnTo>
                      <a:pt x="1512" y="9930"/>
                    </a:lnTo>
                    <a:cubicBezTo>
                      <a:pt x="1572" y="10037"/>
                      <a:pt x="1631" y="10144"/>
                      <a:pt x="1679" y="10228"/>
                    </a:cubicBezTo>
                    <a:cubicBezTo>
                      <a:pt x="1798" y="9692"/>
                      <a:pt x="1917" y="9073"/>
                      <a:pt x="2036" y="8406"/>
                    </a:cubicBezTo>
                    <a:lnTo>
                      <a:pt x="72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13"/>
              <p:cNvSpPr/>
              <p:nvPr/>
            </p:nvSpPr>
            <p:spPr>
              <a:xfrm>
                <a:off x="1674800" y="1063450"/>
                <a:ext cx="42275" cy="213150"/>
              </a:xfrm>
              <a:custGeom>
                <a:avLst/>
                <a:gdLst/>
                <a:ahLst/>
                <a:cxnLst/>
                <a:rect l="l" t="t" r="r" b="b"/>
                <a:pathLst>
                  <a:path w="1691" h="8526" extrusionOk="0">
                    <a:moveTo>
                      <a:pt x="738" y="0"/>
                    </a:moveTo>
                    <a:lnTo>
                      <a:pt x="0" y="131"/>
                    </a:lnTo>
                    <a:lnTo>
                      <a:pt x="1310" y="8525"/>
                    </a:lnTo>
                    <a:cubicBezTo>
                      <a:pt x="1441" y="7799"/>
                      <a:pt x="1560" y="7001"/>
                      <a:pt x="1691" y="6180"/>
                    </a:cubicBezTo>
                    <a:lnTo>
                      <a:pt x="73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13"/>
              <p:cNvSpPr/>
              <p:nvPr/>
            </p:nvSpPr>
            <p:spPr>
              <a:xfrm>
                <a:off x="1693250" y="1060475"/>
                <a:ext cx="33350" cy="157475"/>
              </a:xfrm>
              <a:custGeom>
                <a:avLst/>
                <a:gdLst/>
                <a:ahLst/>
                <a:cxnLst/>
                <a:rect l="l" t="t" r="r" b="b"/>
                <a:pathLst>
                  <a:path w="1334" h="6299" extrusionOk="0">
                    <a:moveTo>
                      <a:pt x="739" y="0"/>
                    </a:moveTo>
                    <a:lnTo>
                      <a:pt x="0" y="119"/>
                    </a:lnTo>
                    <a:lnTo>
                      <a:pt x="965" y="6299"/>
                    </a:lnTo>
                    <a:cubicBezTo>
                      <a:pt x="1084" y="5501"/>
                      <a:pt x="1215" y="4679"/>
                      <a:pt x="1334" y="3858"/>
                    </a:cubicBezTo>
                    <a:lnTo>
                      <a:pt x="73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13"/>
              <p:cNvSpPr/>
              <p:nvPr/>
            </p:nvSpPr>
            <p:spPr>
              <a:xfrm>
                <a:off x="1711700" y="1057500"/>
                <a:ext cx="24150" cy="99425"/>
              </a:xfrm>
              <a:custGeom>
                <a:avLst/>
                <a:gdLst/>
                <a:ahLst/>
                <a:cxnLst/>
                <a:rect l="l" t="t" r="r" b="b"/>
                <a:pathLst>
                  <a:path w="966" h="3977" extrusionOk="0">
                    <a:moveTo>
                      <a:pt x="727" y="0"/>
                    </a:moveTo>
                    <a:lnTo>
                      <a:pt x="1" y="119"/>
                    </a:lnTo>
                    <a:lnTo>
                      <a:pt x="596" y="3977"/>
                    </a:lnTo>
                    <a:cubicBezTo>
                      <a:pt x="715" y="3155"/>
                      <a:pt x="846" y="2346"/>
                      <a:pt x="965" y="1548"/>
                    </a:cubicBezTo>
                    <a:lnTo>
                      <a:pt x="72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13"/>
              <p:cNvSpPr/>
              <p:nvPr/>
            </p:nvSpPr>
            <p:spPr>
              <a:xfrm>
                <a:off x="1729850" y="1055100"/>
                <a:ext cx="12525" cy="41100"/>
              </a:xfrm>
              <a:custGeom>
                <a:avLst/>
                <a:gdLst/>
                <a:ahLst/>
                <a:cxnLst/>
                <a:rect l="l" t="t" r="r" b="b"/>
                <a:pathLst>
                  <a:path w="501" h="1644" extrusionOk="0">
                    <a:moveTo>
                      <a:pt x="501" y="1"/>
                    </a:moveTo>
                    <a:lnTo>
                      <a:pt x="1" y="84"/>
                    </a:lnTo>
                    <a:lnTo>
                      <a:pt x="239" y="1644"/>
                    </a:lnTo>
                    <a:cubicBezTo>
                      <a:pt x="334" y="1084"/>
                      <a:pt x="418" y="525"/>
                      <a:pt x="50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13"/>
              <p:cNvSpPr/>
              <p:nvPr/>
            </p:nvSpPr>
            <p:spPr>
              <a:xfrm>
                <a:off x="1547400" y="968200"/>
                <a:ext cx="211950" cy="112825"/>
              </a:xfrm>
              <a:custGeom>
                <a:avLst/>
                <a:gdLst/>
                <a:ahLst/>
                <a:cxnLst/>
                <a:rect l="l" t="t" r="r" b="b"/>
                <a:pathLst>
                  <a:path w="8478" h="4513" extrusionOk="0">
                    <a:moveTo>
                      <a:pt x="8478" y="0"/>
                    </a:moveTo>
                    <a:lnTo>
                      <a:pt x="8478" y="0"/>
                    </a:lnTo>
                    <a:cubicBezTo>
                      <a:pt x="5680" y="596"/>
                      <a:pt x="2858" y="1048"/>
                      <a:pt x="0" y="1334"/>
                    </a:cubicBezTo>
                    <a:cubicBezTo>
                      <a:pt x="548" y="2227"/>
                      <a:pt x="1036" y="3144"/>
                      <a:pt x="1453" y="4084"/>
                    </a:cubicBezTo>
                    <a:cubicBezTo>
                      <a:pt x="1524" y="4227"/>
                      <a:pt x="1584" y="4370"/>
                      <a:pt x="1655" y="4513"/>
                    </a:cubicBezTo>
                    <a:lnTo>
                      <a:pt x="2167" y="4429"/>
                    </a:lnTo>
                    <a:lnTo>
                      <a:pt x="2894" y="4310"/>
                    </a:lnTo>
                    <a:lnTo>
                      <a:pt x="3632" y="4179"/>
                    </a:lnTo>
                    <a:lnTo>
                      <a:pt x="4370" y="4060"/>
                    </a:lnTo>
                    <a:lnTo>
                      <a:pt x="5096" y="3941"/>
                    </a:lnTo>
                    <a:lnTo>
                      <a:pt x="5834" y="3810"/>
                    </a:lnTo>
                    <a:lnTo>
                      <a:pt x="6573" y="3691"/>
                    </a:lnTo>
                    <a:lnTo>
                      <a:pt x="7299" y="3560"/>
                    </a:lnTo>
                    <a:lnTo>
                      <a:pt x="7811" y="3477"/>
                    </a:lnTo>
                    <a:cubicBezTo>
                      <a:pt x="7835" y="3274"/>
                      <a:pt x="7870" y="3084"/>
                      <a:pt x="7906" y="2882"/>
                    </a:cubicBezTo>
                    <a:cubicBezTo>
                      <a:pt x="8097" y="1762"/>
                      <a:pt x="8287" y="774"/>
                      <a:pt x="84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13"/>
              <p:cNvSpPr/>
              <p:nvPr/>
            </p:nvSpPr>
            <p:spPr>
              <a:xfrm>
                <a:off x="1883450" y="1023250"/>
                <a:ext cx="24725" cy="45575"/>
              </a:xfrm>
              <a:custGeom>
                <a:avLst/>
                <a:gdLst/>
                <a:ahLst/>
                <a:cxnLst/>
                <a:rect l="l" t="t" r="r" b="b"/>
                <a:pathLst>
                  <a:path w="989" h="1823" extrusionOk="0">
                    <a:moveTo>
                      <a:pt x="501" y="1"/>
                    </a:moveTo>
                    <a:lnTo>
                      <a:pt x="1" y="144"/>
                    </a:lnTo>
                    <a:cubicBezTo>
                      <a:pt x="322" y="680"/>
                      <a:pt x="644" y="1239"/>
                      <a:pt x="989" y="1823"/>
                    </a:cubicBezTo>
                    <a:lnTo>
                      <a:pt x="50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13"/>
              <p:cNvSpPr/>
              <p:nvPr/>
            </p:nvSpPr>
            <p:spPr>
              <a:xfrm>
                <a:off x="1895950" y="1018200"/>
                <a:ext cx="48250" cy="114325"/>
              </a:xfrm>
              <a:custGeom>
                <a:avLst/>
                <a:gdLst/>
                <a:ahLst/>
                <a:cxnLst/>
                <a:rect l="l" t="t" r="r" b="b"/>
                <a:pathLst>
                  <a:path w="1930" h="4573" extrusionOk="0">
                    <a:moveTo>
                      <a:pt x="715" y="1"/>
                    </a:moveTo>
                    <a:lnTo>
                      <a:pt x="1" y="203"/>
                    </a:lnTo>
                    <a:lnTo>
                      <a:pt x="489" y="2025"/>
                    </a:lnTo>
                    <a:cubicBezTo>
                      <a:pt x="965" y="2858"/>
                      <a:pt x="1453" y="3727"/>
                      <a:pt x="1929" y="4573"/>
                    </a:cubicBezTo>
                    <a:lnTo>
                      <a:pt x="715"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13"/>
              <p:cNvSpPr/>
              <p:nvPr/>
            </p:nvSpPr>
            <p:spPr>
              <a:xfrm>
                <a:off x="1913525" y="1013150"/>
                <a:ext cx="66400" cy="181300"/>
              </a:xfrm>
              <a:custGeom>
                <a:avLst/>
                <a:gdLst/>
                <a:ahLst/>
                <a:cxnLst/>
                <a:rect l="l" t="t" r="r" b="b"/>
                <a:pathLst>
                  <a:path w="2656" h="7252" extrusionOk="0">
                    <a:moveTo>
                      <a:pt x="726" y="0"/>
                    </a:moveTo>
                    <a:lnTo>
                      <a:pt x="0" y="203"/>
                    </a:lnTo>
                    <a:lnTo>
                      <a:pt x="1226" y="4775"/>
                    </a:lnTo>
                    <a:cubicBezTo>
                      <a:pt x="1715" y="5644"/>
                      <a:pt x="2203" y="6477"/>
                      <a:pt x="2655" y="7251"/>
                    </a:cubicBezTo>
                    <a:lnTo>
                      <a:pt x="72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13"/>
              <p:cNvSpPr/>
              <p:nvPr/>
            </p:nvSpPr>
            <p:spPr>
              <a:xfrm>
                <a:off x="1931375" y="1008075"/>
                <a:ext cx="81875" cy="239650"/>
              </a:xfrm>
              <a:custGeom>
                <a:avLst/>
                <a:gdLst/>
                <a:ahLst/>
                <a:cxnLst/>
                <a:rect l="l" t="t" r="r" b="b"/>
                <a:pathLst>
                  <a:path w="3275" h="9586" extrusionOk="0">
                    <a:moveTo>
                      <a:pt x="715" y="1"/>
                    </a:moveTo>
                    <a:lnTo>
                      <a:pt x="0" y="203"/>
                    </a:lnTo>
                    <a:lnTo>
                      <a:pt x="1941" y="7454"/>
                    </a:lnTo>
                    <a:cubicBezTo>
                      <a:pt x="2417" y="8264"/>
                      <a:pt x="2870" y="8990"/>
                      <a:pt x="3275" y="9585"/>
                    </a:cubicBezTo>
                    <a:lnTo>
                      <a:pt x="715"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13"/>
              <p:cNvSpPr/>
              <p:nvPr/>
            </p:nvSpPr>
            <p:spPr>
              <a:xfrm>
                <a:off x="1949225" y="1003025"/>
                <a:ext cx="72950" cy="251825"/>
              </a:xfrm>
              <a:custGeom>
                <a:avLst/>
                <a:gdLst/>
                <a:ahLst/>
                <a:cxnLst/>
                <a:rect l="l" t="t" r="r" b="b"/>
                <a:pathLst>
                  <a:path w="2918" h="10073" extrusionOk="0">
                    <a:moveTo>
                      <a:pt x="727" y="0"/>
                    </a:moveTo>
                    <a:lnTo>
                      <a:pt x="1" y="203"/>
                    </a:lnTo>
                    <a:lnTo>
                      <a:pt x="2573" y="9787"/>
                    </a:lnTo>
                    <a:cubicBezTo>
                      <a:pt x="2632" y="9882"/>
                      <a:pt x="2704" y="9978"/>
                      <a:pt x="2763" y="10073"/>
                    </a:cubicBezTo>
                    <a:cubicBezTo>
                      <a:pt x="2823" y="9525"/>
                      <a:pt x="2870" y="8894"/>
                      <a:pt x="2918" y="8216"/>
                    </a:cubicBezTo>
                    <a:lnTo>
                      <a:pt x="72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13"/>
              <p:cNvSpPr/>
              <p:nvPr/>
            </p:nvSpPr>
            <p:spPr>
              <a:xfrm>
                <a:off x="1967400" y="997950"/>
                <a:ext cx="58350" cy="210475"/>
              </a:xfrm>
              <a:custGeom>
                <a:avLst/>
                <a:gdLst/>
                <a:ahLst/>
                <a:cxnLst/>
                <a:rect l="l" t="t" r="r" b="b"/>
                <a:pathLst>
                  <a:path w="2334" h="8419" extrusionOk="0">
                    <a:moveTo>
                      <a:pt x="715" y="1"/>
                    </a:moveTo>
                    <a:lnTo>
                      <a:pt x="0" y="203"/>
                    </a:lnTo>
                    <a:lnTo>
                      <a:pt x="2203" y="8419"/>
                    </a:lnTo>
                    <a:cubicBezTo>
                      <a:pt x="2250" y="7680"/>
                      <a:pt x="2286" y="6883"/>
                      <a:pt x="2334" y="6037"/>
                    </a:cubicBezTo>
                    <a:lnTo>
                      <a:pt x="715"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13"/>
              <p:cNvSpPr/>
              <p:nvPr/>
            </p:nvSpPr>
            <p:spPr>
              <a:xfrm>
                <a:off x="1985250" y="993200"/>
                <a:ext cx="42875" cy="155700"/>
              </a:xfrm>
              <a:custGeom>
                <a:avLst/>
                <a:gdLst/>
                <a:ahLst/>
                <a:cxnLst/>
                <a:rect l="l" t="t" r="r" b="b"/>
                <a:pathLst>
                  <a:path w="1715" h="6228" extrusionOk="0">
                    <a:moveTo>
                      <a:pt x="715" y="0"/>
                    </a:moveTo>
                    <a:lnTo>
                      <a:pt x="1" y="191"/>
                    </a:lnTo>
                    <a:lnTo>
                      <a:pt x="1608" y="6227"/>
                    </a:lnTo>
                    <a:cubicBezTo>
                      <a:pt x="1644" y="5430"/>
                      <a:pt x="1679" y="4596"/>
                      <a:pt x="1715" y="3763"/>
                    </a:cubicBezTo>
                    <a:lnTo>
                      <a:pt x="71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13"/>
              <p:cNvSpPr/>
              <p:nvPr/>
            </p:nvSpPr>
            <p:spPr>
              <a:xfrm>
                <a:off x="2003100" y="988150"/>
                <a:ext cx="28025" cy="99425"/>
              </a:xfrm>
              <a:custGeom>
                <a:avLst/>
                <a:gdLst/>
                <a:ahLst/>
                <a:cxnLst/>
                <a:rect l="l" t="t" r="r" b="b"/>
                <a:pathLst>
                  <a:path w="1121" h="3977" extrusionOk="0">
                    <a:moveTo>
                      <a:pt x="715" y="0"/>
                    </a:moveTo>
                    <a:lnTo>
                      <a:pt x="1" y="202"/>
                    </a:lnTo>
                    <a:lnTo>
                      <a:pt x="1013" y="3977"/>
                    </a:lnTo>
                    <a:cubicBezTo>
                      <a:pt x="1049" y="3143"/>
                      <a:pt x="1084" y="2322"/>
                      <a:pt x="1120" y="1512"/>
                    </a:cubicBezTo>
                    <a:lnTo>
                      <a:pt x="71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13"/>
              <p:cNvSpPr/>
              <p:nvPr/>
            </p:nvSpPr>
            <p:spPr>
              <a:xfrm>
                <a:off x="2020975" y="984575"/>
                <a:ext cx="12225" cy="41400"/>
              </a:xfrm>
              <a:custGeom>
                <a:avLst/>
                <a:gdLst/>
                <a:ahLst/>
                <a:cxnLst/>
                <a:rect l="l" t="t" r="r" b="b"/>
                <a:pathLst>
                  <a:path w="489" h="1656" extrusionOk="0">
                    <a:moveTo>
                      <a:pt x="488" y="0"/>
                    </a:moveTo>
                    <a:lnTo>
                      <a:pt x="0" y="143"/>
                    </a:lnTo>
                    <a:lnTo>
                      <a:pt x="405" y="1655"/>
                    </a:lnTo>
                    <a:cubicBezTo>
                      <a:pt x="429" y="1084"/>
                      <a:pt x="465" y="536"/>
                      <a:pt x="48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13"/>
              <p:cNvSpPr/>
              <p:nvPr/>
            </p:nvSpPr>
            <p:spPr>
              <a:xfrm>
                <a:off x="1833750" y="896150"/>
                <a:ext cx="206900" cy="130700"/>
              </a:xfrm>
              <a:custGeom>
                <a:avLst/>
                <a:gdLst/>
                <a:ahLst/>
                <a:cxnLst/>
                <a:rect l="l" t="t" r="r" b="b"/>
                <a:pathLst>
                  <a:path w="8276" h="5228" extrusionOk="0">
                    <a:moveTo>
                      <a:pt x="8275" y="1"/>
                    </a:moveTo>
                    <a:cubicBezTo>
                      <a:pt x="5560" y="894"/>
                      <a:pt x="2798" y="1644"/>
                      <a:pt x="0" y="2251"/>
                    </a:cubicBezTo>
                    <a:cubicBezTo>
                      <a:pt x="631" y="3061"/>
                      <a:pt x="1215" y="3930"/>
                      <a:pt x="1739" y="4823"/>
                    </a:cubicBezTo>
                    <a:lnTo>
                      <a:pt x="1977" y="5228"/>
                    </a:lnTo>
                    <a:lnTo>
                      <a:pt x="2477" y="5085"/>
                    </a:lnTo>
                    <a:lnTo>
                      <a:pt x="3191" y="4883"/>
                    </a:lnTo>
                    <a:lnTo>
                      <a:pt x="3905" y="4680"/>
                    </a:lnTo>
                    <a:lnTo>
                      <a:pt x="4620" y="4478"/>
                    </a:lnTo>
                    <a:lnTo>
                      <a:pt x="5346" y="4275"/>
                    </a:lnTo>
                    <a:lnTo>
                      <a:pt x="6061" y="4073"/>
                    </a:lnTo>
                    <a:lnTo>
                      <a:pt x="6775" y="3871"/>
                    </a:lnTo>
                    <a:lnTo>
                      <a:pt x="7489" y="3668"/>
                    </a:lnTo>
                    <a:lnTo>
                      <a:pt x="7977" y="3537"/>
                    </a:lnTo>
                    <a:cubicBezTo>
                      <a:pt x="7989" y="3323"/>
                      <a:pt x="8001" y="3132"/>
                      <a:pt x="8013" y="2930"/>
                    </a:cubicBezTo>
                    <a:cubicBezTo>
                      <a:pt x="8085" y="1799"/>
                      <a:pt x="8168" y="787"/>
                      <a:pt x="82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13"/>
              <p:cNvSpPr/>
              <p:nvPr/>
            </p:nvSpPr>
            <p:spPr>
              <a:xfrm>
                <a:off x="2175450" y="933975"/>
                <a:ext cx="28600" cy="44375"/>
              </a:xfrm>
              <a:custGeom>
                <a:avLst/>
                <a:gdLst/>
                <a:ahLst/>
                <a:cxnLst/>
                <a:rect l="l" t="t" r="r" b="b"/>
                <a:pathLst>
                  <a:path w="1144" h="1775" extrusionOk="0">
                    <a:moveTo>
                      <a:pt x="477" y="0"/>
                    </a:moveTo>
                    <a:lnTo>
                      <a:pt x="1" y="191"/>
                    </a:lnTo>
                    <a:cubicBezTo>
                      <a:pt x="370" y="691"/>
                      <a:pt x="751" y="1238"/>
                      <a:pt x="1144" y="1774"/>
                    </a:cubicBezTo>
                    <a:lnTo>
                      <a:pt x="47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13"/>
              <p:cNvSpPr/>
              <p:nvPr/>
            </p:nvSpPr>
            <p:spPr>
              <a:xfrm>
                <a:off x="2187350" y="927425"/>
                <a:ext cx="58975" cy="110750"/>
              </a:xfrm>
              <a:custGeom>
                <a:avLst/>
                <a:gdLst/>
                <a:ahLst/>
                <a:cxnLst/>
                <a:rect l="l" t="t" r="r" b="b"/>
                <a:pathLst>
                  <a:path w="2359" h="4430" extrusionOk="0">
                    <a:moveTo>
                      <a:pt x="691" y="0"/>
                    </a:moveTo>
                    <a:lnTo>
                      <a:pt x="1" y="262"/>
                    </a:lnTo>
                    <a:lnTo>
                      <a:pt x="668" y="2036"/>
                    </a:lnTo>
                    <a:cubicBezTo>
                      <a:pt x="1227" y="2822"/>
                      <a:pt x="1799" y="3632"/>
                      <a:pt x="2358" y="4429"/>
                    </a:cubicBezTo>
                    <a:lnTo>
                      <a:pt x="69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13"/>
              <p:cNvSpPr/>
              <p:nvPr/>
            </p:nvSpPr>
            <p:spPr>
              <a:xfrm>
                <a:off x="2204625" y="920575"/>
                <a:ext cx="83375" cy="175625"/>
              </a:xfrm>
              <a:custGeom>
                <a:avLst/>
                <a:gdLst/>
                <a:ahLst/>
                <a:cxnLst/>
                <a:rect l="l" t="t" r="r" b="b"/>
                <a:pathLst>
                  <a:path w="3335" h="7025" extrusionOk="0">
                    <a:moveTo>
                      <a:pt x="691" y="0"/>
                    </a:moveTo>
                    <a:lnTo>
                      <a:pt x="0" y="274"/>
                    </a:lnTo>
                    <a:lnTo>
                      <a:pt x="1667" y="4703"/>
                    </a:lnTo>
                    <a:cubicBezTo>
                      <a:pt x="2239" y="5513"/>
                      <a:pt x="2798" y="6299"/>
                      <a:pt x="3334" y="7025"/>
                    </a:cubicBezTo>
                    <a:lnTo>
                      <a:pt x="69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34;p13"/>
              <p:cNvSpPr/>
              <p:nvPr/>
            </p:nvSpPr>
            <p:spPr>
              <a:xfrm>
                <a:off x="2221875" y="913725"/>
                <a:ext cx="104525" cy="232200"/>
              </a:xfrm>
              <a:custGeom>
                <a:avLst/>
                <a:gdLst/>
                <a:ahLst/>
                <a:cxnLst/>
                <a:rect l="l" t="t" r="r" b="b"/>
                <a:pathLst>
                  <a:path w="4181" h="9288" extrusionOk="0">
                    <a:moveTo>
                      <a:pt x="703" y="0"/>
                    </a:moveTo>
                    <a:lnTo>
                      <a:pt x="1" y="274"/>
                    </a:lnTo>
                    <a:lnTo>
                      <a:pt x="2644" y="7299"/>
                    </a:lnTo>
                    <a:cubicBezTo>
                      <a:pt x="3192" y="8049"/>
                      <a:pt x="3716" y="8728"/>
                      <a:pt x="4180" y="9287"/>
                    </a:cubicBezTo>
                    <a:lnTo>
                      <a:pt x="703"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13"/>
              <p:cNvSpPr/>
              <p:nvPr/>
            </p:nvSpPr>
            <p:spPr>
              <a:xfrm>
                <a:off x="2239450" y="907175"/>
                <a:ext cx="92600" cy="245300"/>
              </a:xfrm>
              <a:custGeom>
                <a:avLst/>
                <a:gdLst/>
                <a:ahLst/>
                <a:cxnLst/>
                <a:rect l="l" t="t" r="r" b="b"/>
                <a:pathLst>
                  <a:path w="3704" h="9812" extrusionOk="0">
                    <a:moveTo>
                      <a:pt x="691" y="1"/>
                    </a:moveTo>
                    <a:lnTo>
                      <a:pt x="0" y="262"/>
                    </a:lnTo>
                    <a:lnTo>
                      <a:pt x="3489" y="9549"/>
                    </a:lnTo>
                    <a:cubicBezTo>
                      <a:pt x="3560" y="9645"/>
                      <a:pt x="3632" y="9728"/>
                      <a:pt x="3703" y="9811"/>
                    </a:cubicBezTo>
                    <a:cubicBezTo>
                      <a:pt x="3703" y="9264"/>
                      <a:pt x="3703" y="8633"/>
                      <a:pt x="3679" y="7954"/>
                    </a:cubicBezTo>
                    <a:lnTo>
                      <a:pt x="69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6;p13"/>
              <p:cNvSpPr/>
              <p:nvPr/>
            </p:nvSpPr>
            <p:spPr>
              <a:xfrm>
                <a:off x="2256725" y="900325"/>
                <a:ext cx="74725" cy="205700"/>
              </a:xfrm>
              <a:custGeom>
                <a:avLst/>
                <a:gdLst/>
                <a:ahLst/>
                <a:cxnLst/>
                <a:rect l="l" t="t" r="r" b="b"/>
                <a:pathLst>
                  <a:path w="2989" h="8228" extrusionOk="0">
                    <a:moveTo>
                      <a:pt x="691" y="1"/>
                    </a:moveTo>
                    <a:lnTo>
                      <a:pt x="0" y="275"/>
                    </a:lnTo>
                    <a:lnTo>
                      <a:pt x="2988" y="8228"/>
                    </a:lnTo>
                    <a:cubicBezTo>
                      <a:pt x="2965" y="7478"/>
                      <a:pt x="2929" y="6680"/>
                      <a:pt x="2893" y="5847"/>
                    </a:cubicBezTo>
                    <a:lnTo>
                      <a:pt x="69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37;p13"/>
              <p:cNvSpPr/>
              <p:nvPr/>
            </p:nvSpPr>
            <p:spPr>
              <a:xfrm>
                <a:off x="2273975" y="893475"/>
                <a:ext cx="55100" cy="153025"/>
              </a:xfrm>
              <a:custGeom>
                <a:avLst/>
                <a:gdLst/>
                <a:ahLst/>
                <a:cxnLst/>
                <a:rect l="l" t="t" r="r" b="b"/>
                <a:pathLst>
                  <a:path w="2204" h="6121" extrusionOk="0">
                    <a:moveTo>
                      <a:pt x="691" y="1"/>
                    </a:moveTo>
                    <a:lnTo>
                      <a:pt x="1" y="275"/>
                    </a:lnTo>
                    <a:lnTo>
                      <a:pt x="2203" y="6121"/>
                    </a:lnTo>
                    <a:cubicBezTo>
                      <a:pt x="2156" y="5311"/>
                      <a:pt x="2108" y="4489"/>
                      <a:pt x="2072" y="3656"/>
                    </a:cubicBezTo>
                    <a:lnTo>
                      <a:pt x="69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13"/>
              <p:cNvSpPr/>
              <p:nvPr/>
            </p:nvSpPr>
            <p:spPr>
              <a:xfrm>
                <a:off x="2291250" y="886625"/>
                <a:ext cx="34550" cy="98275"/>
              </a:xfrm>
              <a:custGeom>
                <a:avLst/>
                <a:gdLst/>
                <a:ahLst/>
                <a:cxnLst/>
                <a:rect l="l" t="t" r="r" b="b"/>
                <a:pathLst>
                  <a:path w="1382" h="3931" extrusionOk="0">
                    <a:moveTo>
                      <a:pt x="703" y="1"/>
                    </a:moveTo>
                    <a:lnTo>
                      <a:pt x="0" y="275"/>
                    </a:lnTo>
                    <a:lnTo>
                      <a:pt x="1381" y="3930"/>
                    </a:lnTo>
                    <a:cubicBezTo>
                      <a:pt x="1334" y="3109"/>
                      <a:pt x="1286" y="2275"/>
                      <a:pt x="1250" y="1465"/>
                    </a:cubicBezTo>
                    <a:lnTo>
                      <a:pt x="70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39;p13"/>
              <p:cNvSpPr/>
              <p:nvPr/>
            </p:nvSpPr>
            <p:spPr>
              <a:xfrm>
                <a:off x="2308800" y="882175"/>
                <a:ext cx="13725" cy="41100"/>
              </a:xfrm>
              <a:custGeom>
                <a:avLst/>
                <a:gdLst/>
                <a:ahLst/>
                <a:cxnLst/>
                <a:rect l="l" t="t" r="r" b="b"/>
                <a:pathLst>
                  <a:path w="549" h="1644" extrusionOk="0">
                    <a:moveTo>
                      <a:pt x="465" y="0"/>
                    </a:moveTo>
                    <a:lnTo>
                      <a:pt x="1" y="179"/>
                    </a:lnTo>
                    <a:lnTo>
                      <a:pt x="548" y="1643"/>
                    </a:lnTo>
                    <a:cubicBezTo>
                      <a:pt x="513" y="1084"/>
                      <a:pt x="489" y="524"/>
                      <a:pt x="4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13"/>
              <p:cNvSpPr/>
              <p:nvPr/>
            </p:nvSpPr>
            <p:spPr>
              <a:xfrm>
                <a:off x="2118600" y="793475"/>
                <a:ext cx="201825" cy="145275"/>
              </a:xfrm>
              <a:custGeom>
                <a:avLst/>
                <a:gdLst/>
                <a:ahLst/>
                <a:cxnLst/>
                <a:rect l="l" t="t" r="r" b="b"/>
                <a:pathLst>
                  <a:path w="8073" h="5811" extrusionOk="0">
                    <a:moveTo>
                      <a:pt x="8025" y="0"/>
                    </a:moveTo>
                    <a:lnTo>
                      <a:pt x="8025" y="0"/>
                    </a:lnTo>
                    <a:cubicBezTo>
                      <a:pt x="5418" y="1155"/>
                      <a:pt x="2727" y="2167"/>
                      <a:pt x="1" y="3036"/>
                    </a:cubicBezTo>
                    <a:cubicBezTo>
                      <a:pt x="715" y="3798"/>
                      <a:pt x="1382" y="4596"/>
                      <a:pt x="1989" y="5430"/>
                    </a:cubicBezTo>
                    <a:cubicBezTo>
                      <a:pt x="2072" y="5561"/>
                      <a:pt x="2167" y="5680"/>
                      <a:pt x="2263" y="5811"/>
                    </a:cubicBezTo>
                    <a:lnTo>
                      <a:pt x="2751" y="5620"/>
                    </a:lnTo>
                    <a:lnTo>
                      <a:pt x="3441" y="5358"/>
                    </a:lnTo>
                    <a:lnTo>
                      <a:pt x="4132" y="5084"/>
                    </a:lnTo>
                    <a:lnTo>
                      <a:pt x="4834" y="4810"/>
                    </a:lnTo>
                    <a:lnTo>
                      <a:pt x="5525" y="4549"/>
                    </a:lnTo>
                    <a:lnTo>
                      <a:pt x="6216" y="4275"/>
                    </a:lnTo>
                    <a:lnTo>
                      <a:pt x="6906" y="4001"/>
                    </a:lnTo>
                    <a:lnTo>
                      <a:pt x="7609" y="3727"/>
                    </a:lnTo>
                    <a:lnTo>
                      <a:pt x="8073" y="3548"/>
                    </a:lnTo>
                    <a:cubicBezTo>
                      <a:pt x="8073" y="3346"/>
                      <a:pt x="8061" y="3144"/>
                      <a:pt x="8061" y="2941"/>
                    </a:cubicBezTo>
                    <a:cubicBezTo>
                      <a:pt x="8013" y="1810"/>
                      <a:pt x="8002" y="786"/>
                      <a:pt x="80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13"/>
              <p:cNvSpPr/>
              <p:nvPr/>
            </p:nvSpPr>
            <p:spPr>
              <a:xfrm>
                <a:off x="2456750" y="816400"/>
                <a:ext cx="32750" cy="42275"/>
              </a:xfrm>
              <a:custGeom>
                <a:avLst/>
                <a:gdLst/>
                <a:ahLst/>
                <a:cxnLst/>
                <a:rect l="l" t="t" r="r" b="b"/>
                <a:pathLst>
                  <a:path w="1310" h="1691" extrusionOk="0">
                    <a:moveTo>
                      <a:pt x="464" y="0"/>
                    </a:moveTo>
                    <a:lnTo>
                      <a:pt x="0" y="238"/>
                    </a:lnTo>
                    <a:cubicBezTo>
                      <a:pt x="429" y="703"/>
                      <a:pt x="869" y="1191"/>
                      <a:pt x="1310" y="1691"/>
                    </a:cubicBezTo>
                    <a:lnTo>
                      <a:pt x="46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13"/>
              <p:cNvSpPr/>
              <p:nvPr/>
            </p:nvSpPr>
            <p:spPr>
              <a:xfrm>
                <a:off x="2468350" y="807750"/>
                <a:ext cx="69675" cy="106000"/>
              </a:xfrm>
              <a:custGeom>
                <a:avLst/>
                <a:gdLst/>
                <a:ahLst/>
                <a:cxnLst/>
                <a:rect l="l" t="t" r="r" b="b"/>
                <a:pathLst>
                  <a:path w="2787" h="4240" extrusionOk="0">
                    <a:moveTo>
                      <a:pt x="655" y="1"/>
                    </a:moveTo>
                    <a:lnTo>
                      <a:pt x="0" y="346"/>
                    </a:lnTo>
                    <a:lnTo>
                      <a:pt x="846" y="2037"/>
                    </a:lnTo>
                    <a:cubicBezTo>
                      <a:pt x="1489" y="2751"/>
                      <a:pt x="2143" y="3501"/>
                      <a:pt x="2786" y="4239"/>
                    </a:cubicBezTo>
                    <a:lnTo>
                      <a:pt x="655"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13"/>
              <p:cNvSpPr/>
              <p:nvPr/>
            </p:nvSpPr>
            <p:spPr>
              <a:xfrm>
                <a:off x="2484725" y="799125"/>
                <a:ext cx="100925" cy="167900"/>
              </a:xfrm>
              <a:custGeom>
                <a:avLst/>
                <a:gdLst/>
                <a:ahLst/>
                <a:cxnLst/>
                <a:rect l="l" t="t" r="r" b="b"/>
                <a:pathLst>
                  <a:path w="4037" h="6716" extrusionOk="0">
                    <a:moveTo>
                      <a:pt x="667" y="1"/>
                    </a:moveTo>
                    <a:lnTo>
                      <a:pt x="0" y="346"/>
                    </a:lnTo>
                    <a:lnTo>
                      <a:pt x="2131" y="4573"/>
                    </a:lnTo>
                    <a:cubicBezTo>
                      <a:pt x="2786" y="5323"/>
                      <a:pt x="3429" y="6049"/>
                      <a:pt x="4036" y="6716"/>
                    </a:cubicBezTo>
                    <a:lnTo>
                      <a:pt x="66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13"/>
              <p:cNvSpPr/>
              <p:nvPr/>
            </p:nvSpPr>
            <p:spPr>
              <a:xfrm>
                <a:off x="2501375" y="790800"/>
                <a:ext cx="127725" cy="221475"/>
              </a:xfrm>
              <a:custGeom>
                <a:avLst/>
                <a:gdLst/>
                <a:ahLst/>
                <a:cxnLst/>
                <a:rect l="l" t="t" r="r" b="b"/>
                <a:pathLst>
                  <a:path w="5109" h="8859" extrusionOk="0">
                    <a:moveTo>
                      <a:pt x="656" y="0"/>
                    </a:moveTo>
                    <a:lnTo>
                      <a:pt x="1" y="334"/>
                    </a:lnTo>
                    <a:lnTo>
                      <a:pt x="3370" y="7049"/>
                    </a:lnTo>
                    <a:cubicBezTo>
                      <a:pt x="4001" y="7739"/>
                      <a:pt x="4585" y="8358"/>
                      <a:pt x="5109" y="8858"/>
                    </a:cubicBezTo>
                    <a:lnTo>
                      <a:pt x="65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13"/>
              <p:cNvSpPr/>
              <p:nvPr/>
            </p:nvSpPr>
            <p:spPr>
              <a:xfrm>
                <a:off x="2517750" y="782150"/>
                <a:ext cx="117600" cy="236075"/>
              </a:xfrm>
              <a:custGeom>
                <a:avLst/>
                <a:gdLst/>
                <a:ahLst/>
                <a:cxnLst/>
                <a:rect l="l" t="t" r="r" b="b"/>
                <a:pathLst>
                  <a:path w="4704" h="9443" extrusionOk="0">
                    <a:moveTo>
                      <a:pt x="668" y="1"/>
                    </a:moveTo>
                    <a:lnTo>
                      <a:pt x="1" y="346"/>
                    </a:lnTo>
                    <a:lnTo>
                      <a:pt x="4454" y="9204"/>
                    </a:lnTo>
                    <a:cubicBezTo>
                      <a:pt x="4549" y="9288"/>
                      <a:pt x="4632" y="9371"/>
                      <a:pt x="4704" y="9443"/>
                    </a:cubicBezTo>
                    <a:cubicBezTo>
                      <a:pt x="4656" y="8895"/>
                      <a:pt x="4573" y="8276"/>
                      <a:pt x="4478" y="7597"/>
                    </a:cubicBezTo>
                    <a:lnTo>
                      <a:pt x="66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13"/>
              <p:cNvSpPr/>
              <p:nvPr/>
            </p:nvSpPr>
            <p:spPr>
              <a:xfrm>
                <a:off x="2534425" y="773825"/>
                <a:ext cx="95275" cy="197975"/>
              </a:xfrm>
              <a:custGeom>
                <a:avLst/>
                <a:gdLst/>
                <a:ahLst/>
                <a:cxnLst/>
                <a:rect l="l" t="t" r="r" b="b"/>
                <a:pathLst>
                  <a:path w="3811" h="7919" extrusionOk="0">
                    <a:moveTo>
                      <a:pt x="655" y="1"/>
                    </a:moveTo>
                    <a:lnTo>
                      <a:pt x="1" y="334"/>
                    </a:lnTo>
                    <a:lnTo>
                      <a:pt x="3811" y="7918"/>
                    </a:lnTo>
                    <a:cubicBezTo>
                      <a:pt x="3715" y="7180"/>
                      <a:pt x="3596" y="6394"/>
                      <a:pt x="3465" y="5561"/>
                    </a:cubicBezTo>
                    <a:lnTo>
                      <a:pt x="655"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13"/>
              <p:cNvSpPr/>
              <p:nvPr/>
            </p:nvSpPr>
            <p:spPr>
              <a:xfrm>
                <a:off x="2550800" y="765200"/>
                <a:ext cx="70275" cy="147950"/>
              </a:xfrm>
              <a:custGeom>
                <a:avLst/>
                <a:gdLst/>
                <a:ahLst/>
                <a:cxnLst/>
                <a:rect l="l" t="t" r="r" b="b"/>
                <a:pathLst>
                  <a:path w="2811" h="5918" extrusionOk="0">
                    <a:moveTo>
                      <a:pt x="667" y="0"/>
                    </a:moveTo>
                    <a:lnTo>
                      <a:pt x="0" y="346"/>
                    </a:lnTo>
                    <a:lnTo>
                      <a:pt x="2810" y="5918"/>
                    </a:lnTo>
                    <a:cubicBezTo>
                      <a:pt x="2679" y="5132"/>
                      <a:pt x="2548" y="4310"/>
                      <a:pt x="2417" y="3489"/>
                    </a:cubicBezTo>
                    <a:lnTo>
                      <a:pt x="66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13"/>
              <p:cNvSpPr/>
              <p:nvPr/>
            </p:nvSpPr>
            <p:spPr>
              <a:xfrm>
                <a:off x="2567475" y="756550"/>
                <a:ext cx="43775" cy="95575"/>
              </a:xfrm>
              <a:custGeom>
                <a:avLst/>
                <a:gdLst/>
                <a:ahLst/>
                <a:cxnLst/>
                <a:rect l="l" t="t" r="r" b="b"/>
                <a:pathLst>
                  <a:path w="1751" h="3823" extrusionOk="0">
                    <a:moveTo>
                      <a:pt x="655" y="1"/>
                    </a:moveTo>
                    <a:lnTo>
                      <a:pt x="0" y="334"/>
                    </a:lnTo>
                    <a:lnTo>
                      <a:pt x="1750" y="3823"/>
                    </a:lnTo>
                    <a:cubicBezTo>
                      <a:pt x="1619" y="3013"/>
                      <a:pt x="1488" y="2192"/>
                      <a:pt x="1357" y="1394"/>
                    </a:cubicBezTo>
                    <a:lnTo>
                      <a:pt x="655"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13"/>
              <p:cNvSpPr/>
              <p:nvPr/>
            </p:nvSpPr>
            <p:spPr>
              <a:xfrm>
                <a:off x="2584125" y="750600"/>
                <a:ext cx="17300" cy="40800"/>
              </a:xfrm>
              <a:custGeom>
                <a:avLst/>
                <a:gdLst/>
                <a:ahLst/>
                <a:cxnLst/>
                <a:rect l="l" t="t" r="r" b="b"/>
                <a:pathLst>
                  <a:path w="692" h="1632" extrusionOk="0">
                    <a:moveTo>
                      <a:pt x="441" y="1"/>
                    </a:moveTo>
                    <a:lnTo>
                      <a:pt x="1" y="227"/>
                    </a:lnTo>
                    <a:lnTo>
                      <a:pt x="691" y="1632"/>
                    </a:lnTo>
                    <a:cubicBezTo>
                      <a:pt x="608" y="1072"/>
                      <a:pt x="525" y="525"/>
                      <a:pt x="44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13"/>
              <p:cNvSpPr/>
              <p:nvPr/>
            </p:nvSpPr>
            <p:spPr>
              <a:xfrm>
                <a:off x="2393050" y="662500"/>
                <a:ext cx="202125" cy="159575"/>
              </a:xfrm>
              <a:custGeom>
                <a:avLst/>
                <a:gdLst/>
                <a:ahLst/>
                <a:cxnLst/>
                <a:rect l="l" t="t" r="r" b="b"/>
                <a:pathLst>
                  <a:path w="8085" h="6383" extrusionOk="0">
                    <a:moveTo>
                      <a:pt x="7668" y="1"/>
                    </a:moveTo>
                    <a:cubicBezTo>
                      <a:pt x="5179" y="1429"/>
                      <a:pt x="2631" y="2715"/>
                      <a:pt x="0" y="3870"/>
                    </a:cubicBezTo>
                    <a:cubicBezTo>
                      <a:pt x="786" y="4549"/>
                      <a:pt x="1536" y="5263"/>
                      <a:pt x="2227" y="6037"/>
                    </a:cubicBezTo>
                    <a:lnTo>
                      <a:pt x="2548" y="6382"/>
                    </a:lnTo>
                    <a:lnTo>
                      <a:pt x="3012" y="6144"/>
                    </a:lnTo>
                    <a:lnTo>
                      <a:pt x="3667" y="5811"/>
                    </a:lnTo>
                    <a:lnTo>
                      <a:pt x="4334" y="5466"/>
                    </a:lnTo>
                    <a:lnTo>
                      <a:pt x="4989" y="5120"/>
                    </a:lnTo>
                    <a:lnTo>
                      <a:pt x="5656" y="4775"/>
                    </a:lnTo>
                    <a:lnTo>
                      <a:pt x="6310" y="4430"/>
                    </a:lnTo>
                    <a:lnTo>
                      <a:pt x="6977" y="4096"/>
                    </a:lnTo>
                    <a:lnTo>
                      <a:pt x="7632" y="3751"/>
                    </a:lnTo>
                    <a:lnTo>
                      <a:pt x="8084" y="3513"/>
                    </a:lnTo>
                    <a:cubicBezTo>
                      <a:pt x="8061" y="3322"/>
                      <a:pt x="8025" y="3120"/>
                      <a:pt x="8001" y="2930"/>
                    </a:cubicBezTo>
                    <a:cubicBezTo>
                      <a:pt x="7846" y="1798"/>
                      <a:pt x="7715" y="786"/>
                      <a:pt x="76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1" name="Google Shape;351;p13"/>
            <p:cNvGrpSpPr/>
            <p:nvPr/>
          </p:nvGrpSpPr>
          <p:grpSpPr>
            <a:xfrm rot="1404969" flipH="1">
              <a:off x="5158904" y="-557402"/>
              <a:ext cx="6533151" cy="1852089"/>
              <a:chOff x="-753175" y="253525"/>
              <a:chExt cx="3895450" cy="1104325"/>
            </a:xfrm>
          </p:grpSpPr>
          <p:sp>
            <p:nvSpPr>
              <p:cNvPr id="352" name="Google Shape;352;p13"/>
              <p:cNvSpPr/>
              <p:nvPr/>
            </p:nvSpPr>
            <p:spPr>
              <a:xfrm>
                <a:off x="-753175" y="253525"/>
                <a:ext cx="3895450" cy="1023950"/>
              </a:xfrm>
              <a:custGeom>
                <a:avLst/>
                <a:gdLst/>
                <a:ahLst/>
                <a:cxnLst/>
                <a:rect l="l" t="t" r="r" b="b"/>
                <a:pathLst>
                  <a:path w="155818" h="40958" fill="none" extrusionOk="0">
                    <a:moveTo>
                      <a:pt x="0" y="0"/>
                    </a:moveTo>
                    <a:cubicBezTo>
                      <a:pt x="43851" y="40958"/>
                      <a:pt x="111954" y="40958"/>
                      <a:pt x="155817" y="0"/>
                    </a:cubicBezTo>
                  </a:path>
                </a:pathLst>
              </a:custGeom>
              <a:noFill/>
              <a:ln w="71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13"/>
              <p:cNvSpPr/>
              <p:nvPr/>
            </p:nvSpPr>
            <p:spPr>
              <a:xfrm>
                <a:off x="1286350" y="1106900"/>
                <a:ext cx="16100" cy="47050"/>
              </a:xfrm>
              <a:custGeom>
                <a:avLst/>
                <a:gdLst/>
                <a:ahLst/>
                <a:cxnLst/>
                <a:rect l="l" t="t" r="r" b="b"/>
                <a:pathLst>
                  <a:path w="644" h="1882" extrusionOk="0">
                    <a:moveTo>
                      <a:pt x="525" y="1"/>
                    </a:moveTo>
                    <a:lnTo>
                      <a:pt x="1" y="36"/>
                    </a:lnTo>
                    <a:cubicBezTo>
                      <a:pt x="215" y="632"/>
                      <a:pt x="429" y="1251"/>
                      <a:pt x="644" y="1882"/>
                    </a:cubicBezTo>
                    <a:lnTo>
                      <a:pt x="52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13"/>
              <p:cNvSpPr/>
              <p:nvPr/>
            </p:nvSpPr>
            <p:spPr>
              <a:xfrm>
                <a:off x="1299450" y="1105425"/>
                <a:ext cx="26225" cy="118175"/>
              </a:xfrm>
              <a:custGeom>
                <a:avLst/>
                <a:gdLst/>
                <a:ahLst/>
                <a:cxnLst/>
                <a:rect l="l" t="t" r="r" b="b"/>
                <a:pathLst>
                  <a:path w="1049" h="4727" extrusionOk="0">
                    <a:moveTo>
                      <a:pt x="739" y="0"/>
                    </a:moveTo>
                    <a:lnTo>
                      <a:pt x="1" y="60"/>
                    </a:lnTo>
                    <a:lnTo>
                      <a:pt x="120" y="1941"/>
                    </a:lnTo>
                    <a:cubicBezTo>
                      <a:pt x="429" y="2858"/>
                      <a:pt x="739" y="3798"/>
                      <a:pt x="1048" y="4727"/>
                    </a:cubicBezTo>
                    <a:lnTo>
                      <a:pt x="73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13"/>
              <p:cNvSpPr/>
              <p:nvPr/>
            </p:nvSpPr>
            <p:spPr>
              <a:xfrm>
                <a:off x="1317900" y="1103925"/>
                <a:ext cx="30700" cy="187250"/>
              </a:xfrm>
              <a:custGeom>
                <a:avLst/>
                <a:gdLst/>
                <a:ahLst/>
                <a:cxnLst/>
                <a:rect l="l" t="t" r="r" b="b"/>
                <a:pathLst>
                  <a:path w="1228" h="7490" extrusionOk="0">
                    <a:moveTo>
                      <a:pt x="739" y="1"/>
                    </a:moveTo>
                    <a:lnTo>
                      <a:pt x="1" y="60"/>
                    </a:lnTo>
                    <a:lnTo>
                      <a:pt x="310" y="4787"/>
                    </a:lnTo>
                    <a:cubicBezTo>
                      <a:pt x="620" y="5727"/>
                      <a:pt x="929" y="6644"/>
                      <a:pt x="1227" y="7490"/>
                    </a:cubicBezTo>
                    <a:lnTo>
                      <a:pt x="73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13"/>
              <p:cNvSpPr/>
              <p:nvPr/>
            </p:nvSpPr>
            <p:spPr>
              <a:xfrm>
                <a:off x="1336350" y="1102425"/>
                <a:ext cx="34550" cy="247675"/>
              </a:xfrm>
              <a:custGeom>
                <a:avLst/>
                <a:gdLst/>
                <a:ahLst/>
                <a:cxnLst/>
                <a:rect l="l" t="t" r="r" b="b"/>
                <a:pathLst>
                  <a:path w="1382" h="9907" extrusionOk="0">
                    <a:moveTo>
                      <a:pt x="739" y="1"/>
                    </a:moveTo>
                    <a:lnTo>
                      <a:pt x="1" y="61"/>
                    </a:lnTo>
                    <a:lnTo>
                      <a:pt x="489" y="7550"/>
                    </a:lnTo>
                    <a:cubicBezTo>
                      <a:pt x="811" y="8431"/>
                      <a:pt x="1108" y="9228"/>
                      <a:pt x="1382" y="9907"/>
                    </a:cubicBezTo>
                    <a:lnTo>
                      <a:pt x="739"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57;p13"/>
              <p:cNvSpPr/>
              <p:nvPr/>
            </p:nvSpPr>
            <p:spPr>
              <a:xfrm>
                <a:off x="1354825" y="1101250"/>
                <a:ext cx="32450" cy="256600"/>
              </a:xfrm>
              <a:custGeom>
                <a:avLst/>
                <a:gdLst/>
                <a:ahLst/>
                <a:cxnLst/>
                <a:rect l="l" t="t" r="r" b="b"/>
                <a:pathLst>
                  <a:path w="1298" h="10264" extrusionOk="0">
                    <a:moveTo>
                      <a:pt x="750" y="0"/>
                    </a:moveTo>
                    <a:lnTo>
                      <a:pt x="0" y="48"/>
                    </a:lnTo>
                    <a:lnTo>
                      <a:pt x="655" y="9954"/>
                    </a:lnTo>
                    <a:cubicBezTo>
                      <a:pt x="703" y="10061"/>
                      <a:pt x="750" y="10168"/>
                      <a:pt x="798" y="10264"/>
                    </a:cubicBezTo>
                    <a:cubicBezTo>
                      <a:pt x="953" y="9740"/>
                      <a:pt x="1131" y="9132"/>
                      <a:pt x="1298" y="8478"/>
                    </a:cubicBezTo>
                    <a:lnTo>
                      <a:pt x="75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13"/>
              <p:cNvSpPr/>
              <p:nvPr/>
            </p:nvSpPr>
            <p:spPr>
              <a:xfrm>
                <a:off x="1373575" y="1099750"/>
                <a:ext cx="28600" cy="213450"/>
              </a:xfrm>
              <a:custGeom>
                <a:avLst/>
                <a:gdLst/>
                <a:ahLst/>
                <a:cxnLst/>
                <a:rect l="l" t="t" r="r" b="b"/>
                <a:pathLst>
                  <a:path w="1144" h="8538" extrusionOk="0">
                    <a:moveTo>
                      <a:pt x="738" y="1"/>
                    </a:moveTo>
                    <a:lnTo>
                      <a:pt x="0" y="60"/>
                    </a:lnTo>
                    <a:lnTo>
                      <a:pt x="548" y="8538"/>
                    </a:lnTo>
                    <a:cubicBezTo>
                      <a:pt x="750" y="7823"/>
                      <a:pt x="941" y="7037"/>
                      <a:pt x="1143" y="6228"/>
                    </a:cubicBezTo>
                    <a:lnTo>
                      <a:pt x="738"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13"/>
              <p:cNvSpPr/>
              <p:nvPr/>
            </p:nvSpPr>
            <p:spPr>
              <a:xfrm>
                <a:off x="1392025" y="1097975"/>
                <a:ext cx="25025" cy="157475"/>
              </a:xfrm>
              <a:custGeom>
                <a:avLst/>
                <a:gdLst/>
                <a:ahLst/>
                <a:cxnLst/>
                <a:rect l="l" t="t" r="r" b="b"/>
                <a:pathLst>
                  <a:path w="1001" h="6299" extrusionOk="0">
                    <a:moveTo>
                      <a:pt x="750" y="0"/>
                    </a:moveTo>
                    <a:lnTo>
                      <a:pt x="0" y="60"/>
                    </a:lnTo>
                    <a:lnTo>
                      <a:pt x="405" y="6299"/>
                    </a:lnTo>
                    <a:cubicBezTo>
                      <a:pt x="608" y="5525"/>
                      <a:pt x="798" y="4715"/>
                      <a:pt x="1000" y="3906"/>
                    </a:cubicBezTo>
                    <a:lnTo>
                      <a:pt x="75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13"/>
              <p:cNvSpPr/>
              <p:nvPr/>
            </p:nvSpPr>
            <p:spPr>
              <a:xfrm>
                <a:off x="1410475" y="1096775"/>
                <a:ext cx="21450" cy="98850"/>
              </a:xfrm>
              <a:custGeom>
                <a:avLst/>
                <a:gdLst/>
                <a:ahLst/>
                <a:cxnLst/>
                <a:rect l="l" t="t" r="r" b="b"/>
                <a:pathLst>
                  <a:path w="858" h="3954" extrusionOk="0">
                    <a:moveTo>
                      <a:pt x="751" y="1"/>
                    </a:moveTo>
                    <a:lnTo>
                      <a:pt x="1" y="60"/>
                    </a:lnTo>
                    <a:lnTo>
                      <a:pt x="262" y="3954"/>
                    </a:lnTo>
                    <a:cubicBezTo>
                      <a:pt x="453" y="3144"/>
                      <a:pt x="655" y="2346"/>
                      <a:pt x="858" y="1560"/>
                    </a:cubicBezTo>
                    <a:lnTo>
                      <a:pt x="75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13"/>
              <p:cNvSpPr/>
              <p:nvPr/>
            </p:nvSpPr>
            <p:spPr>
              <a:xfrm>
                <a:off x="1429225" y="1095600"/>
                <a:ext cx="12525" cy="40200"/>
              </a:xfrm>
              <a:custGeom>
                <a:avLst/>
                <a:gdLst/>
                <a:ahLst/>
                <a:cxnLst/>
                <a:rect l="l" t="t" r="r" b="b"/>
                <a:pathLst>
                  <a:path w="501" h="1608" extrusionOk="0">
                    <a:moveTo>
                      <a:pt x="501" y="0"/>
                    </a:moveTo>
                    <a:lnTo>
                      <a:pt x="1" y="48"/>
                    </a:lnTo>
                    <a:lnTo>
                      <a:pt x="96" y="1607"/>
                    </a:lnTo>
                    <a:cubicBezTo>
                      <a:pt x="239" y="1060"/>
                      <a:pt x="370" y="524"/>
                      <a:pt x="50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13"/>
              <p:cNvSpPr/>
              <p:nvPr/>
            </p:nvSpPr>
            <p:spPr>
              <a:xfrm>
                <a:off x="1252425" y="1010450"/>
                <a:ext cx="214325" cy="97375"/>
              </a:xfrm>
              <a:custGeom>
                <a:avLst/>
                <a:gdLst/>
                <a:ahLst/>
                <a:cxnLst/>
                <a:rect l="l" t="t" r="r" b="b"/>
                <a:pathLst>
                  <a:path w="8573" h="3895" extrusionOk="0">
                    <a:moveTo>
                      <a:pt x="8573" y="1"/>
                    </a:moveTo>
                    <a:lnTo>
                      <a:pt x="8573" y="1"/>
                    </a:lnTo>
                    <a:cubicBezTo>
                      <a:pt x="5727" y="346"/>
                      <a:pt x="2858" y="549"/>
                      <a:pt x="0" y="584"/>
                    </a:cubicBezTo>
                    <a:cubicBezTo>
                      <a:pt x="453" y="1513"/>
                      <a:pt x="858" y="2466"/>
                      <a:pt x="1203" y="3454"/>
                    </a:cubicBezTo>
                    <a:lnTo>
                      <a:pt x="1358" y="3894"/>
                    </a:lnTo>
                    <a:lnTo>
                      <a:pt x="1882" y="3859"/>
                    </a:lnTo>
                    <a:lnTo>
                      <a:pt x="2620" y="3799"/>
                    </a:lnTo>
                    <a:lnTo>
                      <a:pt x="3370" y="3740"/>
                    </a:lnTo>
                    <a:lnTo>
                      <a:pt x="4108" y="3680"/>
                    </a:lnTo>
                    <a:lnTo>
                      <a:pt x="4858" y="3620"/>
                    </a:lnTo>
                    <a:lnTo>
                      <a:pt x="5596" y="3561"/>
                    </a:lnTo>
                    <a:lnTo>
                      <a:pt x="6346" y="3513"/>
                    </a:lnTo>
                    <a:lnTo>
                      <a:pt x="7085" y="3454"/>
                    </a:lnTo>
                    <a:lnTo>
                      <a:pt x="7597" y="3406"/>
                    </a:lnTo>
                    <a:lnTo>
                      <a:pt x="7739" y="2823"/>
                    </a:lnTo>
                    <a:cubicBezTo>
                      <a:pt x="8037" y="1727"/>
                      <a:pt x="8311" y="751"/>
                      <a:pt x="85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13"/>
              <p:cNvSpPr/>
              <p:nvPr/>
            </p:nvSpPr>
            <p:spPr>
              <a:xfrm>
                <a:off x="955650" y="1094700"/>
                <a:ext cx="12825" cy="47950"/>
              </a:xfrm>
              <a:custGeom>
                <a:avLst/>
                <a:gdLst/>
                <a:ahLst/>
                <a:cxnLst/>
                <a:rect l="l" t="t" r="r" b="b"/>
                <a:pathLst>
                  <a:path w="513" h="1918" extrusionOk="0">
                    <a:moveTo>
                      <a:pt x="1" y="0"/>
                    </a:moveTo>
                    <a:cubicBezTo>
                      <a:pt x="120" y="608"/>
                      <a:pt x="251" y="1251"/>
                      <a:pt x="370" y="1917"/>
                    </a:cubicBezTo>
                    <a:lnTo>
                      <a:pt x="513" y="36"/>
                    </a:lnTo>
                    <a:lnTo>
                      <a:pt x="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13"/>
              <p:cNvSpPr/>
              <p:nvPr/>
            </p:nvSpPr>
            <p:spPr>
              <a:xfrm>
                <a:off x="964875" y="1095600"/>
                <a:ext cx="22050" cy="119075"/>
              </a:xfrm>
              <a:custGeom>
                <a:avLst/>
                <a:gdLst/>
                <a:ahLst/>
                <a:cxnLst/>
                <a:rect l="l" t="t" r="r" b="b"/>
                <a:pathLst>
                  <a:path w="882" h="4763" extrusionOk="0">
                    <a:moveTo>
                      <a:pt x="144" y="0"/>
                    </a:moveTo>
                    <a:lnTo>
                      <a:pt x="1" y="1881"/>
                    </a:lnTo>
                    <a:cubicBezTo>
                      <a:pt x="168" y="2822"/>
                      <a:pt x="346" y="3798"/>
                      <a:pt x="525" y="4763"/>
                    </a:cubicBezTo>
                    <a:lnTo>
                      <a:pt x="882" y="36"/>
                    </a:lnTo>
                    <a:lnTo>
                      <a:pt x="14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13"/>
              <p:cNvSpPr/>
              <p:nvPr/>
            </p:nvSpPr>
            <p:spPr>
              <a:xfrm>
                <a:off x="977975" y="1096475"/>
                <a:ext cx="27725" cy="188450"/>
              </a:xfrm>
              <a:custGeom>
                <a:avLst/>
                <a:gdLst/>
                <a:ahLst/>
                <a:cxnLst/>
                <a:rect l="l" t="t" r="r" b="b"/>
                <a:pathLst>
                  <a:path w="1109" h="7538" extrusionOk="0">
                    <a:moveTo>
                      <a:pt x="358" y="1"/>
                    </a:moveTo>
                    <a:lnTo>
                      <a:pt x="1" y="4728"/>
                    </a:lnTo>
                    <a:cubicBezTo>
                      <a:pt x="179" y="5704"/>
                      <a:pt x="358" y="6668"/>
                      <a:pt x="537" y="7538"/>
                    </a:cubicBezTo>
                    <a:lnTo>
                      <a:pt x="1108" y="48"/>
                    </a:lnTo>
                    <a:lnTo>
                      <a:pt x="35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13"/>
              <p:cNvSpPr/>
              <p:nvPr/>
            </p:nvSpPr>
            <p:spPr>
              <a:xfrm>
                <a:off x="991375" y="1097675"/>
                <a:ext cx="32775" cy="248575"/>
              </a:xfrm>
              <a:custGeom>
                <a:avLst/>
                <a:gdLst/>
                <a:ahLst/>
                <a:cxnLst/>
                <a:rect l="l" t="t" r="r" b="b"/>
                <a:pathLst>
                  <a:path w="1311" h="9943" extrusionOk="0">
                    <a:moveTo>
                      <a:pt x="572" y="0"/>
                    </a:moveTo>
                    <a:lnTo>
                      <a:pt x="1" y="7490"/>
                    </a:lnTo>
                    <a:cubicBezTo>
                      <a:pt x="191" y="8406"/>
                      <a:pt x="370" y="9240"/>
                      <a:pt x="560" y="9942"/>
                    </a:cubicBezTo>
                    <a:lnTo>
                      <a:pt x="1310" y="48"/>
                    </a:lnTo>
                    <a:lnTo>
                      <a:pt x="57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13"/>
              <p:cNvSpPr/>
              <p:nvPr/>
            </p:nvSpPr>
            <p:spPr>
              <a:xfrm>
                <a:off x="1005675" y="1098875"/>
                <a:ext cx="37225" cy="255700"/>
              </a:xfrm>
              <a:custGeom>
                <a:avLst/>
                <a:gdLst/>
                <a:ahLst/>
                <a:cxnLst/>
                <a:rect l="l" t="t" r="r" b="b"/>
                <a:pathLst>
                  <a:path w="1489" h="10228" extrusionOk="0">
                    <a:moveTo>
                      <a:pt x="738" y="0"/>
                    </a:moveTo>
                    <a:lnTo>
                      <a:pt x="0" y="9894"/>
                    </a:lnTo>
                    <a:cubicBezTo>
                      <a:pt x="24" y="10013"/>
                      <a:pt x="60" y="10120"/>
                      <a:pt x="83" y="10228"/>
                    </a:cubicBezTo>
                    <a:cubicBezTo>
                      <a:pt x="322" y="9728"/>
                      <a:pt x="583" y="9156"/>
                      <a:pt x="845" y="8525"/>
                    </a:cubicBezTo>
                    <a:lnTo>
                      <a:pt x="1488" y="48"/>
                    </a:lnTo>
                    <a:lnTo>
                      <a:pt x="73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13"/>
              <p:cNvSpPr/>
              <p:nvPr/>
            </p:nvSpPr>
            <p:spPr>
              <a:xfrm>
                <a:off x="1026800" y="1100050"/>
                <a:ext cx="34550" cy="212250"/>
              </a:xfrm>
              <a:custGeom>
                <a:avLst/>
                <a:gdLst/>
                <a:ahLst/>
                <a:cxnLst/>
                <a:rect l="l" t="t" r="r" b="b"/>
                <a:pathLst>
                  <a:path w="1382" h="8490" extrusionOk="0">
                    <a:moveTo>
                      <a:pt x="643" y="1"/>
                    </a:moveTo>
                    <a:lnTo>
                      <a:pt x="0" y="8490"/>
                    </a:lnTo>
                    <a:cubicBezTo>
                      <a:pt x="298" y="7799"/>
                      <a:pt x="596" y="7061"/>
                      <a:pt x="905" y="6287"/>
                    </a:cubicBezTo>
                    <a:lnTo>
                      <a:pt x="1382" y="60"/>
                    </a:lnTo>
                    <a:lnTo>
                      <a:pt x="64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13"/>
              <p:cNvSpPr/>
              <p:nvPr/>
            </p:nvSpPr>
            <p:spPr>
              <a:xfrm>
                <a:off x="1049425" y="1101250"/>
                <a:ext cx="30375" cy="155700"/>
              </a:xfrm>
              <a:custGeom>
                <a:avLst/>
                <a:gdLst/>
                <a:ahLst/>
                <a:cxnLst/>
                <a:rect l="l" t="t" r="r" b="b"/>
                <a:pathLst>
                  <a:path w="1215" h="6228" extrusionOk="0">
                    <a:moveTo>
                      <a:pt x="477" y="0"/>
                    </a:moveTo>
                    <a:lnTo>
                      <a:pt x="0" y="6227"/>
                    </a:lnTo>
                    <a:cubicBezTo>
                      <a:pt x="298" y="5489"/>
                      <a:pt x="607" y="4715"/>
                      <a:pt x="917" y="3941"/>
                    </a:cubicBezTo>
                    <a:lnTo>
                      <a:pt x="1215" y="48"/>
                    </a:lnTo>
                    <a:lnTo>
                      <a:pt x="47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13"/>
              <p:cNvSpPr/>
              <p:nvPr/>
            </p:nvSpPr>
            <p:spPr>
              <a:xfrm>
                <a:off x="1072350" y="1102425"/>
                <a:ext cx="26200" cy="97375"/>
              </a:xfrm>
              <a:custGeom>
                <a:avLst/>
                <a:gdLst/>
                <a:ahLst/>
                <a:cxnLst/>
                <a:rect l="l" t="t" r="r" b="b"/>
                <a:pathLst>
                  <a:path w="1048" h="3895" extrusionOk="0">
                    <a:moveTo>
                      <a:pt x="298" y="1"/>
                    </a:moveTo>
                    <a:lnTo>
                      <a:pt x="0" y="3894"/>
                    </a:lnTo>
                    <a:cubicBezTo>
                      <a:pt x="310" y="3132"/>
                      <a:pt x="619" y="2358"/>
                      <a:pt x="929" y="1608"/>
                    </a:cubicBezTo>
                    <a:lnTo>
                      <a:pt x="1048" y="49"/>
                    </a:lnTo>
                    <a:lnTo>
                      <a:pt x="298"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13"/>
              <p:cNvSpPr/>
              <p:nvPr/>
            </p:nvSpPr>
            <p:spPr>
              <a:xfrm>
                <a:off x="1095550" y="1103625"/>
                <a:ext cx="15500" cy="39025"/>
              </a:xfrm>
              <a:custGeom>
                <a:avLst/>
                <a:gdLst/>
                <a:ahLst/>
                <a:cxnLst/>
                <a:rect l="l" t="t" r="r" b="b"/>
                <a:pathLst>
                  <a:path w="620" h="1561" extrusionOk="0">
                    <a:moveTo>
                      <a:pt x="120" y="1"/>
                    </a:moveTo>
                    <a:lnTo>
                      <a:pt x="1" y="1560"/>
                    </a:lnTo>
                    <a:cubicBezTo>
                      <a:pt x="215" y="1036"/>
                      <a:pt x="417" y="524"/>
                      <a:pt x="620" y="36"/>
                    </a:cubicBezTo>
                    <a:lnTo>
                      <a:pt x="12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13"/>
              <p:cNvSpPr/>
              <p:nvPr/>
            </p:nvSpPr>
            <p:spPr>
              <a:xfrm>
                <a:off x="933325" y="1007775"/>
                <a:ext cx="214350" cy="96775"/>
              </a:xfrm>
              <a:custGeom>
                <a:avLst/>
                <a:gdLst/>
                <a:ahLst/>
                <a:cxnLst/>
                <a:rect l="l" t="t" r="r" b="b"/>
                <a:pathLst>
                  <a:path w="8574" h="3871" extrusionOk="0">
                    <a:moveTo>
                      <a:pt x="1" y="1"/>
                    </a:moveTo>
                    <a:cubicBezTo>
                      <a:pt x="334" y="989"/>
                      <a:pt x="596" y="1989"/>
                      <a:pt x="799" y="3013"/>
                    </a:cubicBezTo>
                    <a:cubicBezTo>
                      <a:pt x="822" y="3156"/>
                      <a:pt x="858" y="3323"/>
                      <a:pt x="894" y="3477"/>
                    </a:cubicBezTo>
                    <a:lnTo>
                      <a:pt x="1406" y="3513"/>
                    </a:lnTo>
                    <a:lnTo>
                      <a:pt x="2156" y="3549"/>
                    </a:lnTo>
                    <a:lnTo>
                      <a:pt x="2894" y="3596"/>
                    </a:lnTo>
                    <a:lnTo>
                      <a:pt x="3644" y="3644"/>
                    </a:lnTo>
                    <a:lnTo>
                      <a:pt x="4382" y="3692"/>
                    </a:lnTo>
                    <a:lnTo>
                      <a:pt x="5132" y="3739"/>
                    </a:lnTo>
                    <a:lnTo>
                      <a:pt x="5871" y="3787"/>
                    </a:lnTo>
                    <a:lnTo>
                      <a:pt x="6621" y="3835"/>
                    </a:lnTo>
                    <a:lnTo>
                      <a:pt x="7121" y="3870"/>
                    </a:lnTo>
                    <a:cubicBezTo>
                      <a:pt x="7204" y="3680"/>
                      <a:pt x="7276" y="3489"/>
                      <a:pt x="7359" y="3311"/>
                    </a:cubicBezTo>
                    <a:cubicBezTo>
                      <a:pt x="7811" y="2263"/>
                      <a:pt x="8216" y="1334"/>
                      <a:pt x="8573" y="632"/>
                    </a:cubicBezTo>
                    <a:cubicBezTo>
                      <a:pt x="5716" y="572"/>
                      <a:pt x="2846" y="370"/>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13"/>
              <p:cNvSpPr/>
              <p:nvPr/>
            </p:nvSpPr>
            <p:spPr>
              <a:xfrm>
                <a:off x="638950" y="1056600"/>
                <a:ext cx="12825" cy="48250"/>
              </a:xfrm>
              <a:custGeom>
                <a:avLst/>
                <a:gdLst/>
                <a:ahLst/>
                <a:cxnLst/>
                <a:rect l="l" t="t" r="r" b="b"/>
                <a:pathLst>
                  <a:path w="513" h="1930" extrusionOk="0">
                    <a:moveTo>
                      <a:pt x="1" y="0"/>
                    </a:moveTo>
                    <a:cubicBezTo>
                      <a:pt x="72" y="620"/>
                      <a:pt x="143" y="1262"/>
                      <a:pt x="215" y="1929"/>
                    </a:cubicBezTo>
                    <a:lnTo>
                      <a:pt x="513" y="72"/>
                    </a:lnTo>
                    <a:lnTo>
                      <a:pt x="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13"/>
              <p:cNvSpPr/>
              <p:nvPr/>
            </p:nvSpPr>
            <p:spPr>
              <a:xfrm>
                <a:off x="644300" y="1058375"/>
                <a:ext cx="25925" cy="119700"/>
              </a:xfrm>
              <a:custGeom>
                <a:avLst/>
                <a:gdLst/>
                <a:ahLst/>
                <a:cxnLst/>
                <a:rect l="l" t="t" r="r" b="b"/>
                <a:pathLst>
                  <a:path w="1037" h="4788" extrusionOk="0">
                    <a:moveTo>
                      <a:pt x="299" y="1"/>
                    </a:moveTo>
                    <a:lnTo>
                      <a:pt x="1" y="1870"/>
                    </a:lnTo>
                    <a:cubicBezTo>
                      <a:pt x="96" y="2823"/>
                      <a:pt x="191" y="3811"/>
                      <a:pt x="299" y="4787"/>
                    </a:cubicBezTo>
                    <a:lnTo>
                      <a:pt x="1037" y="108"/>
                    </a:lnTo>
                    <a:lnTo>
                      <a:pt x="299"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13"/>
              <p:cNvSpPr/>
              <p:nvPr/>
            </p:nvSpPr>
            <p:spPr>
              <a:xfrm>
                <a:off x="651750" y="1061075"/>
                <a:ext cx="36925" cy="188125"/>
              </a:xfrm>
              <a:custGeom>
                <a:avLst/>
                <a:gdLst/>
                <a:ahLst/>
                <a:cxnLst/>
                <a:rect l="l" t="t" r="r" b="b"/>
                <a:pathLst>
                  <a:path w="1477" h="7525" extrusionOk="0">
                    <a:moveTo>
                      <a:pt x="739" y="0"/>
                    </a:moveTo>
                    <a:lnTo>
                      <a:pt x="1" y="4679"/>
                    </a:lnTo>
                    <a:cubicBezTo>
                      <a:pt x="96" y="5655"/>
                      <a:pt x="203" y="6620"/>
                      <a:pt x="310" y="7525"/>
                    </a:cubicBezTo>
                    <a:lnTo>
                      <a:pt x="1477" y="107"/>
                    </a:lnTo>
                    <a:lnTo>
                      <a:pt x="73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13"/>
              <p:cNvSpPr/>
              <p:nvPr/>
            </p:nvSpPr>
            <p:spPr>
              <a:xfrm>
                <a:off x="659500" y="1063750"/>
                <a:ext cx="47350" cy="247675"/>
              </a:xfrm>
              <a:custGeom>
                <a:avLst/>
                <a:gdLst/>
                <a:ahLst/>
                <a:cxnLst/>
                <a:rect l="l" t="t" r="r" b="b"/>
                <a:pathLst>
                  <a:path w="1894" h="9907" extrusionOk="0">
                    <a:moveTo>
                      <a:pt x="1167" y="0"/>
                    </a:moveTo>
                    <a:lnTo>
                      <a:pt x="0" y="7418"/>
                    </a:lnTo>
                    <a:cubicBezTo>
                      <a:pt x="107" y="8335"/>
                      <a:pt x="226" y="9192"/>
                      <a:pt x="357" y="9906"/>
                    </a:cubicBezTo>
                    <a:lnTo>
                      <a:pt x="1893" y="107"/>
                    </a:lnTo>
                    <a:lnTo>
                      <a:pt x="116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13"/>
              <p:cNvSpPr/>
              <p:nvPr/>
            </p:nvSpPr>
            <p:spPr>
              <a:xfrm>
                <a:off x="668425" y="1066425"/>
                <a:ext cx="57175" cy="253325"/>
              </a:xfrm>
              <a:custGeom>
                <a:avLst/>
                <a:gdLst/>
                <a:ahLst/>
                <a:cxnLst/>
                <a:rect l="l" t="t" r="r" b="b"/>
                <a:pathLst>
                  <a:path w="2287" h="10133" extrusionOk="0">
                    <a:moveTo>
                      <a:pt x="1548" y="0"/>
                    </a:moveTo>
                    <a:lnTo>
                      <a:pt x="0" y="9799"/>
                    </a:lnTo>
                    <a:cubicBezTo>
                      <a:pt x="24" y="9906"/>
                      <a:pt x="48" y="10025"/>
                      <a:pt x="72" y="10133"/>
                    </a:cubicBezTo>
                    <a:cubicBezTo>
                      <a:pt x="346" y="9656"/>
                      <a:pt x="643" y="9109"/>
                      <a:pt x="965" y="8501"/>
                    </a:cubicBezTo>
                    <a:lnTo>
                      <a:pt x="2286" y="96"/>
                    </a:lnTo>
                    <a:lnTo>
                      <a:pt x="154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13"/>
              <p:cNvSpPr/>
              <p:nvPr/>
            </p:nvSpPr>
            <p:spPr>
              <a:xfrm>
                <a:off x="692225" y="1069100"/>
                <a:ext cx="51525" cy="209875"/>
              </a:xfrm>
              <a:custGeom>
                <a:avLst/>
                <a:gdLst/>
                <a:ahLst/>
                <a:cxnLst/>
                <a:rect l="l" t="t" r="r" b="b"/>
                <a:pathLst>
                  <a:path w="2061" h="8395" extrusionOk="0">
                    <a:moveTo>
                      <a:pt x="1322" y="0"/>
                    </a:moveTo>
                    <a:lnTo>
                      <a:pt x="1" y="8394"/>
                    </a:lnTo>
                    <a:cubicBezTo>
                      <a:pt x="358" y="7740"/>
                      <a:pt x="715" y="7025"/>
                      <a:pt x="1096" y="6275"/>
                    </a:cubicBezTo>
                    <a:lnTo>
                      <a:pt x="2061" y="96"/>
                    </a:lnTo>
                    <a:lnTo>
                      <a:pt x="132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13"/>
              <p:cNvSpPr/>
              <p:nvPr/>
            </p:nvSpPr>
            <p:spPr>
              <a:xfrm>
                <a:off x="719625" y="1071475"/>
                <a:ext cx="42575" cy="154525"/>
              </a:xfrm>
              <a:custGeom>
                <a:avLst/>
                <a:gdLst/>
                <a:ahLst/>
                <a:cxnLst/>
                <a:rect l="l" t="t" r="r" b="b"/>
                <a:pathLst>
                  <a:path w="1703" h="6181" extrusionOk="0">
                    <a:moveTo>
                      <a:pt x="965" y="1"/>
                    </a:moveTo>
                    <a:lnTo>
                      <a:pt x="0" y="6180"/>
                    </a:lnTo>
                    <a:cubicBezTo>
                      <a:pt x="357" y="5466"/>
                      <a:pt x="726" y="4716"/>
                      <a:pt x="1096" y="3966"/>
                    </a:cubicBezTo>
                    <a:lnTo>
                      <a:pt x="1703" y="108"/>
                    </a:lnTo>
                    <a:lnTo>
                      <a:pt x="96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13"/>
              <p:cNvSpPr/>
              <p:nvPr/>
            </p:nvSpPr>
            <p:spPr>
              <a:xfrm>
                <a:off x="747000" y="1074150"/>
                <a:ext cx="33650" cy="96475"/>
              </a:xfrm>
              <a:custGeom>
                <a:avLst/>
                <a:gdLst/>
                <a:ahLst/>
                <a:cxnLst/>
                <a:rect l="l" t="t" r="r" b="b"/>
                <a:pathLst>
                  <a:path w="1346" h="3859" extrusionOk="0">
                    <a:moveTo>
                      <a:pt x="608" y="1"/>
                    </a:moveTo>
                    <a:lnTo>
                      <a:pt x="1" y="3859"/>
                    </a:lnTo>
                    <a:cubicBezTo>
                      <a:pt x="370" y="3120"/>
                      <a:pt x="751" y="2370"/>
                      <a:pt x="1108" y="1656"/>
                    </a:cubicBezTo>
                    <a:lnTo>
                      <a:pt x="1346" y="108"/>
                    </a:lnTo>
                    <a:lnTo>
                      <a:pt x="608"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13"/>
              <p:cNvSpPr/>
              <p:nvPr/>
            </p:nvSpPr>
            <p:spPr>
              <a:xfrm>
                <a:off x="774675" y="1076850"/>
                <a:ext cx="18475" cy="38700"/>
              </a:xfrm>
              <a:custGeom>
                <a:avLst/>
                <a:gdLst/>
                <a:ahLst/>
                <a:cxnLst/>
                <a:rect l="l" t="t" r="r" b="b"/>
                <a:pathLst>
                  <a:path w="739" h="1548" extrusionOk="0">
                    <a:moveTo>
                      <a:pt x="239" y="0"/>
                    </a:moveTo>
                    <a:lnTo>
                      <a:pt x="1" y="1548"/>
                    </a:lnTo>
                    <a:cubicBezTo>
                      <a:pt x="251" y="1048"/>
                      <a:pt x="501" y="548"/>
                      <a:pt x="739" y="71"/>
                    </a:cubicBezTo>
                    <a:lnTo>
                      <a:pt x="23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13"/>
              <p:cNvSpPr/>
              <p:nvPr/>
            </p:nvSpPr>
            <p:spPr>
              <a:xfrm>
                <a:off x="623775" y="968200"/>
                <a:ext cx="212850" cy="110450"/>
              </a:xfrm>
              <a:custGeom>
                <a:avLst/>
                <a:gdLst/>
                <a:ahLst/>
                <a:cxnLst/>
                <a:rect l="l" t="t" r="r" b="b"/>
                <a:pathLst>
                  <a:path w="8514" h="4418" extrusionOk="0">
                    <a:moveTo>
                      <a:pt x="0" y="0"/>
                    </a:moveTo>
                    <a:cubicBezTo>
                      <a:pt x="250" y="1012"/>
                      <a:pt x="429" y="2036"/>
                      <a:pt x="548" y="3060"/>
                    </a:cubicBezTo>
                    <a:cubicBezTo>
                      <a:pt x="572" y="3215"/>
                      <a:pt x="584" y="3370"/>
                      <a:pt x="608" y="3536"/>
                    </a:cubicBezTo>
                    <a:lnTo>
                      <a:pt x="1120" y="3608"/>
                    </a:lnTo>
                    <a:lnTo>
                      <a:pt x="1858" y="3715"/>
                    </a:lnTo>
                    <a:lnTo>
                      <a:pt x="2596" y="3822"/>
                    </a:lnTo>
                    <a:lnTo>
                      <a:pt x="3346" y="3929"/>
                    </a:lnTo>
                    <a:lnTo>
                      <a:pt x="4084" y="4036"/>
                    </a:lnTo>
                    <a:lnTo>
                      <a:pt x="4822" y="4132"/>
                    </a:lnTo>
                    <a:lnTo>
                      <a:pt x="5572" y="4239"/>
                    </a:lnTo>
                    <a:lnTo>
                      <a:pt x="6299" y="4346"/>
                    </a:lnTo>
                    <a:lnTo>
                      <a:pt x="6811" y="4417"/>
                    </a:lnTo>
                    <a:cubicBezTo>
                      <a:pt x="6906" y="4239"/>
                      <a:pt x="7001" y="4060"/>
                      <a:pt x="7085" y="3882"/>
                    </a:cubicBezTo>
                    <a:cubicBezTo>
                      <a:pt x="7608" y="2882"/>
                      <a:pt x="8097" y="1989"/>
                      <a:pt x="8513" y="1310"/>
                    </a:cubicBezTo>
                    <a:cubicBezTo>
                      <a:pt x="5656" y="1024"/>
                      <a:pt x="2810" y="596"/>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13"/>
              <p:cNvSpPr/>
              <p:nvPr/>
            </p:nvSpPr>
            <p:spPr>
              <a:xfrm>
                <a:off x="326400" y="975625"/>
                <a:ext cx="13425" cy="48850"/>
              </a:xfrm>
              <a:custGeom>
                <a:avLst/>
                <a:gdLst/>
                <a:ahLst/>
                <a:cxnLst/>
                <a:rect l="l" t="t" r="r" b="b"/>
                <a:pathLst>
                  <a:path w="537" h="1954" extrusionOk="0">
                    <a:moveTo>
                      <a:pt x="37" y="1"/>
                    </a:moveTo>
                    <a:cubicBezTo>
                      <a:pt x="37" y="632"/>
                      <a:pt x="25" y="1287"/>
                      <a:pt x="1" y="1954"/>
                    </a:cubicBezTo>
                    <a:lnTo>
                      <a:pt x="537" y="144"/>
                    </a:lnTo>
                    <a:lnTo>
                      <a:pt x="3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13"/>
              <p:cNvSpPr/>
              <p:nvPr/>
            </p:nvSpPr>
            <p:spPr>
              <a:xfrm>
                <a:off x="324325" y="979200"/>
                <a:ext cx="33675" cy="118800"/>
              </a:xfrm>
              <a:custGeom>
                <a:avLst/>
                <a:gdLst/>
                <a:ahLst/>
                <a:cxnLst/>
                <a:rect l="l" t="t" r="r" b="b"/>
                <a:pathLst>
                  <a:path w="1347" h="4752" extrusionOk="0">
                    <a:moveTo>
                      <a:pt x="620" y="1"/>
                    </a:moveTo>
                    <a:lnTo>
                      <a:pt x="84" y="1811"/>
                    </a:lnTo>
                    <a:cubicBezTo>
                      <a:pt x="60" y="2775"/>
                      <a:pt x="36" y="3775"/>
                      <a:pt x="1" y="4751"/>
                    </a:cubicBezTo>
                    <a:lnTo>
                      <a:pt x="1346" y="203"/>
                    </a:lnTo>
                    <a:lnTo>
                      <a:pt x="62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13"/>
              <p:cNvSpPr/>
              <p:nvPr/>
            </p:nvSpPr>
            <p:spPr>
              <a:xfrm>
                <a:off x="322550" y="984275"/>
                <a:ext cx="53000" cy="185150"/>
              </a:xfrm>
              <a:custGeom>
                <a:avLst/>
                <a:gdLst/>
                <a:ahLst/>
                <a:cxnLst/>
                <a:rect l="l" t="t" r="r" b="b"/>
                <a:pathLst>
                  <a:path w="2120" h="7406" extrusionOk="0">
                    <a:moveTo>
                      <a:pt x="1405" y="0"/>
                    </a:moveTo>
                    <a:lnTo>
                      <a:pt x="72" y="4548"/>
                    </a:lnTo>
                    <a:cubicBezTo>
                      <a:pt x="36" y="5537"/>
                      <a:pt x="12" y="6501"/>
                      <a:pt x="0" y="7406"/>
                    </a:cubicBezTo>
                    <a:lnTo>
                      <a:pt x="2120" y="215"/>
                    </a:lnTo>
                    <a:lnTo>
                      <a:pt x="140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13"/>
              <p:cNvSpPr/>
              <p:nvPr/>
            </p:nvSpPr>
            <p:spPr>
              <a:xfrm>
                <a:off x="322550" y="989625"/>
                <a:ext cx="71150" cy="242925"/>
              </a:xfrm>
              <a:custGeom>
                <a:avLst/>
                <a:gdLst/>
                <a:ahLst/>
                <a:cxnLst/>
                <a:rect l="l" t="t" r="r" b="b"/>
                <a:pathLst>
                  <a:path w="2846" h="9717" extrusionOk="0">
                    <a:moveTo>
                      <a:pt x="2120" y="1"/>
                    </a:moveTo>
                    <a:lnTo>
                      <a:pt x="12" y="7192"/>
                    </a:lnTo>
                    <a:cubicBezTo>
                      <a:pt x="0" y="8132"/>
                      <a:pt x="12" y="8978"/>
                      <a:pt x="48" y="9716"/>
                    </a:cubicBezTo>
                    <a:lnTo>
                      <a:pt x="2846" y="191"/>
                    </a:lnTo>
                    <a:lnTo>
                      <a:pt x="212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13"/>
              <p:cNvSpPr/>
              <p:nvPr/>
            </p:nvSpPr>
            <p:spPr>
              <a:xfrm>
                <a:off x="323725" y="994400"/>
                <a:ext cx="87850" cy="246775"/>
              </a:xfrm>
              <a:custGeom>
                <a:avLst/>
                <a:gdLst/>
                <a:ahLst/>
                <a:cxnLst/>
                <a:rect l="l" t="t" r="r" b="b"/>
                <a:pathLst>
                  <a:path w="3514" h="9871" extrusionOk="0">
                    <a:moveTo>
                      <a:pt x="2799" y="0"/>
                    </a:moveTo>
                    <a:lnTo>
                      <a:pt x="1" y="9525"/>
                    </a:lnTo>
                    <a:cubicBezTo>
                      <a:pt x="1" y="9644"/>
                      <a:pt x="13" y="9751"/>
                      <a:pt x="25" y="9870"/>
                    </a:cubicBezTo>
                    <a:cubicBezTo>
                      <a:pt x="358" y="9430"/>
                      <a:pt x="727" y="8918"/>
                      <a:pt x="1120" y="8358"/>
                    </a:cubicBezTo>
                    <a:lnTo>
                      <a:pt x="3513" y="202"/>
                    </a:lnTo>
                    <a:lnTo>
                      <a:pt x="279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13"/>
              <p:cNvSpPr/>
              <p:nvPr/>
            </p:nvSpPr>
            <p:spPr>
              <a:xfrm>
                <a:off x="351725" y="999450"/>
                <a:ext cx="77700" cy="203925"/>
              </a:xfrm>
              <a:custGeom>
                <a:avLst/>
                <a:gdLst/>
                <a:ahLst/>
                <a:cxnLst/>
                <a:rect l="l" t="t" r="r" b="b"/>
                <a:pathLst>
                  <a:path w="3108" h="8157" extrusionOk="0">
                    <a:moveTo>
                      <a:pt x="2393" y="0"/>
                    </a:moveTo>
                    <a:lnTo>
                      <a:pt x="0" y="8156"/>
                    </a:lnTo>
                    <a:cubicBezTo>
                      <a:pt x="429" y="7549"/>
                      <a:pt x="881" y="6882"/>
                      <a:pt x="1357" y="6192"/>
                    </a:cubicBezTo>
                    <a:lnTo>
                      <a:pt x="3108" y="203"/>
                    </a:lnTo>
                    <a:lnTo>
                      <a:pt x="2393"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13"/>
              <p:cNvSpPr/>
              <p:nvPr/>
            </p:nvSpPr>
            <p:spPr>
              <a:xfrm>
                <a:off x="385350" y="1004500"/>
                <a:ext cx="61925" cy="149750"/>
              </a:xfrm>
              <a:custGeom>
                <a:avLst/>
                <a:gdLst/>
                <a:ahLst/>
                <a:cxnLst/>
                <a:rect l="l" t="t" r="r" b="b"/>
                <a:pathLst>
                  <a:path w="2477" h="5990" extrusionOk="0">
                    <a:moveTo>
                      <a:pt x="1763" y="1"/>
                    </a:moveTo>
                    <a:lnTo>
                      <a:pt x="0" y="5990"/>
                    </a:lnTo>
                    <a:cubicBezTo>
                      <a:pt x="453" y="5323"/>
                      <a:pt x="917" y="4632"/>
                      <a:pt x="1382" y="3942"/>
                    </a:cubicBezTo>
                    <a:lnTo>
                      <a:pt x="2477" y="191"/>
                    </a:lnTo>
                    <a:lnTo>
                      <a:pt x="176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13"/>
              <p:cNvSpPr/>
              <p:nvPr/>
            </p:nvSpPr>
            <p:spPr>
              <a:xfrm>
                <a:off x="419875" y="1009275"/>
                <a:ext cx="45575" cy="93775"/>
              </a:xfrm>
              <a:custGeom>
                <a:avLst/>
                <a:gdLst/>
                <a:ahLst/>
                <a:cxnLst/>
                <a:rect l="l" t="t" r="r" b="b"/>
                <a:pathLst>
                  <a:path w="1823" h="3751" extrusionOk="0">
                    <a:moveTo>
                      <a:pt x="1096" y="0"/>
                    </a:moveTo>
                    <a:lnTo>
                      <a:pt x="1" y="3751"/>
                    </a:lnTo>
                    <a:cubicBezTo>
                      <a:pt x="465" y="3060"/>
                      <a:pt x="917" y="2370"/>
                      <a:pt x="1370" y="1703"/>
                    </a:cubicBezTo>
                    <a:lnTo>
                      <a:pt x="1822" y="203"/>
                    </a:lnTo>
                    <a:lnTo>
                      <a:pt x="109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13"/>
              <p:cNvSpPr/>
              <p:nvPr/>
            </p:nvSpPr>
            <p:spPr>
              <a:xfrm>
                <a:off x="454100" y="1014325"/>
                <a:ext cx="23550" cy="37525"/>
              </a:xfrm>
              <a:custGeom>
                <a:avLst/>
                <a:gdLst/>
                <a:ahLst/>
                <a:cxnLst/>
                <a:rect l="l" t="t" r="r" b="b"/>
                <a:pathLst>
                  <a:path w="942" h="1501" extrusionOk="0">
                    <a:moveTo>
                      <a:pt x="441" y="1"/>
                    </a:moveTo>
                    <a:lnTo>
                      <a:pt x="1" y="1501"/>
                    </a:lnTo>
                    <a:cubicBezTo>
                      <a:pt x="322" y="1037"/>
                      <a:pt x="632" y="572"/>
                      <a:pt x="941" y="144"/>
                    </a:cubicBezTo>
                    <a:lnTo>
                      <a:pt x="44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13"/>
              <p:cNvSpPr/>
              <p:nvPr/>
            </p:nvSpPr>
            <p:spPr>
              <a:xfrm>
                <a:off x="323725" y="886350"/>
                <a:ext cx="206300" cy="131575"/>
              </a:xfrm>
              <a:custGeom>
                <a:avLst/>
                <a:gdLst/>
                <a:ahLst/>
                <a:cxnLst/>
                <a:rect l="l" t="t" r="r" b="b"/>
                <a:pathLst>
                  <a:path w="8252" h="5263" extrusionOk="0">
                    <a:moveTo>
                      <a:pt x="1" y="0"/>
                    </a:moveTo>
                    <a:cubicBezTo>
                      <a:pt x="120" y="1036"/>
                      <a:pt x="168" y="2072"/>
                      <a:pt x="156" y="3108"/>
                    </a:cubicBezTo>
                    <a:lnTo>
                      <a:pt x="156" y="3584"/>
                    </a:lnTo>
                    <a:lnTo>
                      <a:pt x="656" y="3715"/>
                    </a:lnTo>
                    <a:lnTo>
                      <a:pt x="1370" y="3917"/>
                    </a:lnTo>
                    <a:lnTo>
                      <a:pt x="2084" y="4120"/>
                    </a:lnTo>
                    <a:lnTo>
                      <a:pt x="2799" y="4322"/>
                    </a:lnTo>
                    <a:lnTo>
                      <a:pt x="3513" y="4524"/>
                    </a:lnTo>
                    <a:lnTo>
                      <a:pt x="4228" y="4715"/>
                    </a:lnTo>
                    <a:lnTo>
                      <a:pt x="4954" y="4917"/>
                    </a:lnTo>
                    <a:lnTo>
                      <a:pt x="5668" y="5120"/>
                    </a:lnTo>
                    <a:lnTo>
                      <a:pt x="6156" y="5263"/>
                    </a:lnTo>
                    <a:cubicBezTo>
                      <a:pt x="6275" y="5084"/>
                      <a:pt x="6394" y="4929"/>
                      <a:pt x="6502" y="4763"/>
                    </a:cubicBezTo>
                    <a:cubicBezTo>
                      <a:pt x="7156" y="3834"/>
                      <a:pt x="7752" y="3012"/>
                      <a:pt x="8252" y="2393"/>
                    </a:cubicBezTo>
                    <a:cubicBezTo>
                      <a:pt x="5466" y="1750"/>
                      <a:pt x="2704" y="953"/>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13"/>
              <p:cNvSpPr/>
              <p:nvPr/>
            </p:nvSpPr>
            <p:spPr>
              <a:xfrm>
                <a:off x="19225" y="864025"/>
                <a:ext cx="17900" cy="48525"/>
              </a:xfrm>
              <a:custGeom>
                <a:avLst/>
                <a:gdLst/>
                <a:ahLst/>
                <a:cxnLst/>
                <a:rect l="l" t="t" r="r" b="b"/>
                <a:pathLst>
                  <a:path w="716" h="1941" extrusionOk="0">
                    <a:moveTo>
                      <a:pt x="227" y="0"/>
                    </a:moveTo>
                    <a:cubicBezTo>
                      <a:pt x="167" y="619"/>
                      <a:pt x="84" y="1274"/>
                      <a:pt x="1" y="1941"/>
                    </a:cubicBezTo>
                    <a:lnTo>
                      <a:pt x="715" y="191"/>
                    </a:lnTo>
                    <a:lnTo>
                      <a:pt x="22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13"/>
              <p:cNvSpPr/>
              <p:nvPr/>
            </p:nvSpPr>
            <p:spPr>
              <a:xfrm>
                <a:off x="9400" y="868775"/>
                <a:ext cx="44675" cy="116400"/>
              </a:xfrm>
              <a:custGeom>
                <a:avLst/>
                <a:gdLst/>
                <a:ahLst/>
                <a:cxnLst/>
                <a:rect l="l" t="t" r="r" b="b"/>
                <a:pathLst>
                  <a:path w="1787" h="4656" extrusionOk="0">
                    <a:moveTo>
                      <a:pt x="1108" y="1"/>
                    </a:moveTo>
                    <a:lnTo>
                      <a:pt x="394" y="1751"/>
                    </a:lnTo>
                    <a:cubicBezTo>
                      <a:pt x="263" y="2703"/>
                      <a:pt x="132" y="3692"/>
                      <a:pt x="1" y="4656"/>
                    </a:cubicBezTo>
                    <a:lnTo>
                      <a:pt x="1787" y="274"/>
                    </a:lnTo>
                    <a:lnTo>
                      <a:pt x="1108"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13"/>
              <p:cNvSpPr/>
              <p:nvPr/>
            </p:nvSpPr>
            <p:spPr>
              <a:xfrm>
                <a:off x="775" y="875625"/>
                <a:ext cx="71175" cy="180700"/>
              </a:xfrm>
              <a:custGeom>
                <a:avLst/>
                <a:gdLst/>
                <a:ahLst/>
                <a:cxnLst/>
                <a:rect l="l" t="t" r="r" b="b"/>
                <a:pathLst>
                  <a:path w="2847" h="7228" extrusionOk="0">
                    <a:moveTo>
                      <a:pt x="2144" y="0"/>
                    </a:moveTo>
                    <a:lnTo>
                      <a:pt x="358" y="4382"/>
                    </a:lnTo>
                    <a:cubicBezTo>
                      <a:pt x="227" y="5370"/>
                      <a:pt x="96" y="6323"/>
                      <a:pt x="1" y="7228"/>
                    </a:cubicBezTo>
                    <a:lnTo>
                      <a:pt x="2846" y="274"/>
                    </a:lnTo>
                    <a:lnTo>
                      <a:pt x="214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13"/>
              <p:cNvSpPr/>
              <p:nvPr/>
            </p:nvSpPr>
            <p:spPr>
              <a:xfrm>
                <a:off x="-4875" y="882475"/>
                <a:ext cx="93775" cy="236350"/>
              </a:xfrm>
              <a:custGeom>
                <a:avLst/>
                <a:gdLst/>
                <a:ahLst/>
                <a:cxnLst/>
                <a:rect l="l" t="t" r="r" b="b"/>
                <a:pathLst>
                  <a:path w="3751" h="9454" extrusionOk="0">
                    <a:moveTo>
                      <a:pt x="3060" y="0"/>
                    </a:moveTo>
                    <a:lnTo>
                      <a:pt x="215" y="6942"/>
                    </a:lnTo>
                    <a:cubicBezTo>
                      <a:pt x="119" y="7870"/>
                      <a:pt x="36" y="8728"/>
                      <a:pt x="0" y="9454"/>
                    </a:cubicBezTo>
                    <a:lnTo>
                      <a:pt x="3751" y="274"/>
                    </a:lnTo>
                    <a:lnTo>
                      <a:pt x="306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13"/>
              <p:cNvSpPr/>
              <p:nvPr/>
            </p:nvSpPr>
            <p:spPr>
              <a:xfrm>
                <a:off x="-5175" y="889325"/>
                <a:ext cx="111350" cy="238150"/>
              </a:xfrm>
              <a:custGeom>
                <a:avLst/>
                <a:gdLst/>
                <a:ahLst/>
                <a:cxnLst/>
                <a:rect l="l" t="t" r="r" b="b"/>
                <a:pathLst>
                  <a:path w="4454" h="9526" extrusionOk="0">
                    <a:moveTo>
                      <a:pt x="3763" y="0"/>
                    </a:moveTo>
                    <a:lnTo>
                      <a:pt x="12" y="9180"/>
                    </a:lnTo>
                    <a:cubicBezTo>
                      <a:pt x="12" y="9299"/>
                      <a:pt x="0" y="9418"/>
                      <a:pt x="0" y="9525"/>
                    </a:cubicBezTo>
                    <a:cubicBezTo>
                      <a:pt x="370" y="9120"/>
                      <a:pt x="786" y="8656"/>
                      <a:pt x="1239" y="8144"/>
                    </a:cubicBezTo>
                    <a:lnTo>
                      <a:pt x="4453" y="274"/>
                    </a:lnTo>
                    <a:lnTo>
                      <a:pt x="376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13"/>
              <p:cNvSpPr/>
              <p:nvPr/>
            </p:nvSpPr>
            <p:spPr>
              <a:xfrm>
                <a:off x="25775" y="896150"/>
                <a:ext cx="97650" cy="196775"/>
              </a:xfrm>
              <a:custGeom>
                <a:avLst/>
                <a:gdLst/>
                <a:ahLst/>
                <a:cxnLst/>
                <a:rect l="l" t="t" r="r" b="b"/>
                <a:pathLst>
                  <a:path w="3906" h="7871" extrusionOk="0">
                    <a:moveTo>
                      <a:pt x="3215" y="1"/>
                    </a:moveTo>
                    <a:lnTo>
                      <a:pt x="1" y="7871"/>
                    </a:lnTo>
                    <a:cubicBezTo>
                      <a:pt x="489" y="7311"/>
                      <a:pt x="1013" y="6692"/>
                      <a:pt x="1548" y="6049"/>
                    </a:cubicBezTo>
                    <a:lnTo>
                      <a:pt x="3906" y="275"/>
                    </a:lnTo>
                    <a:lnTo>
                      <a:pt x="3215"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13"/>
              <p:cNvSpPr/>
              <p:nvPr/>
            </p:nvSpPr>
            <p:spPr>
              <a:xfrm>
                <a:off x="64475" y="903000"/>
                <a:ext cx="76525" cy="144400"/>
              </a:xfrm>
              <a:custGeom>
                <a:avLst/>
                <a:gdLst/>
                <a:ahLst/>
                <a:cxnLst/>
                <a:rect l="l" t="t" r="r" b="b"/>
                <a:pathLst>
                  <a:path w="3061" h="5776" extrusionOk="0">
                    <a:moveTo>
                      <a:pt x="2358" y="1"/>
                    </a:moveTo>
                    <a:lnTo>
                      <a:pt x="0" y="5775"/>
                    </a:lnTo>
                    <a:cubicBezTo>
                      <a:pt x="512" y="5168"/>
                      <a:pt x="1036" y="4525"/>
                      <a:pt x="1572" y="3882"/>
                    </a:cubicBezTo>
                    <a:lnTo>
                      <a:pt x="3060" y="275"/>
                    </a:lnTo>
                    <a:lnTo>
                      <a:pt x="235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13"/>
              <p:cNvSpPr/>
              <p:nvPr/>
            </p:nvSpPr>
            <p:spPr>
              <a:xfrm>
                <a:off x="103775" y="909850"/>
                <a:ext cx="54475" cy="90225"/>
              </a:xfrm>
              <a:custGeom>
                <a:avLst/>
                <a:gdLst/>
                <a:ahLst/>
                <a:cxnLst/>
                <a:rect l="l" t="t" r="r" b="b"/>
                <a:pathLst>
                  <a:path w="2179" h="3609" extrusionOk="0">
                    <a:moveTo>
                      <a:pt x="1488" y="1"/>
                    </a:moveTo>
                    <a:lnTo>
                      <a:pt x="0" y="3608"/>
                    </a:lnTo>
                    <a:cubicBezTo>
                      <a:pt x="536" y="2977"/>
                      <a:pt x="1060" y="2334"/>
                      <a:pt x="1584" y="1715"/>
                    </a:cubicBezTo>
                    <a:lnTo>
                      <a:pt x="2179" y="275"/>
                    </a:lnTo>
                    <a:lnTo>
                      <a:pt x="1488"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13"/>
              <p:cNvSpPr/>
              <p:nvPr/>
            </p:nvSpPr>
            <p:spPr>
              <a:xfrm>
                <a:off x="143350" y="916700"/>
                <a:ext cx="26825" cy="36050"/>
              </a:xfrm>
              <a:custGeom>
                <a:avLst/>
                <a:gdLst/>
                <a:ahLst/>
                <a:cxnLst/>
                <a:rect l="l" t="t" r="r" b="b"/>
                <a:pathLst>
                  <a:path w="1073" h="1442" extrusionOk="0">
                    <a:moveTo>
                      <a:pt x="596" y="1"/>
                    </a:moveTo>
                    <a:lnTo>
                      <a:pt x="1" y="1441"/>
                    </a:lnTo>
                    <a:cubicBezTo>
                      <a:pt x="370" y="1013"/>
                      <a:pt x="727" y="584"/>
                      <a:pt x="1072" y="179"/>
                    </a:cubicBezTo>
                    <a:lnTo>
                      <a:pt x="59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13"/>
              <p:cNvSpPr/>
              <p:nvPr/>
            </p:nvSpPr>
            <p:spPr>
              <a:xfrm>
                <a:off x="24875" y="774725"/>
                <a:ext cx="204825" cy="146475"/>
              </a:xfrm>
              <a:custGeom>
                <a:avLst/>
                <a:gdLst/>
                <a:ahLst/>
                <a:cxnLst/>
                <a:rect l="l" t="t" r="r" b="b"/>
                <a:pathLst>
                  <a:path w="8193" h="5859" extrusionOk="0">
                    <a:moveTo>
                      <a:pt x="227" y="0"/>
                    </a:moveTo>
                    <a:lnTo>
                      <a:pt x="227" y="0"/>
                    </a:lnTo>
                    <a:cubicBezTo>
                      <a:pt x="239" y="1036"/>
                      <a:pt x="180" y="2072"/>
                      <a:pt x="60" y="3108"/>
                    </a:cubicBezTo>
                    <a:cubicBezTo>
                      <a:pt x="37" y="3251"/>
                      <a:pt x="25" y="3417"/>
                      <a:pt x="1" y="3572"/>
                    </a:cubicBezTo>
                    <a:lnTo>
                      <a:pt x="489" y="3763"/>
                    </a:lnTo>
                    <a:lnTo>
                      <a:pt x="1180" y="4036"/>
                    </a:lnTo>
                    <a:lnTo>
                      <a:pt x="1870" y="4310"/>
                    </a:lnTo>
                    <a:lnTo>
                      <a:pt x="2561" y="4584"/>
                    </a:lnTo>
                    <a:lnTo>
                      <a:pt x="3251" y="4858"/>
                    </a:lnTo>
                    <a:lnTo>
                      <a:pt x="3942" y="5132"/>
                    </a:lnTo>
                    <a:lnTo>
                      <a:pt x="4632" y="5406"/>
                    </a:lnTo>
                    <a:lnTo>
                      <a:pt x="5335" y="5680"/>
                    </a:lnTo>
                    <a:lnTo>
                      <a:pt x="5811" y="5858"/>
                    </a:lnTo>
                    <a:lnTo>
                      <a:pt x="6204" y="5406"/>
                    </a:lnTo>
                    <a:cubicBezTo>
                      <a:pt x="6954" y="4548"/>
                      <a:pt x="7633" y="3786"/>
                      <a:pt x="8192" y="3227"/>
                    </a:cubicBezTo>
                    <a:cubicBezTo>
                      <a:pt x="5478" y="2298"/>
                      <a:pt x="2823" y="1215"/>
                      <a:pt x="2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13"/>
              <p:cNvSpPr/>
              <p:nvPr/>
            </p:nvSpPr>
            <p:spPr>
              <a:xfrm>
                <a:off x="1588775" y="1078925"/>
                <a:ext cx="19975" cy="46750"/>
              </a:xfrm>
              <a:custGeom>
                <a:avLst/>
                <a:gdLst/>
                <a:ahLst/>
                <a:cxnLst/>
                <a:rect l="l" t="t" r="r" b="b"/>
                <a:pathLst>
                  <a:path w="799" h="1870" extrusionOk="0">
                    <a:moveTo>
                      <a:pt x="512" y="0"/>
                    </a:moveTo>
                    <a:lnTo>
                      <a:pt x="0" y="84"/>
                    </a:lnTo>
                    <a:cubicBezTo>
                      <a:pt x="262" y="655"/>
                      <a:pt x="536" y="1251"/>
                      <a:pt x="798" y="1870"/>
                    </a:cubicBezTo>
                    <a:lnTo>
                      <a:pt x="51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13"/>
              <p:cNvSpPr/>
              <p:nvPr/>
            </p:nvSpPr>
            <p:spPr>
              <a:xfrm>
                <a:off x="1601575" y="1075950"/>
                <a:ext cx="36325" cy="117000"/>
              </a:xfrm>
              <a:custGeom>
                <a:avLst/>
                <a:gdLst/>
                <a:ahLst/>
                <a:cxnLst/>
                <a:rect l="l" t="t" r="r" b="b"/>
                <a:pathLst>
                  <a:path w="1453" h="4680" extrusionOk="0">
                    <a:moveTo>
                      <a:pt x="739" y="0"/>
                    </a:moveTo>
                    <a:lnTo>
                      <a:pt x="0" y="119"/>
                    </a:lnTo>
                    <a:lnTo>
                      <a:pt x="286" y="1989"/>
                    </a:lnTo>
                    <a:cubicBezTo>
                      <a:pt x="679" y="2870"/>
                      <a:pt x="1072" y="3775"/>
                      <a:pt x="1453" y="4679"/>
                    </a:cubicBezTo>
                    <a:lnTo>
                      <a:pt x="73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13"/>
              <p:cNvSpPr/>
              <p:nvPr/>
            </p:nvSpPr>
            <p:spPr>
              <a:xfrm>
                <a:off x="1620025" y="1072675"/>
                <a:ext cx="47050" cy="185450"/>
              </a:xfrm>
              <a:custGeom>
                <a:avLst/>
                <a:gdLst/>
                <a:ahLst/>
                <a:cxnLst/>
                <a:rect l="l" t="t" r="r" b="b"/>
                <a:pathLst>
                  <a:path w="1882" h="7418" extrusionOk="0">
                    <a:moveTo>
                      <a:pt x="727" y="0"/>
                    </a:moveTo>
                    <a:lnTo>
                      <a:pt x="1" y="131"/>
                    </a:lnTo>
                    <a:lnTo>
                      <a:pt x="715" y="4810"/>
                    </a:lnTo>
                    <a:cubicBezTo>
                      <a:pt x="1120" y="5715"/>
                      <a:pt x="1501" y="6608"/>
                      <a:pt x="1882" y="7418"/>
                    </a:cubicBezTo>
                    <a:lnTo>
                      <a:pt x="72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13"/>
              <p:cNvSpPr/>
              <p:nvPr/>
            </p:nvSpPr>
            <p:spPr>
              <a:xfrm>
                <a:off x="1638175" y="1069700"/>
                <a:ext cx="56300" cy="245000"/>
              </a:xfrm>
              <a:custGeom>
                <a:avLst/>
                <a:gdLst/>
                <a:ahLst/>
                <a:cxnLst/>
                <a:rect l="l" t="t" r="r" b="b"/>
                <a:pathLst>
                  <a:path w="2252" h="9800" extrusionOk="0">
                    <a:moveTo>
                      <a:pt x="739" y="0"/>
                    </a:moveTo>
                    <a:lnTo>
                      <a:pt x="1" y="119"/>
                    </a:lnTo>
                    <a:lnTo>
                      <a:pt x="1156" y="7537"/>
                    </a:lnTo>
                    <a:cubicBezTo>
                      <a:pt x="1537" y="8394"/>
                      <a:pt x="1918" y="9168"/>
                      <a:pt x="2251" y="9799"/>
                    </a:cubicBezTo>
                    <a:lnTo>
                      <a:pt x="73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13"/>
              <p:cNvSpPr/>
              <p:nvPr/>
            </p:nvSpPr>
            <p:spPr>
              <a:xfrm>
                <a:off x="1656650" y="1066425"/>
                <a:ext cx="50900" cy="255700"/>
              </a:xfrm>
              <a:custGeom>
                <a:avLst/>
                <a:gdLst/>
                <a:ahLst/>
                <a:cxnLst/>
                <a:rect l="l" t="t" r="r" b="b"/>
                <a:pathLst>
                  <a:path w="2036" h="10228" extrusionOk="0">
                    <a:moveTo>
                      <a:pt x="726" y="0"/>
                    </a:moveTo>
                    <a:lnTo>
                      <a:pt x="0" y="131"/>
                    </a:lnTo>
                    <a:lnTo>
                      <a:pt x="1512" y="9930"/>
                    </a:lnTo>
                    <a:cubicBezTo>
                      <a:pt x="1572" y="10037"/>
                      <a:pt x="1631" y="10144"/>
                      <a:pt x="1679" y="10228"/>
                    </a:cubicBezTo>
                    <a:cubicBezTo>
                      <a:pt x="1798" y="9692"/>
                      <a:pt x="1917" y="9073"/>
                      <a:pt x="2036" y="8406"/>
                    </a:cubicBezTo>
                    <a:lnTo>
                      <a:pt x="72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13"/>
              <p:cNvSpPr/>
              <p:nvPr/>
            </p:nvSpPr>
            <p:spPr>
              <a:xfrm>
                <a:off x="1674800" y="1063450"/>
                <a:ext cx="42275" cy="213150"/>
              </a:xfrm>
              <a:custGeom>
                <a:avLst/>
                <a:gdLst/>
                <a:ahLst/>
                <a:cxnLst/>
                <a:rect l="l" t="t" r="r" b="b"/>
                <a:pathLst>
                  <a:path w="1691" h="8526" extrusionOk="0">
                    <a:moveTo>
                      <a:pt x="738" y="0"/>
                    </a:moveTo>
                    <a:lnTo>
                      <a:pt x="0" y="131"/>
                    </a:lnTo>
                    <a:lnTo>
                      <a:pt x="1310" y="8525"/>
                    </a:lnTo>
                    <a:cubicBezTo>
                      <a:pt x="1441" y="7799"/>
                      <a:pt x="1560" y="7001"/>
                      <a:pt x="1691" y="6180"/>
                    </a:cubicBezTo>
                    <a:lnTo>
                      <a:pt x="73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13"/>
              <p:cNvSpPr/>
              <p:nvPr/>
            </p:nvSpPr>
            <p:spPr>
              <a:xfrm>
                <a:off x="1693250" y="1060475"/>
                <a:ext cx="33350" cy="157475"/>
              </a:xfrm>
              <a:custGeom>
                <a:avLst/>
                <a:gdLst/>
                <a:ahLst/>
                <a:cxnLst/>
                <a:rect l="l" t="t" r="r" b="b"/>
                <a:pathLst>
                  <a:path w="1334" h="6299" extrusionOk="0">
                    <a:moveTo>
                      <a:pt x="739" y="0"/>
                    </a:moveTo>
                    <a:lnTo>
                      <a:pt x="0" y="119"/>
                    </a:lnTo>
                    <a:lnTo>
                      <a:pt x="965" y="6299"/>
                    </a:lnTo>
                    <a:cubicBezTo>
                      <a:pt x="1084" y="5501"/>
                      <a:pt x="1215" y="4679"/>
                      <a:pt x="1334" y="3858"/>
                    </a:cubicBezTo>
                    <a:lnTo>
                      <a:pt x="73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13"/>
              <p:cNvSpPr/>
              <p:nvPr/>
            </p:nvSpPr>
            <p:spPr>
              <a:xfrm>
                <a:off x="1711700" y="1057500"/>
                <a:ext cx="24150" cy="99425"/>
              </a:xfrm>
              <a:custGeom>
                <a:avLst/>
                <a:gdLst/>
                <a:ahLst/>
                <a:cxnLst/>
                <a:rect l="l" t="t" r="r" b="b"/>
                <a:pathLst>
                  <a:path w="966" h="3977" extrusionOk="0">
                    <a:moveTo>
                      <a:pt x="727" y="0"/>
                    </a:moveTo>
                    <a:lnTo>
                      <a:pt x="1" y="119"/>
                    </a:lnTo>
                    <a:lnTo>
                      <a:pt x="596" y="3977"/>
                    </a:lnTo>
                    <a:cubicBezTo>
                      <a:pt x="715" y="3155"/>
                      <a:pt x="846" y="2346"/>
                      <a:pt x="965" y="1548"/>
                    </a:cubicBezTo>
                    <a:lnTo>
                      <a:pt x="72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13"/>
              <p:cNvSpPr/>
              <p:nvPr/>
            </p:nvSpPr>
            <p:spPr>
              <a:xfrm>
                <a:off x="1729850" y="1055100"/>
                <a:ext cx="12525" cy="41100"/>
              </a:xfrm>
              <a:custGeom>
                <a:avLst/>
                <a:gdLst/>
                <a:ahLst/>
                <a:cxnLst/>
                <a:rect l="l" t="t" r="r" b="b"/>
                <a:pathLst>
                  <a:path w="501" h="1644" extrusionOk="0">
                    <a:moveTo>
                      <a:pt x="501" y="1"/>
                    </a:moveTo>
                    <a:lnTo>
                      <a:pt x="1" y="84"/>
                    </a:lnTo>
                    <a:lnTo>
                      <a:pt x="239" y="1644"/>
                    </a:lnTo>
                    <a:cubicBezTo>
                      <a:pt x="334" y="1084"/>
                      <a:pt x="418" y="525"/>
                      <a:pt x="50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13"/>
              <p:cNvSpPr/>
              <p:nvPr/>
            </p:nvSpPr>
            <p:spPr>
              <a:xfrm>
                <a:off x="1547400" y="968200"/>
                <a:ext cx="211950" cy="112825"/>
              </a:xfrm>
              <a:custGeom>
                <a:avLst/>
                <a:gdLst/>
                <a:ahLst/>
                <a:cxnLst/>
                <a:rect l="l" t="t" r="r" b="b"/>
                <a:pathLst>
                  <a:path w="8478" h="4513" extrusionOk="0">
                    <a:moveTo>
                      <a:pt x="8478" y="0"/>
                    </a:moveTo>
                    <a:lnTo>
                      <a:pt x="8478" y="0"/>
                    </a:lnTo>
                    <a:cubicBezTo>
                      <a:pt x="5680" y="596"/>
                      <a:pt x="2858" y="1048"/>
                      <a:pt x="0" y="1334"/>
                    </a:cubicBezTo>
                    <a:cubicBezTo>
                      <a:pt x="548" y="2227"/>
                      <a:pt x="1036" y="3144"/>
                      <a:pt x="1453" y="4084"/>
                    </a:cubicBezTo>
                    <a:cubicBezTo>
                      <a:pt x="1524" y="4227"/>
                      <a:pt x="1584" y="4370"/>
                      <a:pt x="1655" y="4513"/>
                    </a:cubicBezTo>
                    <a:lnTo>
                      <a:pt x="2167" y="4429"/>
                    </a:lnTo>
                    <a:lnTo>
                      <a:pt x="2894" y="4310"/>
                    </a:lnTo>
                    <a:lnTo>
                      <a:pt x="3632" y="4179"/>
                    </a:lnTo>
                    <a:lnTo>
                      <a:pt x="4370" y="4060"/>
                    </a:lnTo>
                    <a:lnTo>
                      <a:pt x="5096" y="3941"/>
                    </a:lnTo>
                    <a:lnTo>
                      <a:pt x="5834" y="3810"/>
                    </a:lnTo>
                    <a:lnTo>
                      <a:pt x="6573" y="3691"/>
                    </a:lnTo>
                    <a:lnTo>
                      <a:pt x="7299" y="3560"/>
                    </a:lnTo>
                    <a:lnTo>
                      <a:pt x="7811" y="3477"/>
                    </a:lnTo>
                    <a:cubicBezTo>
                      <a:pt x="7835" y="3274"/>
                      <a:pt x="7870" y="3084"/>
                      <a:pt x="7906" y="2882"/>
                    </a:cubicBezTo>
                    <a:cubicBezTo>
                      <a:pt x="8097" y="1762"/>
                      <a:pt x="8287" y="774"/>
                      <a:pt x="84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13"/>
              <p:cNvSpPr/>
              <p:nvPr/>
            </p:nvSpPr>
            <p:spPr>
              <a:xfrm>
                <a:off x="1883450" y="1023250"/>
                <a:ext cx="24725" cy="45575"/>
              </a:xfrm>
              <a:custGeom>
                <a:avLst/>
                <a:gdLst/>
                <a:ahLst/>
                <a:cxnLst/>
                <a:rect l="l" t="t" r="r" b="b"/>
                <a:pathLst>
                  <a:path w="989" h="1823" extrusionOk="0">
                    <a:moveTo>
                      <a:pt x="501" y="1"/>
                    </a:moveTo>
                    <a:lnTo>
                      <a:pt x="1" y="144"/>
                    </a:lnTo>
                    <a:cubicBezTo>
                      <a:pt x="322" y="680"/>
                      <a:pt x="644" y="1239"/>
                      <a:pt x="989" y="1823"/>
                    </a:cubicBezTo>
                    <a:lnTo>
                      <a:pt x="50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13"/>
              <p:cNvSpPr/>
              <p:nvPr/>
            </p:nvSpPr>
            <p:spPr>
              <a:xfrm>
                <a:off x="1895950" y="1018200"/>
                <a:ext cx="48250" cy="114325"/>
              </a:xfrm>
              <a:custGeom>
                <a:avLst/>
                <a:gdLst/>
                <a:ahLst/>
                <a:cxnLst/>
                <a:rect l="l" t="t" r="r" b="b"/>
                <a:pathLst>
                  <a:path w="1930" h="4573" extrusionOk="0">
                    <a:moveTo>
                      <a:pt x="715" y="1"/>
                    </a:moveTo>
                    <a:lnTo>
                      <a:pt x="1" y="203"/>
                    </a:lnTo>
                    <a:lnTo>
                      <a:pt x="489" y="2025"/>
                    </a:lnTo>
                    <a:cubicBezTo>
                      <a:pt x="965" y="2858"/>
                      <a:pt x="1453" y="3727"/>
                      <a:pt x="1929" y="4573"/>
                    </a:cubicBezTo>
                    <a:lnTo>
                      <a:pt x="715"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13"/>
              <p:cNvSpPr/>
              <p:nvPr/>
            </p:nvSpPr>
            <p:spPr>
              <a:xfrm>
                <a:off x="1913525" y="1013150"/>
                <a:ext cx="66400" cy="181300"/>
              </a:xfrm>
              <a:custGeom>
                <a:avLst/>
                <a:gdLst/>
                <a:ahLst/>
                <a:cxnLst/>
                <a:rect l="l" t="t" r="r" b="b"/>
                <a:pathLst>
                  <a:path w="2656" h="7252" extrusionOk="0">
                    <a:moveTo>
                      <a:pt x="726" y="0"/>
                    </a:moveTo>
                    <a:lnTo>
                      <a:pt x="0" y="203"/>
                    </a:lnTo>
                    <a:lnTo>
                      <a:pt x="1226" y="4775"/>
                    </a:lnTo>
                    <a:cubicBezTo>
                      <a:pt x="1715" y="5644"/>
                      <a:pt x="2203" y="6477"/>
                      <a:pt x="2655" y="7251"/>
                    </a:cubicBezTo>
                    <a:lnTo>
                      <a:pt x="72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13"/>
              <p:cNvSpPr/>
              <p:nvPr/>
            </p:nvSpPr>
            <p:spPr>
              <a:xfrm>
                <a:off x="1931375" y="1008075"/>
                <a:ext cx="81875" cy="239650"/>
              </a:xfrm>
              <a:custGeom>
                <a:avLst/>
                <a:gdLst/>
                <a:ahLst/>
                <a:cxnLst/>
                <a:rect l="l" t="t" r="r" b="b"/>
                <a:pathLst>
                  <a:path w="3275" h="9586" extrusionOk="0">
                    <a:moveTo>
                      <a:pt x="715" y="1"/>
                    </a:moveTo>
                    <a:lnTo>
                      <a:pt x="0" y="203"/>
                    </a:lnTo>
                    <a:lnTo>
                      <a:pt x="1941" y="7454"/>
                    </a:lnTo>
                    <a:cubicBezTo>
                      <a:pt x="2417" y="8264"/>
                      <a:pt x="2870" y="8990"/>
                      <a:pt x="3275" y="9585"/>
                    </a:cubicBezTo>
                    <a:lnTo>
                      <a:pt x="715"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13"/>
              <p:cNvSpPr/>
              <p:nvPr/>
            </p:nvSpPr>
            <p:spPr>
              <a:xfrm>
                <a:off x="1949225" y="1003025"/>
                <a:ext cx="72950" cy="251825"/>
              </a:xfrm>
              <a:custGeom>
                <a:avLst/>
                <a:gdLst/>
                <a:ahLst/>
                <a:cxnLst/>
                <a:rect l="l" t="t" r="r" b="b"/>
                <a:pathLst>
                  <a:path w="2918" h="10073" extrusionOk="0">
                    <a:moveTo>
                      <a:pt x="727" y="0"/>
                    </a:moveTo>
                    <a:lnTo>
                      <a:pt x="1" y="203"/>
                    </a:lnTo>
                    <a:lnTo>
                      <a:pt x="2573" y="9787"/>
                    </a:lnTo>
                    <a:cubicBezTo>
                      <a:pt x="2632" y="9882"/>
                      <a:pt x="2704" y="9978"/>
                      <a:pt x="2763" y="10073"/>
                    </a:cubicBezTo>
                    <a:cubicBezTo>
                      <a:pt x="2823" y="9525"/>
                      <a:pt x="2870" y="8894"/>
                      <a:pt x="2918" y="8216"/>
                    </a:cubicBezTo>
                    <a:lnTo>
                      <a:pt x="72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13"/>
              <p:cNvSpPr/>
              <p:nvPr/>
            </p:nvSpPr>
            <p:spPr>
              <a:xfrm>
                <a:off x="1967400" y="997950"/>
                <a:ext cx="58350" cy="210475"/>
              </a:xfrm>
              <a:custGeom>
                <a:avLst/>
                <a:gdLst/>
                <a:ahLst/>
                <a:cxnLst/>
                <a:rect l="l" t="t" r="r" b="b"/>
                <a:pathLst>
                  <a:path w="2334" h="8419" extrusionOk="0">
                    <a:moveTo>
                      <a:pt x="715" y="1"/>
                    </a:moveTo>
                    <a:lnTo>
                      <a:pt x="0" y="203"/>
                    </a:lnTo>
                    <a:lnTo>
                      <a:pt x="2203" y="8419"/>
                    </a:lnTo>
                    <a:cubicBezTo>
                      <a:pt x="2250" y="7680"/>
                      <a:pt x="2286" y="6883"/>
                      <a:pt x="2334" y="6037"/>
                    </a:cubicBezTo>
                    <a:lnTo>
                      <a:pt x="715"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13"/>
              <p:cNvSpPr/>
              <p:nvPr/>
            </p:nvSpPr>
            <p:spPr>
              <a:xfrm>
                <a:off x="1985250" y="993200"/>
                <a:ext cx="42875" cy="155700"/>
              </a:xfrm>
              <a:custGeom>
                <a:avLst/>
                <a:gdLst/>
                <a:ahLst/>
                <a:cxnLst/>
                <a:rect l="l" t="t" r="r" b="b"/>
                <a:pathLst>
                  <a:path w="1715" h="6228" extrusionOk="0">
                    <a:moveTo>
                      <a:pt x="715" y="0"/>
                    </a:moveTo>
                    <a:lnTo>
                      <a:pt x="1" y="191"/>
                    </a:lnTo>
                    <a:lnTo>
                      <a:pt x="1608" y="6227"/>
                    </a:lnTo>
                    <a:cubicBezTo>
                      <a:pt x="1644" y="5430"/>
                      <a:pt x="1679" y="4596"/>
                      <a:pt x="1715" y="3763"/>
                    </a:cubicBezTo>
                    <a:lnTo>
                      <a:pt x="71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13"/>
              <p:cNvSpPr/>
              <p:nvPr/>
            </p:nvSpPr>
            <p:spPr>
              <a:xfrm>
                <a:off x="2003100" y="988150"/>
                <a:ext cx="28025" cy="99425"/>
              </a:xfrm>
              <a:custGeom>
                <a:avLst/>
                <a:gdLst/>
                <a:ahLst/>
                <a:cxnLst/>
                <a:rect l="l" t="t" r="r" b="b"/>
                <a:pathLst>
                  <a:path w="1121" h="3977" extrusionOk="0">
                    <a:moveTo>
                      <a:pt x="715" y="0"/>
                    </a:moveTo>
                    <a:lnTo>
                      <a:pt x="1" y="202"/>
                    </a:lnTo>
                    <a:lnTo>
                      <a:pt x="1013" y="3977"/>
                    </a:lnTo>
                    <a:cubicBezTo>
                      <a:pt x="1049" y="3143"/>
                      <a:pt x="1084" y="2322"/>
                      <a:pt x="1120" y="1512"/>
                    </a:cubicBezTo>
                    <a:lnTo>
                      <a:pt x="71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13"/>
              <p:cNvSpPr/>
              <p:nvPr/>
            </p:nvSpPr>
            <p:spPr>
              <a:xfrm>
                <a:off x="2020975" y="984575"/>
                <a:ext cx="12225" cy="41400"/>
              </a:xfrm>
              <a:custGeom>
                <a:avLst/>
                <a:gdLst/>
                <a:ahLst/>
                <a:cxnLst/>
                <a:rect l="l" t="t" r="r" b="b"/>
                <a:pathLst>
                  <a:path w="489" h="1656" extrusionOk="0">
                    <a:moveTo>
                      <a:pt x="488" y="0"/>
                    </a:moveTo>
                    <a:lnTo>
                      <a:pt x="0" y="143"/>
                    </a:lnTo>
                    <a:lnTo>
                      <a:pt x="405" y="1655"/>
                    </a:lnTo>
                    <a:cubicBezTo>
                      <a:pt x="429" y="1084"/>
                      <a:pt x="465" y="536"/>
                      <a:pt x="48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13"/>
              <p:cNvSpPr/>
              <p:nvPr/>
            </p:nvSpPr>
            <p:spPr>
              <a:xfrm>
                <a:off x="1833750" y="896150"/>
                <a:ext cx="206900" cy="130700"/>
              </a:xfrm>
              <a:custGeom>
                <a:avLst/>
                <a:gdLst/>
                <a:ahLst/>
                <a:cxnLst/>
                <a:rect l="l" t="t" r="r" b="b"/>
                <a:pathLst>
                  <a:path w="8276" h="5228" extrusionOk="0">
                    <a:moveTo>
                      <a:pt x="8275" y="1"/>
                    </a:moveTo>
                    <a:cubicBezTo>
                      <a:pt x="5560" y="894"/>
                      <a:pt x="2798" y="1644"/>
                      <a:pt x="0" y="2251"/>
                    </a:cubicBezTo>
                    <a:cubicBezTo>
                      <a:pt x="631" y="3061"/>
                      <a:pt x="1215" y="3930"/>
                      <a:pt x="1739" y="4823"/>
                    </a:cubicBezTo>
                    <a:lnTo>
                      <a:pt x="1977" y="5228"/>
                    </a:lnTo>
                    <a:lnTo>
                      <a:pt x="2477" y="5085"/>
                    </a:lnTo>
                    <a:lnTo>
                      <a:pt x="3191" y="4883"/>
                    </a:lnTo>
                    <a:lnTo>
                      <a:pt x="3905" y="4680"/>
                    </a:lnTo>
                    <a:lnTo>
                      <a:pt x="4620" y="4478"/>
                    </a:lnTo>
                    <a:lnTo>
                      <a:pt x="5346" y="4275"/>
                    </a:lnTo>
                    <a:lnTo>
                      <a:pt x="6061" y="4073"/>
                    </a:lnTo>
                    <a:lnTo>
                      <a:pt x="6775" y="3871"/>
                    </a:lnTo>
                    <a:lnTo>
                      <a:pt x="7489" y="3668"/>
                    </a:lnTo>
                    <a:lnTo>
                      <a:pt x="7977" y="3537"/>
                    </a:lnTo>
                    <a:cubicBezTo>
                      <a:pt x="7989" y="3323"/>
                      <a:pt x="8001" y="3132"/>
                      <a:pt x="8013" y="2930"/>
                    </a:cubicBezTo>
                    <a:cubicBezTo>
                      <a:pt x="8085" y="1799"/>
                      <a:pt x="8168" y="787"/>
                      <a:pt x="82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13"/>
              <p:cNvSpPr/>
              <p:nvPr/>
            </p:nvSpPr>
            <p:spPr>
              <a:xfrm>
                <a:off x="2175450" y="933975"/>
                <a:ext cx="28600" cy="44375"/>
              </a:xfrm>
              <a:custGeom>
                <a:avLst/>
                <a:gdLst/>
                <a:ahLst/>
                <a:cxnLst/>
                <a:rect l="l" t="t" r="r" b="b"/>
                <a:pathLst>
                  <a:path w="1144" h="1775" extrusionOk="0">
                    <a:moveTo>
                      <a:pt x="477" y="0"/>
                    </a:moveTo>
                    <a:lnTo>
                      <a:pt x="1" y="191"/>
                    </a:lnTo>
                    <a:cubicBezTo>
                      <a:pt x="370" y="691"/>
                      <a:pt x="751" y="1238"/>
                      <a:pt x="1144" y="1774"/>
                    </a:cubicBezTo>
                    <a:lnTo>
                      <a:pt x="47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13"/>
              <p:cNvSpPr/>
              <p:nvPr/>
            </p:nvSpPr>
            <p:spPr>
              <a:xfrm>
                <a:off x="2187350" y="927425"/>
                <a:ext cx="58975" cy="110750"/>
              </a:xfrm>
              <a:custGeom>
                <a:avLst/>
                <a:gdLst/>
                <a:ahLst/>
                <a:cxnLst/>
                <a:rect l="l" t="t" r="r" b="b"/>
                <a:pathLst>
                  <a:path w="2359" h="4430" extrusionOk="0">
                    <a:moveTo>
                      <a:pt x="691" y="0"/>
                    </a:moveTo>
                    <a:lnTo>
                      <a:pt x="1" y="262"/>
                    </a:lnTo>
                    <a:lnTo>
                      <a:pt x="668" y="2036"/>
                    </a:lnTo>
                    <a:cubicBezTo>
                      <a:pt x="1227" y="2822"/>
                      <a:pt x="1799" y="3632"/>
                      <a:pt x="2358" y="4429"/>
                    </a:cubicBezTo>
                    <a:lnTo>
                      <a:pt x="69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13"/>
              <p:cNvSpPr/>
              <p:nvPr/>
            </p:nvSpPr>
            <p:spPr>
              <a:xfrm>
                <a:off x="2204625" y="920575"/>
                <a:ext cx="83375" cy="175625"/>
              </a:xfrm>
              <a:custGeom>
                <a:avLst/>
                <a:gdLst/>
                <a:ahLst/>
                <a:cxnLst/>
                <a:rect l="l" t="t" r="r" b="b"/>
                <a:pathLst>
                  <a:path w="3335" h="7025" extrusionOk="0">
                    <a:moveTo>
                      <a:pt x="691" y="0"/>
                    </a:moveTo>
                    <a:lnTo>
                      <a:pt x="0" y="274"/>
                    </a:lnTo>
                    <a:lnTo>
                      <a:pt x="1667" y="4703"/>
                    </a:lnTo>
                    <a:cubicBezTo>
                      <a:pt x="2239" y="5513"/>
                      <a:pt x="2798" y="6299"/>
                      <a:pt x="3334" y="7025"/>
                    </a:cubicBezTo>
                    <a:lnTo>
                      <a:pt x="69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13"/>
              <p:cNvSpPr/>
              <p:nvPr/>
            </p:nvSpPr>
            <p:spPr>
              <a:xfrm>
                <a:off x="2221875" y="913725"/>
                <a:ext cx="104525" cy="232200"/>
              </a:xfrm>
              <a:custGeom>
                <a:avLst/>
                <a:gdLst/>
                <a:ahLst/>
                <a:cxnLst/>
                <a:rect l="l" t="t" r="r" b="b"/>
                <a:pathLst>
                  <a:path w="4181" h="9288" extrusionOk="0">
                    <a:moveTo>
                      <a:pt x="703" y="0"/>
                    </a:moveTo>
                    <a:lnTo>
                      <a:pt x="1" y="274"/>
                    </a:lnTo>
                    <a:lnTo>
                      <a:pt x="2644" y="7299"/>
                    </a:lnTo>
                    <a:cubicBezTo>
                      <a:pt x="3192" y="8049"/>
                      <a:pt x="3716" y="8728"/>
                      <a:pt x="4180" y="9287"/>
                    </a:cubicBezTo>
                    <a:lnTo>
                      <a:pt x="703"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13"/>
              <p:cNvSpPr/>
              <p:nvPr/>
            </p:nvSpPr>
            <p:spPr>
              <a:xfrm>
                <a:off x="2239450" y="907175"/>
                <a:ext cx="92600" cy="245300"/>
              </a:xfrm>
              <a:custGeom>
                <a:avLst/>
                <a:gdLst/>
                <a:ahLst/>
                <a:cxnLst/>
                <a:rect l="l" t="t" r="r" b="b"/>
                <a:pathLst>
                  <a:path w="3704" h="9812" extrusionOk="0">
                    <a:moveTo>
                      <a:pt x="691" y="1"/>
                    </a:moveTo>
                    <a:lnTo>
                      <a:pt x="0" y="262"/>
                    </a:lnTo>
                    <a:lnTo>
                      <a:pt x="3489" y="9549"/>
                    </a:lnTo>
                    <a:cubicBezTo>
                      <a:pt x="3560" y="9645"/>
                      <a:pt x="3632" y="9728"/>
                      <a:pt x="3703" y="9811"/>
                    </a:cubicBezTo>
                    <a:cubicBezTo>
                      <a:pt x="3703" y="9264"/>
                      <a:pt x="3703" y="8633"/>
                      <a:pt x="3679" y="7954"/>
                    </a:cubicBezTo>
                    <a:lnTo>
                      <a:pt x="69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13"/>
              <p:cNvSpPr/>
              <p:nvPr/>
            </p:nvSpPr>
            <p:spPr>
              <a:xfrm>
                <a:off x="2256725" y="900325"/>
                <a:ext cx="74725" cy="205700"/>
              </a:xfrm>
              <a:custGeom>
                <a:avLst/>
                <a:gdLst/>
                <a:ahLst/>
                <a:cxnLst/>
                <a:rect l="l" t="t" r="r" b="b"/>
                <a:pathLst>
                  <a:path w="2989" h="8228" extrusionOk="0">
                    <a:moveTo>
                      <a:pt x="691" y="1"/>
                    </a:moveTo>
                    <a:lnTo>
                      <a:pt x="0" y="275"/>
                    </a:lnTo>
                    <a:lnTo>
                      <a:pt x="2988" y="8228"/>
                    </a:lnTo>
                    <a:cubicBezTo>
                      <a:pt x="2965" y="7478"/>
                      <a:pt x="2929" y="6680"/>
                      <a:pt x="2893" y="5847"/>
                    </a:cubicBezTo>
                    <a:lnTo>
                      <a:pt x="69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13"/>
              <p:cNvSpPr/>
              <p:nvPr/>
            </p:nvSpPr>
            <p:spPr>
              <a:xfrm>
                <a:off x="2273975" y="893475"/>
                <a:ext cx="55100" cy="153025"/>
              </a:xfrm>
              <a:custGeom>
                <a:avLst/>
                <a:gdLst/>
                <a:ahLst/>
                <a:cxnLst/>
                <a:rect l="l" t="t" r="r" b="b"/>
                <a:pathLst>
                  <a:path w="2204" h="6121" extrusionOk="0">
                    <a:moveTo>
                      <a:pt x="691" y="1"/>
                    </a:moveTo>
                    <a:lnTo>
                      <a:pt x="1" y="275"/>
                    </a:lnTo>
                    <a:lnTo>
                      <a:pt x="2203" y="6121"/>
                    </a:lnTo>
                    <a:cubicBezTo>
                      <a:pt x="2156" y="5311"/>
                      <a:pt x="2108" y="4489"/>
                      <a:pt x="2072" y="3656"/>
                    </a:cubicBezTo>
                    <a:lnTo>
                      <a:pt x="69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13"/>
              <p:cNvSpPr/>
              <p:nvPr/>
            </p:nvSpPr>
            <p:spPr>
              <a:xfrm>
                <a:off x="2291250" y="886625"/>
                <a:ext cx="34550" cy="98275"/>
              </a:xfrm>
              <a:custGeom>
                <a:avLst/>
                <a:gdLst/>
                <a:ahLst/>
                <a:cxnLst/>
                <a:rect l="l" t="t" r="r" b="b"/>
                <a:pathLst>
                  <a:path w="1382" h="3931" extrusionOk="0">
                    <a:moveTo>
                      <a:pt x="703" y="1"/>
                    </a:moveTo>
                    <a:lnTo>
                      <a:pt x="0" y="275"/>
                    </a:lnTo>
                    <a:lnTo>
                      <a:pt x="1381" y="3930"/>
                    </a:lnTo>
                    <a:cubicBezTo>
                      <a:pt x="1334" y="3109"/>
                      <a:pt x="1286" y="2275"/>
                      <a:pt x="1250" y="1465"/>
                    </a:cubicBezTo>
                    <a:lnTo>
                      <a:pt x="70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13"/>
              <p:cNvSpPr/>
              <p:nvPr/>
            </p:nvSpPr>
            <p:spPr>
              <a:xfrm>
                <a:off x="2308800" y="882175"/>
                <a:ext cx="13725" cy="41100"/>
              </a:xfrm>
              <a:custGeom>
                <a:avLst/>
                <a:gdLst/>
                <a:ahLst/>
                <a:cxnLst/>
                <a:rect l="l" t="t" r="r" b="b"/>
                <a:pathLst>
                  <a:path w="549" h="1644" extrusionOk="0">
                    <a:moveTo>
                      <a:pt x="465" y="0"/>
                    </a:moveTo>
                    <a:lnTo>
                      <a:pt x="1" y="179"/>
                    </a:lnTo>
                    <a:lnTo>
                      <a:pt x="548" y="1643"/>
                    </a:lnTo>
                    <a:cubicBezTo>
                      <a:pt x="513" y="1084"/>
                      <a:pt x="489" y="524"/>
                      <a:pt x="4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13"/>
              <p:cNvSpPr/>
              <p:nvPr/>
            </p:nvSpPr>
            <p:spPr>
              <a:xfrm>
                <a:off x="2118600" y="793475"/>
                <a:ext cx="201825" cy="145275"/>
              </a:xfrm>
              <a:custGeom>
                <a:avLst/>
                <a:gdLst/>
                <a:ahLst/>
                <a:cxnLst/>
                <a:rect l="l" t="t" r="r" b="b"/>
                <a:pathLst>
                  <a:path w="8073" h="5811" extrusionOk="0">
                    <a:moveTo>
                      <a:pt x="8025" y="0"/>
                    </a:moveTo>
                    <a:lnTo>
                      <a:pt x="8025" y="0"/>
                    </a:lnTo>
                    <a:cubicBezTo>
                      <a:pt x="5418" y="1155"/>
                      <a:pt x="2727" y="2167"/>
                      <a:pt x="1" y="3036"/>
                    </a:cubicBezTo>
                    <a:cubicBezTo>
                      <a:pt x="715" y="3798"/>
                      <a:pt x="1382" y="4596"/>
                      <a:pt x="1989" y="5430"/>
                    </a:cubicBezTo>
                    <a:cubicBezTo>
                      <a:pt x="2072" y="5561"/>
                      <a:pt x="2167" y="5680"/>
                      <a:pt x="2263" y="5811"/>
                    </a:cubicBezTo>
                    <a:lnTo>
                      <a:pt x="2751" y="5620"/>
                    </a:lnTo>
                    <a:lnTo>
                      <a:pt x="3441" y="5358"/>
                    </a:lnTo>
                    <a:lnTo>
                      <a:pt x="4132" y="5084"/>
                    </a:lnTo>
                    <a:lnTo>
                      <a:pt x="4834" y="4810"/>
                    </a:lnTo>
                    <a:lnTo>
                      <a:pt x="5525" y="4549"/>
                    </a:lnTo>
                    <a:lnTo>
                      <a:pt x="6216" y="4275"/>
                    </a:lnTo>
                    <a:lnTo>
                      <a:pt x="6906" y="4001"/>
                    </a:lnTo>
                    <a:lnTo>
                      <a:pt x="7609" y="3727"/>
                    </a:lnTo>
                    <a:lnTo>
                      <a:pt x="8073" y="3548"/>
                    </a:lnTo>
                    <a:cubicBezTo>
                      <a:pt x="8073" y="3346"/>
                      <a:pt x="8061" y="3144"/>
                      <a:pt x="8061" y="2941"/>
                    </a:cubicBezTo>
                    <a:cubicBezTo>
                      <a:pt x="8013" y="1810"/>
                      <a:pt x="8002" y="786"/>
                      <a:pt x="80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13"/>
              <p:cNvSpPr/>
              <p:nvPr/>
            </p:nvSpPr>
            <p:spPr>
              <a:xfrm>
                <a:off x="2456750" y="816400"/>
                <a:ext cx="32750" cy="42275"/>
              </a:xfrm>
              <a:custGeom>
                <a:avLst/>
                <a:gdLst/>
                <a:ahLst/>
                <a:cxnLst/>
                <a:rect l="l" t="t" r="r" b="b"/>
                <a:pathLst>
                  <a:path w="1310" h="1691" extrusionOk="0">
                    <a:moveTo>
                      <a:pt x="464" y="0"/>
                    </a:moveTo>
                    <a:lnTo>
                      <a:pt x="0" y="238"/>
                    </a:lnTo>
                    <a:cubicBezTo>
                      <a:pt x="429" y="703"/>
                      <a:pt x="869" y="1191"/>
                      <a:pt x="1310" y="1691"/>
                    </a:cubicBezTo>
                    <a:lnTo>
                      <a:pt x="46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13"/>
              <p:cNvSpPr/>
              <p:nvPr/>
            </p:nvSpPr>
            <p:spPr>
              <a:xfrm>
                <a:off x="2468350" y="807750"/>
                <a:ext cx="69675" cy="106000"/>
              </a:xfrm>
              <a:custGeom>
                <a:avLst/>
                <a:gdLst/>
                <a:ahLst/>
                <a:cxnLst/>
                <a:rect l="l" t="t" r="r" b="b"/>
                <a:pathLst>
                  <a:path w="2787" h="4240" extrusionOk="0">
                    <a:moveTo>
                      <a:pt x="655" y="1"/>
                    </a:moveTo>
                    <a:lnTo>
                      <a:pt x="0" y="346"/>
                    </a:lnTo>
                    <a:lnTo>
                      <a:pt x="846" y="2037"/>
                    </a:lnTo>
                    <a:cubicBezTo>
                      <a:pt x="1489" y="2751"/>
                      <a:pt x="2143" y="3501"/>
                      <a:pt x="2786" y="4239"/>
                    </a:cubicBezTo>
                    <a:lnTo>
                      <a:pt x="655"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13"/>
              <p:cNvSpPr/>
              <p:nvPr/>
            </p:nvSpPr>
            <p:spPr>
              <a:xfrm>
                <a:off x="2484725" y="799125"/>
                <a:ext cx="100925" cy="167900"/>
              </a:xfrm>
              <a:custGeom>
                <a:avLst/>
                <a:gdLst/>
                <a:ahLst/>
                <a:cxnLst/>
                <a:rect l="l" t="t" r="r" b="b"/>
                <a:pathLst>
                  <a:path w="4037" h="6716" extrusionOk="0">
                    <a:moveTo>
                      <a:pt x="667" y="1"/>
                    </a:moveTo>
                    <a:lnTo>
                      <a:pt x="0" y="346"/>
                    </a:lnTo>
                    <a:lnTo>
                      <a:pt x="2131" y="4573"/>
                    </a:lnTo>
                    <a:cubicBezTo>
                      <a:pt x="2786" y="5323"/>
                      <a:pt x="3429" y="6049"/>
                      <a:pt x="4036" y="6716"/>
                    </a:cubicBezTo>
                    <a:lnTo>
                      <a:pt x="66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13"/>
              <p:cNvSpPr/>
              <p:nvPr/>
            </p:nvSpPr>
            <p:spPr>
              <a:xfrm>
                <a:off x="2501375" y="790800"/>
                <a:ext cx="127725" cy="221475"/>
              </a:xfrm>
              <a:custGeom>
                <a:avLst/>
                <a:gdLst/>
                <a:ahLst/>
                <a:cxnLst/>
                <a:rect l="l" t="t" r="r" b="b"/>
                <a:pathLst>
                  <a:path w="5109" h="8859" extrusionOk="0">
                    <a:moveTo>
                      <a:pt x="656" y="0"/>
                    </a:moveTo>
                    <a:lnTo>
                      <a:pt x="1" y="334"/>
                    </a:lnTo>
                    <a:lnTo>
                      <a:pt x="3370" y="7049"/>
                    </a:lnTo>
                    <a:cubicBezTo>
                      <a:pt x="4001" y="7739"/>
                      <a:pt x="4585" y="8358"/>
                      <a:pt x="5109" y="8858"/>
                    </a:cubicBezTo>
                    <a:lnTo>
                      <a:pt x="65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13"/>
              <p:cNvSpPr/>
              <p:nvPr/>
            </p:nvSpPr>
            <p:spPr>
              <a:xfrm>
                <a:off x="2517750" y="782150"/>
                <a:ext cx="117600" cy="236075"/>
              </a:xfrm>
              <a:custGeom>
                <a:avLst/>
                <a:gdLst/>
                <a:ahLst/>
                <a:cxnLst/>
                <a:rect l="l" t="t" r="r" b="b"/>
                <a:pathLst>
                  <a:path w="4704" h="9443" extrusionOk="0">
                    <a:moveTo>
                      <a:pt x="668" y="1"/>
                    </a:moveTo>
                    <a:lnTo>
                      <a:pt x="1" y="346"/>
                    </a:lnTo>
                    <a:lnTo>
                      <a:pt x="4454" y="9204"/>
                    </a:lnTo>
                    <a:cubicBezTo>
                      <a:pt x="4549" y="9288"/>
                      <a:pt x="4632" y="9371"/>
                      <a:pt x="4704" y="9443"/>
                    </a:cubicBezTo>
                    <a:cubicBezTo>
                      <a:pt x="4656" y="8895"/>
                      <a:pt x="4573" y="8276"/>
                      <a:pt x="4478" y="7597"/>
                    </a:cubicBezTo>
                    <a:lnTo>
                      <a:pt x="66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13"/>
              <p:cNvSpPr/>
              <p:nvPr/>
            </p:nvSpPr>
            <p:spPr>
              <a:xfrm>
                <a:off x="2534425" y="773825"/>
                <a:ext cx="95275" cy="197975"/>
              </a:xfrm>
              <a:custGeom>
                <a:avLst/>
                <a:gdLst/>
                <a:ahLst/>
                <a:cxnLst/>
                <a:rect l="l" t="t" r="r" b="b"/>
                <a:pathLst>
                  <a:path w="3811" h="7919" extrusionOk="0">
                    <a:moveTo>
                      <a:pt x="655" y="1"/>
                    </a:moveTo>
                    <a:lnTo>
                      <a:pt x="1" y="334"/>
                    </a:lnTo>
                    <a:lnTo>
                      <a:pt x="3811" y="7918"/>
                    </a:lnTo>
                    <a:cubicBezTo>
                      <a:pt x="3715" y="7180"/>
                      <a:pt x="3596" y="6394"/>
                      <a:pt x="3465" y="5561"/>
                    </a:cubicBezTo>
                    <a:lnTo>
                      <a:pt x="655"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13"/>
              <p:cNvSpPr/>
              <p:nvPr/>
            </p:nvSpPr>
            <p:spPr>
              <a:xfrm>
                <a:off x="2550800" y="765200"/>
                <a:ext cx="70275" cy="147950"/>
              </a:xfrm>
              <a:custGeom>
                <a:avLst/>
                <a:gdLst/>
                <a:ahLst/>
                <a:cxnLst/>
                <a:rect l="l" t="t" r="r" b="b"/>
                <a:pathLst>
                  <a:path w="2811" h="5918" extrusionOk="0">
                    <a:moveTo>
                      <a:pt x="667" y="0"/>
                    </a:moveTo>
                    <a:lnTo>
                      <a:pt x="0" y="346"/>
                    </a:lnTo>
                    <a:lnTo>
                      <a:pt x="2810" y="5918"/>
                    </a:lnTo>
                    <a:cubicBezTo>
                      <a:pt x="2679" y="5132"/>
                      <a:pt x="2548" y="4310"/>
                      <a:pt x="2417" y="3489"/>
                    </a:cubicBezTo>
                    <a:lnTo>
                      <a:pt x="66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13"/>
              <p:cNvSpPr/>
              <p:nvPr/>
            </p:nvSpPr>
            <p:spPr>
              <a:xfrm>
                <a:off x="2567475" y="756550"/>
                <a:ext cx="43775" cy="95575"/>
              </a:xfrm>
              <a:custGeom>
                <a:avLst/>
                <a:gdLst/>
                <a:ahLst/>
                <a:cxnLst/>
                <a:rect l="l" t="t" r="r" b="b"/>
                <a:pathLst>
                  <a:path w="1751" h="3823" extrusionOk="0">
                    <a:moveTo>
                      <a:pt x="655" y="1"/>
                    </a:moveTo>
                    <a:lnTo>
                      <a:pt x="0" y="334"/>
                    </a:lnTo>
                    <a:lnTo>
                      <a:pt x="1750" y="3823"/>
                    </a:lnTo>
                    <a:cubicBezTo>
                      <a:pt x="1619" y="3013"/>
                      <a:pt x="1488" y="2192"/>
                      <a:pt x="1357" y="1394"/>
                    </a:cubicBezTo>
                    <a:lnTo>
                      <a:pt x="655"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13"/>
              <p:cNvSpPr/>
              <p:nvPr/>
            </p:nvSpPr>
            <p:spPr>
              <a:xfrm>
                <a:off x="2584125" y="750600"/>
                <a:ext cx="17300" cy="40800"/>
              </a:xfrm>
              <a:custGeom>
                <a:avLst/>
                <a:gdLst/>
                <a:ahLst/>
                <a:cxnLst/>
                <a:rect l="l" t="t" r="r" b="b"/>
                <a:pathLst>
                  <a:path w="692" h="1632" extrusionOk="0">
                    <a:moveTo>
                      <a:pt x="441" y="1"/>
                    </a:moveTo>
                    <a:lnTo>
                      <a:pt x="1" y="227"/>
                    </a:lnTo>
                    <a:lnTo>
                      <a:pt x="691" y="1632"/>
                    </a:lnTo>
                    <a:cubicBezTo>
                      <a:pt x="608" y="1072"/>
                      <a:pt x="525" y="525"/>
                      <a:pt x="44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13"/>
              <p:cNvSpPr/>
              <p:nvPr/>
            </p:nvSpPr>
            <p:spPr>
              <a:xfrm>
                <a:off x="2393050" y="662500"/>
                <a:ext cx="202125" cy="159575"/>
              </a:xfrm>
              <a:custGeom>
                <a:avLst/>
                <a:gdLst/>
                <a:ahLst/>
                <a:cxnLst/>
                <a:rect l="l" t="t" r="r" b="b"/>
                <a:pathLst>
                  <a:path w="8085" h="6383" extrusionOk="0">
                    <a:moveTo>
                      <a:pt x="7668" y="1"/>
                    </a:moveTo>
                    <a:cubicBezTo>
                      <a:pt x="5179" y="1429"/>
                      <a:pt x="2631" y="2715"/>
                      <a:pt x="0" y="3870"/>
                    </a:cubicBezTo>
                    <a:cubicBezTo>
                      <a:pt x="786" y="4549"/>
                      <a:pt x="1536" y="5263"/>
                      <a:pt x="2227" y="6037"/>
                    </a:cubicBezTo>
                    <a:lnTo>
                      <a:pt x="2548" y="6382"/>
                    </a:lnTo>
                    <a:lnTo>
                      <a:pt x="3012" y="6144"/>
                    </a:lnTo>
                    <a:lnTo>
                      <a:pt x="3667" y="5811"/>
                    </a:lnTo>
                    <a:lnTo>
                      <a:pt x="4334" y="5466"/>
                    </a:lnTo>
                    <a:lnTo>
                      <a:pt x="4989" y="5120"/>
                    </a:lnTo>
                    <a:lnTo>
                      <a:pt x="5656" y="4775"/>
                    </a:lnTo>
                    <a:lnTo>
                      <a:pt x="6310" y="4430"/>
                    </a:lnTo>
                    <a:lnTo>
                      <a:pt x="6977" y="4096"/>
                    </a:lnTo>
                    <a:lnTo>
                      <a:pt x="7632" y="3751"/>
                    </a:lnTo>
                    <a:lnTo>
                      <a:pt x="8084" y="3513"/>
                    </a:lnTo>
                    <a:cubicBezTo>
                      <a:pt x="8061" y="3322"/>
                      <a:pt x="8025" y="3120"/>
                      <a:pt x="8001" y="2930"/>
                    </a:cubicBezTo>
                    <a:cubicBezTo>
                      <a:pt x="7846" y="1798"/>
                      <a:pt x="7715" y="786"/>
                      <a:pt x="76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43" name="Google Shape;443;p13"/>
            <p:cNvSpPr/>
            <p:nvPr/>
          </p:nvSpPr>
          <p:spPr>
            <a:xfrm>
              <a:off x="8486778" y="-387656"/>
              <a:ext cx="977529" cy="1172938"/>
            </a:xfrm>
            <a:custGeom>
              <a:avLst/>
              <a:gdLst/>
              <a:ahLst/>
              <a:cxnLst/>
              <a:rect l="l" t="t" r="r" b="b"/>
              <a:pathLst>
                <a:path w="30250" h="36297" extrusionOk="0">
                  <a:moveTo>
                    <a:pt x="21659" y="1"/>
                  </a:moveTo>
                  <a:cubicBezTo>
                    <a:pt x="21397" y="1"/>
                    <a:pt x="21151" y="159"/>
                    <a:pt x="21058" y="420"/>
                  </a:cubicBezTo>
                  <a:cubicBezTo>
                    <a:pt x="20902" y="858"/>
                    <a:pt x="21248" y="1272"/>
                    <a:pt x="21659" y="1272"/>
                  </a:cubicBezTo>
                  <a:cubicBezTo>
                    <a:pt x="21750" y="1272"/>
                    <a:pt x="21846" y="1251"/>
                    <a:pt x="21939" y="1206"/>
                  </a:cubicBezTo>
                  <a:cubicBezTo>
                    <a:pt x="22451" y="968"/>
                    <a:pt x="22415" y="229"/>
                    <a:pt x="21879" y="39"/>
                  </a:cubicBezTo>
                  <a:cubicBezTo>
                    <a:pt x="21807" y="13"/>
                    <a:pt x="21732" y="1"/>
                    <a:pt x="21659" y="1"/>
                  </a:cubicBezTo>
                  <a:close/>
                  <a:moveTo>
                    <a:pt x="29458" y="4299"/>
                  </a:moveTo>
                  <a:cubicBezTo>
                    <a:pt x="29196" y="4299"/>
                    <a:pt x="28952" y="4457"/>
                    <a:pt x="28868" y="4718"/>
                  </a:cubicBezTo>
                  <a:cubicBezTo>
                    <a:pt x="28713" y="5156"/>
                    <a:pt x="29050" y="5570"/>
                    <a:pt x="29458" y="5570"/>
                  </a:cubicBezTo>
                  <a:cubicBezTo>
                    <a:pt x="29549" y="5570"/>
                    <a:pt x="29644" y="5550"/>
                    <a:pt x="29738" y="5504"/>
                  </a:cubicBezTo>
                  <a:cubicBezTo>
                    <a:pt x="30250" y="5266"/>
                    <a:pt x="30214" y="4528"/>
                    <a:pt x="29678" y="4337"/>
                  </a:cubicBezTo>
                  <a:cubicBezTo>
                    <a:pt x="29605" y="4311"/>
                    <a:pt x="29531" y="4299"/>
                    <a:pt x="29458" y="4299"/>
                  </a:cubicBezTo>
                  <a:close/>
                  <a:moveTo>
                    <a:pt x="7844" y="4215"/>
                  </a:moveTo>
                  <a:cubicBezTo>
                    <a:pt x="7170" y="4215"/>
                    <a:pt x="6693" y="4965"/>
                    <a:pt x="7080" y="5599"/>
                  </a:cubicBezTo>
                  <a:cubicBezTo>
                    <a:pt x="7245" y="5882"/>
                    <a:pt x="7544" y="6040"/>
                    <a:pt x="7852" y="6040"/>
                  </a:cubicBezTo>
                  <a:cubicBezTo>
                    <a:pt x="8011" y="6040"/>
                    <a:pt x="8172" y="5998"/>
                    <a:pt x="8318" y="5909"/>
                  </a:cubicBezTo>
                  <a:lnTo>
                    <a:pt x="8318" y="5897"/>
                  </a:lnTo>
                  <a:cubicBezTo>
                    <a:pt x="9009" y="5480"/>
                    <a:pt x="8854" y="4432"/>
                    <a:pt x="8068" y="4242"/>
                  </a:cubicBezTo>
                  <a:cubicBezTo>
                    <a:pt x="7992" y="4223"/>
                    <a:pt x="7917" y="4215"/>
                    <a:pt x="7844" y="4215"/>
                  </a:cubicBezTo>
                  <a:close/>
                  <a:moveTo>
                    <a:pt x="12817" y="5898"/>
                  </a:moveTo>
                  <a:cubicBezTo>
                    <a:pt x="12519" y="5898"/>
                    <a:pt x="12240" y="6087"/>
                    <a:pt x="12128" y="6385"/>
                  </a:cubicBezTo>
                  <a:cubicBezTo>
                    <a:pt x="11943" y="6903"/>
                    <a:pt x="12342" y="7388"/>
                    <a:pt x="12827" y="7388"/>
                  </a:cubicBezTo>
                  <a:cubicBezTo>
                    <a:pt x="12933" y="7388"/>
                    <a:pt x="13043" y="7365"/>
                    <a:pt x="13152" y="7314"/>
                  </a:cubicBezTo>
                  <a:cubicBezTo>
                    <a:pt x="13747" y="7028"/>
                    <a:pt x="13700" y="6159"/>
                    <a:pt x="13069" y="5944"/>
                  </a:cubicBezTo>
                  <a:cubicBezTo>
                    <a:pt x="12986" y="5913"/>
                    <a:pt x="12901" y="5898"/>
                    <a:pt x="12817" y="5898"/>
                  </a:cubicBezTo>
                  <a:close/>
                  <a:moveTo>
                    <a:pt x="22577" y="5619"/>
                  </a:moveTo>
                  <a:cubicBezTo>
                    <a:pt x="22203" y="5619"/>
                    <a:pt x="21856" y="5852"/>
                    <a:pt x="21725" y="6218"/>
                  </a:cubicBezTo>
                  <a:cubicBezTo>
                    <a:pt x="21500" y="6845"/>
                    <a:pt x="21990" y="7439"/>
                    <a:pt x="22576" y="7439"/>
                  </a:cubicBezTo>
                  <a:cubicBezTo>
                    <a:pt x="22702" y="7439"/>
                    <a:pt x="22834" y="7411"/>
                    <a:pt x="22963" y="7349"/>
                  </a:cubicBezTo>
                  <a:cubicBezTo>
                    <a:pt x="23701" y="6992"/>
                    <a:pt x="23642" y="5944"/>
                    <a:pt x="22880" y="5671"/>
                  </a:cubicBezTo>
                  <a:cubicBezTo>
                    <a:pt x="22779" y="5635"/>
                    <a:pt x="22677" y="5619"/>
                    <a:pt x="22577" y="5619"/>
                  </a:cubicBezTo>
                  <a:close/>
                  <a:moveTo>
                    <a:pt x="14403" y="11758"/>
                  </a:moveTo>
                  <a:cubicBezTo>
                    <a:pt x="14032" y="11758"/>
                    <a:pt x="13662" y="11978"/>
                    <a:pt x="13533" y="12398"/>
                  </a:cubicBezTo>
                  <a:cubicBezTo>
                    <a:pt x="13390" y="12874"/>
                    <a:pt x="13652" y="13374"/>
                    <a:pt x="14128" y="13529"/>
                  </a:cubicBezTo>
                  <a:cubicBezTo>
                    <a:pt x="14223" y="13558"/>
                    <a:pt x="14315" y="13571"/>
                    <a:pt x="14405" y="13571"/>
                  </a:cubicBezTo>
                  <a:cubicBezTo>
                    <a:pt x="15052" y="13571"/>
                    <a:pt x="15535" y="12870"/>
                    <a:pt x="15200" y="12243"/>
                  </a:cubicBezTo>
                  <a:cubicBezTo>
                    <a:pt x="15031" y="11916"/>
                    <a:pt x="14717" y="11758"/>
                    <a:pt x="14403" y="11758"/>
                  </a:cubicBezTo>
                  <a:close/>
                  <a:moveTo>
                    <a:pt x="22546" y="11343"/>
                  </a:moveTo>
                  <a:cubicBezTo>
                    <a:pt x="22071" y="11343"/>
                    <a:pt x="21620" y="11642"/>
                    <a:pt x="21451" y="12112"/>
                  </a:cubicBezTo>
                  <a:lnTo>
                    <a:pt x="21451" y="12124"/>
                  </a:lnTo>
                  <a:cubicBezTo>
                    <a:pt x="21167" y="12916"/>
                    <a:pt x="21791" y="13667"/>
                    <a:pt x="22543" y="13667"/>
                  </a:cubicBezTo>
                  <a:cubicBezTo>
                    <a:pt x="22708" y="13667"/>
                    <a:pt x="22878" y="13631"/>
                    <a:pt x="23046" y="13553"/>
                  </a:cubicBezTo>
                  <a:cubicBezTo>
                    <a:pt x="23975" y="13112"/>
                    <a:pt x="23904" y="11755"/>
                    <a:pt x="22927" y="11409"/>
                  </a:cubicBezTo>
                  <a:cubicBezTo>
                    <a:pt x="22802" y="11364"/>
                    <a:pt x="22673" y="11343"/>
                    <a:pt x="22546" y="11343"/>
                  </a:cubicBezTo>
                  <a:close/>
                  <a:moveTo>
                    <a:pt x="9857" y="13129"/>
                  </a:moveTo>
                  <a:cubicBezTo>
                    <a:pt x="9304" y="13129"/>
                    <a:pt x="8789" y="13475"/>
                    <a:pt x="8592" y="14029"/>
                  </a:cubicBezTo>
                  <a:cubicBezTo>
                    <a:pt x="8270" y="14947"/>
                    <a:pt x="8989" y="15817"/>
                    <a:pt x="9850" y="15817"/>
                  </a:cubicBezTo>
                  <a:cubicBezTo>
                    <a:pt x="10038" y="15817"/>
                    <a:pt x="10233" y="15776"/>
                    <a:pt x="10426" y="15684"/>
                  </a:cubicBezTo>
                  <a:cubicBezTo>
                    <a:pt x="11509" y="15172"/>
                    <a:pt x="11426" y="13612"/>
                    <a:pt x="10307" y="13207"/>
                  </a:cubicBezTo>
                  <a:cubicBezTo>
                    <a:pt x="10157" y="13154"/>
                    <a:pt x="10006" y="13129"/>
                    <a:pt x="9857" y="13129"/>
                  </a:cubicBezTo>
                  <a:close/>
                  <a:moveTo>
                    <a:pt x="1141" y="18776"/>
                  </a:moveTo>
                  <a:cubicBezTo>
                    <a:pt x="468" y="18776"/>
                    <a:pt x="1" y="19526"/>
                    <a:pt x="377" y="20160"/>
                  </a:cubicBezTo>
                  <a:cubicBezTo>
                    <a:pt x="549" y="20443"/>
                    <a:pt x="852" y="20601"/>
                    <a:pt x="1164" y="20601"/>
                  </a:cubicBezTo>
                  <a:cubicBezTo>
                    <a:pt x="1325" y="20601"/>
                    <a:pt x="1489" y="20559"/>
                    <a:pt x="1639" y="20470"/>
                  </a:cubicBezTo>
                  <a:lnTo>
                    <a:pt x="1627" y="20458"/>
                  </a:lnTo>
                  <a:cubicBezTo>
                    <a:pt x="2317" y="20041"/>
                    <a:pt x="2151" y="18994"/>
                    <a:pt x="1365" y="18803"/>
                  </a:cubicBezTo>
                  <a:cubicBezTo>
                    <a:pt x="1288" y="18785"/>
                    <a:pt x="1214" y="18776"/>
                    <a:pt x="1141" y="18776"/>
                  </a:cubicBezTo>
                  <a:close/>
                  <a:moveTo>
                    <a:pt x="10737" y="20419"/>
                  </a:moveTo>
                  <a:cubicBezTo>
                    <a:pt x="10063" y="20419"/>
                    <a:pt x="9586" y="21168"/>
                    <a:pt x="9973" y="21792"/>
                  </a:cubicBezTo>
                  <a:cubicBezTo>
                    <a:pt x="10138" y="22074"/>
                    <a:pt x="10438" y="22233"/>
                    <a:pt x="10745" y="22233"/>
                  </a:cubicBezTo>
                  <a:cubicBezTo>
                    <a:pt x="10904" y="22233"/>
                    <a:pt x="11065" y="22190"/>
                    <a:pt x="11211" y="22101"/>
                  </a:cubicBezTo>
                  <a:cubicBezTo>
                    <a:pt x="11902" y="21684"/>
                    <a:pt x="11747" y="20637"/>
                    <a:pt x="10961" y="20446"/>
                  </a:cubicBezTo>
                  <a:cubicBezTo>
                    <a:pt x="10885" y="20428"/>
                    <a:pt x="10810" y="20419"/>
                    <a:pt x="10737" y="20419"/>
                  </a:cubicBezTo>
                  <a:close/>
                  <a:moveTo>
                    <a:pt x="27434" y="20984"/>
                  </a:moveTo>
                  <a:cubicBezTo>
                    <a:pt x="27065" y="20984"/>
                    <a:pt x="26724" y="21218"/>
                    <a:pt x="26594" y="21589"/>
                  </a:cubicBezTo>
                  <a:cubicBezTo>
                    <a:pt x="26370" y="22212"/>
                    <a:pt x="26855" y="22803"/>
                    <a:pt x="27436" y="22803"/>
                  </a:cubicBezTo>
                  <a:cubicBezTo>
                    <a:pt x="27565" y="22803"/>
                    <a:pt x="27700" y="22774"/>
                    <a:pt x="27833" y="22708"/>
                  </a:cubicBezTo>
                  <a:cubicBezTo>
                    <a:pt x="28571" y="22363"/>
                    <a:pt x="28511" y="21303"/>
                    <a:pt x="27749" y="21042"/>
                  </a:cubicBezTo>
                  <a:cubicBezTo>
                    <a:pt x="27645" y="21002"/>
                    <a:pt x="27538" y="20984"/>
                    <a:pt x="27434" y="20984"/>
                  </a:cubicBezTo>
                  <a:close/>
                  <a:moveTo>
                    <a:pt x="19369" y="22907"/>
                  </a:moveTo>
                  <a:cubicBezTo>
                    <a:pt x="18695" y="22907"/>
                    <a:pt x="18218" y="23657"/>
                    <a:pt x="18605" y="24280"/>
                  </a:cubicBezTo>
                  <a:cubicBezTo>
                    <a:pt x="18771" y="24571"/>
                    <a:pt x="19071" y="24727"/>
                    <a:pt x="19383" y="24727"/>
                  </a:cubicBezTo>
                  <a:cubicBezTo>
                    <a:pt x="19543" y="24727"/>
                    <a:pt x="19706" y="24686"/>
                    <a:pt x="19855" y="24601"/>
                  </a:cubicBezTo>
                  <a:lnTo>
                    <a:pt x="19843" y="24590"/>
                  </a:lnTo>
                  <a:cubicBezTo>
                    <a:pt x="20534" y="24173"/>
                    <a:pt x="20379" y="23125"/>
                    <a:pt x="19593" y="22935"/>
                  </a:cubicBezTo>
                  <a:cubicBezTo>
                    <a:pt x="19517" y="22916"/>
                    <a:pt x="19442" y="22907"/>
                    <a:pt x="19369" y="22907"/>
                  </a:cubicBezTo>
                  <a:close/>
                  <a:moveTo>
                    <a:pt x="14065" y="24545"/>
                  </a:moveTo>
                  <a:cubicBezTo>
                    <a:pt x="13533" y="24545"/>
                    <a:pt x="13038" y="24880"/>
                    <a:pt x="12843" y="25411"/>
                  </a:cubicBezTo>
                  <a:cubicBezTo>
                    <a:pt x="12529" y="26312"/>
                    <a:pt x="13231" y="27156"/>
                    <a:pt x="14072" y="27156"/>
                  </a:cubicBezTo>
                  <a:cubicBezTo>
                    <a:pt x="14254" y="27156"/>
                    <a:pt x="14442" y="27117"/>
                    <a:pt x="14629" y="27030"/>
                  </a:cubicBezTo>
                  <a:cubicBezTo>
                    <a:pt x="15676" y="26530"/>
                    <a:pt x="15605" y="25006"/>
                    <a:pt x="14509" y="24625"/>
                  </a:cubicBezTo>
                  <a:cubicBezTo>
                    <a:pt x="14362" y="24571"/>
                    <a:pt x="14212" y="24545"/>
                    <a:pt x="14065" y="24545"/>
                  </a:cubicBezTo>
                  <a:close/>
                  <a:moveTo>
                    <a:pt x="3027" y="27617"/>
                  </a:moveTo>
                  <a:cubicBezTo>
                    <a:pt x="2656" y="27617"/>
                    <a:pt x="2286" y="27837"/>
                    <a:pt x="2151" y="28257"/>
                  </a:cubicBezTo>
                  <a:cubicBezTo>
                    <a:pt x="1996" y="28733"/>
                    <a:pt x="2270" y="29257"/>
                    <a:pt x="2758" y="29400"/>
                  </a:cubicBezTo>
                  <a:lnTo>
                    <a:pt x="2746" y="29388"/>
                  </a:lnTo>
                  <a:lnTo>
                    <a:pt x="2746" y="29388"/>
                  </a:lnTo>
                  <a:cubicBezTo>
                    <a:pt x="2843" y="29419"/>
                    <a:pt x="2939" y="29434"/>
                    <a:pt x="3031" y="29434"/>
                  </a:cubicBezTo>
                  <a:cubicBezTo>
                    <a:pt x="3674" y="29434"/>
                    <a:pt x="4152" y="28727"/>
                    <a:pt x="3830" y="28102"/>
                  </a:cubicBezTo>
                  <a:cubicBezTo>
                    <a:pt x="3655" y="27775"/>
                    <a:pt x="3341" y="27617"/>
                    <a:pt x="3027" y="27617"/>
                  </a:cubicBezTo>
                  <a:close/>
                  <a:moveTo>
                    <a:pt x="26660" y="28348"/>
                  </a:moveTo>
                  <a:cubicBezTo>
                    <a:pt x="26282" y="28348"/>
                    <a:pt x="25928" y="28581"/>
                    <a:pt x="25797" y="28947"/>
                  </a:cubicBezTo>
                  <a:lnTo>
                    <a:pt x="25797" y="28959"/>
                  </a:lnTo>
                  <a:cubicBezTo>
                    <a:pt x="25572" y="29584"/>
                    <a:pt x="26060" y="30169"/>
                    <a:pt x="26650" y="30169"/>
                  </a:cubicBezTo>
                  <a:cubicBezTo>
                    <a:pt x="26779" y="30169"/>
                    <a:pt x="26914" y="30141"/>
                    <a:pt x="27047" y="30078"/>
                  </a:cubicBezTo>
                  <a:cubicBezTo>
                    <a:pt x="27773" y="29733"/>
                    <a:pt x="27725" y="28673"/>
                    <a:pt x="26963" y="28400"/>
                  </a:cubicBezTo>
                  <a:cubicBezTo>
                    <a:pt x="26863" y="28364"/>
                    <a:pt x="26761" y="28348"/>
                    <a:pt x="26660" y="28348"/>
                  </a:cubicBezTo>
                  <a:close/>
                  <a:moveTo>
                    <a:pt x="22365" y="31395"/>
                  </a:moveTo>
                  <a:cubicBezTo>
                    <a:pt x="21726" y="31395"/>
                    <a:pt x="21129" y="31796"/>
                    <a:pt x="20903" y="32436"/>
                  </a:cubicBezTo>
                  <a:cubicBezTo>
                    <a:pt x="20522" y="33502"/>
                    <a:pt x="21362" y="34504"/>
                    <a:pt x="22367" y="34504"/>
                  </a:cubicBezTo>
                  <a:cubicBezTo>
                    <a:pt x="22585" y="34504"/>
                    <a:pt x="22811" y="34457"/>
                    <a:pt x="23034" y="34353"/>
                  </a:cubicBezTo>
                  <a:cubicBezTo>
                    <a:pt x="24273" y="33757"/>
                    <a:pt x="24189" y="31948"/>
                    <a:pt x="22880" y="31483"/>
                  </a:cubicBezTo>
                  <a:cubicBezTo>
                    <a:pt x="22709" y="31423"/>
                    <a:pt x="22536" y="31395"/>
                    <a:pt x="22365" y="31395"/>
                  </a:cubicBezTo>
                  <a:close/>
                  <a:moveTo>
                    <a:pt x="11859" y="34812"/>
                  </a:moveTo>
                  <a:cubicBezTo>
                    <a:pt x="11558" y="34812"/>
                    <a:pt x="11276" y="34993"/>
                    <a:pt x="11164" y="35293"/>
                  </a:cubicBezTo>
                  <a:cubicBezTo>
                    <a:pt x="10978" y="35811"/>
                    <a:pt x="11378" y="36297"/>
                    <a:pt x="11856" y="36297"/>
                  </a:cubicBezTo>
                  <a:cubicBezTo>
                    <a:pt x="11960" y="36297"/>
                    <a:pt x="12069" y="36273"/>
                    <a:pt x="12176" y="36222"/>
                  </a:cubicBezTo>
                  <a:cubicBezTo>
                    <a:pt x="12783" y="35936"/>
                    <a:pt x="12735" y="35067"/>
                    <a:pt x="12104" y="34853"/>
                  </a:cubicBezTo>
                  <a:cubicBezTo>
                    <a:pt x="12023" y="34825"/>
                    <a:pt x="11941" y="34812"/>
                    <a:pt x="11859" y="34812"/>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44" name="Google Shape;444;p13"/>
          <p:cNvSpPr txBox="1">
            <a:spLocks noGrp="1"/>
          </p:cNvSpPr>
          <p:nvPr>
            <p:ph type="title"/>
          </p:nvPr>
        </p:nvSpPr>
        <p:spPr>
          <a:xfrm>
            <a:off x="758775" y="445025"/>
            <a:ext cx="7626300" cy="572700"/>
          </a:xfrm>
          <a:prstGeom prst="rect">
            <a:avLst/>
          </a:prstGeom>
        </p:spPr>
        <p:txBody>
          <a:bodyPr spcFirstLastPara="1" wrap="square" lIns="91425" tIns="91425" rIns="91425" bIns="91425" anchor="ctr" anchorCtr="0">
            <a:noAutofit/>
          </a:bodyPr>
          <a:lstStyle>
            <a:lvl1pPr lvl="0">
              <a:spcBef>
                <a:spcPts val="0"/>
              </a:spcBef>
              <a:spcAft>
                <a:spcPts val="0"/>
              </a:spcAft>
              <a:buSzPts val="2800"/>
              <a:buNone/>
              <a:defRPr sz="3000">
                <a:solidFill>
                  <a:schemeClr val="accent3"/>
                </a:solidFill>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445" name="Google Shape;445;p13"/>
          <p:cNvSpPr txBox="1">
            <a:spLocks noGrp="1"/>
          </p:cNvSpPr>
          <p:nvPr>
            <p:ph type="title" idx="2" hasCustomPrompt="1"/>
          </p:nvPr>
        </p:nvSpPr>
        <p:spPr>
          <a:xfrm>
            <a:off x="785600" y="1612675"/>
            <a:ext cx="1005900" cy="5316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000"/>
              <a:buNone/>
              <a:defRPr sz="4800">
                <a:solidFill>
                  <a:schemeClr val="accent4"/>
                </a:solidFill>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t>xx%</a:t>
            </a:r>
          </a:p>
        </p:txBody>
      </p:sp>
      <p:sp>
        <p:nvSpPr>
          <p:cNvPr id="446" name="Google Shape;446;p13"/>
          <p:cNvSpPr txBox="1">
            <a:spLocks noGrp="1"/>
          </p:cNvSpPr>
          <p:nvPr>
            <p:ph type="title" idx="3"/>
          </p:nvPr>
        </p:nvSpPr>
        <p:spPr>
          <a:xfrm>
            <a:off x="1791525" y="1384075"/>
            <a:ext cx="2589900" cy="531600"/>
          </a:xfrm>
          <a:prstGeom prst="rect">
            <a:avLst/>
          </a:prstGeom>
        </p:spPr>
        <p:txBody>
          <a:bodyPr spcFirstLastPara="1" wrap="square" lIns="91425" tIns="91425" rIns="91425" bIns="91425" anchor="b" anchorCtr="0">
            <a:noAutofit/>
          </a:bodyPr>
          <a:lstStyle>
            <a:lvl1pPr lvl="0" algn="l" rtl="0">
              <a:spcBef>
                <a:spcPts val="0"/>
              </a:spcBef>
              <a:spcAft>
                <a:spcPts val="0"/>
              </a:spcAft>
              <a:buSzPts val="2000"/>
              <a:buNone/>
              <a:defRPr sz="1800" b="1">
                <a:solidFill>
                  <a:schemeClr val="accent3"/>
                </a:solidFill>
              </a:defRPr>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a:endParaRPr/>
          </a:p>
        </p:txBody>
      </p:sp>
      <p:sp>
        <p:nvSpPr>
          <p:cNvPr id="447" name="Google Shape;447;p13"/>
          <p:cNvSpPr txBox="1">
            <a:spLocks noGrp="1"/>
          </p:cNvSpPr>
          <p:nvPr>
            <p:ph type="title" idx="4"/>
          </p:nvPr>
        </p:nvSpPr>
        <p:spPr>
          <a:xfrm>
            <a:off x="1791525" y="1763275"/>
            <a:ext cx="2589900" cy="753300"/>
          </a:xfrm>
          <a:prstGeom prst="rect">
            <a:avLst/>
          </a:prstGeom>
        </p:spPr>
        <p:txBody>
          <a:bodyPr spcFirstLastPara="1" wrap="square" lIns="91425" tIns="91425" rIns="91425" bIns="91425" anchor="t" anchorCtr="0">
            <a:noAutofit/>
          </a:bodyPr>
          <a:lstStyle>
            <a:lvl1pPr lvl="0" algn="l" rtl="0">
              <a:spcBef>
                <a:spcPts val="0"/>
              </a:spcBef>
              <a:spcAft>
                <a:spcPts val="0"/>
              </a:spcAft>
              <a:buSzPts val="1400"/>
              <a:buFont typeface="Nunito"/>
              <a:buNone/>
              <a:defRPr sz="1400">
                <a:latin typeface="Basic"/>
                <a:ea typeface="Basic"/>
                <a:cs typeface="Basic"/>
                <a:sym typeface="Basic"/>
              </a:defRPr>
            </a:lvl1pPr>
            <a:lvl2pPr lvl="1" rtl="0">
              <a:spcBef>
                <a:spcPts val="0"/>
              </a:spcBef>
              <a:spcAft>
                <a:spcPts val="0"/>
              </a:spcAft>
              <a:buSzPts val="1400"/>
              <a:buFont typeface="Nunito"/>
              <a:buNone/>
              <a:defRPr sz="1400">
                <a:latin typeface="Nunito"/>
                <a:ea typeface="Nunito"/>
                <a:cs typeface="Nunito"/>
                <a:sym typeface="Nunito"/>
              </a:defRPr>
            </a:lvl2pPr>
            <a:lvl3pPr lvl="2" rtl="0">
              <a:spcBef>
                <a:spcPts val="0"/>
              </a:spcBef>
              <a:spcAft>
                <a:spcPts val="0"/>
              </a:spcAft>
              <a:buSzPts val="1400"/>
              <a:buFont typeface="Nunito"/>
              <a:buNone/>
              <a:defRPr sz="1400">
                <a:latin typeface="Nunito"/>
                <a:ea typeface="Nunito"/>
                <a:cs typeface="Nunito"/>
                <a:sym typeface="Nunito"/>
              </a:defRPr>
            </a:lvl3pPr>
            <a:lvl4pPr lvl="3" rtl="0">
              <a:spcBef>
                <a:spcPts val="0"/>
              </a:spcBef>
              <a:spcAft>
                <a:spcPts val="0"/>
              </a:spcAft>
              <a:buSzPts val="1400"/>
              <a:buFont typeface="Nunito"/>
              <a:buNone/>
              <a:defRPr sz="1400">
                <a:latin typeface="Nunito"/>
                <a:ea typeface="Nunito"/>
                <a:cs typeface="Nunito"/>
                <a:sym typeface="Nunito"/>
              </a:defRPr>
            </a:lvl4pPr>
            <a:lvl5pPr lvl="4" rtl="0">
              <a:spcBef>
                <a:spcPts val="0"/>
              </a:spcBef>
              <a:spcAft>
                <a:spcPts val="0"/>
              </a:spcAft>
              <a:buSzPts val="1400"/>
              <a:buFont typeface="Nunito"/>
              <a:buNone/>
              <a:defRPr sz="1400">
                <a:latin typeface="Nunito"/>
                <a:ea typeface="Nunito"/>
                <a:cs typeface="Nunito"/>
                <a:sym typeface="Nunito"/>
              </a:defRPr>
            </a:lvl5pPr>
            <a:lvl6pPr lvl="5" rtl="0">
              <a:spcBef>
                <a:spcPts val="0"/>
              </a:spcBef>
              <a:spcAft>
                <a:spcPts val="0"/>
              </a:spcAft>
              <a:buSzPts val="1400"/>
              <a:buFont typeface="Nunito"/>
              <a:buNone/>
              <a:defRPr sz="1400">
                <a:latin typeface="Nunito"/>
                <a:ea typeface="Nunito"/>
                <a:cs typeface="Nunito"/>
                <a:sym typeface="Nunito"/>
              </a:defRPr>
            </a:lvl6pPr>
            <a:lvl7pPr lvl="6" rtl="0">
              <a:spcBef>
                <a:spcPts val="0"/>
              </a:spcBef>
              <a:spcAft>
                <a:spcPts val="0"/>
              </a:spcAft>
              <a:buSzPts val="1400"/>
              <a:buFont typeface="Nunito"/>
              <a:buNone/>
              <a:defRPr sz="1400">
                <a:latin typeface="Nunito"/>
                <a:ea typeface="Nunito"/>
                <a:cs typeface="Nunito"/>
                <a:sym typeface="Nunito"/>
              </a:defRPr>
            </a:lvl7pPr>
            <a:lvl8pPr lvl="7" rtl="0">
              <a:spcBef>
                <a:spcPts val="0"/>
              </a:spcBef>
              <a:spcAft>
                <a:spcPts val="0"/>
              </a:spcAft>
              <a:buSzPts val="1400"/>
              <a:buFont typeface="Nunito"/>
              <a:buNone/>
              <a:defRPr sz="1400">
                <a:latin typeface="Nunito"/>
                <a:ea typeface="Nunito"/>
                <a:cs typeface="Nunito"/>
                <a:sym typeface="Nunito"/>
              </a:defRPr>
            </a:lvl8pPr>
            <a:lvl9pPr lvl="8" rtl="0">
              <a:spcBef>
                <a:spcPts val="0"/>
              </a:spcBef>
              <a:spcAft>
                <a:spcPts val="0"/>
              </a:spcAft>
              <a:buSzPts val="1400"/>
              <a:buFont typeface="Nunito"/>
              <a:buNone/>
              <a:defRPr sz="1400">
                <a:latin typeface="Nunito"/>
                <a:ea typeface="Nunito"/>
                <a:cs typeface="Nunito"/>
                <a:sym typeface="Nunito"/>
              </a:defRPr>
            </a:lvl9pPr>
          </a:lstStyle>
          <a:p>
            <a:endParaRPr/>
          </a:p>
        </p:txBody>
      </p:sp>
      <p:sp>
        <p:nvSpPr>
          <p:cNvPr id="448" name="Google Shape;448;p13"/>
          <p:cNvSpPr txBox="1">
            <a:spLocks noGrp="1"/>
          </p:cNvSpPr>
          <p:nvPr>
            <p:ph type="title" idx="5" hasCustomPrompt="1"/>
          </p:nvPr>
        </p:nvSpPr>
        <p:spPr>
          <a:xfrm>
            <a:off x="4686225" y="1612675"/>
            <a:ext cx="1005900" cy="5316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000"/>
              <a:buNone/>
              <a:defRPr sz="4800">
                <a:solidFill>
                  <a:schemeClr val="accent4"/>
                </a:solidFill>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t>xx%</a:t>
            </a:r>
          </a:p>
        </p:txBody>
      </p:sp>
      <p:sp>
        <p:nvSpPr>
          <p:cNvPr id="449" name="Google Shape;449;p13"/>
          <p:cNvSpPr txBox="1">
            <a:spLocks noGrp="1"/>
          </p:cNvSpPr>
          <p:nvPr>
            <p:ph type="title" idx="6"/>
          </p:nvPr>
        </p:nvSpPr>
        <p:spPr>
          <a:xfrm>
            <a:off x="5692150" y="1384075"/>
            <a:ext cx="2589900" cy="531600"/>
          </a:xfrm>
          <a:prstGeom prst="rect">
            <a:avLst/>
          </a:prstGeom>
        </p:spPr>
        <p:txBody>
          <a:bodyPr spcFirstLastPara="1" wrap="square" lIns="91425" tIns="91425" rIns="91425" bIns="91425" anchor="b" anchorCtr="0">
            <a:noAutofit/>
          </a:bodyPr>
          <a:lstStyle>
            <a:lvl1pPr lvl="0" algn="l" rtl="0">
              <a:spcBef>
                <a:spcPts val="0"/>
              </a:spcBef>
              <a:spcAft>
                <a:spcPts val="0"/>
              </a:spcAft>
              <a:buSzPts val="2000"/>
              <a:buNone/>
              <a:defRPr sz="1800" b="1">
                <a:solidFill>
                  <a:schemeClr val="accent3"/>
                </a:solidFill>
              </a:defRPr>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a:endParaRPr/>
          </a:p>
        </p:txBody>
      </p:sp>
      <p:sp>
        <p:nvSpPr>
          <p:cNvPr id="450" name="Google Shape;450;p13"/>
          <p:cNvSpPr txBox="1">
            <a:spLocks noGrp="1"/>
          </p:cNvSpPr>
          <p:nvPr>
            <p:ph type="title" idx="7"/>
          </p:nvPr>
        </p:nvSpPr>
        <p:spPr>
          <a:xfrm>
            <a:off x="5692150" y="1763275"/>
            <a:ext cx="2589900" cy="753300"/>
          </a:xfrm>
          <a:prstGeom prst="rect">
            <a:avLst/>
          </a:prstGeom>
        </p:spPr>
        <p:txBody>
          <a:bodyPr spcFirstLastPara="1" wrap="square" lIns="91425" tIns="91425" rIns="91425" bIns="91425" anchor="t" anchorCtr="0">
            <a:noAutofit/>
          </a:bodyPr>
          <a:lstStyle>
            <a:lvl1pPr lvl="0" algn="l" rtl="0">
              <a:spcBef>
                <a:spcPts val="0"/>
              </a:spcBef>
              <a:spcAft>
                <a:spcPts val="0"/>
              </a:spcAft>
              <a:buSzPts val="1400"/>
              <a:buFont typeface="Nunito"/>
              <a:buNone/>
              <a:defRPr sz="1400">
                <a:latin typeface="Basic"/>
                <a:ea typeface="Basic"/>
                <a:cs typeface="Basic"/>
                <a:sym typeface="Basic"/>
              </a:defRPr>
            </a:lvl1pPr>
            <a:lvl2pPr lvl="1" rtl="0">
              <a:spcBef>
                <a:spcPts val="0"/>
              </a:spcBef>
              <a:spcAft>
                <a:spcPts val="0"/>
              </a:spcAft>
              <a:buSzPts val="1400"/>
              <a:buFont typeface="Nunito"/>
              <a:buNone/>
              <a:defRPr sz="1400">
                <a:latin typeface="Nunito"/>
                <a:ea typeface="Nunito"/>
                <a:cs typeface="Nunito"/>
                <a:sym typeface="Nunito"/>
              </a:defRPr>
            </a:lvl2pPr>
            <a:lvl3pPr lvl="2" rtl="0">
              <a:spcBef>
                <a:spcPts val="0"/>
              </a:spcBef>
              <a:spcAft>
                <a:spcPts val="0"/>
              </a:spcAft>
              <a:buSzPts val="1400"/>
              <a:buFont typeface="Nunito"/>
              <a:buNone/>
              <a:defRPr sz="1400">
                <a:latin typeface="Nunito"/>
                <a:ea typeface="Nunito"/>
                <a:cs typeface="Nunito"/>
                <a:sym typeface="Nunito"/>
              </a:defRPr>
            </a:lvl3pPr>
            <a:lvl4pPr lvl="3" rtl="0">
              <a:spcBef>
                <a:spcPts val="0"/>
              </a:spcBef>
              <a:spcAft>
                <a:spcPts val="0"/>
              </a:spcAft>
              <a:buSzPts val="1400"/>
              <a:buFont typeface="Nunito"/>
              <a:buNone/>
              <a:defRPr sz="1400">
                <a:latin typeface="Nunito"/>
                <a:ea typeface="Nunito"/>
                <a:cs typeface="Nunito"/>
                <a:sym typeface="Nunito"/>
              </a:defRPr>
            </a:lvl4pPr>
            <a:lvl5pPr lvl="4" rtl="0">
              <a:spcBef>
                <a:spcPts val="0"/>
              </a:spcBef>
              <a:spcAft>
                <a:spcPts val="0"/>
              </a:spcAft>
              <a:buSzPts val="1400"/>
              <a:buFont typeface="Nunito"/>
              <a:buNone/>
              <a:defRPr sz="1400">
                <a:latin typeface="Nunito"/>
                <a:ea typeface="Nunito"/>
                <a:cs typeface="Nunito"/>
                <a:sym typeface="Nunito"/>
              </a:defRPr>
            </a:lvl5pPr>
            <a:lvl6pPr lvl="5" rtl="0">
              <a:spcBef>
                <a:spcPts val="0"/>
              </a:spcBef>
              <a:spcAft>
                <a:spcPts val="0"/>
              </a:spcAft>
              <a:buSzPts val="1400"/>
              <a:buFont typeface="Nunito"/>
              <a:buNone/>
              <a:defRPr sz="1400">
                <a:latin typeface="Nunito"/>
                <a:ea typeface="Nunito"/>
                <a:cs typeface="Nunito"/>
                <a:sym typeface="Nunito"/>
              </a:defRPr>
            </a:lvl6pPr>
            <a:lvl7pPr lvl="6" rtl="0">
              <a:spcBef>
                <a:spcPts val="0"/>
              </a:spcBef>
              <a:spcAft>
                <a:spcPts val="0"/>
              </a:spcAft>
              <a:buSzPts val="1400"/>
              <a:buFont typeface="Nunito"/>
              <a:buNone/>
              <a:defRPr sz="1400">
                <a:latin typeface="Nunito"/>
                <a:ea typeface="Nunito"/>
                <a:cs typeface="Nunito"/>
                <a:sym typeface="Nunito"/>
              </a:defRPr>
            </a:lvl7pPr>
            <a:lvl8pPr lvl="7" rtl="0">
              <a:spcBef>
                <a:spcPts val="0"/>
              </a:spcBef>
              <a:spcAft>
                <a:spcPts val="0"/>
              </a:spcAft>
              <a:buSzPts val="1400"/>
              <a:buFont typeface="Nunito"/>
              <a:buNone/>
              <a:defRPr sz="1400">
                <a:latin typeface="Nunito"/>
                <a:ea typeface="Nunito"/>
                <a:cs typeface="Nunito"/>
                <a:sym typeface="Nunito"/>
              </a:defRPr>
            </a:lvl8pPr>
            <a:lvl9pPr lvl="8" rtl="0">
              <a:spcBef>
                <a:spcPts val="0"/>
              </a:spcBef>
              <a:spcAft>
                <a:spcPts val="0"/>
              </a:spcAft>
              <a:buSzPts val="1400"/>
              <a:buFont typeface="Nunito"/>
              <a:buNone/>
              <a:defRPr sz="1400">
                <a:latin typeface="Nunito"/>
                <a:ea typeface="Nunito"/>
                <a:cs typeface="Nunito"/>
                <a:sym typeface="Nunito"/>
              </a:defRPr>
            </a:lvl9pPr>
          </a:lstStyle>
          <a:p>
            <a:endParaRPr/>
          </a:p>
        </p:txBody>
      </p:sp>
      <p:sp>
        <p:nvSpPr>
          <p:cNvPr id="451" name="Google Shape;451;p13"/>
          <p:cNvSpPr txBox="1">
            <a:spLocks noGrp="1"/>
          </p:cNvSpPr>
          <p:nvPr>
            <p:ph type="title" idx="8" hasCustomPrompt="1"/>
          </p:nvPr>
        </p:nvSpPr>
        <p:spPr>
          <a:xfrm>
            <a:off x="785600" y="2592775"/>
            <a:ext cx="1005900" cy="5316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000"/>
              <a:buNone/>
              <a:defRPr sz="4800">
                <a:solidFill>
                  <a:schemeClr val="accent4"/>
                </a:solidFill>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t>xx%</a:t>
            </a:r>
          </a:p>
        </p:txBody>
      </p:sp>
      <p:sp>
        <p:nvSpPr>
          <p:cNvPr id="452" name="Google Shape;452;p13"/>
          <p:cNvSpPr txBox="1">
            <a:spLocks noGrp="1"/>
          </p:cNvSpPr>
          <p:nvPr>
            <p:ph type="title" idx="9"/>
          </p:nvPr>
        </p:nvSpPr>
        <p:spPr>
          <a:xfrm>
            <a:off x="1791525" y="2364175"/>
            <a:ext cx="2589900" cy="531600"/>
          </a:xfrm>
          <a:prstGeom prst="rect">
            <a:avLst/>
          </a:prstGeom>
        </p:spPr>
        <p:txBody>
          <a:bodyPr spcFirstLastPara="1" wrap="square" lIns="91425" tIns="91425" rIns="91425" bIns="91425" anchor="b" anchorCtr="0">
            <a:noAutofit/>
          </a:bodyPr>
          <a:lstStyle>
            <a:lvl1pPr lvl="0" algn="l" rtl="0">
              <a:spcBef>
                <a:spcPts val="0"/>
              </a:spcBef>
              <a:spcAft>
                <a:spcPts val="0"/>
              </a:spcAft>
              <a:buSzPts val="2000"/>
              <a:buNone/>
              <a:defRPr sz="1800" b="1">
                <a:solidFill>
                  <a:schemeClr val="accent3"/>
                </a:solidFill>
              </a:defRPr>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a:endParaRPr/>
          </a:p>
        </p:txBody>
      </p:sp>
      <p:sp>
        <p:nvSpPr>
          <p:cNvPr id="453" name="Google Shape;453;p13"/>
          <p:cNvSpPr txBox="1">
            <a:spLocks noGrp="1"/>
          </p:cNvSpPr>
          <p:nvPr>
            <p:ph type="title" idx="13"/>
          </p:nvPr>
        </p:nvSpPr>
        <p:spPr>
          <a:xfrm>
            <a:off x="1791525" y="2743375"/>
            <a:ext cx="2589900" cy="753300"/>
          </a:xfrm>
          <a:prstGeom prst="rect">
            <a:avLst/>
          </a:prstGeom>
        </p:spPr>
        <p:txBody>
          <a:bodyPr spcFirstLastPara="1" wrap="square" lIns="91425" tIns="91425" rIns="91425" bIns="91425" anchor="t" anchorCtr="0">
            <a:noAutofit/>
          </a:bodyPr>
          <a:lstStyle>
            <a:lvl1pPr lvl="0" algn="l" rtl="0">
              <a:spcBef>
                <a:spcPts val="0"/>
              </a:spcBef>
              <a:spcAft>
                <a:spcPts val="0"/>
              </a:spcAft>
              <a:buSzPts val="1400"/>
              <a:buFont typeface="Nunito"/>
              <a:buNone/>
              <a:defRPr sz="1400">
                <a:latin typeface="Basic"/>
                <a:ea typeface="Basic"/>
                <a:cs typeface="Basic"/>
                <a:sym typeface="Basic"/>
              </a:defRPr>
            </a:lvl1pPr>
            <a:lvl2pPr lvl="1" rtl="0">
              <a:spcBef>
                <a:spcPts val="0"/>
              </a:spcBef>
              <a:spcAft>
                <a:spcPts val="0"/>
              </a:spcAft>
              <a:buSzPts val="1400"/>
              <a:buFont typeface="Nunito"/>
              <a:buNone/>
              <a:defRPr sz="1400">
                <a:latin typeface="Nunito"/>
                <a:ea typeface="Nunito"/>
                <a:cs typeface="Nunito"/>
                <a:sym typeface="Nunito"/>
              </a:defRPr>
            </a:lvl2pPr>
            <a:lvl3pPr lvl="2" rtl="0">
              <a:spcBef>
                <a:spcPts val="0"/>
              </a:spcBef>
              <a:spcAft>
                <a:spcPts val="0"/>
              </a:spcAft>
              <a:buSzPts val="1400"/>
              <a:buFont typeface="Nunito"/>
              <a:buNone/>
              <a:defRPr sz="1400">
                <a:latin typeface="Nunito"/>
                <a:ea typeface="Nunito"/>
                <a:cs typeface="Nunito"/>
                <a:sym typeface="Nunito"/>
              </a:defRPr>
            </a:lvl3pPr>
            <a:lvl4pPr lvl="3" rtl="0">
              <a:spcBef>
                <a:spcPts val="0"/>
              </a:spcBef>
              <a:spcAft>
                <a:spcPts val="0"/>
              </a:spcAft>
              <a:buSzPts val="1400"/>
              <a:buFont typeface="Nunito"/>
              <a:buNone/>
              <a:defRPr sz="1400">
                <a:latin typeface="Nunito"/>
                <a:ea typeface="Nunito"/>
                <a:cs typeface="Nunito"/>
                <a:sym typeface="Nunito"/>
              </a:defRPr>
            </a:lvl4pPr>
            <a:lvl5pPr lvl="4" rtl="0">
              <a:spcBef>
                <a:spcPts val="0"/>
              </a:spcBef>
              <a:spcAft>
                <a:spcPts val="0"/>
              </a:spcAft>
              <a:buSzPts val="1400"/>
              <a:buFont typeface="Nunito"/>
              <a:buNone/>
              <a:defRPr sz="1400">
                <a:latin typeface="Nunito"/>
                <a:ea typeface="Nunito"/>
                <a:cs typeface="Nunito"/>
                <a:sym typeface="Nunito"/>
              </a:defRPr>
            </a:lvl5pPr>
            <a:lvl6pPr lvl="5" rtl="0">
              <a:spcBef>
                <a:spcPts val="0"/>
              </a:spcBef>
              <a:spcAft>
                <a:spcPts val="0"/>
              </a:spcAft>
              <a:buSzPts val="1400"/>
              <a:buFont typeface="Nunito"/>
              <a:buNone/>
              <a:defRPr sz="1400">
                <a:latin typeface="Nunito"/>
                <a:ea typeface="Nunito"/>
                <a:cs typeface="Nunito"/>
                <a:sym typeface="Nunito"/>
              </a:defRPr>
            </a:lvl6pPr>
            <a:lvl7pPr lvl="6" rtl="0">
              <a:spcBef>
                <a:spcPts val="0"/>
              </a:spcBef>
              <a:spcAft>
                <a:spcPts val="0"/>
              </a:spcAft>
              <a:buSzPts val="1400"/>
              <a:buFont typeface="Nunito"/>
              <a:buNone/>
              <a:defRPr sz="1400">
                <a:latin typeface="Nunito"/>
                <a:ea typeface="Nunito"/>
                <a:cs typeface="Nunito"/>
                <a:sym typeface="Nunito"/>
              </a:defRPr>
            </a:lvl7pPr>
            <a:lvl8pPr lvl="7" rtl="0">
              <a:spcBef>
                <a:spcPts val="0"/>
              </a:spcBef>
              <a:spcAft>
                <a:spcPts val="0"/>
              </a:spcAft>
              <a:buSzPts val="1400"/>
              <a:buFont typeface="Nunito"/>
              <a:buNone/>
              <a:defRPr sz="1400">
                <a:latin typeface="Nunito"/>
                <a:ea typeface="Nunito"/>
                <a:cs typeface="Nunito"/>
                <a:sym typeface="Nunito"/>
              </a:defRPr>
            </a:lvl8pPr>
            <a:lvl9pPr lvl="8" rtl="0">
              <a:spcBef>
                <a:spcPts val="0"/>
              </a:spcBef>
              <a:spcAft>
                <a:spcPts val="0"/>
              </a:spcAft>
              <a:buSzPts val="1400"/>
              <a:buFont typeface="Nunito"/>
              <a:buNone/>
              <a:defRPr sz="1400">
                <a:latin typeface="Nunito"/>
                <a:ea typeface="Nunito"/>
                <a:cs typeface="Nunito"/>
                <a:sym typeface="Nunito"/>
              </a:defRPr>
            </a:lvl9pPr>
          </a:lstStyle>
          <a:p>
            <a:endParaRPr/>
          </a:p>
        </p:txBody>
      </p:sp>
      <p:sp>
        <p:nvSpPr>
          <p:cNvPr id="454" name="Google Shape;454;p13"/>
          <p:cNvSpPr txBox="1">
            <a:spLocks noGrp="1"/>
          </p:cNvSpPr>
          <p:nvPr>
            <p:ph type="title" idx="14" hasCustomPrompt="1"/>
          </p:nvPr>
        </p:nvSpPr>
        <p:spPr>
          <a:xfrm>
            <a:off x="4686225" y="2592775"/>
            <a:ext cx="1005900" cy="5316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000"/>
              <a:buNone/>
              <a:defRPr sz="4800">
                <a:solidFill>
                  <a:schemeClr val="accent4"/>
                </a:solidFill>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t>xx%</a:t>
            </a:r>
          </a:p>
        </p:txBody>
      </p:sp>
      <p:sp>
        <p:nvSpPr>
          <p:cNvPr id="455" name="Google Shape;455;p13"/>
          <p:cNvSpPr txBox="1">
            <a:spLocks noGrp="1"/>
          </p:cNvSpPr>
          <p:nvPr>
            <p:ph type="title" idx="15"/>
          </p:nvPr>
        </p:nvSpPr>
        <p:spPr>
          <a:xfrm>
            <a:off x="5692150" y="2364175"/>
            <a:ext cx="2589900" cy="531600"/>
          </a:xfrm>
          <a:prstGeom prst="rect">
            <a:avLst/>
          </a:prstGeom>
        </p:spPr>
        <p:txBody>
          <a:bodyPr spcFirstLastPara="1" wrap="square" lIns="91425" tIns="91425" rIns="91425" bIns="91425" anchor="b" anchorCtr="0">
            <a:noAutofit/>
          </a:bodyPr>
          <a:lstStyle>
            <a:lvl1pPr lvl="0" algn="l" rtl="0">
              <a:spcBef>
                <a:spcPts val="0"/>
              </a:spcBef>
              <a:spcAft>
                <a:spcPts val="0"/>
              </a:spcAft>
              <a:buSzPts val="2000"/>
              <a:buNone/>
              <a:defRPr sz="1800" b="1">
                <a:solidFill>
                  <a:schemeClr val="accent3"/>
                </a:solidFill>
              </a:defRPr>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a:endParaRPr/>
          </a:p>
        </p:txBody>
      </p:sp>
      <p:sp>
        <p:nvSpPr>
          <p:cNvPr id="456" name="Google Shape;456;p13"/>
          <p:cNvSpPr txBox="1">
            <a:spLocks noGrp="1"/>
          </p:cNvSpPr>
          <p:nvPr>
            <p:ph type="title" idx="16"/>
          </p:nvPr>
        </p:nvSpPr>
        <p:spPr>
          <a:xfrm>
            <a:off x="5692150" y="2743375"/>
            <a:ext cx="2589900" cy="753300"/>
          </a:xfrm>
          <a:prstGeom prst="rect">
            <a:avLst/>
          </a:prstGeom>
        </p:spPr>
        <p:txBody>
          <a:bodyPr spcFirstLastPara="1" wrap="square" lIns="91425" tIns="91425" rIns="91425" bIns="91425" anchor="t" anchorCtr="0">
            <a:noAutofit/>
          </a:bodyPr>
          <a:lstStyle>
            <a:lvl1pPr lvl="0" algn="l" rtl="0">
              <a:spcBef>
                <a:spcPts val="0"/>
              </a:spcBef>
              <a:spcAft>
                <a:spcPts val="0"/>
              </a:spcAft>
              <a:buSzPts val="1400"/>
              <a:buFont typeface="Nunito"/>
              <a:buNone/>
              <a:defRPr sz="1400">
                <a:latin typeface="Basic"/>
                <a:ea typeface="Basic"/>
                <a:cs typeface="Basic"/>
                <a:sym typeface="Basic"/>
              </a:defRPr>
            </a:lvl1pPr>
            <a:lvl2pPr lvl="1" rtl="0">
              <a:spcBef>
                <a:spcPts val="0"/>
              </a:spcBef>
              <a:spcAft>
                <a:spcPts val="0"/>
              </a:spcAft>
              <a:buSzPts val="1400"/>
              <a:buFont typeface="Nunito"/>
              <a:buNone/>
              <a:defRPr sz="1400">
                <a:latin typeface="Nunito"/>
                <a:ea typeface="Nunito"/>
                <a:cs typeface="Nunito"/>
                <a:sym typeface="Nunito"/>
              </a:defRPr>
            </a:lvl2pPr>
            <a:lvl3pPr lvl="2" rtl="0">
              <a:spcBef>
                <a:spcPts val="0"/>
              </a:spcBef>
              <a:spcAft>
                <a:spcPts val="0"/>
              </a:spcAft>
              <a:buSzPts val="1400"/>
              <a:buFont typeface="Nunito"/>
              <a:buNone/>
              <a:defRPr sz="1400">
                <a:latin typeface="Nunito"/>
                <a:ea typeface="Nunito"/>
                <a:cs typeface="Nunito"/>
                <a:sym typeface="Nunito"/>
              </a:defRPr>
            </a:lvl3pPr>
            <a:lvl4pPr lvl="3" rtl="0">
              <a:spcBef>
                <a:spcPts val="0"/>
              </a:spcBef>
              <a:spcAft>
                <a:spcPts val="0"/>
              </a:spcAft>
              <a:buSzPts val="1400"/>
              <a:buFont typeface="Nunito"/>
              <a:buNone/>
              <a:defRPr sz="1400">
                <a:latin typeface="Nunito"/>
                <a:ea typeface="Nunito"/>
                <a:cs typeface="Nunito"/>
                <a:sym typeface="Nunito"/>
              </a:defRPr>
            </a:lvl4pPr>
            <a:lvl5pPr lvl="4" rtl="0">
              <a:spcBef>
                <a:spcPts val="0"/>
              </a:spcBef>
              <a:spcAft>
                <a:spcPts val="0"/>
              </a:spcAft>
              <a:buSzPts val="1400"/>
              <a:buFont typeface="Nunito"/>
              <a:buNone/>
              <a:defRPr sz="1400">
                <a:latin typeface="Nunito"/>
                <a:ea typeface="Nunito"/>
                <a:cs typeface="Nunito"/>
                <a:sym typeface="Nunito"/>
              </a:defRPr>
            </a:lvl5pPr>
            <a:lvl6pPr lvl="5" rtl="0">
              <a:spcBef>
                <a:spcPts val="0"/>
              </a:spcBef>
              <a:spcAft>
                <a:spcPts val="0"/>
              </a:spcAft>
              <a:buSzPts val="1400"/>
              <a:buFont typeface="Nunito"/>
              <a:buNone/>
              <a:defRPr sz="1400">
                <a:latin typeface="Nunito"/>
                <a:ea typeface="Nunito"/>
                <a:cs typeface="Nunito"/>
                <a:sym typeface="Nunito"/>
              </a:defRPr>
            </a:lvl6pPr>
            <a:lvl7pPr lvl="6" rtl="0">
              <a:spcBef>
                <a:spcPts val="0"/>
              </a:spcBef>
              <a:spcAft>
                <a:spcPts val="0"/>
              </a:spcAft>
              <a:buSzPts val="1400"/>
              <a:buFont typeface="Nunito"/>
              <a:buNone/>
              <a:defRPr sz="1400">
                <a:latin typeface="Nunito"/>
                <a:ea typeface="Nunito"/>
                <a:cs typeface="Nunito"/>
                <a:sym typeface="Nunito"/>
              </a:defRPr>
            </a:lvl7pPr>
            <a:lvl8pPr lvl="7" rtl="0">
              <a:spcBef>
                <a:spcPts val="0"/>
              </a:spcBef>
              <a:spcAft>
                <a:spcPts val="0"/>
              </a:spcAft>
              <a:buSzPts val="1400"/>
              <a:buFont typeface="Nunito"/>
              <a:buNone/>
              <a:defRPr sz="1400">
                <a:latin typeface="Nunito"/>
                <a:ea typeface="Nunito"/>
                <a:cs typeface="Nunito"/>
                <a:sym typeface="Nunito"/>
              </a:defRPr>
            </a:lvl8pPr>
            <a:lvl9pPr lvl="8" rtl="0">
              <a:spcBef>
                <a:spcPts val="0"/>
              </a:spcBef>
              <a:spcAft>
                <a:spcPts val="0"/>
              </a:spcAft>
              <a:buSzPts val="1400"/>
              <a:buFont typeface="Nunito"/>
              <a:buNone/>
              <a:defRPr sz="1400">
                <a:latin typeface="Nunito"/>
                <a:ea typeface="Nunito"/>
                <a:cs typeface="Nunito"/>
                <a:sym typeface="Nunito"/>
              </a:defRPr>
            </a:lvl9pPr>
          </a:lstStyle>
          <a:p>
            <a:endParaRPr/>
          </a:p>
        </p:txBody>
      </p:sp>
      <p:sp>
        <p:nvSpPr>
          <p:cNvPr id="457" name="Google Shape;457;p13"/>
          <p:cNvSpPr txBox="1">
            <a:spLocks noGrp="1"/>
          </p:cNvSpPr>
          <p:nvPr>
            <p:ph type="title" idx="17" hasCustomPrompt="1"/>
          </p:nvPr>
        </p:nvSpPr>
        <p:spPr>
          <a:xfrm>
            <a:off x="785600" y="3623592"/>
            <a:ext cx="1005900" cy="5316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000"/>
              <a:buNone/>
              <a:defRPr sz="4800">
                <a:solidFill>
                  <a:schemeClr val="accent4"/>
                </a:solidFill>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t>xx%</a:t>
            </a:r>
          </a:p>
        </p:txBody>
      </p:sp>
      <p:sp>
        <p:nvSpPr>
          <p:cNvPr id="458" name="Google Shape;458;p13"/>
          <p:cNvSpPr txBox="1">
            <a:spLocks noGrp="1"/>
          </p:cNvSpPr>
          <p:nvPr>
            <p:ph type="title" idx="18"/>
          </p:nvPr>
        </p:nvSpPr>
        <p:spPr>
          <a:xfrm>
            <a:off x="1791525" y="3394992"/>
            <a:ext cx="2589900" cy="531600"/>
          </a:xfrm>
          <a:prstGeom prst="rect">
            <a:avLst/>
          </a:prstGeom>
        </p:spPr>
        <p:txBody>
          <a:bodyPr spcFirstLastPara="1" wrap="square" lIns="91425" tIns="91425" rIns="91425" bIns="91425" anchor="b" anchorCtr="0">
            <a:noAutofit/>
          </a:bodyPr>
          <a:lstStyle>
            <a:lvl1pPr lvl="0" algn="l" rtl="0">
              <a:spcBef>
                <a:spcPts val="0"/>
              </a:spcBef>
              <a:spcAft>
                <a:spcPts val="0"/>
              </a:spcAft>
              <a:buSzPts val="2000"/>
              <a:buNone/>
              <a:defRPr sz="1800" b="1">
                <a:solidFill>
                  <a:schemeClr val="accent3"/>
                </a:solidFill>
              </a:defRPr>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a:endParaRPr/>
          </a:p>
        </p:txBody>
      </p:sp>
      <p:sp>
        <p:nvSpPr>
          <p:cNvPr id="459" name="Google Shape;459;p13"/>
          <p:cNvSpPr txBox="1">
            <a:spLocks noGrp="1"/>
          </p:cNvSpPr>
          <p:nvPr>
            <p:ph type="title" idx="19"/>
          </p:nvPr>
        </p:nvSpPr>
        <p:spPr>
          <a:xfrm>
            <a:off x="1791525" y="3774192"/>
            <a:ext cx="2589900" cy="753300"/>
          </a:xfrm>
          <a:prstGeom prst="rect">
            <a:avLst/>
          </a:prstGeom>
        </p:spPr>
        <p:txBody>
          <a:bodyPr spcFirstLastPara="1" wrap="square" lIns="91425" tIns="91425" rIns="91425" bIns="91425" anchor="t" anchorCtr="0">
            <a:noAutofit/>
          </a:bodyPr>
          <a:lstStyle>
            <a:lvl1pPr lvl="0" algn="l" rtl="0">
              <a:spcBef>
                <a:spcPts val="0"/>
              </a:spcBef>
              <a:spcAft>
                <a:spcPts val="0"/>
              </a:spcAft>
              <a:buSzPts val="1400"/>
              <a:buFont typeface="Nunito"/>
              <a:buNone/>
              <a:defRPr sz="1400">
                <a:latin typeface="Basic"/>
                <a:ea typeface="Basic"/>
                <a:cs typeface="Basic"/>
                <a:sym typeface="Basic"/>
              </a:defRPr>
            </a:lvl1pPr>
            <a:lvl2pPr lvl="1" rtl="0">
              <a:spcBef>
                <a:spcPts val="0"/>
              </a:spcBef>
              <a:spcAft>
                <a:spcPts val="0"/>
              </a:spcAft>
              <a:buSzPts val="1400"/>
              <a:buFont typeface="Nunito"/>
              <a:buNone/>
              <a:defRPr sz="1400">
                <a:latin typeface="Nunito"/>
                <a:ea typeface="Nunito"/>
                <a:cs typeface="Nunito"/>
                <a:sym typeface="Nunito"/>
              </a:defRPr>
            </a:lvl2pPr>
            <a:lvl3pPr lvl="2" rtl="0">
              <a:spcBef>
                <a:spcPts val="0"/>
              </a:spcBef>
              <a:spcAft>
                <a:spcPts val="0"/>
              </a:spcAft>
              <a:buSzPts val="1400"/>
              <a:buFont typeface="Nunito"/>
              <a:buNone/>
              <a:defRPr sz="1400">
                <a:latin typeface="Nunito"/>
                <a:ea typeface="Nunito"/>
                <a:cs typeface="Nunito"/>
                <a:sym typeface="Nunito"/>
              </a:defRPr>
            </a:lvl3pPr>
            <a:lvl4pPr lvl="3" rtl="0">
              <a:spcBef>
                <a:spcPts val="0"/>
              </a:spcBef>
              <a:spcAft>
                <a:spcPts val="0"/>
              </a:spcAft>
              <a:buSzPts val="1400"/>
              <a:buFont typeface="Nunito"/>
              <a:buNone/>
              <a:defRPr sz="1400">
                <a:latin typeface="Nunito"/>
                <a:ea typeface="Nunito"/>
                <a:cs typeface="Nunito"/>
                <a:sym typeface="Nunito"/>
              </a:defRPr>
            </a:lvl4pPr>
            <a:lvl5pPr lvl="4" rtl="0">
              <a:spcBef>
                <a:spcPts val="0"/>
              </a:spcBef>
              <a:spcAft>
                <a:spcPts val="0"/>
              </a:spcAft>
              <a:buSzPts val="1400"/>
              <a:buFont typeface="Nunito"/>
              <a:buNone/>
              <a:defRPr sz="1400">
                <a:latin typeface="Nunito"/>
                <a:ea typeface="Nunito"/>
                <a:cs typeface="Nunito"/>
                <a:sym typeface="Nunito"/>
              </a:defRPr>
            </a:lvl5pPr>
            <a:lvl6pPr lvl="5" rtl="0">
              <a:spcBef>
                <a:spcPts val="0"/>
              </a:spcBef>
              <a:spcAft>
                <a:spcPts val="0"/>
              </a:spcAft>
              <a:buSzPts val="1400"/>
              <a:buFont typeface="Nunito"/>
              <a:buNone/>
              <a:defRPr sz="1400">
                <a:latin typeface="Nunito"/>
                <a:ea typeface="Nunito"/>
                <a:cs typeface="Nunito"/>
                <a:sym typeface="Nunito"/>
              </a:defRPr>
            </a:lvl6pPr>
            <a:lvl7pPr lvl="6" rtl="0">
              <a:spcBef>
                <a:spcPts val="0"/>
              </a:spcBef>
              <a:spcAft>
                <a:spcPts val="0"/>
              </a:spcAft>
              <a:buSzPts val="1400"/>
              <a:buFont typeface="Nunito"/>
              <a:buNone/>
              <a:defRPr sz="1400">
                <a:latin typeface="Nunito"/>
                <a:ea typeface="Nunito"/>
                <a:cs typeface="Nunito"/>
                <a:sym typeface="Nunito"/>
              </a:defRPr>
            </a:lvl7pPr>
            <a:lvl8pPr lvl="7" rtl="0">
              <a:spcBef>
                <a:spcPts val="0"/>
              </a:spcBef>
              <a:spcAft>
                <a:spcPts val="0"/>
              </a:spcAft>
              <a:buSzPts val="1400"/>
              <a:buFont typeface="Nunito"/>
              <a:buNone/>
              <a:defRPr sz="1400">
                <a:latin typeface="Nunito"/>
                <a:ea typeface="Nunito"/>
                <a:cs typeface="Nunito"/>
                <a:sym typeface="Nunito"/>
              </a:defRPr>
            </a:lvl8pPr>
            <a:lvl9pPr lvl="8" rtl="0">
              <a:spcBef>
                <a:spcPts val="0"/>
              </a:spcBef>
              <a:spcAft>
                <a:spcPts val="0"/>
              </a:spcAft>
              <a:buSzPts val="1400"/>
              <a:buFont typeface="Nunito"/>
              <a:buNone/>
              <a:defRPr sz="1400">
                <a:latin typeface="Nunito"/>
                <a:ea typeface="Nunito"/>
                <a:cs typeface="Nunito"/>
                <a:sym typeface="Nunito"/>
              </a:defRPr>
            </a:lvl9pPr>
          </a:lstStyle>
          <a:p>
            <a:endParaRPr/>
          </a:p>
        </p:txBody>
      </p:sp>
      <p:sp>
        <p:nvSpPr>
          <p:cNvPr id="460" name="Google Shape;460;p13"/>
          <p:cNvSpPr txBox="1">
            <a:spLocks noGrp="1"/>
          </p:cNvSpPr>
          <p:nvPr>
            <p:ph type="title" idx="20" hasCustomPrompt="1"/>
          </p:nvPr>
        </p:nvSpPr>
        <p:spPr>
          <a:xfrm>
            <a:off x="4686225" y="3623592"/>
            <a:ext cx="1005900" cy="5316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000"/>
              <a:buNone/>
              <a:defRPr sz="4800">
                <a:solidFill>
                  <a:schemeClr val="accent4"/>
                </a:solidFill>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t>xx%</a:t>
            </a:r>
          </a:p>
        </p:txBody>
      </p:sp>
      <p:sp>
        <p:nvSpPr>
          <p:cNvPr id="461" name="Google Shape;461;p13"/>
          <p:cNvSpPr txBox="1">
            <a:spLocks noGrp="1"/>
          </p:cNvSpPr>
          <p:nvPr>
            <p:ph type="title" idx="21"/>
          </p:nvPr>
        </p:nvSpPr>
        <p:spPr>
          <a:xfrm>
            <a:off x="5692150" y="3394992"/>
            <a:ext cx="2589900" cy="531600"/>
          </a:xfrm>
          <a:prstGeom prst="rect">
            <a:avLst/>
          </a:prstGeom>
        </p:spPr>
        <p:txBody>
          <a:bodyPr spcFirstLastPara="1" wrap="square" lIns="91425" tIns="91425" rIns="91425" bIns="91425" anchor="b" anchorCtr="0">
            <a:noAutofit/>
          </a:bodyPr>
          <a:lstStyle>
            <a:lvl1pPr lvl="0" algn="l" rtl="0">
              <a:spcBef>
                <a:spcPts val="0"/>
              </a:spcBef>
              <a:spcAft>
                <a:spcPts val="0"/>
              </a:spcAft>
              <a:buSzPts val="2000"/>
              <a:buNone/>
              <a:defRPr sz="1800" b="1">
                <a:solidFill>
                  <a:schemeClr val="accent3"/>
                </a:solidFill>
              </a:defRPr>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a:endParaRPr/>
          </a:p>
        </p:txBody>
      </p:sp>
      <p:sp>
        <p:nvSpPr>
          <p:cNvPr id="462" name="Google Shape;462;p13"/>
          <p:cNvSpPr txBox="1">
            <a:spLocks noGrp="1"/>
          </p:cNvSpPr>
          <p:nvPr>
            <p:ph type="title" idx="22"/>
          </p:nvPr>
        </p:nvSpPr>
        <p:spPr>
          <a:xfrm>
            <a:off x="5692150" y="3774192"/>
            <a:ext cx="2589900" cy="753300"/>
          </a:xfrm>
          <a:prstGeom prst="rect">
            <a:avLst/>
          </a:prstGeom>
        </p:spPr>
        <p:txBody>
          <a:bodyPr spcFirstLastPara="1" wrap="square" lIns="91425" tIns="91425" rIns="91425" bIns="91425" anchor="t" anchorCtr="0">
            <a:noAutofit/>
          </a:bodyPr>
          <a:lstStyle>
            <a:lvl1pPr lvl="0" algn="l" rtl="0">
              <a:spcBef>
                <a:spcPts val="0"/>
              </a:spcBef>
              <a:spcAft>
                <a:spcPts val="0"/>
              </a:spcAft>
              <a:buSzPts val="1400"/>
              <a:buFont typeface="Nunito"/>
              <a:buNone/>
              <a:defRPr sz="1400">
                <a:latin typeface="Basic"/>
                <a:ea typeface="Basic"/>
                <a:cs typeface="Basic"/>
                <a:sym typeface="Basic"/>
              </a:defRPr>
            </a:lvl1pPr>
            <a:lvl2pPr lvl="1" rtl="0">
              <a:spcBef>
                <a:spcPts val="0"/>
              </a:spcBef>
              <a:spcAft>
                <a:spcPts val="0"/>
              </a:spcAft>
              <a:buSzPts val="1400"/>
              <a:buFont typeface="Nunito"/>
              <a:buNone/>
              <a:defRPr sz="1400">
                <a:latin typeface="Nunito"/>
                <a:ea typeface="Nunito"/>
                <a:cs typeface="Nunito"/>
                <a:sym typeface="Nunito"/>
              </a:defRPr>
            </a:lvl2pPr>
            <a:lvl3pPr lvl="2" rtl="0">
              <a:spcBef>
                <a:spcPts val="0"/>
              </a:spcBef>
              <a:spcAft>
                <a:spcPts val="0"/>
              </a:spcAft>
              <a:buSzPts val="1400"/>
              <a:buFont typeface="Nunito"/>
              <a:buNone/>
              <a:defRPr sz="1400">
                <a:latin typeface="Nunito"/>
                <a:ea typeface="Nunito"/>
                <a:cs typeface="Nunito"/>
                <a:sym typeface="Nunito"/>
              </a:defRPr>
            </a:lvl3pPr>
            <a:lvl4pPr lvl="3" rtl="0">
              <a:spcBef>
                <a:spcPts val="0"/>
              </a:spcBef>
              <a:spcAft>
                <a:spcPts val="0"/>
              </a:spcAft>
              <a:buSzPts val="1400"/>
              <a:buFont typeface="Nunito"/>
              <a:buNone/>
              <a:defRPr sz="1400">
                <a:latin typeface="Nunito"/>
                <a:ea typeface="Nunito"/>
                <a:cs typeface="Nunito"/>
                <a:sym typeface="Nunito"/>
              </a:defRPr>
            </a:lvl4pPr>
            <a:lvl5pPr lvl="4" rtl="0">
              <a:spcBef>
                <a:spcPts val="0"/>
              </a:spcBef>
              <a:spcAft>
                <a:spcPts val="0"/>
              </a:spcAft>
              <a:buSzPts val="1400"/>
              <a:buFont typeface="Nunito"/>
              <a:buNone/>
              <a:defRPr sz="1400">
                <a:latin typeface="Nunito"/>
                <a:ea typeface="Nunito"/>
                <a:cs typeface="Nunito"/>
                <a:sym typeface="Nunito"/>
              </a:defRPr>
            </a:lvl5pPr>
            <a:lvl6pPr lvl="5" rtl="0">
              <a:spcBef>
                <a:spcPts val="0"/>
              </a:spcBef>
              <a:spcAft>
                <a:spcPts val="0"/>
              </a:spcAft>
              <a:buSzPts val="1400"/>
              <a:buFont typeface="Nunito"/>
              <a:buNone/>
              <a:defRPr sz="1400">
                <a:latin typeface="Nunito"/>
                <a:ea typeface="Nunito"/>
                <a:cs typeface="Nunito"/>
                <a:sym typeface="Nunito"/>
              </a:defRPr>
            </a:lvl6pPr>
            <a:lvl7pPr lvl="6" rtl="0">
              <a:spcBef>
                <a:spcPts val="0"/>
              </a:spcBef>
              <a:spcAft>
                <a:spcPts val="0"/>
              </a:spcAft>
              <a:buSzPts val="1400"/>
              <a:buFont typeface="Nunito"/>
              <a:buNone/>
              <a:defRPr sz="1400">
                <a:latin typeface="Nunito"/>
                <a:ea typeface="Nunito"/>
                <a:cs typeface="Nunito"/>
                <a:sym typeface="Nunito"/>
              </a:defRPr>
            </a:lvl7pPr>
            <a:lvl8pPr lvl="7" rtl="0">
              <a:spcBef>
                <a:spcPts val="0"/>
              </a:spcBef>
              <a:spcAft>
                <a:spcPts val="0"/>
              </a:spcAft>
              <a:buSzPts val="1400"/>
              <a:buFont typeface="Nunito"/>
              <a:buNone/>
              <a:defRPr sz="1400">
                <a:latin typeface="Nunito"/>
                <a:ea typeface="Nunito"/>
                <a:cs typeface="Nunito"/>
                <a:sym typeface="Nunito"/>
              </a:defRPr>
            </a:lvl8pPr>
            <a:lvl9pPr lvl="8" rtl="0">
              <a:spcBef>
                <a:spcPts val="0"/>
              </a:spcBef>
              <a:spcAft>
                <a:spcPts val="0"/>
              </a:spcAft>
              <a:buSzPts val="1400"/>
              <a:buFont typeface="Nunito"/>
              <a:buNone/>
              <a:defRPr sz="1400">
                <a:latin typeface="Nunito"/>
                <a:ea typeface="Nunito"/>
                <a:cs typeface="Nunito"/>
                <a:sym typeface="Nunito"/>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Quote">
  <p:cSld name="CUSTOM_1">
    <p:spTree>
      <p:nvGrpSpPr>
        <p:cNvPr id="1" name="Shape 463"/>
        <p:cNvGrpSpPr/>
        <p:nvPr/>
      </p:nvGrpSpPr>
      <p:grpSpPr>
        <a:xfrm>
          <a:off x="0" y="0"/>
          <a:ext cx="0" cy="0"/>
          <a:chOff x="0" y="0"/>
          <a:chExt cx="0" cy="0"/>
        </a:xfrm>
      </p:grpSpPr>
      <p:grpSp>
        <p:nvGrpSpPr>
          <p:cNvPr id="464" name="Google Shape;464;p14"/>
          <p:cNvGrpSpPr/>
          <p:nvPr/>
        </p:nvGrpSpPr>
        <p:grpSpPr>
          <a:xfrm>
            <a:off x="131236" y="132380"/>
            <a:ext cx="8875168" cy="2221469"/>
            <a:chOff x="131236" y="132380"/>
            <a:chExt cx="8875168" cy="2221469"/>
          </a:xfrm>
        </p:grpSpPr>
        <p:sp>
          <p:nvSpPr>
            <p:cNvPr id="465" name="Google Shape;465;p14"/>
            <p:cNvSpPr/>
            <p:nvPr/>
          </p:nvSpPr>
          <p:spPr>
            <a:xfrm>
              <a:off x="2175585" y="709634"/>
              <a:ext cx="103191" cy="86856"/>
            </a:xfrm>
            <a:custGeom>
              <a:avLst/>
              <a:gdLst/>
              <a:ahLst/>
              <a:cxnLst/>
              <a:rect l="l" t="t" r="r" b="b"/>
              <a:pathLst>
                <a:path w="3228" h="2717" extrusionOk="0">
                  <a:moveTo>
                    <a:pt x="468" y="0"/>
                  </a:moveTo>
                  <a:cubicBezTo>
                    <a:pt x="185" y="0"/>
                    <a:pt x="1" y="26"/>
                    <a:pt x="1" y="26"/>
                  </a:cubicBezTo>
                  <a:lnTo>
                    <a:pt x="156" y="1395"/>
                  </a:lnTo>
                  <a:cubicBezTo>
                    <a:pt x="296" y="1361"/>
                    <a:pt x="433" y="1345"/>
                    <a:pt x="566" y="1345"/>
                  </a:cubicBezTo>
                  <a:cubicBezTo>
                    <a:pt x="1810" y="1345"/>
                    <a:pt x="2656" y="2717"/>
                    <a:pt x="2656" y="2717"/>
                  </a:cubicBezTo>
                  <a:lnTo>
                    <a:pt x="3227" y="1610"/>
                  </a:lnTo>
                  <a:cubicBezTo>
                    <a:pt x="2731" y="191"/>
                    <a:pt x="1237" y="0"/>
                    <a:pt x="4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14"/>
            <p:cNvSpPr/>
            <p:nvPr/>
          </p:nvSpPr>
          <p:spPr>
            <a:xfrm>
              <a:off x="1971457" y="219309"/>
              <a:ext cx="74612" cy="92546"/>
            </a:xfrm>
            <a:custGeom>
              <a:avLst/>
              <a:gdLst/>
              <a:ahLst/>
              <a:cxnLst/>
              <a:rect l="l" t="t" r="r" b="b"/>
              <a:pathLst>
                <a:path w="2334" h="2895" extrusionOk="0">
                  <a:moveTo>
                    <a:pt x="393" y="1"/>
                  </a:moveTo>
                  <a:lnTo>
                    <a:pt x="0" y="1025"/>
                  </a:lnTo>
                  <a:cubicBezTo>
                    <a:pt x="1167" y="1322"/>
                    <a:pt x="1274" y="2894"/>
                    <a:pt x="1274" y="2894"/>
                  </a:cubicBezTo>
                  <a:lnTo>
                    <a:pt x="2096" y="2323"/>
                  </a:lnTo>
                  <a:cubicBezTo>
                    <a:pt x="2334" y="703"/>
                    <a:pt x="393" y="1"/>
                    <a:pt x="3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67" name="Google Shape;467;p14"/>
            <p:cNvGrpSpPr/>
            <p:nvPr/>
          </p:nvGrpSpPr>
          <p:grpSpPr>
            <a:xfrm>
              <a:off x="131236" y="132380"/>
              <a:ext cx="8875168" cy="2221469"/>
              <a:chOff x="131236" y="132380"/>
              <a:chExt cx="8875168" cy="2221469"/>
            </a:xfrm>
          </p:grpSpPr>
          <p:sp>
            <p:nvSpPr>
              <p:cNvPr id="468" name="Google Shape;468;p14"/>
              <p:cNvSpPr/>
              <p:nvPr/>
            </p:nvSpPr>
            <p:spPr>
              <a:xfrm>
                <a:off x="372137" y="219302"/>
                <a:ext cx="1870655" cy="1667911"/>
              </a:xfrm>
              <a:custGeom>
                <a:avLst/>
                <a:gdLst/>
                <a:ahLst/>
                <a:cxnLst/>
                <a:rect l="l" t="t" r="r" b="b"/>
                <a:pathLst>
                  <a:path w="40911" h="36475" extrusionOk="0">
                    <a:moveTo>
                      <a:pt x="24266" y="584"/>
                    </a:moveTo>
                    <a:cubicBezTo>
                      <a:pt x="24263" y="592"/>
                      <a:pt x="24260" y="599"/>
                      <a:pt x="24258" y="607"/>
                    </a:cubicBezTo>
                    <a:lnTo>
                      <a:pt x="24258" y="607"/>
                    </a:lnTo>
                    <a:cubicBezTo>
                      <a:pt x="24264" y="599"/>
                      <a:pt x="24271" y="592"/>
                      <a:pt x="24278" y="584"/>
                    </a:cubicBezTo>
                    <a:close/>
                    <a:moveTo>
                      <a:pt x="12967" y="1215"/>
                    </a:moveTo>
                    <a:cubicBezTo>
                      <a:pt x="12633" y="1215"/>
                      <a:pt x="12467" y="1620"/>
                      <a:pt x="12705" y="1858"/>
                    </a:cubicBezTo>
                    <a:cubicBezTo>
                      <a:pt x="12780" y="1930"/>
                      <a:pt x="12872" y="1962"/>
                      <a:pt x="12963" y="1962"/>
                    </a:cubicBezTo>
                    <a:cubicBezTo>
                      <a:pt x="13159" y="1962"/>
                      <a:pt x="13348" y="1812"/>
                      <a:pt x="13348" y="1584"/>
                    </a:cubicBezTo>
                    <a:lnTo>
                      <a:pt x="13336" y="1584"/>
                    </a:lnTo>
                    <a:cubicBezTo>
                      <a:pt x="13336" y="1370"/>
                      <a:pt x="13169" y="1215"/>
                      <a:pt x="12967" y="1215"/>
                    </a:cubicBezTo>
                    <a:close/>
                    <a:moveTo>
                      <a:pt x="20301" y="2001"/>
                    </a:moveTo>
                    <a:cubicBezTo>
                      <a:pt x="20206" y="2001"/>
                      <a:pt x="20134" y="2072"/>
                      <a:pt x="20134" y="2156"/>
                    </a:cubicBezTo>
                    <a:cubicBezTo>
                      <a:pt x="20134" y="2254"/>
                      <a:pt x="20218" y="2318"/>
                      <a:pt x="20302" y="2318"/>
                    </a:cubicBezTo>
                    <a:cubicBezTo>
                      <a:pt x="20340" y="2318"/>
                      <a:pt x="20378" y="2304"/>
                      <a:pt x="20408" y="2275"/>
                    </a:cubicBezTo>
                    <a:cubicBezTo>
                      <a:pt x="20503" y="2167"/>
                      <a:pt x="20432" y="2001"/>
                      <a:pt x="20301" y="2001"/>
                    </a:cubicBezTo>
                    <a:close/>
                    <a:moveTo>
                      <a:pt x="29183" y="3811"/>
                    </a:moveTo>
                    <a:lnTo>
                      <a:pt x="29183" y="3814"/>
                    </a:lnTo>
                    <a:lnTo>
                      <a:pt x="29183" y="3814"/>
                    </a:lnTo>
                    <a:cubicBezTo>
                      <a:pt x="29183" y="3812"/>
                      <a:pt x="29183" y="3811"/>
                      <a:pt x="29183" y="3811"/>
                    </a:cubicBezTo>
                    <a:close/>
                    <a:moveTo>
                      <a:pt x="29183" y="3814"/>
                    </a:moveTo>
                    <a:cubicBezTo>
                      <a:pt x="29182" y="3816"/>
                      <a:pt x="29181" y="3819"/>
                      <a:pt x="29179" y="3823"/>
                    </a:cubicBezTo>
                    <a:lnTo>
                      <a:pt x="29179" y="3823"/>
                    </a:lnTo>
                    <a:cubicBezTo>
                      <a:pt x="29180" y="3822"/>
                      <a:pt x="29181" y="3822"/>
                      <a:pt x="29181" y="3822"/>
                    </a:cubicBezTo>
                    <a:cubicBezTo>
                      <a:pt x="29182" y="3822"/>
                      <a:pt x="29183" y="3822"/>
                      <a:pt x="29183" y="3822"/>
                    </a:cubicBezTo>
                    <a:lnTo>
                      <a:pt x="29183" y="3814"/>
                    </a:lnTo>
                    <a:close/>
                    <a:moveTo>
                      <a:pt x="33517" y="5049"/>
                    </a:moveTo>
                    <a:cubicBezTo>
                      <a:pt x="33504" y="5059"/>
                      <a:pt x="33491" y="5069"/>
                      <a:pt x="33479" y="5078"/>
                    </a:cubicBezTo>
                    <a:lnTo>
                      <a:pt x="33479" y="5078"/>
                    </a:lnTo>
                    <a:cubicBezTo>
                      <a:pt x="33495" y="5072"/>
                      <a:pt x="33512" y="5066"/>
                      <a:pt x="33529" y="5061"/>
                    </a:cubicBezTo>
                    <a:lnTo>
                      <a:pt x="33517" y="5049"/>
                    </a:lnTo>
                    <a:close/>
                    <a:moveTo>
                      <a:pt x="8168" y="4834"/>
                    </a:moveTo>
                    <a:cubicBezTo>
                      <a:pt x="8073" y="4834"/>
                      <a:pt x="8002" y="4894"/>
                      <a:pt x="8014" y="4977"/>
                    </a:cubicBezTo>
                    <a:cubicBezTo>
                      <a:pt x="8014" y="5067"/>
                      <a:pt x="8086" y="5128"/>
                      <a:pt x="8162" y="5128"/>
                    </a:cubicBezTo>
                    <a:cubicBezTo>
                      <a:pt x="8197" y="5128"/>
                      <a:pt x="8233" y="5115"/>
                      <a:pt x="8264" y="5084"/>
                    </a:cubicBezTo>
                    <a:cubicBezTo>
                      <a:pt x="8359" y="5001"/>
                      <a:pt x="8299" y="4834"/>
                      <a:pt x="8168" y="4834"/>
                    </a:cubicBezTo>
                    <a:close/>
                    <a:moveTo>
                      <a:pt x="24258" y="607"/>
                    </a:moveTo>
                    <a:cubicBezTo>
                      <a:pt x="24183" y="695"/>
                      <a:pt x="24118" y="782"/>
                      <a:pt x="24063" y="870"/>
                    </a:cubicBezTo>
                    <a:cubicBezTo>
                      <a:pt x="23932" y="1060"/>
                      <a:pt x="23766" y="1358"/>
                      <a:pt x="23575" y="1715"/>
                    </a:cubicBezTo>
                    <a:cubicBezTo>
                      <a:pt x="23063" y="2656"/>
                      <a:pt x="22634" y="3632"/>
                      <a:pt x="22289" y="4644"/>
                    </a:cubicBezTo>
                    <a:cubicBezTo>
                      <a:pt x="21944" y="5656"/>
                      <a:pt x="21682" y="6704"/>
                      <a:pt x="21515" y="7751"/>
                    </a:cubicBezTo>
                    <a:cubicBezTo>
                      <a:pt x="21444" y="8156"/>
                      <a:pt x="21408" y="8490"/>
                      <a:pt x="21384" y="8716"/>
                    </a:cubicBezTo>
                    <a:cubicBezTo>
                      <a:pt x="21372" y="8835"/>
                      <a:pt x="21361" y="8954"/>
                      <a:pt x="21372" y="9073"/>
                    </a:cubicBezTo>
                    <a:cubicBezTo>
                      <a:pt x="21408" y="8954"/>
                      <a:pt x="21432" y="8847"/>
                      <a:pt x="21444" y="8728"/>
                    </a:cubicBezTo>
                    <a:cubicBezTo>
                      <a:pt x="21480" y="8502"/>
                      <a:pt x="21539" y="8168"/>
                      <a:pt x="21611" y="7775"/>
                    </a:cubicBezTo>
                    <a:cubicBezTo>
                      <a:pt x="22015" y="5680"/>
                      <a:pt x="22694" y="3656"/>
                      <a:pt x="23658" y="1763"/>
                    </a:cubicBezTo>
                    <a:cubicBezTo>
                      <a:pt x="23849" y="1394"/>
                      <a:pt x="24004" y="1096"/>
                      <a:pt x="24111" y="905"/>
                    </a:cubicBezTo>
                    <a:cubicBezTo>
                      <a:pt x="24166" y="806"/>
                      <a:pt x="24221" y="706"/>
                      <a:pt x="24258" y="607"/>
                    </a:cubicBezTo>
                    <a:close/>
                    <a:moveTo>
                      <a:pt x="11788" y="4858"/>
                    </a:moveTo>
                    <a:lnTo>
                      <a:pt x="11788" y="4858"/>
                    </a:lnTo>
                    <a:cubicBezTo>
                      <a:pt x="12002" y="5096"/>
                      <a:pt x="12228" y="5311"/>
                      <a:pt x="12467" y="5513"/>
                    </a:cubicBezTo>
                    <a:cubicBezTo>
                      <a:pt x="12895" y="5906"/>
                      <a:pt x="13490" y="6454"/>
                      <a:pt x="14086" y="7085"/>
                    </a:cubicBezTo>
                    <a:cubicBezTo>
                      <a:pt x="14693" y="7716"/>
                      <a:pt x="15217" y="8311"/>
                      <a:pt x="15586" y="8752"/>
                    </a:cubicBezTo>
                    <a:cubicBezTo>
                      <a:pt x="15776" y="9002"/>
                      <a:pt x="15979" y="9240"/>
                      <a:pt x="16205" y="9454"/>
                    </a:cubicBezTo>
                    <a:cubicBezTo>
                      <a:pt x="16169" y="9383"/>
                      <a:pt x="16122" y="9299"/>
                      <a:pt x="16074" y="9240"/>
                    </a:cubicBezTo>
                    <a:cubicBezTo>
                      <a:pt x="15979" y="9109"/>
                      <a:pt x="15848" y="8906"/>
                      <a:pt x="15669" y="8680"/>
                    </a:cubicBezTo>
                    <a:cubicBezTo>
                      <a:pt x="14753" y="7478"/>
                      <a:pt x="13705" y="6382"/>
                      <a:pt x="12550" y="5418"/>
                    </a:cubicBezTo>
                    <a:cubicBezTo>
                      <a:pt x="12324" y="5239"/>
                      <a:pt x="12133" y="5084"/>
                      <a:pt x="12002" y="4989"/>
                    </a:cubicBezTo>
                    <a:cubicBezTo>
                      <a:pt x="11943" y="4942"/>
                      <a:pt x="11871" y="4894"/>
                      <a:pt x="11788" y="4858"/>
                    </a:cubicBezTo>
                    <a:close/>
                    <a:moveTo>
                      <a:pt x="29179" y="3823"/>
                    </a:moveTo>
                    <a:lnTo>
                      <a:pt x="29179" y="3823"/>
                    </a:lnTo>
                    <a:cubicBezTo>
                      <a:pt x="29095" y="3860"/>
                      <a:pt x="27870" y="5261"/>
                      <a:pt x="26397" y="7001"/>
                    </a:cubicBezTo>
                    <a:cubicBezTo>
                      <a:pt x="24885" y="8799"/>
                      <a:pt x="23694" y="10276"/>
                      <a:pt x="23718" y="10299"/>
                    </a:cubicBezTo>
                    <a:cubicBezTo>
                      <a:pt x="23718" y="10300"/>
                      <a:pt x="23718" y="10300"/>
                      <a:pt x="23719" y="10300"/>
                    </a:cubicBezTo>
                    <a:cubicBezTo>
                      <a:pt x="23762" y="10300"/>
                      <a:pt x="25004" y="8880"/>
                      <a:pt x="26504" y="7097"/>
                    </a:cubicBezTo>
                    <a:cubicBezTo>
                      <a:pt x="27936" y="5391"/>
                      <a:pt x="29097" y="3968"/>
                      <a:pt x="29179" y="3823"/>
                    </a:cubicBezTo>
                    <a:close/>
                    <a:moveTo>
                      <a:pt x="10691" y="6676"/>
                    </a:moveTo>
                    <a:cubicBezTo>
                      <a:pt x="10666" y="6676"/>
                      <a:pt x="10650" y="6681"/>
                      <a:pt x="10645" y="6692"/>
                    </a:cubicBezTo>
                    <a:cubicBezTo>
                      <a:pt x="10585" y="6811"/>
                      <a:pt x="11895" y="7537"/>
                      <a:pt x="13395" y="8573"/>
                    </a:cubicBezTo>
                    <a:cubicBezTo>
                      <a:pt x="14837" y="9568"/>
                      <a:pt x="15915" y="10530"/>
                      <a:pt x="16072" y="10530"/>
                    </a:cubicBezTo>
                    <a:cubicBezTo>
                      <a:pt x="16078" y="10530"/>
                      <a:pt x="16083" y="10529"/>
                      <a:pt x="16086" y="10526"/>
                    </a:cubicBezTo>
                    <a:lnTo>
                      <a:pt x="16074" y="10526"/>
                    </a:lnTo>
                    <a:cubicBezTo>
                      <a:pt x="16157" y="10454"/>
                      <a:pt x="15169" y="9311"/>
                      <a:pt x="13645" y="8228"/>
                    </a:cubicBezTo>
                    <a:cubicBezTo>
                      <a:pt x="12254" y="7239"/>
                      <a:pt x="10952" y="6676"/>
                      <a:pt x="10691" y="6676"/>
                    </a:cubicBezTo>
                    <a:close/>
                    <a:moveTo>
                      <a:pt x="17241" y="2025"/>
                    </a:moveTo>
                    <a:lnTo>
                      <a:pt x="17241" y="2025"/>
                    </a:lnTo>
                    <a:cubicBezTo>
                      <a:pt x="17277" y="2144"/>
                      <a:pt x="17312" y="2263"/>
                      <a:pt x="17372" y="2358"/>
                    </a:cubicBezTo>
                    <a:cubicBezTo>
                      <a:pt x="17467" y="2572"/>
                      <a:pt x="17598" y="2882"/>
                      <a:pt x="17753" y="3251"/>
                    </a:cubicBezTo>
                    <a:cubicBezTo>
                      <a:pt x="18563" y="5227"/>
                      <a:pt x="19158" y="7287"/>
                      <a:pt x="19527" y="9395"/>
                    </a:cubicBezTo>
                    <a:cubicBezTo>
                      <a:pt x="19598" y="9799"/>
                      <a:pt x="19646" y="10121"/>
                      <a:pt x="19682" y="10347"/>
                    </a:cubicBezTo>
                    <a:cubicBezTo>
                      <a:pt x="19706" y="10466"/>
                      <a:pt x="19717" y="10585"/>
                      <a:pt x="19753" y="10704"/>
                    </a:cubicBezTo>
                    <a:lnTo>
                      <a:pt x="19765" y="10704"/>
                    </a:lnTo>
                    <a:cubicBezTo>
                      <a:pt x="19765" y="10585"/>
                      <a:pt x="19765" y="10466"/>
                      <a:pt x="19741" y="10347"/>
                    </a:cubicBezTo>
                    <a:cubicBezTo>
                      <a:pt x="19729" y="10121"/>
                      <a:pt x="19682" y="9787"/>
                      <a:pt x="19634" y="9371"/>
                    </a:cubicBezTo>
                    <a:cubicBezTo>
                      <a:pt x="19313" y="7251"/>
                      <a:pt x="18717" y="5180"/>
                      <a:pt x="17848" y="3215"/>
                    </a:cubicBezTo>
                    <a:cubicBezTo>
                      <a:pt x="17681" y="2846"/>
                      <a:pt x="17527" y="2537"/>
                      <a:pt x="17420" y="2334"/>
                    </a:cubicBezTo>
                    <a:cubicBezTo>
                      <a:pt x="17372" y="2227"/>
                      <a:pt x="17312" y="2132"/>
                      <a:pt x="17241" y="2025"/>
                    </a:cubicBezTo>
                    <a:close/>
                    <a:moveTo>
                      <a:pt x="13871" y="11169"/>
                    </a:moveTo>
                    <a:lnTo>
                      <a:pt x="13866" y="11174"/>
                    </a:lnTo>
                    <a:lnTo>
                      <a:pt x="13866" y="11174"/>
                    </a:lnTo>
                    <a:cubicBezTo>
                      <a:pt x="13868" y="11173"/>
                      <a:pt x="13870" y="11171"/>
                      <a:pt x="13871" y="11169"/>
                    </a:cubicBezTo>
                    <a:close/>
                    <a:moveTo>
                      <a:pt x="4506" y="7987"/>
                    </a:moveTo>
                    <a:cubicBezTo>
                      <a:pt x="4353" y="7987"/>
                      <a:pt x="4268" y="8001"/>
                      <a:pt x="4263" y="8025"/>
                    </a:cubicBezTo>
                    <a:cubicBezTo>
                      <a:pt x="4251" y="8156"/>
                      <a:pt x="6502" y="8513"/>
                      <a:pt x="9145" y="9383"/>
                    </a:cubicBezTo>
                    <a:cubicBezTo>
                      <a:pt x="11649" y="10195"/>
                      <a:pt x="13597" y="11178"/>
                      <a:pt x="13846" y="11178"/>
                    </a:cubicBezTo>
                    <a:cubicBezTo>
                      <a:pt x="13852" y="11178"/>
                      <a:pt x="13857" y="11177"/>
                      <a:pt x="13861" y="11176"/>
                    </a:cubicBezTo>
                    <a:lnTo>
                      <a:pt x="13861" y="11176"/>
                    </a:lnTo>
                    <a:cubicBezTo>
                      <a:pt x="13868" y="11053"/>
                      <a:pt x="11920" y="9835"/>
                      <a:pt x="9276" y="8966"/>
                    </a:cubicBezTo>
                    <a:cubicBezTo>
                      <a:pt x="7092" y="8241"/>
                      <a:pt x="5166" y="7987"/>
                      <a:pt x="4506" y="7987"/>
                    </a:cubicBezTo>
                    <a:close/>
                    <a:moveTo>
                      <a:pt x="13866" y="11174"/>
                    </a:moveTo>
                    <a:lnTo>
                      <a:pt x="13866" y="11174"/>
                    </a:lnTo>
                    <a:cubicBezTo>
                      <a:pt x="13864" y="11175"/>
                      <a:pt x="13863" y="11176"/>
                      <a:pt x="13861" y="11176"/>
                    </a:cubicBezTo>
                    <a:lnTo>
                      <a:pt x="13861" y="11176"/>
                    </a:lnTo>
                    <a:cubicBezTo>
                      <a:pt x="13861" y="11178"/>
                      <a:pt x="13860" y="11179"/>
                      <a:pt x="13860" y="11180"/>
                    </a:cubicBezTo>
                    <a:lnTo>
                      <a:pt x="13866" y="11174"/>
                    </a:lnTo>
                    <a:close/>
                    <a:moveTo>
                      <a:pt x="33479" y="5078"/>
                    </a:moveTo>
                    <a:cubicBezTo>
                      <a:pt x="33355" y="5125"/>
                      <a:pt x="33241" y="5188"/>
                      <a:pt x="33136" y="5251"/>
                    </a:cubicBezTo>
                    <a:cubicBezTo>
                      <a:pt x="32886" y="5370"/>
                      <a:pt x="32540" y="5573"/>
                      <a:pt x="32112" y="5811"/>
                    </a:cubicBezTo>
                    <a:cubicBezTo>
                      <a:pt x="31255" y="6311"/>
                      <a:pt x="30088" y="7025"/>
                      <a:pt x="28861" y="7894"/>
                    </a:cubicBezTo>
                    <a:cubicBezTo>
                      <a:pt x="27623" y="8763"/>
                      <a:pt x="26552" y="9609"/>
                      <a:pt x="25802" y="10252"/>
                    </a:cubicBezTo>
                    <a:cubicBezTo>
                      <a:pt x="25421" y="10573"/>
                      <a:pt x="25123" y="10835"/>
                      <a:pt x="24920" y="11026"/>
                    </a:cubicBezTo>
                    <a:cubicBezTo>
                      <a:pt x="24813" y="11109"/>
                      <a:pt x="24706" y="11216"/>
                      <a:pt x="24611" y="11323"/>
                    </a:cubicBezTo>
                    <a:cubicBezTo>
                      <a:pt x="24742" y="11240"/>
                      <a:pt x="24849" y="11157"/>
                      <a:pt x="24956" y="11061"/>
                    </a:cubicBezTo>
                    <a:lnTo>
                      <a:pt x="25861" y="10323"/>
                    </a:lnTo>
                    <a:cubicBezTo>
                      <a:pt x="26635" y="9704"/>
                      <a:pt x="27707" y="8871"/>
                      <a:pt x="28945" y="8001"/>
                    </a:cubicBezTo>
                    <a:cubicBezTo>
                      <a:pt x="30171" y="7144"/>
                      <a:pt x="31326" y="6418"/>
                      <a:pt x="32159" y="5906"/>
                    </a:cubicBezTo>
                    <a:lnTo>
                      <a:pt x="33148" y="5287"/>
                    </a:lnTo>
                    <a:cubicBezTo>
                      <a:pt x="33265" y="5223"/>
                      <a:pt x="33372" y="5159"/>
                      <a:pt x="33479" y="5078"/>
                    </a:cubicBezTo>
                    <a:close/>
                    <a:moveTo>
                      <a:pt x="35836" y="11176"/>
                    </a:moveTo>
                    <a:cubicBezTo>
                      <a:pt x="35801" y="11176"/>
                      <a:pt x="35766" y="11177"/>
                      <a:pt x="35731" y="11180"/>
                    </a:cubicBezTo>
                    <a:cubicBezTo>
                      <a:pt x="35493" y="11180"/>
                      <a:pt x="35148" y="11204"/>
                      <a:pt x="34731" y="11240"/>
                    </a:cubicBezTo>
                    <a:cubicBezTo>
                      <a:pt x="33624" y="11335"/>
                      <a:pt x="32540" y="11526"/>
                      <a:pt x="31469" y="11800"/>
                    </a:cubicBezTo>
                    <a:cubicBezTo>
                      <a:pt x="30397" y="12062"/>
                      <a:pt x="29350" y="12419"/>
                      <a:pt x="28349" y="12859"/>
                    </a:cubicBezTo>
                    <a:cubicBezTo>
                      <a:pt x="27957" y="13026"/>
                      <a:pt x="27647" y="13181"/>
                      <a:pt x="27433" y="13288"/>
                    </a:cubicBezTo>
                    <a:cubicBezTo>
                      <a:pt x="27326" y="13335"/>
                      <a:pt x="27218" y="13407"/>
                      <a:pt x="27123" y="13478"/>
                    </a:cubicBezTo>
                    <a:cubicBezTo>
                      <a:pt x="27242" y="13443"/>
                      <a:pt x="27349" y="13395"/>
                      <a:pt x="27468" y="13347"/>
                    </a:cubicBezTo>
                    <a:cubicBezTo>
                      <a:pt x="27671" y="13240"/>
                      <a:pt x="27992" y="13109"/>
                      <a:pt x="28385" y="12954"/>
                    </a:cubicBezTo>
                    <a:cubicBezTo>
                      <a:pt x="30421" y="12133"/>
                      <a:pt x="32552" y="11597"/>
                      <a:pt x="34743" y="11347"/>
                    </a:cubicBezTo>
                    <a:cubicBezTo>
                      <a:pt x="35160" y="11300"/>
                      <a:pt x="35493" y="11264"/>
                      <a:pt x="35731" y="11240"/>
                    </a:cubicBezTo>
                    <a:cubicBezTo>
                      <a:pt x="35850" y="11240"/>
                      <a:pt x="35969" y="11216"/>
                      <a:pt x="36100" y="11192"/>
                    </a:cubicBezTo>
                    <a:cubicBezTo>
                      <a:pt x="36008" y="11184"/>
                      <a:pt x="35921" y="11176"/>
                      <a:pt x="35836" y="11176"/>
                    </a:cubicBezTo>
                    <a:close/>
                    <a:moveTo>
                      <a:pt x="7635" y="13222"/>
                    </a:moveTo>
                    <a:cubicBezTo>
                      <a:pt x="6214" y="13222"/>
                      <a:pt x="4799" y="13375"/>
                      <a:pt x="3418" y="13693"/>
                    </a:cubicBezTo>
                    <a:cubicBezTo>
                      <a:pt x="2144" y="13990"/>
                      <a:pt x="1406" y="14312"/>
                      <a:pt x="1429" y="14383"/>
                    </a:cubicBezTo>
                    <a:cubicBezTo>
                      <a:pt x="1432" y="14392"/>
                      <a:pt x="1447" y="14396"/>
                      <a:pt x="1471" y="14396"/>
                    </a:cubicBezTo>
                    <a:cubicBezTo>
                      <a:pt x="1649" y="14396"/>
                      <a:pt x="2371" y="14189"/>
                      <a:pt x="3477" y="13990"/>
                    </a:cubicBezTo>
                    <a:cubicBezTo>
                      <a:pt x="4774" y="13765"/>
                      <a:pt x="6092" y="13658"/>
                      <a:pt x="7409" y="13658"/>
                    </a:cubicBezTo>
                    <a:cubicBezTo>
                      <a:pt x="7762" y="13658"/>
                      <a:pt x="8114" y="13666"/>
                      <a:pt x="8466" y="13681"/>
                    </a:cubicBezTo>
                    <a:cubicBezTo>
                      <a:pt x="10133" y="13740"/>
                      <a:pt x="11800" y="13967"/>
                      <a:pt x="13419" y="14359"/>
                    </a:cubicBezTo>
                    <a:cubicBezTo>
                      <a:pt x="14564" y="14643"/>
                      <a:pt x="15269" y="14926"/>
                      <a:pt x="15408" y="14926"/>
                    </a:cubicBezTo>
                    <a:cubicBezTo>
                      <a:pt x="15420" y="14926"/>
                      <a:pt x="15428" y="14924"/>
                      <a:pt x="15431" y="14919"/>
                    </a:cubicBezTo>
                    <a:cubicBezTo>
                      <a:pt x="15455" y="14871"/>
                      <a:pt x="14753" y="14455"/>
                      <a:pt x="13490" y="14074"/>
                    </a:cubicBezTo>
                    <a:cubicBezTo>
                      <a:pt x="11859" y="13586"/>
                      <a:pt x="10181" y="13300"/>
                      <a:pt x="8478" y="13240"/>
                    </a:cubicBezTo>
                    <a:cubicBezTo>
                      <a:pt x="8197" y="13228"/>
                      <a:pt x="7916" y="13222"/>
                      <a:pt x="7635" y="13222"/>
                    </a:cubicBezTo>
                    <a:close/>
                    <a:moveTo>
                      <a:pt x="30028" y="1"/>
                    </a:moveTo>
                    <a:lnTo>
                      <a:pt x="30028" y="12"/>
                    </a:lnTo>
                    <a:cubicBezTo>
                      <a:pt x="29802" y="72"/>
                      <a:pt x="29588" y="179"/>
                      <a:pt x="29397" y="322"/>
                    </a:cubicBezTo>
                    <a:cubicBezTo>
                      <a:pt x="28838" y="667"/>
                      <a:pt x="28314" y="1072"/>
                      <a:pt x="27826" y="1513"/>
                    </a:cubicBezTo>
                    <a:cubicBezTo>
                      <a:pt x="26218" y="2965"/>
                      <a:pt x="24861" y="4680"/>
                      <a:pt x="23825" y="6585"/>
                    </a:cubicBezTo>
                    <a:cubicBezTo>
                      <a:pt x="22801" y="8478"/>
                      <a:pt x="21932" y="10454"/>
                      <a:pt x="21241" y="12490"/>
                    </a:cubicBezTo>
                    <a:cubicBezTo>
                      <a:pt x="20694" y="14050"/>
                      <a:pt x="20396" y="15026"/>
                      <a:pt x="20456" y="15050"/>
                    </a:cubicBezTo>
                    <a:cubicBezTo>
                      <a:pt x="20456" y="15050"/>
                      <a:pt x="20457" y="15050"/>
                      <a:pt x="20458" y="15050"/>
                    </a:cubicBezTo>
                    <a:cubicBezTo>
                      <a:pt x="20525" y="15050"/>
                      <a:pt x="20916" y="14114"/>
                      <a:pt x="21527" y="12609"/>
                    </a:cubicBezTo>
                    <a:cubicBezTo>
                      <a:pt x="22289" y="10609"/>
                      <a:pt x="23182" y="8680"/>
                      <a:pt x="24206" y="6799"/>
                    </a:cubicBezTo>
                    <a:cubicBezTo>
                      <a:pt x="25218" y="4930"/>
                      <a:pt x="26516" y="3227"/>
                      <a:pt x="28028" y="1739"/>
                    </a:cubicBezTo>
                    <a:cubicBezTo>
                      <a:pt x="29195" y="608"/>
                      <a:pt x="30076" y="72"/>
                      <a:pt x="30028" y="1"/>
                    </a:cubicBezTo>
                    <a:close/>
                    <a:moveTo>
                      <a:pt x="14376" y="2606"/>
                    </a:moveTo>
                    <a:cubicBezTo>
                      <a:pt x="14374" y="2606"/>
                      <a:pt x="14373" y="2607"/>
                      <a:pt x="14372" y="2608"/>
                    </a:cubicBezTo>
                    <a:cubicBezTo>
                      <a:pt x="14252" y="2679"/>
                      <a:pt x="15955" y="5239"/>
                      <a:pt x="17443" y="8656"/>
                    </a:cubicBezTo>
                    <a:cubicBezTo>
                      <a:pt x="18926" y="12072"/>
                      <a:pt x="19534" y="15062"/>
                      <a:pt x="19668" y="15062"/>
                    </a:cubicBezTo>
                    <a:cubicBezTo>
                      <a:pt x="19669" y="15062"/>
                      <a:pt x="19669" y="15062"/>
                      <a:pt x="19670" y="15062"/>
                    </a:cubicBezTo>
                    <a:cubicBezTo>
                      <a:pt x="19729" y="15050"/>
                      <a:pt x="19646" y="14288"/>
                      <a:pt x="19372" y="13074"/>
                    </a:cubicBezTo>
                    <a:cubicBezTo>
                      <a:pt x="18622" y="9918"/>
                      <a:pt x="17348" y="6918"/>
                      <a:pt x="15586" y="4203"/>
                    </a:cubicBezTo>
                    <a:cubicBezTo>
                      <a:pt x="14927" y="3197"/>
                      <a:pt x="14436" y="2606"/>
                      <a:pt x="14376" y="2606"/>
                    </a:cubicBezTo>
                    <a:close/>
                    <a:moveTo>
                      <a:pt x="14383" y="10752"/>
                    </a:moveTo>
                    <a:cubicBezTo>
                      <a:pt x="14372" y="10788"/>
                      <a:pt x="14669" y="10978"/>
                      <a:pt x="15145" y="11311"/>
                    </a:cubicBezTo>
                    <a:cubicBezTo>
                      <a:pt x="16384" y="12181"/>
                      <a:pt x="17491" y="13216"/>
                      <a:pt x="18432" y="14395"/>
                    </a:cubicBezTo>
                    <a:cubicBezTo>
                      <a:pt x="18622" y="14645"/>
                      <a:pt x="18813" y="14895"/>
                      <a:pt x="19027" y="15133"/>
                    </a:cubicBezTo>
                    <a:cubicBezTo>
                      <a:pt x="19003" y="15038"/>
                      <a:pt x="18955" y="14955"/>
                      <a:pt x="18908" y="14883"/>
                    </a:cubicBezTo>
                    <a:cubicBezTo>
                      <a:pt x="18813" y="14752"/>
                      <a:pt x="18682" y="14562"/>
                      <a:pt x="18515" y="14324"/>
                    </a:cubicBezTo>
                    <a:cubicBezTo>
                      <a:pt x="17610" y="13097"/>
                      <a:pt x="16479" y="12050"/>
                      <a:pt x="15205" y="11216"/>
                    </a:cubicBezTo>
                    <a:cubicBezTo>
                      <a:pt x="14955" y="11061"/>
                      <a:pt x="14753" y="10942"/>
                      <a:pt x="14610" y="10859"/>
                    </a:cubicBezTo>
                    <a:cubicBezTo>
                      <a:pt x="14538" y="10811"/>
                      <a:pt x="14455" y="10776"/>
                      <a:pt x="14383" y="10752"/>
                    </a:cubicBezTo>
                    <a:close/>
                    <a:moveTo>
                      <a:pt x="6238" y="11077"/>
                    </a:moveTo>
                    <a:cubicBezTo>
                      <a:pt x="5223" y="11077"/>
                      <a:pt x="4620" y="11155"/>
                      <a:pt x="4620" y="11216"/>
                    </a:cubicBezTo>
                    <a:cubicBezTo>
                      <a:pt x="4632" y="11288"/>
                      <a:pt x="5454" y="11276"/>
                      <a:pt x="6799" y="11395"/>
                    </a:cubicBezTo>
                    <a:cubicBezTo>
                      <a:pt x="7466" y="11442"/>
                      <a:pt x="8264" y="11538"/>
                      <a:pt x="9133" y="11692"/>
                    </a:cubicBezTo>
                    <a:cubicBezTo>
                      <a:pt x="11026" y="12014"/>
                      <a:pt x="12871" y="12562"/>
                      <a:pt x="14633" y="13300"/>
                    </a:cubicBezTo>
                    <a:cubicBezTo>
                      <a:pt x="15455" y="13645"/>
                      <a:pt x="16169" y="13990"/>
                      <a:pt x="16765" y="14312"/>
                    </a:cubicBezTo>
                    <a:cubicBezTo>
                      <a:pt x="17886" y="14895"/>
                      <a:pt x="18575" y="15341"/>
                      <a:pt x="18681" y="15341"/>
                    </a:cubicBezTo>
                    <a:cubicBezTo>
                      <a:pt x="18687" y="15341"/>
                      <a:pt x="18691" y="15339"/>
                      <a:pt x="18694" y="15336"/>
                    </a:cubicBezTo>
                    <a:cubicBezTo>
                      <a:pt x="18717" y="15288"/>
                      <a:pt x="18074" y="14740"/>
                      <a:pt x="16919" y="14038"/>
                    </a:cubicBezTo>
                    <a:cubicBezTo>
                      <a:pt x="16241" y="13633"/>
                      <a:pt x="15526" y="13252"/>
                      <a:pt x="14800" y="12931"/>
                    </a:cubicBezTo>
                    <a:cubicBezTo>
                      <a:pt x="13907" y="12538"/>
                      <a:pt x="12990" y="12204"/>
                      <a:pt x="12062" y="11919"/>
                    </a:cubicBezTo>
                    <a:cubicBezTo>
                      <a:pt x="11121" y="11657"/>
                      <a:pt x="10157" y="11442"/>
                      <a:pt x="9192" y="11300"/>
                    </a:cubicBezTo>
                    <a:cubicBezTo>
                      <a:pt x="8407" y="11180"/>
                      <a:pt x="7609" y="11109"/>
                      <a:pt x="6811" y="11085"/>
                    </a:cubicBezTo>
                    <a:cubicBezTo>
                      <a:pt x="6608" y="11080"/>
                      <a:pt x="6417" y="11077"/>
                      <a:pt x="6238" y="11077"/>
                    </a:cubicBezTo>
                    <a:close/>
                    <a:moveTo>
                      <a:pt x="34912" y="7999"/>
                    </a:moveTo>
                    <a:cubicBezTo>
                      <a:pt x="34681" y="7999"/>
                      <a:pt x="33894" y="8134"/>
                      <a:pt x="32755" y="8454"/>
                    </a:cubicBezTo>
                    <a:cubicBezTo>
                      <a:pt x="31969" y="8692"/>
                      <a:pt x="31195" y="8954"/>
                      <a:pt x="30445" y="9275"/>
                    </a:cubicBezTo>
                    <a:cubicBezTo>
                      <a:pt x="28588" y="10037"/>
                      <a:pt x="26837" y="11026"/>
                      <a:pt x="25230" y="12228"/>
                    </a:cubicBezTo>
                    <a:cubicBezTo>
                      <a:pt x="24575" y="12716"/>
                      <a:pt x="23956" y="13252"/>
                      <a:pt x="23361" y="13800"/>
                    </a:cubicBezTo>
                    <a:cubicBezTo>
                      <a:pt x="22337" y="14764"/>
                      <a:pt x="21777" y="15431"/>
                      <a:pt x="21837" y="15479"/>
                    </a:cubicBezTo>
                    <a:cubicBezTo>
                      <a:pt x="21839" y="15480"/>
                      <a:pt x="21842" y="15481"/>
                      <a:pt x="21846" y="15481"/>
                    </a:cubicBezTo>
                    <a:cubicBezTo>
                      <a:pt x="21942" y="15481"/>
                      <a:pt x="22542" y="14887"/>
                      <a:pt x="23563" y="14038"/>
                    </a:cubicBezTo>
                    <a:cubicBezTo>
                      <a:pt x="24087" y="13597"/>
                      <a:pt x="24718" y="13085"/>
                      <a:pt x="25480" y="12562"/>
                    </a:cubicBezTo>
                    <a:cubicBezTo>
                      <a:pt x="26230" y="12038"/>
                      <a:pt x="27064" y="11490"/>
                      <a:pt x="27980" y="10966"/>
                    </a:cubicBezTo>
                    <a:cubicBezTo>
                      <a:pt x="28838" y="10478"/>
                      <a:pt x="29719" y="10037"/>
                      <a:pt x="30624" y="9645"/>
                    </a:cubicBezTo>
                    <a:cubicBezTo>
                      <a:pt x="31457" y="9275"/>
                      <a:pt x="32219" y="8978"/>
                      <a:pt x="32874" y="8752"/>
                    </a:cubicBezTo>
                    <a:cubicBezTo>
                      <a:pt x="34172" y="8287"/>
                      <a:pt x="35005" y="8073"/>
                      <a:pt x="34993" y="8001"/>
                    </a:cubicBezTo>
                    <a:lnTo>
                      <a:pt x="34993" y="8001"/>
                    </a:lnTo>
                    <a:lnTo>
                      <a:pt x="34981" y="8013"/>
                    </a:lnTo>
                    <a:cubicBezTo>
                      <a:pt x="34979" y="8004"/>
                      <a:pt x="34956" y="7999"/>
                      <a:pt x="34912" y="7999"/>
                    </a:cubicBezTo>
                    <a:close/>
                    <a:moveTo>
                      <a:pt x="4989" y="15098"/>
                    </a:moveTo>
                    <a:cubicBezTo>
                      <a:pt x="4656" y="15098"/>
                      <a:pt x="4489" y="15502"/>
                      <a:pt x="4727" y="15741"/>
                    </a:cubicBezTo>
                    <a:cubicBezTo>
                      <a:pt x="4805" y="15818"/>
                      <a:pt x="4900" y="15853"/>
                      <a:pt x="4993" y="15853"/>
                    </a:cubicBezTo>
                    <a:cubicBezTo>
                      <a:pt x="5186" y="15853"/>
                      <a:pt x="5370" y="15704"/>
                      <a:pt x="5370" y="15479"/>
                    </a:cubicBezTo>
                    <a:cubicBezTo>
                      <a:pt x="5370" y="15264"/>
                      <a:pt x="5192" y="15098"/>
                      <a:pt x="4989" y="15098"/>
                    </a:cubicBezTo>
                    <a:close/>
                    <a:moveTo>
                      <a:pt x="40027" y="15205"/>
                    </a:moveTo>
                    <a:cubicBezTo>
                      <a:pt x="39692" y="15205"/>
                      <a:pt x="39533" y="15613"/>
                      <a:pt x="39768" y="15836"/>
                    </a:cubicBezTo>
                    <a:cubicBezTo>
                      <a:pt x="39845" y="15913"/>
                      <a:pt x="39940" y="15948"/>
                      <a:pt x="40033" y="15948"/>
                    </a:cubicBezTo>
                    <a:cubicBezTo>
                      <a:pt x="40226" y="15948"/>
                      <a:pt x="40411" y="15799"/>
                      <a:pt x="40411" y="15574"/>
                    </a:cubicBezTo>
                    <a:cubicBezTo>
                      <a:pt x="40411" y="15371"/>
                      <a:pt x="40244" y="15205"/>
                      <a:pt x="40041" y="15205"/>
                    </a:cubicBezTo>
                    <a:cubicBezTo>
                      <a:pt x="40037" y="15205"/>
                      <a:pt x="40032" y="15205"/>
                      <a:pt x="40027" y="15205"/>
                    </a:cubicBezTo>
                    <a:close/>
                    <a:moveTo>
                      <a:pt x="11533" y="15558"/>
                    </a:moveTo>
                    <a:cubicBezTo>
                      <a:pt x="10785" y="15558"/>
                      <a:pt x="10035" y="15643"/>
                      <a:pt x="9299" y="15812"/>
                    </a:cubicBezTo>
                    <a:cubicBezTo>
                      <a:pt x="8668" y="15955"/>
                      <a:pt x="8311" y="16122"/>
                      <a:pt x="8311" y="16169"/>
                    </a:cubicBezTo>
                    <a:cubicBezTo>
                      <a:pt x="8317" y="16190"/>
                      <a:pt x="8362" y="16199"/>
                      <a:pt x="8441" y="16199"/>
                    </a:cubicBezTo>
                    <a:cubicBezTo>
                      <a:pt x="8820" y="16199"/>
                      <a:pt x="9987" y="15998"/>
                      <a:pt x="11420" y="15998"/>
                    </a:cubicBezTo>
                    <a:cubicBezTo>
                      <a:pt x="11541" y="15998"/>
                      <a:pt x="11663" y="15999"/>
                      <a:pt x="11788" y="16002"/>
                    </a:cubicBezTo>
                    <a:cubicBezTo>
                      <a:pt x="13483" y="16034"/>
                      <a:pt x="14861" y="16391"/>
                      <a:pt x="15183" y="16391"/>
                    </a:cubicBezTo>
                    <a:cubicBezTo>
                      <a:pt x="15225" y="16391"/>
                      <a:pt x="15248" y="16385"/>
                      <a:pt x="15253" y="16372"/>
                    </a:cubicBezTo>
                    <a:lnTo>
                      <a:pt x="15265" y="16372"/>
                    </a:lnTo>
                    <a:cubicBezTo>
                      <a:pt x="15276" y="16324"/>
                      <a:pt x="14919" y="16133"/>
                      <a:pt x="14300" y="15955"/>
                    </a:cubicBezTo>
                    <a:cubicBezTo>
                      <a:pt x="13401" y="15690"/>
                      <a:pt x="12468" y="15558"/>
                      <a:pt x="11533" y="15558"/>
                    </a:cubicBezTo>
                    <a:close/>
                    <a:moveTo>
                      <a:pt x="32054" y="13285"/>
                    </a:moveTo>
                    <a:cubicBezTo>
                      <a:pt x="31958" y="13285"/>
                      <a:pt x="31858" y="13286"/>
                      <a:pt x="31755" y="13288"/>
                    </a:cubicBezTo>
                    <a:cubicBezTo>
                      <a:pt x="31052" y="13288"/>
                      <a:pt x="30362" y="13347"/>
                      <a:pt x="29671" y="13443"/>
                    </a:cubicBezTo>
                    <a:cubicBezTo>
                      <a:pt x="28826" y="13562"/>
                      <a:pt x="27992" y="13740"/>
                      <a:pt x="27171" y="13978"/>
                    </a:cubicBezTo>
                    <a:cubicBezTo>
                      <a:pt x="26349" y="14217"/>
                      <a:pt x="25552" y="14514"/>
                      <a:pt x="24766" y="14859"/>
                    </a:cubicBezTo>
                    <a:cubicBezTo>
                      <a:pt x="24135" y="15145"/>
                      <a:pt x="23516" y="15467"/>
                      <a:pt x="22932" y="15824"/>
                    </a:cubicBezTo>
                    <a:cubicBezTo>
                      <a:pt x="21920" y="16455"/>
                      <a:pt x="21372" y="16919"/>
                      <a:pt x="21396" y="16979"/>
                    </a:cubicBezTo>
                    <a:cubicBezTo>
                      <a:pt x="21399" y="16983"/>
                      <a:pt x="21404" y="16985"/>
                      <a:pt x="21412" y="16985"/>
                    </a:cubicBezTo>
                    <a:cubicBezTo>
                      <a:pt x="21518" y="16985"/>
                      <a:pt x="22111" y="16619"/>
                      <a:pt x="23075" y="16098"/>
                    </a:cubicBezTo>
                    <a:cubicBezTo>
                      <a:pt x="23575" y="15812"/>
                      <a:pt x="24206" y="15514"/>
                      <a:pt x="24920" y="15217"/>
                    </a:cubicBezTo>
                    <a:cubicBezTo>
                      <a:pt x="25682" y="14907"/>
                      <a:pt x="26468" y="14621"/>
                      <a:pt x="27278" y="14383"/>
                    </a:cubicBezTo>
                    <a:cubicBezTo>
                      <a:pt x="28076" y="14157"/>
                      <a:pt x="28885" y="13978"/>
                      <a:pt x="29707" y="13836"/>
                    </a:cubicBezTo>
                    <a:cubicBezTo>
                      <a:pt x="30469" y="13705"/>
                      <a:pt x="31147" y="13621"/>
                      <a:pt x="31731" y="13586"/>
                    </a:cubicBezTo>
                    <a:cubicBezTo>
                      <a:pt x="32898" y="13502"/>
                      <a:pt x="33624" y="13502"/>
                      <a:pt x="33624" y="13431"/>
                    </a:cubicBezTo>
                    <a:cubicBezTo>
                      <a:pt x="33635" y="13387"/>
                      <a:pt x="33033" y="13285"/>
                      <a:pt x="32054" y="13285"/>
                    </a:cubicBezTo>
                    <a:close/>
                    <a:moveTo>
                      <a:pt x="30579" y="15180"/>
                    </a:moveTo>
                    <a:cubicBezTo>
                      <a:pt x="30315" y="15180"/>
                      <a:pt x="30052" y="15188"/>
                      <a:pt x="29790" y="15205"/>
                    </a:cubicBezTo>
                    <a:cubicBezTo>
                      <a:pt x="29171" y="15240"/>
                      <a:pt x="28564" y="15312"/>
                      <a:pt x="27968" y="15431"/>
                    </a:cubicBezTo>
                    <a:cubicBezTo>
                      <a:pt x="27718" y="15467"/>
                      <a:pt x="27492" y="15526"/>
                      <a:pt x="27290" y="15586"/>
                    </a:cubicBezTo>
                    <a:cubicBezTo>
                      <a:pt x="27076" y="15633"/>
                      <a:pt x="26909" y="15681"/>
                      <a:pt x="26778" y="15729"/>
                    </a:cubicBezTo>
                    <a:cubicBezTo>
                      <a:pt x="26623" y="15764"/>
                      <a:pt x="26480" y="15812"/>
                      <a:pt x="26349" y="15883"/>
                    </a:cubicBezTo>
                    <a:cubicBezTo>
                      <a:pt x="26492" y="15860"/>
                      <a:pt x="26647" y="15824"/>
                      <a:pt x="26790" y="15788"/>
                    </a:cubicBezTo>
                    <a:cubicBezTo>
                      <a:pt x="26933" y="15752"/>
                      <a:pt x="27099" y="15705"/>
                      <a:pt x="27302" y="15669"/>
                    </a:cubicBezTo>
                    <a:cubicBezTo>
                      <a:pt x="27504" y="15621"/>
                      <a:pt x="27730" y="15574"/>
                      <a:pt x="27992" y="15538"/>
                    </a:cubicBezTo>
                    <a:cubicBezTo>
                      <a:pt x="28588" y="15431"/>
                      <a:pt x="29195" y="15371"/>
                      <a:pt x="29790" y="15336"/>
                    </a:cubicBezTo>
                    <a:cubicBezTo>
                      <a:pt x="30017" y="15329"/>
                      <a:pt x="30244" y="15325"/>
                      <a:pt x="30471" y="15325"/>
                    </a:cubicBezTo>
                    <a:cubicBezTo>
                      <a:pt x="30993" y="15325"/>
                      <a:pt x="31514" y="15345"/>
                      <a:pt x="32029" y="15395"/>
                    </a:cubicBezTo>
                    <a:cubicBezTo>
                      <a:pt x="32767" y="15479"/>
                      <a:pt x="33493" y="15610"/>
                      <a:pt x="34219" y="15776"/>
                    </a:cubicBezTo>
                    <a:cubicBezTo>
                      <a:pt x="34803" y="15931"/>
                      <a:pt x="35374" y="16122"/>
                      <a:pt x="35946" y="16336"/>
                    </a:cubicBezTo>
                    <a:cubicBezTo>
                      <a:pt x="36184" y="16431"/>
                      <a:pt x="36410" y="16538"/>
                      <a:pt x="36589" y="16610"/>
                    </a:cubicBezTo>
                    <a:cubicBezTo>
                      <a:pt x="36779" y="16693"/>
                      <a:pt x="36946" y="16764"/>
                      <a:pt x="37077" y="16836"/>
                    </a:cubicBezTo>
                    <a:cubicBezTo>
                      <a:pt x="37208" y="16907"/>
                      <a:pt x="37339" y="16967"/>
                      <a:pt x="37482" y="17015"/>
                    </a:cubicBezTo>
                    <a:cubicBezTo>
                      <a:pt x="37363" y="16907"/>
                      <a:pt x="37220" y="16824"/>
                      <a:pt x="37089" y="16753"/>
                    </a:cubicBezTo>
                    <a:cubicBezTo>
                      <a:pt x="36934" y="16657"/>
                      <a:pt x="36767" y="16586"/>
                      <a:pt x="36612" y="16514"/>
                    </a:cubicBezTo>
                    <a:cubicBezTo>
                      <a:pt x="36410" y="16431"/>
                      <a:pt x="36208" y="16324"/>
                      <a:pt x="35969" y="16229"/>
                    </a:cubicBezTo>
                    <a:cubicBezTo>
                      <a:pt x="35398" y="16002"/>
                      <a:pt x="34826" y="15800"/>
                      <a:pt x="34231" y="15645"/>
                    </a:cubicBezTo>
                    <a:cubicBezTo>
                      <a:pt x="33505" y="15467"/>
                      <a:pt x="32767" y="15324"/>
                      <a:pt x="32029" y="15252"/>
                    </a:cubicBezTo>
                    <a:cubicBezTo>
                      <a:pt x="31544" y="15206"/>
                      <a:pt x="31060" y="15180"/>
                      <a:pt x="30579" y="15180"/>
                    </a:cubicBezTo>
                    <a:close/>
                    <a:moveTo>
                      <a:pt x="35353" y="17752"/>
                    </a:moveTo>
                    <a:cubicBezTo>
                      <a:pt x="35348" y="17752"/>
                      <a:pt x="35343" y="17752"/>
                      <a:pt x="35338" y="17753"/>
                    </a:cubicBezTo>
                    <a:cubicBezTo>
                      <a:pt x="35255" y="17753"/>
                      <a:pt x="35184" y="17824"/>
                      <a:pt x="35184" y="17907"/>
                    </a:cubicBezTo>
                    <a:cubicBezTo>
                      <a:pt x="35184" y="18003"/>
                      <a:pt x="35263" y="18061"/>
                      <a:pt x="35344" y="18061"/>
                    </a:cubicBezTo>
                    <a:cubicBezTo>
                      <a:pt x="35385" y="18061"/>
                      <a:pt x="35426" y="18046"/>
                      <a:pt x="35458" y="18015"/>
                    </a:cubicBezTo>
                    <a:cubicBezTo>
                      <a:pt x="35550" y="17911"/>
                      <a:pt x="35486" y="17752"/>
                      <a:pt x="35353" y="17752"/>
                    </a:cubicBezTo>
                    <a:close/>
                    <a:moveTo>
                      <a:pt x="26103" y="16964"/>
                    </a:moveTo>
                    <a:cubicBezTo>
                      <a:pt x="24994" y="16964"/>
                      <a:pt x="23883" y="17080"/>
                      <a:pt x="22789" y="17312"/>
                    </a:cubicBezTo>
                    <a:cubicBezTo>
                      <a:pt x="21849" y="17515"/>
                      <a:pt x="21301" y="17741"/>
                      <a:pt x="21313" y="17788"/>
                    </a:cubicBezTo>
                    <a:cubicBezTo>
                      <a:pt x="21317" y="17802"/>
                      <a:pt x="21345" y="17808"/>
                      <a:pt x="21397" y="17808"/>
                    </a:cubicBezTo>
                    <a:cubicBezTo>
                      <a:pt x="21816" y="17808"/>
                      <a:pt x="23747" y="17405"/>
                      <a:pt x="26154" y="17405"/>
                    </a:cubicBezTo>
                    <a:cubicBezTo>
                      <a:pt x="26270" y="17405"/>
                      <a:pt x="26386" y="17405"/>
                      <a:pt x="26504" y="17407"/>
                    </a:cubicBezTo>
                    <a:cubicBezTo>
                      <a:pt x="29148" y="17462"/>
                      <a:pt x="31260" y="18078"/>
                      <a:pt x="31627" y="18078"/>
                    </a:cubicBezTo>
                    <a:cubicBezTo>
                      <a:pt x="31660" y="18078"/>
                      <a:pt x="31679" y="18073"/>
                      <a:pt x="31683" y="18062"/>
                    </a:cubicBezTo>
                    <a:lnTo>
                      <a:pt x="31671" y="18062"/>
                    </a:lnTo>
                    <a:cubicBezTo>
                      <a:pt x="31695" y="18003"/>
                      <a:pt x="31147" y="17765"/>
                      <a:pt x="30231" y="17503"/>
                    </a:cubicBezTo>
                    <a:cubicBezTo>
                      <a:pt x="28880" y="17145"/>
                      <a:pt x="27493" y="16964"/>
                      <a:pt x="26103" y="16964"/>
                    </a:cubicBezTo>
                    <a:close/>
                    <a:moveTo>
                      <a:pt x="32421" y="18943"/>
                    </a:moveTo>
                    <a:lnTo>
                      <a:pt x="32421" y="18943"/>
                    </a:lnTo>
                    <a:cubicBezTo>
                      <a:pt x="32981" y="19289"/>
                      <a:pt x="33564" y="19586"/>
                      <a:pt x="34160" y="19836"/>
                    </a:cubicBezTo>
                    <a:cubicBezTo>
                      <a:pt x="34743" y="20134"/>
                      <a:pt x="35350" y="20384"/>
                      <a:pt x="35969" y="20598"/>
                    </a:cubicBezTo>
                    <a:lnTo>
                      <a:pt x="35969" y="20586"/>
                    </a:lnTo>
                    <a:cubicBezTo>
                      <a:pt x="34826" y="19955"/>
                      <a:pt x="33648" y="19408"/>
                      <a:pt x="32421" y="18943"/>
                    </a:cubicBezTo>
                    <a:close/>
                    <a:moveTo>
                      <a:pt x="12952" y="17152"/>
                    </a:moveTo>
                    <a:cubicBezTo>
                      <a:pt x="11534" y="17152"/>
                      <a:pt x="10118" y="17263"/>
                      <a:pt x="8716" y="17479"/>
                    </a:cubicBezTo>
                    <a:cubicBezTo>
                      <a:pt x="6537" y="17800"/>
                      <a:pt x="4418" y="18419"/>
                      <a:pt x="2418" y="19324"/>
                    </a:cubicBezTo>
                    <a:lnTo>
                      <a:pt x="1858" y="19574"/>
                    </a:lnTo>
                    <a:lnTo>
                      <a:pt x="1382" y="19824"/>
                    </a:lnTo>
                    <a:cubicBezTo>
                      <a:pt x="1120" y="19943"/>
                      <a:pt x="870" y="20086"/>
                      <a:pt x="632" y="20241"/>
                    </a:cubicBezTo>
                    <a:cubicBezTo>
                      <a:pt x="239" y="20479"/>
                      <a:pt x="1" y="20598"/>
                      <a:pt x="36" y="20658"/>
                    </a:cubicBezTo>
                    <a:cubicBezTo>
                      <a:pt x="38" y="20661"/>
                      <a:pt x="43" y="20663"/>
                      <a:pt x="50" y="20663"/>
                    </a:cubicBezTo>
                    <a:cubicBezTo>
                      <a:pt x="174" y="20663"/>
                      <a:pt x="1072" y="20184"/>
                      <a:pt x="2525" y="19610"/>
                    </a:cubicBezTo>
                    <a:cubicBezTo>
                      <a:pt x="4537" y="18800"/>
                      <a:pt x="6632" y="18229"/>
                      <a:pt x="8776" y="17907"/>
                    </a:cubicBezTo>
                    <a:cubicBezTo>
                      <a:pt x="10439" y="17658"/>
                      <a:pt x="12118" y="17530"/>
                      <a:pt x="13799" y="17530"/>
                    </a:cubicBezTo>
                    <a:cubicBezTo>
                      <a:pt x="14283" y="17530"/>
                      <a:pt x="14768" y="17541"/>
                      <a:pt x="15253" y="17562"/>
                    </a:cubicBezTo>
                    <a:cubicBezTo>
                      <a:pt x="16571" y="17619"/>
                      <a:pt x="17504" y="17714"/>
                      <a:pt x="17829" y="17714"/>
                    </a:cubicBezTo>
                    <a:cubicBezTo>
                      <a:pt x="17912" y="17714"/>
                      <a:pt x="17955" y="17708"/>
                      <a:pt x="17955" y="17693"/>
                    </a:cubicBezTo>
                    <a:cubicBezTo>
                      <a:pt x="17729" y="17586"/>
                      <a:pt x="17491" y="17526"/>
                      <a:pt x="17241" y="17515"/>
                    </a:cubicBezTo>
                    <a:cubicBezTo>
                      <a:pt x="16777" y="17419"/>
                      <a:pt x="16110" y="17336"/>
                      <a:pt x="15276" y="17253"/>
                    </a:cubicBezTo>
                    <a:cubicBezTo>
                      <a:pt x="14503" y="17185"/>
                      <a:pt x="13727" y="17152"/>
                      <a:pt x="12952" y="17152"/>
                    </a:cubicBezTo>
                    <a:close/>
                    <a:moveTo>
                      <a:pt x="11722" y="18985"/>
                    </a:moveTo>
                    <a:cubicBezTo>
                      <a:pt x="11636" y="18985"/>
                      <a:pt x="11550" y="18991"/>
                      <a:pt x="11466" y="19003"/>
                    </a:cubicBezTo>
                    <a:lnTo>
                      <a:pt x="10907" y="19003"/>
                    </a:lnTo>
                    <a:lnTo>
                      <a:pt x="10169" y="19050"/>
                    </a:lnTo>
                    <a:cubicBezTo>
                      <a:pt x="8728" y="19158"/>
                      <a:pt x="7311" y="19443"/>
                      <a:pt x="5954" y="19908"/>
                    </a:cubicBezTo>
                    <a:cubicBezTo>
                      <a:pt x="4597" y="20384"/>
                      <a:pt x="3287" y="21015"/>
                      <a:pt x="2060" y="21777"/>
                    </a:cubicBezTo>
                    <a:cubicBezTo>
                      <a:pt x="1584" y="22063"/>
                      <a:pt x="1203" y="22313"/>
                      <a:pt x="941" y="22479"/>
                    </a:cubicBezTo>
                    <a:cubicBezTo>
                      <a:pt x="810" y="22563"/>
                      <a:pt x="679" y="22658"/>
                      <a:pt x="548" y="22753"/>
                    </a:cubicBezTo>
                    <a:cubicBezTo>
                      <a:pt x="691" y="22694"/>
                      <a:pt x="834" y="22622"/>
                      <a:pt x="977" y="22527"/>
                    </a:cubicBezTo>
                    <a:lnTo>
                      <a:pt x="2108" y="21872"/>
                    </a:lnTo>
                    <a:cubicBezTo>
                      <a:pt x="3346" y="21146"/>
                      <a:pt x="4656" y="20539"/>
                      <a:pt x="6001" y="20051"/>
                    </a:cubicBezTo>
                    <a:cubicBezTo>
                      <a:pt x="7359" y="19586"/>
                      <a:pt x="8764" y="19277"/>
                      <a:pt x="10192" y="19134"/>
                    </a:cubicBezTo>
                    <a:lnTo>
                      <a:pt x="10943" y="19062"/>
                    </a:lnTo>
                    <a:lnTo>
                      <a:pt x="11502" y="19039"/>
                    </a:lnTo>
                    <a:cubicBezTo>
                      <a:pt x="11657" y="19039"/>
                      <a:pt x="11812" y="19027"/>
                      <a:pt x="11978" y="19003"/>
                    </a:cubicBezTo>
                    <a:cubicBezTo>
                      <a:pt x="11895" y="18991"/>
                      <a:pt x="11809" y="18985"/>
                      <a:pt x="11722" y="18985"/>
                    </a:cubicBezTo>
                    <a:close/>
                    <a:moveTo>
                      <a:pt x="23657" y="20601"/>
                    </a:moveTo>
                    <a:cubicBezTo>
                      <a:pt x="23608" y="20601"/>
                      <a:pt x="23557" y="20604"/>
                      <a:pt x="23504" y="20610"/>
                    </a:cubicBezTo>
                    <a:cubicBezTo>
                      <a:pt x="23504" y="20634"/>
                      <a:pt x="23932" y="20670"/>
                      <a:pt x="24623" y="20789"/>
                    </a:cubicBezTo>
                    <a:cubicBezTo>
                      <a:pt x="25504" y="20932"/>
                      <a:pt x="26385" y="21158"/>
                      <a:pt x="27230" y="21456"/>
                    </a:cubicBezTo>
                    <a:cubicBezTo>
                      <a:pt x="28088" y="21753"/>
                      <a:pt x="28909" y="22134"/>
                      <a:pt x="29695" y="22575"/>
                    </a:cubicBezTo>
                    <a:cubicBezTo>
                      <a:pt x="30274" y="22893"/>
                      <a:pt x="30626" y="23124"/>
                      <a:pt x="30678" y="23124"/>
                    </a:cubicBezTo>
                    <a:cubicBezTo>
                      <a:pt x="30680" y="23124"/>
                      <a:pt x="30682" y="23124"/>
                      <a:pt x="30683" y="23122"/>
                    </a:cubicBezTo>
                    <a:cubicBezTo>
                      <a:pt x="30612" y="23051"/>
                      <a:pt x="30528" y="22991"/>
                      <a:pt x="30445" y="22932"/>
                    </a:cubicBezTo>
                    <a:cubicBezTo>
                      <a:pt x="30290" y="22825"/>
                      <a:pt x="30052" y="22658"/>
                      <a:pt x="29754" y="22479"/>
                    </a:cubicBezTo>
                    <a:cubicBezTo>
                      <a:pt x="28981" y="22015"/>
                      <a:pt x="28147" y="21622"/>
                      <a:pt x="27290" y="21325"/>
                    </a:cubicBezTo>
                    <a:cubicBezTo>
                      <a:pt x="26433" y="21027"/>
                      <a:pt x="25540" y="20813"/>
                      <a:pt x="24635" y="20682"/>
                    </a:cubicBezTo>
                    <a:cubicBezTo>
                      <a:pt x="24361" y="20646"/>
                      <a:pt x="24087" y="20622"/>
                      <a:pt x="23801" y="20610"/>
                    </a:cubicBezTo>
                    <a:cubicBezTo>
                      <a:pt x="23754" y="20604"/>
                      <a:pt x="23706" y="20601"/>
                      <a:pt x="23657" y="20601"/>
                    </a:cubicBezTo>
                    <a:close/>
                    <a:moveTo>
                      <a:pt x="15095" y="19375"/>
                    </a:moveTo>
                    <a:cubicBezTo>
                      <a:pt x="14800" y="19375"/>
                      <a:pt x="14250" y="19418"/>
                      <a:pt x="13526" y="19527"/>
                    </a:cubicBezTo>
                    <a:cubicBezTo>
                      <a:pt x="12074" y="19777"/>
                      <a:pt x="10657" y="20205"/>
                      <a:pt x="9299" y="20789"/>
                    </a:cubicBezTo>
                    <a:cubicBezTo>
                      <a:pt x="7954" y="21384"/>
                      <a:pt x="6668" y="22110"/>
                      <a:pt x="5466" y="22956"/>
                    </a:cubicBezTo>
                    <a:cubicBezTo>
                      <a:pt x="4549" y="23611"/>
                      <a:pt x="4025" y="24075"/>
                      <a:pt x="4061" y="24123"/>
                    </a:cubicBezTo>
                    <a:cubicBezTo>
                      <a:pt x="4063" y="24127"/>
                      <a:pt x="4068" y="24129"/>
                      <a:pt x="4076" y="24129"/>
                    </a:cubicBezTo>
                    <a:cubicBezTo>
                      <a:pt x="4179" y="24129"/>
                      <a:pt x="4745" y="23761"/>
                      <a:pt x="5632" y="23218"/>
                    </a:cubicBezTo>
                    <a:cubicBezTo>
                      <a:pt x="6859" y="22456"/>
                      <a:pt x="8145" y="21777"/>
                      <a:pt x="9478" y="21194"/>
                    </a:cubicBezTo>
                    <a:cubicBezTo>
                      <a:pt x="12586" y="19824"/>
                      <a:pt x="15372" y="19539"/>
                      <a:pt x="15348" y="19396"/>
                    </a:cubicBezTo>
                    <a:lnTo>
                      <a:pt x="15348" y="19396"/>
                    </a:lnTo>
                    <a:lnTo>
                      <a:pt x="15336" y="19408"/>
                    </a:lnTo>
                    <a:cubicBezTo>
                      <a:pt x="15336" y="19387"/>
                      <a:pt x="15252" y="19375"/>
                      <a:pt x="15095" y="19375"/>
                    </a:cubicBezTo>
                    <a:close/>
                    <a:moveTo>
                      <a:pt x="19149" y="19905"/>
                    </a:moveTo>
                    <a:cubicBezTo>
                      <a:pt x="19024" y="19905"/>
                      <a:pt x="18336" y="20924"/>
                      <a:pt x="17920" y="22348"/>
                    </a:cubicBezTo>
                    <a:cubicBezTo>
                      <a:pt x="17491" y="23813"/>
                      <a:pt x="17527" y="25063"/>
                      <a:pt x="17646" y="25063"/>
                    </a:cubicBezTo>
                    <a:cubicBezTo>
                      <a:pt x="17646" y="25063"/>
                      <a:pt x="17647" y="25063"/>
                      <a:pt x="17648" y="25063"/>
                    </a:cubicBezTo>
                    <a:cubicBezTo>
                      <a:pt x="17766" y="25063"/>
                      <a:pt x="17922" y="23877"/>
                      <a:pt x="18336" y="22468"/>
                    </a:cubicBezTo>
                    <a:cubicBezTo>
                      <a:pt x="18753" y="21063"/>
                      <a:pt x="19253" y="19979"/>
                      <a:pt x="19158" y="19908"/>
                    </a:cubicBezTo>
                    <a:cubicBezTo>
                      <a:pt x="19155" y="19906"/>
                      <a:pt x="19152" y="19905"/>
                      <a:pt x="19149" y="19905"/>
                    </a:cubicBezTo>
                    <a:close/>
                    <a:moveTo>
                      <a:pt x="22111" y="21801"/>
                    </a:moveTo>
                    <a:lnTo>
                      <a:pt x="22111" y="21801"/>
                    </a:lnTo>
                    <a:cubicBezTo>
                      <a:pt x="22730" y="22456"/>
                      <a:pt x="23385" y="23087"/>
                      <a:pt x="24075" y="23682"/>
                    </a:cubicBezTo>
                    <a:cubicBezTo>
                      <a:pt x="24730" y="24301"/>
                      <a:pt x="25421" y="24896"/>
                      <a:pt x="26135" y="25456"/>
                    </a:cubicBezTo>
                    <a:lnTo>
                      <a:pt x="26147" y="25444"/>
                    </a:lnTo>
                    <a:cubicBezTo>
                      <a:pt x="25516" y="24789"/>
                      <a:pt x="24861" y="24158"/>
                      <a:pt x="24170" y="23575"/>
                    </a:cubicBezTo>
                    <a:cubicBezTo>
                      <a:pt x="23516" y="22944"/>
                      <a:pt x="22825" y="22348"/>
                      <a:pt x="22111" y="21801"/>
                    </a:cubicBezTo>
                    <a:close/>
                    <a:moveTo>
                      <a:pt x="22678" y="18844"/>
                    </a:moveTo>
                    <a:cubicBezTo>
                      <a:pt x="22469" y="18844"/>
                      <a:pt x="22263" y="18861"/>
                      <a:pt x="22051" y="18908"/>
                    </a:cubicBezTo>
                    <a:cubicBezTo>
                      <a:pt x="22051" y="18979"/>
                      <a:pt x="23194" y="19015"/>
                      <a:pt x="25016" y="19241"/>
                    </a:cubicBezTo>
                    <a:lnTo>
                      <a:pt x="25730" y="19336"/>
                    </a:lnTo>
                    <a:cubicBezTo>
                      <a:pt x="25980" y="19372"/>
                      <a:pt x="26218" y="19420"/>
                      <a:pt x="26492" y="19467"/>
                    </a:cubicBezTo>
                    <a:cubicBezTo>
                      <a:pt x="27028" y="19551"/>
                      <a:pt x="27587" y="19682"/>
                      <a:pt x="28183" y="19801"/>
                    </a:cubicBezTo>
                    <a:cubicBezTo>
                      <a:pt x="30755" y="20384"/>
                      <a:pt x="33231" y="21277"/>
                      <a:pt x="35588" y="22456"/>
                    </a:cubicBezTo>
                    <a:cubicBezTo>
                      <a:pt x="36124" y="22741"/>
                      <a:pt x="36636" y="22991"/>
                      <a:pt x="37101" y="23265"/>
                    </a:cubicBezTo>
                    <a:cubicBezTo>
                      <a:pt x="37327" y="23396"/>
                      <a:pt x="37565" y="23515"/>
                      <a:pt x="37779" y="23658"/>
                    </a:cubicBezTo>
                    <a:cubicBezTo>
                      <a:pt x="37982" y="23789"/>
                      <a:pt x="38196" y="23908"/>
                      <a:pt x="38386" y="24027"/>
                    </a:cubicBezTo>
                    <a:cubicBezTo>
                      <a:pt x="39885" y="24966"/>
                      <a:pt x="40780" y="25662"/>
                      <a:pt x="40879" y="25662"/>
                    </a:cubicBezTo>
                    <a:cubicBezTo>
                      <a:pt x="40883" y="25662"/>
                      <a:pt x="40885" y="25661"/>
                      <a:pt x="40887" y="25658"/>
                    </a:cubicBezTo>
                    <a:cubicBezTo>
                      <a:pt x="40911" y="25635"/>
                      <a:pt x="40696" y="25444"/>
                      <a:pt x="40315" y="25111"/>
                    </a:cubicBezTo>
                    <a:cubicBezTo>
                      <a:pt x="40113" y="24932"/>
                      <a:pt x="39875" y="24742"/>
                      <a:pt x="39577" y="24515"/>
                    </a:cubicBezTo>
                    <a:cubicBezTo>
                      <a:pt x="39279" y="24301"/>
                      <a:pt x="38946" y="24039"/>
                      <a:pt x="38565" y="23789"/>
                    </a:cubicBezTo>
                    <a:lnTo>
                      <a:pt x="37958" y="23384"/>
                    </a:lnTo>
                    <a:cubicBezTo>
                      <a:pt x="37744" y="23241"/>
                      <a:pt x="37517" y="23110"/>
                      <a:pt x="37291" y="22968"/>
                    </a:cubicBezTo>
                    <a:cubicBezTo>
                      <a:pt x="36791" y="22658"/>
                      <a:pt x="36291" y="22372"/>
                      <a:pt x="35767" y="22110"/>
                    </a:cubicBezTo>
                    <a:cubicBezTo>
                      <a:pt x="34588" y="21491"/>
                      <a:pt x="33362" y="20944"/>
                      <a:pt x="32112" y="20491"/>
                    </a:cubicBezTo>
                    <a:cubicBezTo>
                      <a:pt x="30850" y="20039"/>
                      <a:pt x="29576" y="19682"/>
                      <a:pt x="28266" y="19396"/>
                    </a:cubicBezTo>
                    <a:cubicBezTo>
                      <a:pt x="27671" y="19289"/>
                      <a:pt x="27099" y="19170"/>
                      <a:pt x="26552" y="19098"/>
                    </a:cubicBezTo>
                    <a:cubicBezTo>
                      <a:pt x="26290" y="19062"/>
                      <a:pt x="26028" y="19027"/>
                      <a:pt x="25778" y="19003"/>
                    </a:cubicBezTo>
                    <a:lnTo>
                      <a:pt x="25051" y="18920"/>
                    </a:lnTo>
                    <a:cubicBezTo>
                      <a:pt x="24635" y="18872"/>
                      <a:pt x="24218" y="18848"/>
                      <a:pt x="23801" y="18848"/>
                    </a:cubicBezTo>
                    <a:lnTo>
                      <a:pt x="22861" y="18848"/>
                    </a:lnTo>
                    <a:cubicBezTo>
                      <a:pt x="22799" y="18845"/>
                      <a:pt x="22738" y="18844"/>
                      <a:pt x="22678" y="18844"/>
                    </a:cubicBezTo>
                    <a:close/>
                    <a:moveTo>
                      <a:pt x="30362" y="21420"/>
                    </a:moveTo>
                    <a:lnTo>
                      <a:pt x="30362" y="21420"/>
                    </a:lnTo>
                    <a:cubicBezTo>
                      <a:pt x="30362" y="21432"/>
                      <a:pt x="30695" y="21622"/>
                      <a:pt x="31195" y="21956"/>
                    </a:cubicBezTo>
                    <a:cubicBezTo>
                      <a:pt x="31862" y="22384"/>
                      <a:pt x="32481" y="22860"/>
                      <a:pt x="33076" y="23384"/>
                    </a:cubicBezTo>
                    <a:cubicBezTo>
                      <a:pt x="33660" y="23908"/>
                      <a:pt x="34207" y="24468"/>
                      <a:pt x="34707" y="25075"/>
                    </a:cubicBezTo>
                    <a:cubicBezTo>
                      <a:pt x="35100" y="25551"/>
                      <a:pt x="35315" y="25837"/>
                      <a:pt x="35338" y="25837"/>
                    </a:cubicBezTo>
                    <a:lnTo>
                      <a:pt x="35338" y="25825"/>
                    </a:lnTo>
                    <a:cubicBezTo>
                      <a:pt x="35303" y="25742"/>
                      <a:pt x="35255" y="25670"/>
                      <a:pt x="35196" y="25599"/>
                    </a:cubicBezTo>
                    <a:cubicBezTo>
                      <a:pt x="35112" y="25456"/>
                      <a:pt x="34969" y="25254"/>
                      <a:pt x="34779" y="25015"/>
                    </a:cubicBezTo>
                    <a:cubicBezTo>
                      <a:pt x="34291" y="24384"/>
                      <a:pt x="33755" y="23801"/>
                      <a:pt x="33160" y="23277"/>
                    </a:cubicBezTo>
                    <a:cubicBezTo>
                      <a:pt x="32564" y="22741"/>
                      <a:pt x="31921" y="22277"/>
                      <a:pt x="31243" y="21860"/>
                    </a:cubicBezTo>
                    <a:cubicBezTo>
                      <a:pt x="30981" y="21706"/>
                      <a:pt x="30755" y="21598"/>
                      <a:pt x="30612" y="21515"/>
                    </a:cubicBezTo>
                    <a:cubicBezTo>
                      <a:pt x="30528" y="21479"/>
                      <a:pt x="30445" y="21444"/>
                      <a:pt x="30362" y="21420"/>
                    </a:cubicBezTo>
                    <a:close/>
                    <a:moveTo>
                      <a:pt x="8454" y="23170"/>
                    </a:moveTo>
                    <a:lnTo>
                      <a:pt x="8454" y="23170"/>
                    </a:lnTo>
                    <a:cubicBezTo>
                      <a:pt x="8371" y="23182"/>
                      <a:pt x="8299" y="23218"/>
                      <a:pt x="8228" y="23253"/>
                    </a:cubicBezTo>
                    <a:cubicBezTo>
                      <a:pt x="8061" y="23325"/>
                      <a:pt x="7847" y="23420"/>
                      <a:pt x="7573" y="23575"/>
                    </a:cubicBezTo>
                    <a:cubicBezTo>
                      <a:pt x="6871" y="23956"/>
                      <a:pt x="6204" y="24396"/>
                      <a:pt x="5585" y="24885"/>
                    </a:cubicBezTo>
                    <a:cubicBezTo>
                      <a:pt x="4954" y="25385"/>
                      <a:pt x="4370" y="25944"/>
                      <a:pt x="3835" y="26551"/>
                    </a:cubicBezTo>
                    <a:cubicBezTo>
                      <a:pt x="3632" y="26778"/>
                      <a:pt x="3477" y="26968"/>
                      <a:pt x="3382" y="27111"/>
                    </a:cubicBezTo>
                    <a:cubicBezTo>
                      <a:pt x="3323" y="27171"/>
                      <a:pt x="3275" y="27242"/>
                      <a:pt x="3227" y="27325"/>
                    </a:cubicBezTo>
                    <a:cubicBezTo>
                      <a:pt x="3228" y="27326"/>
                      <a:pt x="3228" y="27326"/>
                      <a:pt x="3229" y="27326"/>
                    </a:cubicBezTo>
                    <a:cubicBezTo>
                      <a:pt x="3261" y="27326"/>
                      <a:pt x="3498" y="27054"/>
                      <a:pt x="3906" y="26611"/>
                    </a:cubicBezTo>
                    <a:cubicBezTo>
                      <a:pt x="5001" y="25456"/>
                      <a:pt x="6240" y="24468"/>
                      <a:pt x="7621" y="23670"/>
                    </a:cubicBezTo>
                    <a:cubicBezTo>
                      <a:pt x="8121" y="23361"/>
                      <a:pt x="8454" y="23182"/>
                      <a:pt x="8454" y="23170"/>
                    </a:cubicBezTo>
                    <a:close/>
                    <a:moveTo>
                      <a:pt x="20765" y="23063"/>
                    </a:moveTo>
                    <a:cubicBezTo>
                      <a:pt x="20765" y="23313"/>
                      <a:pt x="20801" y="23563"/>
                      <a:pt x="20872" y="23801"/>
                    </a:cubicBezTo>
                    <a:cubicBezTo>
                      <a:pt x="21122" y="24956"/>
                      <a:pt x="21551" y="26075"/>
                      <a:pt x="22158" y="27099"/>
                    </a:cubicBezTo>
                    <a:cubicBezTo>
                      <a:pt x="22265" y="27325"/>
                      <a:pt x="22408" y="27528"/>
                      <a:pt x="22563" y="27718"/>
                    </a:cubicBezTo>
                    <a:lnTo>
                      <a:pt x="22575" y="27706"/>
                    </a:lnTo>
                    <a:cubicBezTo>
                      <a:pt x="22480" y="27480"/>
                      <a:pt x="22373" y="27254"/>
                      <a:pt x="22253" y="27040"/>
                    </a:cubicBezTo>
                    <a:cubicBezTo>
                      <a:pt x="21980" y="26516"/>
                      <a:pt x="21742" y="25980"/>
                      <a:pt x="21527" y="25444"/>
                    </a:cubicBezTo>
                    <a:cubicBezTo>
                      <a:pt x="21301" y="24896"/>
                      <a:pt x="21122" y="24337"/>
                      <a:pt x="20968" y="23765"/>
                    </a:cubicBezTo>
                    <a:cubicBezTo>
                      <a:pt x="20920" y="23527"/>
                      <a:pt x="20849" y="23289"/>
                      <a:pt x="20765" y="23063"/>
                    </a:cubicBezTo>
                    <a:close/>
                    <a:moveTo>
                      <a:pt x="22845" y="21602"/>
                    </a:moveTo>
                    <a:cubicBezTo>
                      <a:pt x="22825" y="21602"/>
                      <a:pt x="22814" y="21605"/>
                      <a:pt x="22813" y="21610"/>
                    </a:cubicBezTo>
                    <a:cubicBezTo>
                      <a:pt x="22777" y="21741"/>
                      <a:pt x="25575" y="22670"/>
                      <a:pt x="28647" y="24563"/>
                    </a:cubicBezTo>
                    <a:cubicBezTo>
                      <a:pt x="31664" y="26415"/>
                      <a:pt x="33712" y="28483"/>
                      <a:pt x="33889" y="28483"/>
                    </a:cubicBezTo>
                    <a:cubicBezTo>
                      <a:pt x="33893" y="28483"/>
                      <a:pt x="33896" y="28482"/>
                      <a:pt x="33898" y="28480"/>
                    </a:cubicBezTo>
                    <a:lnTo>
                      <a:pt x="33886" y="28480"/>
                    </a:lnTo>
                    <a:cubicBezTo>
                      <a:pt x="33922" y="28444"/>
                      <a:pt x="33457" y="27861"/>
                      <a:pt x="32576" y="27040"/>
                    </a:cubicBezTo>
                    <a:cubicBezTo>
                      <a:pt x="30290" y="24896"/>
                      <a:pt x="27599" y="23230"/>
                      <a:pt x="24670" y="22134"/>
                    </a:cubicBezTo>
                    <a:cubicBezTo>
                      <a:pt x="23681" y="21766"/>
                      <a:pt x="22998" y="21602"/>
                      <a:pt x="22845" y="21602"/>
                    </a:cubicBezTo>
                    <a:close/>
                    <a:moveTo>
                      <a:pt x="29671" y="28218"/>
                    </a:moveTo>
                    <a:cubicBezTo>
                      <a:pt x="29385" y="28218"/>
                      <a:pt x="29254" y="28552"/>
                      <a:pt x="29457" y="28754"/>
                    </a:cubicBezTo>
                    <a:cubicBezTo>
                      <a:pt x="29517" y="28814"/>
                      <a:pt x="29593" y="28841"/>
                      <a:pt x="29668" y="28841"/>
                    </a:cubicBezTo>
                    <a:cubicBezTo>
                      <a:pt x="29830" y="28841"/>
                      <a:pt x="29989" y="28715"/>
                      <a:pt x="29981" y="28528"/>
                    </a:cubicBezTo>
                    <a:cubicBezTo>
                      <a:pt x="29981" y="28349"/>
                      <a:pt x="29838" y="28218"/>
                      <a:pt x="29671" y="28218"/>
                    </a:cubicBezTo>
                    <a:close/>
                    <a:moveTo>
                      <a:pt x="3424" y="29467"/>
                    </a:moveTo>
                    <a:cubicBezTo>
                      <a:pt x="3418" y="29467"/>
                      <a:pt x="3412" y="29468"/>
                      <a:pt x="3406" y="29468"/>
                    </a:cubicBezTo>
                    <a:cubicBezTo>
                      <a:pt x="3275" y="29468"/>
                      <a:pt x="3203" y="29623"/>
                      <a:pt x="3299" y="29718"/>
                    </a:cubicBezTo>
                    <a:cubicBezTo>
                      <a:pt x="3327" y="29751"/>
                      <a:pt x="3365" y="29765"/>
                      <a:pt x="3402" y="29765"/>
                    </a:cubicBezTo>
                    <a:cubicBezTo>
                      <a:pt x="3476" y="29765"/>
                      <a:pt x="3549" y="29710"/>
                      <a:pt x="3549" y="29623"/>
                    </a:cubicBezTo>
                    <a:cubicBezTo>
                      <a:pt x="3560" y="29535"/>
                      <a:pt x="3499" y="29467"/>
                      <a:pt x="3424" y="29467"/>
                    </a:cubicBezTo>
                    <a:close/>
                    <a:moveTo>
                      <a:pt x="16171" y="22345"/>
                    </a:moveTo>
                    <a:cubicBezTo>
                      <a:pt x="16020" y="22345"/>
                      <a:pt x="14496" y="23707"/>
                      <a:pt x="13050" y="25766"/>
                    </a:cubicBezTo>
                    <a:cubicBezTo>
                      <a:pt x="11562" y="27873"/>
                      <a:pt x="10776" y="29814"/>
                      <a:pt x="10895" y="29873"/>
                    </a:cubicBezTo>
                    <a:cubicBezTo>
                      <a:pt x="10897" y="29874"/>
                      <a:pt x="10899" y="29875"/>
                      <a:pt x="10902" y="29875"/>
                    </a:cubicBezTo>
                    <a:cubicBezTo>
                      <a:pt x="11056" y="29875"/>
                      <a:pt x="11989" y="28055"/>
                      <a:pt x="13407" y="26016"/>
                    </a:cubicBezTo>
                    <a:cubicBezTo>
                      <a:pt x="14848" y="23932"/>
                      <a:pt x="16277" y="22432"/>
                      <a:pt x="16181" y="22348"/>
                    </a:cubicBezTo>
                    <a:cubicBezTo>
                      <a:pt x="16179" y="22346"/>
                      <a:pt x="16176" y="22345"/>
                      <a:pt x="16171" y="22345"/>
                    </a:cubicBezTo>
                    <a:close/>
                    <a:moveTo>
                      <a:pt x="16993" y="19771"/>
                    </a:moveTo>
                    <a:cubicBezTo>
                      <a:pt x="16849" y="19771"/>
                      <a:pt x="16007" y="20008"/>
                      <a:pt x="14776" y="20574"/>
                    </a:cubicBezTo>
                    <a:cubicBezTo>
                      <a:pt x="14002" y="20920"/>
                      <a:pt x="13240" y="21325"/>
                      <a:pt x="12502" y="21765"/>
                    </a:cubicBezTo>
                    <a:cubicBezTo>
                      <a:pt x="11609" y="22313"/>
                      <a:pt x="10740" y="22920"/>
                      <a:pt x="9931" y="23575"/>
                    </a:cubicBezTo>
                    <a:cubicBezTo>
                      <a:pt x="9109" y="24242"/>
                      <a:pt x="8347" y="24968"/>
                      <a:pt x="7633" y="25742"/>
                    </a:cubicBezTo>
                    <a:cubicBezTo>
                      <a:pt x="7311" y="26111"/>
                      <a:pt x="7025" y="26468"/>
                      <a:pt x="6763" y="26813"/>
                    </a:cubicBezTo>
                    <a:cubicBezTo>
                      <a:pt x="6490" y="27147"/>
                      <a:pt x="6275" y="27504"/>
                      <a:pt x="6061" y="27790"/>
                    </a:cubicBezTo>
                    <a:cubicBezTo>
                      <a:pt x="5870" y="28052"/>
                      <a:pt x="5704" y="28337"/>
                      <a:pt x="5549" y="28623"/>
                    </a:cubicBezTo>
                    <a:cubicBezTo>
                      <a:pt x="5418" y="28837"/>
                      <a:pt x="5311" y="29064"/>
                      <a:pt x="5204" y="29290"/>
                    </a:cubicBezTo>
                    <a:cubicBezTo>
                      <a:pt x="5037" y="29659"/>
                      <a:pt x="4954" y="29873"/>
                      <a:pt x="4989" y="29885"/>
                    </a:cubicBezTo>
                    <a:cubicBezTo>
                      <a:pt x="4991" y="29886"/>
                      <a:pt x="4993" y="29886"/>
                      <a:pt x="4994" y="29886"/>
                    </a:cubicBezTo>
                    <a:cubicBezTo>
                      <a:pt x="5079" y="29886"/>
                      <a:pt x="5495" y="29086"/>
                      <a:pt x="6311" y="27944"/>
                    </a:cubicBezTo>
                    <a:cubicBezTo>
                      <a:pt x="6525" y="27659"/>
                      <a:pt x="6775" y="27349"/>
                      <a:pt x="7037" y="27016"/>
                    </a:cubicBezTo>
                    <a:cubicBezTo>
                      <a:pt x="7299" y="26682"/>
                      <a:pt x="7609" y="26349"/>
                      <a:pt x="7930" y="26004"/>
                    </a:cubicBezTo>
                    <a:cubicBezTo>
                      <a:pt x="8645" y="25254"/>
                      <a:pt x="9395" y="24551"/>
                      <a:pt x="10204" y="23896"/>
                    </a:cubicBezTo>
                    <a:cubicBezTo>
                      <a:pt x="11002" y="23253"/>
                      <a:pt x="11847" y="22646"/>
                      <a:pt x="12717" y="22087"/>
                    </a:cubicBezTo>
                    <a:cubicBezTo>
                      <a:pt x="13526" y="21586"/>
                      <a:pt x="14276" y="21158"/>
                      <a:pt x="14919" y="20825"/>
                    </a:cubicBezTo>
                    <a:cubicBezTo>
                      <a:pt x="16205" y="20170"/>
                      <a:pt x="17039" y="19836"/>
                      <a:pt x="17015" y="19777"/>
                    </a:cubicBezTo>
                    <a:cubicBezTo>
                      <a:pt x="17014" y="19773"/>
                      <a:pt x="17006" y="19771"/>
                      <a:pt x="16993" y="19771"/>
                    </a:cubicBezTo>
                    <a:close/>
                    <a:moveTo>
                      <a:pt x="23158" y="25516"/>
                    </a:moveTo>
                    <a:lnTo>
                      <a:pt x="23158" y="25516"/>
                    </a:lnTo>
                    <a:cubicBezTo>
                      <a:pt x="23289" y="25801"/>
                      <a:pt x="23432" y="26087"/>
                      <a:pt x="23611" y="26349"/>
                    </a:cubicBezTo>
                    <a:cubicBezTo>
                      <a:pt x="23897" y="26861"/>
                      <a:pt x="24325" y="27552"/>
                      <a:pt x="24813" y="28302"/>
                    </a:cubicBezTo>
                    <a:cubicBezTo>
                      <a:pt x="25301" y="29040"/>
                      <a:pt x="25778" y="29707"/>
                      <a:pt x="26123" y="30171"/>
                    </a:cubicBezTo>
                    <a:cubicBezTo>
                      <a:pt x="26302" y="30433"/>
                      <a:pt x="26504" y="30683"/>
                      <a:pt x="26718" y="30921"/>
                    </a:cubicBezTo>
                    <a:cubicBezTo>
                      <a:pt x="26564" y="30635"/>
                      <a:pt x="26397" y="30373"/>
                      <a:pt x="26206" y="30111"/>
                    </a:cubicBezTo>
                    <a:cubicBezTo>
                      <a:pt x="25873" y="29635"/>
                      <a:pt x="25432" y="28968"/>
                      <a:pt x="24932" y="28218"/>
                    </a:cubicBezTo>
                    <a:cubicBezTo>
                      <a:pt x="24432" y="27480"/>
                      <a:pt x="24004" y="26790"/>
                      <a:pt x="23694" y="26301"/>
                    </a:cubicBezTo>
                    <a:cubicBezTo>
                      <a:pt x="23539" y="26028"/>
                      <a:pt x="23361" y="25766"/>
                      <a:pt x="23158" y="25516"/>
                    </a:cubicBezTo>
                    <a:close/>
                    <a:moveTo>
                      <a:pt x="16991" y="26551"/>
                    </a:moveTo>
                    <a:lnTo>
                      <a:pt x="16991" y="26551"/>
                    </a:lnTo>
                    <a:cubicBezTo>
                      <a:pt x="16848" y="26801"/>
                      <a:pt x="16729" y="27063"/>
                      <a:pt x="16658" y="27337"/>
                    </a:cubicBezTo>
                    <a:cubicBezTo>
                      <a:pt x="16205" y="28623"/>
                      <a:pt x="16003" y="29980"/>
                      <a:pt x="16062" y="31350"/>
                    </a:cubicBezTo>
                    <a:cubicBezTo>
                      <a:pt x="16062" y="31635"/>
                      <a:pt x="16086" y="31909"/>
                      <a:pt x="16157" y="32183"/>
                    </a:cubicBezTo>
                    <a:cubicBezTo>
                      <a:pt x="16169" y="31909"/>
                      <a:pt x="16169" y="31623"/>
                      <a:pt x="16157" y="31350"/>
                    </a:cubicBezTo>
                    <a:cubicBezTo>
                      <a:pt x="16157" y="29992"/>
                      <a:pt x="16360" y="28647"/>
                      <a:pt x="16753" y="27361"/>
                    </a:cubicBezTo>
                    <a:cubicBezTo>
                      <a:pt x="16848" y="27099"/>
                      <a:pt x="16919" y="26825"/>
                      <a:pt x="16991" y="26551"/>
                    </a:cubicBezTo>
                    <a:close/>
                    <a:moveTo>
                      <a:pt x="27028" y="28909"/>
                    </a:moveTo>
                    <a:lnTo>
                      <a:pt x="27028" y="28909"/>
                    </a:lnTo>
                    <a:cubicBezTo>
                      <a:pt x="27147" y="29111"/>
                      <a:pt x="27278" y="29314"/>
                      <a:pt x="27433" y="29492"/>
                    </a:cubicBezTo>
                    <a:cubicBezTo>
                      <a:pt x="27683" y="29838"/>
                      <a:pt x="28040" y="30338"/>
                      <a:pt x="28433" y="30885"/>
                    </a:cubicBezTo>
                    <a:cubicBezTo>
                      <a:pt x="28814" y="31433"/>
                      <a:pt x="29147" y="31933"/>
                      <a:pt x="29385" y="32302"/>
                    </a:cubicBezTo>
                    <a:cubicBezTo>
                      <a:pt x="29504" y="32505"/>
                      <a:pt x="29647" y="32695"/>
                      <a:pt x="29802" y="32874"/>
                    </a:cubicBezTo>
                    <a:cubicBezTo>
                      <a:pt x="29719" y="32659"/>
                      <a:pt x="29612" y="32445"/>
                      <a:pt x="29481" y="32243"/>
                    </a:cubicBezTo>
                    <a:cubicBezTo>
                      <a:pt x="29254" y="31862"/>
                      <a:pt x="28933" y="31350"/>
                      <a:pt x="28552" y="30802"/>
                    </a:cubicBezTo>
                    <a:cubicBezTo>
                      <a:pt x="28159" y="30254"/>
                      <a:pt x="27790" y="29766"/>
                      <a:pt x="27516" y="29433"/>
                    </a:cubicBezTo>
                    <a:cubicBezTo>
                      <a:pt x="27373" y="29242"/>
                      <a:pt x="27218" y="29064"/>
                      <a:pt x="27028" y="28909"/>
                    </a:cubicBezTo>
                    <a:close/>
                    <a:moveTo>
                      <a:pt x="19652" y="33003"/>
                    </a:moveTo>
                    <a:cubicBezTo>
                      <a:pt x="19576" y="33003"/>
                      <a:pt x="19516" y="33071"/>
                      <a:pt x="19527" y="33159"/>
                    </a:cubicBezTo>
                    <a:cubicBezTo>
                      <a:pt x="19527" y="33246"/>
                      <a:pt x="19600" y="33301"/>
                      <a:pt x="19673" y="33301"/>
                    </a:cubicBezTo>
                    <a:cubicBezTo>
                      <a:pt x="19711" y="33301"/>
                      <a:pt x="19749" y="33287"/>
                      <a:pt x="19777" y="33255"/>
                    </a:cubicBezTo>
                    <a:cubicBezTo>
                      <a:pt x="19872" y="33159"/>
                      <a:pt x="19801" y="33005"/>
                      <a:pt x="19670" y="33005"/>
                    </a:cubicBezTo>
                    <a:cubicBezTo>
                      <a:pt x="19664" y="33004"/>
                      <a:pt x="19658" y="33003"/>
                      <a:pt x="19652" y="33003"/>
                    </a:cubicBezTo>
                    <a:close/>
                    <a:moveTo>
                      <a:pt x="18253" y="26016"/>
                    </a:moveTo>
                    <a:lnTo>
                      <a:pt x="18253" y="26016"/>
                    </a:lnTo>
                    <a:cubicBezTo>
                      <a:pt x="18205" y="26099"/>
                      <a:pt x="18182" y="26194"/>
                      <a:pt x="18158" y="26289"/>
                    </a:cubicBezTo>
                    <a:cubicBezTo>
                      <a:pt x="18110" y="26480"/>
                      <a:pt x="18051" y="26754"/>
                      <a:pt x="17991" y="27087"/>
                    </a:cubicBezTo>
                    <a:cubicBezTo>
                      <a:pt x="17848" y="27956"/>
                      <a:pt x="17765" y="28837"/>
                      <a:pt x="17753" y="29730"/>
                    </a:cubicBezTo>
                    <a:cubicBezTo>
                      <a:pt x="17741" y="30611"/>
                      <a:pt x="17801" y="31492"/>
                      <a:pt x="17932" y="32374"/>
                    </a:cubicBezTo>
                    <a:cubicBezTo>
                      <a:pt x="17991" y="32707"/>
                      <a:pt x="18039" y="32981"/>
                      <a:pt x="18086" y="33159"/>
                    </a:cubicBezTo>
                    <a:cubicBezTo>
                      <a:pt x="18098" y="33249"/>
                      <a:pt x="18119" y="33340"/>
                      <a:pt x="18162" y="33430"/>
                    </a:cubicBezTo>
                    <a:lnTo>
                      <a:pt x="18162" y="33430"/>
                    </a:lnTo>
                    <a:cubicBezTo>
                      <a:pt x="18167" y="33349"/>
                      <a:pt x="18104" y="32961"/>
                      <a:pt x="18051" y="32362"/>
                    </a:cubicBezTo>
                    <a:cubicBezTo>
                      <a:pt x="17943" y="31492"/>
                      <a:pt x="17884" y="30611"/>
                      <a:pt x="17896" y="29730"/>
                    </a:cubicBezTo>
                    <a:cubicBezTo>
                      <a:pt x="17908" y="28849"/>
                      <a:pt x="17979" y="27968"/>
                      <a:pt x="18098" y="27099"/>
                    </a:cubicBezTo>
                    <a:cubicBezTo>
                      <a:pt x="18193" y="26432"/>
                      <a:pt x="18277" y="26016"/>
                      <a:pt x="18253" y="26016"/>
                    </a:cubicBezTo>
                    <a:close/>
                    <a:moveTo>
                      <a:pt x="18162" y="33430"/>
                    </a:moveTo>
                    <a:cubicBezTo>
                      <a:pt x="18162" y="33439"/>
                      <a:pt x="18160" y="33444"/>
                      <a:pt x="18158" y="33445"/>
                    </a:cubicBezTo>
                    <a:lnTo>
                      <a:pt x="18170" y="33445"/>
                    </a:lnTo>
                    <a:cubicBezTo>
                      <a:pt x="18167" y="33440"/>
                      <a:pt x="18165" y="33435"/>
                      <a:pt x="18162" y="33430"/>
                    </a:cubicBezTo>
                    <a:close/>
                    <a:moveTo>
                      <a:pt x="15419" y="25206"/>
                    </a:moveTo>
                    <a:cubicBezTo>
                      <a:pt x="15348" y="25301"/>
                      <a:pt x="15288" y="25396"/>
                      <a:pt x="15241" y="25504"/>
                    </a:cubicBezTo>
                    <a:cubicBezTo>
                      <a:pt x="15134" y="25706"/>
                      <a:pt x="14991" y="25992"/>
                      <a:pt x="14812" y="26361"/>
                    </a:cubicBezTo>
                    <a:cubicBezTo>
                      <a:pt x="14372" y="27313"/>
                      <a:pt x="13991" y="28302"/>
                      <a:pt x="13705" y="29314"/>
                    </a:cubicBezTo>
                    <a:cubicBezTo>
                      <a:pt x="13407" y="30314"/>
                      <a:pt x="13193" y="31350"/>
                      <a:pt x="13062" y="32397"/>
                    </a:cubicBezTo>
                    <a:cubicBezTo>
                      <a:pt x="13014" y="32790"/>
                      <a:pt x="12979" y="33112"/>
                      <a:pt x="12967" y="33338"/>
                    </a:cubicBezTo>
                    <a:cubicBezTo>
                      <a:pt x="12955" y="33457"/>
                      <a:pt x="12955" y="33576"/>
                      <a:pt x="12967" y="33695"/>
                    </a:cubicBezTo>
                    <a:cubicBezTo>
                      <a:pt x="13002" y="33576"/>
                      <a:pt x="13026" y="33457"/>
                      <a:pt x="13038" y="33338"/>
                    </a:cubicBezTo>
                    <a:cubicBezTo>
                      <a:pt x="13062" y="33124"/>
                      <a:pt x="13109" y="32790"/>
                      <a:pt x="13169" y="32397"/>
                    </a:cubicBezTo>
                    <a:cubicBezTo>
                      <a:pt x="13336" y="31373"/>
                      <a:pt x="13562" y="30349"/>
                      <a:pt x="13848" y="29337"/>
                    </a:cubicBezTo>
                    <a:cubicBezTo>
                      <a:pt x="14133" y="28337"/>
                      <a:pt x="14491" y="27361"/>
                      <a:pt x="14907" y="26397"/>
                    </a:cubicBezTo>
                    <a:cubicBezTo>
                      <a:pt x="15062" y="26039"/>
                      <a:pt x="15193" y="25742"/>
                      <a:pt x="15288" y="25527"/>
                    </a:cubicBezTo>
                    <a:cubicBezTo>
                      <a:pt x="15348" y="25432"/>
                      <a:pt x="15384" y="25325"/>
                      <a:pt x="15419" y="25206"/>
                    </a:cubicBezTo>
                    <a:close/>
                    <a:moveTo>
                      <a:pt x="20158" y="20277"/>
                    </a:moveTo>
                    <a:cubicBezTo>
                      <a:pt x="20087" y="20277"/>
                      <a:pt x="19932" y="21051"/>
                      <a:pt x="19813" y="22325"/>
                    </a:cubicBezTo>
                    <a:cubicBezTo>
                      <a:pt x="19515" y="25670"/>
                      <a:pt x="19801" y="29040"/>
                      <a:pt x="20646" y="32290"/>
                    </a:cubicBezTo>
                    <a:cubicBezTo>
                      <a:pt x="20965" y="33475"/>
                      <a:pt x="21251" y="34202"/>
                      <a:pt x="21317" y="34252"/>
                    </a:cubicBezTo>
                    <a:lnTo>
                      <a:pt x="21317" y="34252"/>
                    </a:lnTo>
                    <a:cubicBezTo>
                      <a:pt x="21363" y="34200"/>
                      <a:pt x="21187" y="33435"/>
                      <a:pt x="20932" y="32219"/>
                    </a:cubicBezTo>
                    <a:cubicBezTo>
                      <a:pt x="20610" y="30600"/>
                      <a:pt x="20372" y="28956"/>
                      <a:pt x="20229" y="27313"/>
                    </a:cubicBezTo>
                    <a:cubicBezTo>
                      <a:pt x="20098" y="25658"/>
                      <a:pt x="20063" y="24003"/>
                      <a:pt x="20122" y="22348"/>
                    </a:cubicBezTo>
                    <a:cubicBezTo>
                      <a:pt x="20158" y="21075"/>
                      <a:pt x="20218" y="20289"/>
                      <a:pt x="20158" y="20277"/>
                    </a:cubicBezTo>
                    <a:close/>
                    <a:moveTo>
                      <a:pt x="21317" y="34252"/>
                    </a:moveTo>
                    <a:cubicBezTo>
                      <a:pt x="21316" y="34254"/>
                      <a:pt x="21314" y="34254"/>
                      <a:pt x="21313" y="34255"/>
                    </a:cubicBezTo>
                    <a:lnTo>
                      <a:pt x="21322" y="34255"/>
                    </a:lnTo>
                    <a:cubicBezTo>
                      <a:pt x="21321" y="34254"/>
                      <a:pt x="21319" y="34254"/>
                      <a:pt x="21317" y="34252"/>
                    </a:cubicBezTo>
                    <a:close/>
                    <a:moveTo>
                      <a:pt x="21322" y="34255"/>
                    </a:moveTo>
                    <a:cubicBezTo>
                      <a:pt x="21323" y="34255"/>
                      <a:pt x="21323" y="34255"/>
                      <a:pt x="21324" y="34255"/>
                    </a:cubicBezTo>
                    <a:cubicBezTo>
                      <a:pt x="21324" y="34255"/>
                      <a:pt x="21324" y="34255"/>
                      <a:pt x="21325" y="34255"/>
                    </a:cubicBezTo>
                    <a:close/>
                    <a:moveTo>
                      <a:pt x="17955" y="20003"/>
                    </a:moveTo>
                    <a:cubicBezTo>
                      <a:pt x="17896" y="20015"/>
                      <a:pt x="17836" y="20039"/>
                      <a:pt x="17789" y="20063"/>
                    </a:cubicBezTo>
                    <a:lnTo>
                      <a:pt x="17289" y="20324"/>
                    </a:lnTo>
                    <a:cubicBezTo>
                      <a:pt x="17062" y="20432"/>
                      <a:pt x="16800" y="20586"/>
                      <a:pt x="16503" y="20765"/>
                    </a:cubicBezTo>
                    <a:cubicBezTo>
                      <a:pt x="16205" y="20944"/>
                      <a:pt x="15860" y="21146"/>
                      <a:pt x="15503" y="21408"/>
                    </a:cubicBezTo>
                    <a:lnTo>
                      <a:pt x="14919" y="21789"/>
                    </a:lnTo>
                    <a:cubicBezTo>
                      <a:pt x="14729" y="21920"/>
                      <a:pt x="14538" y="22087"/>
                      <a:pt x="14324" y="22241"/>
                    </a:cubicBezTo>
                    <a:cubicBezTo>
                      <a:pt x="13907" y="22539"/>
                      <a:pt x="13490" y="22908"/>
                      <a:pt x="13050" y="23289"/>
                    </a:cubicBezTo>
                    <a:cubicBezTo>
                      <a:pt x="11133" y="24968"/>
                      <a:pt x="9502" y="26932"/>
                      <a:pt x="8204" y="29111"/>
                    </a:cubicBezTo>
                    <a:cubicBezTo>
                      <a:pt x="7918" y="29611"/>
                      <a:pt x="7633" y="30088"/>
                      <a:pt x="7406" y="30564"/>
                    </a:cubicBezTo>
                    <a:cubicBezTo>
                      <a:pt x="7299" y="30790"/>
                      <a:pt x="7168" y="31016"/>
                      <a:pt x="7073" y="31231"/>
                    </a:cubicBezTo>
                    <a:lnTo>
                      <a:pt x="6799" y="31862"/>
                    </a:lnTo>
                    <a:cubicBezTo>
                      <a:pt x="6609" y="32278"/>
                      <a:pt x="6478" y="32671"/>
                      <a:pt x="6347" y="32981"/>
                    </a:cubicBezTo>
                    <a:cubicBezTo>
                      <a:pt x="6228" y="33255"/>
                      <a:pt x="6132" y="33528"/>
                      <a:pt x="6049" y="33814"/>
                    </a:cubicBezTo>
                    <a:cubicBezTo>
                      <a:pt x="5978" y="34052"/>
                      <a:pt x="5930" y="34231"/>
                      <a:pt x="5882" y="34374"/>
                    </a:cubicBezTo>
                    <a:cubicBezTo>
                      <a:pt x="5859" y="34433"/>
                      <a:pt x="5847" y="34493"/>
                      <a:pt x="5835" y="34564"/>
                    </a:cubicBezTo>
                    <a:cubicBezTo>
                      <a:pt x="5870" y="34505"/>
                      <a:pt x="5894" y="34433"/>
                      <a:pt x="5918" y="34374"/>
                    </a:cubicBezTo>
                    <a:cubicBezTo>
                      <a:pt x="5954" y="34243"/>
                      <a:pt x="6025" y="34076"/>
                      <a:pt x="6109" y="33838"/>
                    </a:cubicBezTo>
                    <a:cubicBezTo>
                      <a:pt x="6180" y="33612"/>
                      <a:pt x="6287" y="33326"/>
                      <a:pt x="6418" y="33005"/>
                    </a:cubicBezTo>
                    <a:cubicBezTo>
                      <a:pt x="6549" y="32683"/>
                      <a:pt x="6692" y="32314"/>
                      <a:pt x="6883" y="31909"/>
                    </a:cubicBezTo>
                    <a:lnTo>
                      <a:pt x="7156" y="31290"/>
                    </a:lnTo>
                    <a:cubicBezTo>
                      <a:pt x="7264" y="31064"/>
                      <a:pt x="7383" y="30850"/>
                      <a:pt x="7502" y="30623"/>
                    </a:cubicBezTo>
                    <a:cubicBezTo>
                      <a:pt x="7728" y="30159"/>
                      <a:pt x="8014" y="29683"/>
                      <a:pt x="8311" y="29183"/>
                    </a:cubicBezTo>
                    <a:cubicBezTo>
                      <a:pt x="8966" y="28111"/>
                      <a:pt x="9692" y="27087"/>
                      <a:pt x="10502" y="26123"/>
                    </a:cubicBezTo>
                    <a:cubicBezTo>
                      <a:pt x="11312" y="25158"/>
                      <a:pt x="12181" y="24253"/>
                      <a:pt x="13121" y="23408"/>
                    </a:cubicBezTo>
                    <a:cubicBezTo>
                      <a:pt x="13550" y="23027"/>
                      <a:pt x="13979" y="22670"/>
                      <a:pt x="14395" y="22360"/>
                    </a:cubicBezTo>
                    <a:cubicBezTo>
                      <a:pt x="14598" y="22206"/>
                      <a:pt x="14788" y="22039"/>
                      <a:pt x="14991" y="21908"/>
                    </a:cubicBezTo>
                    <a:lnTo>
                      <a:pt x="15538" y="21503"/>
                    </a:lnTo>
                    <a:cubicBezTo>
                      <a:pt x="15896" y="21241"/>
                      <a:pt x="16241" y="21039"/>
                      <a:pt x="16527" y="20848"/>
                    </a:cubicBezTo>
                    <a:cubicBezTo>
                      <a:pt x="16824" y="20670"/>
                      <a:pt x="17086" y="20515"/>
                      <a:pt x="17300" y="20384"/>
                    </a:cubicBezTo>
                    <a:lnTo>
                      <a:pt x="17789" y="20110"/>
                    </a:lnTo>
                    <a:cubicBezTo>
                      <a:pt x="17848" y="20086"/>
                      <a:pt x="17896" y="20039"/>
                      <a:pt x="17955" y="20003"/>
                    </a:cubicBezTo>
                    <a:close/>
                    <a:moveTo>
                      <a:pt x="11955" y="30838"/>
                    </a:moveTo>
                    <a:lnTo>
                      <a:pt x="11955" y="30838"/>
                    </a:lnTo>
                    <a:cubicBezTo>
                      <a:pt x="11812" y="31040"/>
                      <a:pt x="11681" y="31266"/>
                      <a:pt x="11585" y="31504"/>
                    </a:cubicBezTo>
                    <a:cubicBezTo>
                      <a:pt x="11050" y="32600"/>
                      <a:pt x="10704" y="33790"/>
                      <a:pt x="10573" y="35017"/>
                    </a:cubicBezTo>
                    <a:cubicBezTo>
                      <a:pt x="10538" y="35267"/>
                      <a:pt x="10526" y="35517"/>
                      <a:pt x="10550" y="35767"/>
                    </a:cubicBezTo>
                    <a:cubicBezTo>
                      <a:pt x="10609" y="35529"/>
                      <a:pt x="10657" y="35279"/>
                      <a:pt x="10681" y="35017"/>
                    </a:cubicBezTo>
                    <a:cubicBezTo>
                      <a:pt x="10776" y="34421"/>
                      <a:pt x="10907" y="33838"/>
                      <a:pt x="11074" y="33255"/>
                    </a:cubicBezTo>
                    <a:cubicBezTo>
                      <a:pt x="11240" y="32671"/>
                      <a:pt x="11443" y="32100"/>
                      <a:pt x="11681" y="31540"/>
                    </a:cubicBezTo>
                    <a:cubicBezTo>
                      <a:pt x="11788" y="31314"/>
                      <a:pt x="11883" y="31076"/>
                      <a:pt x="11955" y="30838"/>
                    </a:cubicBezTo>
                    <a:close/>
                    <a:moveTo>
                      <a:pt x="14904" y="35730"/>
                    </a:moveTo>
                    <a:cubicBezTo>
                      <a:pt x="14897" y="35730"/>
                      <a:pt x="14890" y="35731"/>
                      <a:pt x="14884" y="35731"/>
                    </a:cubicBezTo>
                    <a:cubicBezTo>
                      <a:pt x="14550" y="35731"/>
                      <a:pt x="14383" y="36136"/>
                      <a:pt x="14622" y="36362"/>
                    </a:cubicBezTo>
                    <a:cubicBezTo>
                      <a:pt x="14699" y="36440"/>
                      <a:pt x="14794" y="36474"/>
                      <a:pt x="14887" y="36474"/>
                    </a:cubicBezTo>
                    <a:cubicBezTo>
                      <a:pt x="15080" y="36474"/>
                      <a:pt x="15265" y="36325"/>
                      <a:pt x="15265" y="36100"/>
                    </a:cubicBezTo>
                    <a:lnTo>
                      <a:pt x="15253" y="36100"/>
                    </a:lnTo>
                    <a:cubicBezTo>
                      <a:pt x="15253" y="35893"/>
                      <a:pt x="15097" y="35730"/>
                      <a:pt x="14904" y="357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14"/>
              <p:cNvSpPr/>
              <p:nvPr/>
            </p:nvSpPr>
            <p:spPr>
              <a:xfrm>
                <a:off x="396951" y="1456850"/>
                <a:ext cx="911094" cy="858999"/>
              </a:xfrm>
              <a:custGeom>
                <a:avLst/>
                <a:gdLst/>
                <a:ahLst/>
                <a:cxnLst/>
                <a:rect l="l" t="t" r="r" b="b"/>
                <a:pathLst>
                  <a:path w="12288" h="11585" extrusionOk="0">
                    <a:moveTo>
                      <a:pt x="6013" y="0"/>
                    </a:moveTo>
                    <a:cubicBezTo>
                      <a:pt x="5941" y="0"/>
                      <a:pt x="5894" y="48"/>
                      <a:pt x="5894" y="119"/>
                    </a:cubicBezTo>
                    <a:cubicBezTo>
                      <a:pt x="5894" y="179"/>
                      <a:pt x="5941" y="226"/>
                      <a:pt x="6013" y="226"/>
                    </a:cubicBezTo>
                    <a:cubicBezTo>
                      <a:pt x="6072" y="226"/>
                      <a:pt x="6120" y="179"/>
                      <a:pt x="6120" y="119"/>
                    </a:cubicBezTo>
                    <a:cubicBezTo>
                      <a:pt x="6120" y="48"/>
                      <a:pt x="6072" y="0"/>
                      <a:pt x="6013" y="0"/>
                    </a:cubicBezTo>
                    <a:close/>
                    <a:moveTo>
                      <a:pt x="4941" y="1667"/>
                    </a:moveTo>
                    <a:cubicBezTo>
                      <a:pt x="4917" y="1679"/>
                      <a:pt x="4893" y="1691"/>
                      <a:pt x="4893" y="1715"/>
                    </a:cubicBezTo>
                    <a:cubicBezTo>
                      <a:pt x="4893" y="1744"/>
                      <a:pt x="4910" y="1765"/>
                      <a:pt x="4929" y="1765"/>
                    </a:cubicBezTo>
                    <a:cubicBezTo>
                      <a:pt x="4933" y="1765"/>
                      <a:pt x="4937" y="1764"/>
                      <a:pt x="4941" y="1762"/>
                    </a:cubicBezTo>
                    <a:cubicBezTo>
                      <a:pt x="4965" y="1762"/>
                      <a:pt x="4977" y="1750"/>
                      <a:pt x="4977" y="1715"/>
                    </a:cubicBezTo>
                    <a:cubicBezTo>
                      <a:pt x="4977" y="1691"/>
                      <a:pt x="4965" y="1679"/>
                      <a:pt x="4941" y="1667"/>
                    </a:cubicBezTo>
                    <a:close/>
                    <a:moveTo>
                      <a:pt x="2310" y="1715"/>
                    </a:moveTo>
                    <a:cubicBezTo>
                      <a:pt x="2250" y="1715"/>
                      <a:pt x="2203" y="1774"/>
                      <a:pt x="2203" y="1834"/>
                    </a:cubicBezTo>
                    <a:cubicBezTo>
                      <a:pt x="2203" y="1905"/>
                      <a:pt x="2250" y="1953"/>
                      <a:pt x="2310" y="1953"/>
                    </a:cubicBezTo>
                    <a:cubicBezTo>
                      <a:pt x="2381" y="1953"/>
                      <a:pt x="2429" y="1893"/>
                      <a:pt x="2429" y="1834"/>
                    </a:cubicBezTo>
                    <a:cubicBezTo>
                      <a:pt x="2429" y="1774"/>
                      <a:pt x="2381" y="1715"/>
                      <a:pt x="2310" y="1715"/>
                    </a:cubicBezTo>
                    <a:close/>
                    <a:moveTo>
                      <a:pt x="8656" y="1715"/>
                    </a:moveTo>
                    <a:cubicBezTo>
                      <a:pt x="8596" y="1715"/>
                      <a:pt x="8537" y="1774"/>
                      <a:pt x="8537" y="1834"/>
                    </a:cubicBezTo>
                    <a:cubicBezTo>
                      <a:pt x="8549" y="1905"/>
                      <a:pt x="8596" y="1953"/>
                      <a:pt x="8656" y="1953"/>
                    </a:cubicBezTo>
                    <a:cubicBezTo>
                      <a:pt x="8715" y="1953"/>
                      <a:pt x="8775" y="1893"/>
                      <a:pt x="8775" y="1834"/>
                    </a:cubicBezTo>
                    <a:cubicBezTo>
                      <a:pt x="8775" y="1774"/>
                      <a:pt x="8715" y="1715"/>
                      <a:pt x="8656" y="1715"/>
                    </a:cubicBezTo>
                    <a:close/>
                    <a:moveTo>
                      <a:pt x="10549" y="2357"/>
                    </a:moveTo>
                    <a:cubicBezTo>
                      <a:pt x="10525" y="2357"/>
                      <a:pt x="10501" y="2381"/>
                      <a:pt x="10513" y="2405"/>
                    </a:cubicBezTo>
                    <a:cubicBezTo>
                      <a:pt x="10507" y="2435"/>
                      <a:pt x="10531" y="2450"/>
                      <a:pt x="10555" y="2450"/>
                    </a:cubicBezTo>
                    <a:cubicBezTo>
                      <a:pt x="10579" y="2450"/>
                      <a:pt x="10603" y="2435"/>
                      <a:pt x="10597" y="2405"/>
                    </a:cubicBezTo>
                    <a:cubicBezTo>
                      <a:pt x="10597" y="2381"/>
                      <a:pt x="10585" y="2357"/>
                      <a:pt x="10549" y="2357"/>
                    </a:cubicBezTo>
                    <a:close/>
                    <a:moveTo>
                      <a:pt x="2250" y="3751"/>
                    </a:moveTo>
                    <a:cubicBezTo>
                      <a:pt x="2226" y="3751"/>
                      <a:pt x="2203" y="3774"/>
                      <a:pt x="2203" y="3798"/>
                    </a:cubicBezTo>
                    <a:cubicBezTo>
                      <a:pt x="2203" y="3822"/>
                      <a:pt x="2226" y="3846"/>
                      <a:pt x="2250" y="3846"/>
                    </a:cubicBezTo>
                    <a:cubicBezTo>
                      <a:pt x="2274" y="3846"/>
                      <a:pt x="2298" y="3822"/>
                      <a:pt x="2298" y="3798"/>
                    </a:cubicBezTo>
                    <a:cubicBezTo>
                      <a:pt x="2298" y="3774"/>
                      <a:pt x="2274" y="3751"/>
                      <a:pt x="2250" y="3751"/>
                    </a:cubicBezTo>
                    <a:close/>
                    <a:moveTo>
                      <a:pt x="6287" y="1417"/>
                    </a:moveTo>
                    <a:cubicBezTo>
                      <a:pt x="6215" y="1834"/>
                      <a:pt x="6203" y="2262"/>
                      <a:pt x="6239" y="2679"/>
                    </a:cubicBezTo>
                    <a:cubicBezTo>
                      <a:pt x="6215" y="3096"/>
                      <a:pt x="6251" y="3524"/>
                      <a:pt x="6334" y="3941"/>
                    </a:cubicBezTo>
                    <a:lnTo>
                      <a:pt x="6334" y="3929"/>
                    </a:lnTo>
                    <a:cubicBezTo>
                      <a:pt x="6406" y="3512"/>
                      <a:pt x="6417" y="3096"/>
                      <a:pt x="6382" y="2679"/>
                    </a:cubicBezTo>
                    <a:cubicBezTo>
                      <a:pt x="6406" y="2250"/>
                      <a:pt x="6370" y="1834"/>
                      <a:pt x="6287" y="1417"/>
                    </a:cubicBezTo>
                    <a:close/>
                    <a:moveTo>
                      <a:pt x="7751" y="1536"/>
                    </a:moveTo>
                    <a:cubicBezTo>
                      <a:pt x="7560" y="1917"/>
                      <a:pt x="7430" y="2322"/>
                      <a:pt x="7346" y="2727"/>
                    </a:cubicBezTo>
                    <a:cubicBezTo>
                      <a:pt x="7203" y="3131"/>
                      <a:pt x="7120" y="3548"/>
                      <a:pt x="7084" y="3965"/>
                    </a:cubicBezTo>
                    <a:cubicBezTo>
                      <a:pt x="7263" y="3584"/>
                      <a:pt x="7406" y="3179"/>
                      <a:pt x="7489" y="2774"/>
                    </a:cubicBezTo>
                    <a:cubicBezTo>
                      <a:pt x="7620" y="2369"/>
                      <a:pt x="7715" y="1953"/>
                      <a:pt x="7751" y="1536"/>
                    </a:cubicBezTo>
                    <a:close/>
                    <a:moveTo>
                      <a:pt x="3584" y="976"/>
                    </a:moveTo>
                    <a:lnTo>
                      <a:pt x="3584" y="976"/>
                    </a:lnTo>
                    <a:cubicBezTo>
                      <a:pt x="3786" y="1536"/>
                      <a:pt x="4048" y="2060"/>
                      <a:pt x="4346" y="2572"/>
                    </a:cubicBezTo>
                    <a:cubicBezTo>
                      <a:pt x="4596" y="3096"/>
                      <a:pt x="4893" y="3596"/>
                      <a:pt x="5239" y="4072"/>
                    </a:cubicBezTo>
                    <a:cubicBezTo>
                      <a:pt x="5024" y="3524"/>
                      <a:pt x="4774" y="2989"/>
                      <a:pt x="4477" y="2488"/>
                    </a:cubicBezTo>
                    <a:cubicBezTo>
                      <a:pt x="4215" y="1953"/>
                      <a:pt x="3917" y="1453"/>
                      <a:pt x="3584" y="976"/>
                    </a:cubicBezTo>
                    <a:close/>
                    <a:moveTo>
                      <a:pt x="119" y="4417"/>
                    </a:moveTo>
                    <a:cubicBezTo>
                      <a:pt x="48" y="4417"/>
                      <a:pt x="0" y="4465"/>
                      <a:pt x="0" y="4536"/>
                    </a:cubicBezTo>
                    <a:cubicBezTo>
                      <a:pt x="0" y="4596"/>
                      <a:pt x="48" y="4643"/>
                      <a:pt x="119" y="4643"/>
                    </a:cubicBezTo>
                    <a:cubicBezTo>
                      <a:pt x="179" y="4643"/>
                      <a:pt x="226" y="4596"/>
                      <a:pt x="226" y="4536"/>
                    </a:cubicBezTo>
                    <a:cubicBezTo>
                      <a:pt x="226" y="4465"/>
                      <a:pt x="179" y="4417"/>
                      <a:pt x="119" y="4417"/>
                    </a:cubicBezTo>
                    <a:close/>
                    <a:moveTo>
                      <a:pt x="2774" y="2834"/>
                    </a:moveTo>
                    <a:lnTo>
                      <a:pt x="2774" y="2834"/>
                    </a:lnTo>
                    <a:cubicBezTo>
                      <a:pt x="3072" y="3191"/>
                      <a:pt x="3405" y="3512"/>
                      <a:pt x="3762" y="3810"/>
                    </a:cubicBezTo>
                    <a:cubicBezTo>
                      <a:pt x="4084" y="4132"/>
                      <a:pt x="4441" y="4429"/>
                      <a:pt x="4822" y="4691"/>
                    </a:cubicBezTo>
                    <a:cubicBezTo>
                      <a:pt x="4548" y="4322"/>
                      <a:pt x="4227" y="3977"/>
                      <a:pt x="3870" y="3691"/>
                    </a:cubicBezTo>
                    <a:cubicBezTo>
                      <a:pt x="3536" y="3358"/>
                      <a:pt x="3179" y="3072"/>
                      <a:pt x="2774" y="2834"/>
                    </a:cubicBezTo>
                    <a:close/>
                    <a:moveTo>
                      <a:pt x="9716" y="2905"/>
                    </a:moveTo>
                    <a:cubicBezTo>
                      <a:pt x="9358" y="3143"/>
                      <a:pt x="9049" y="3429"/>
                      <a:pt x="8775" y="3762"/>
                    </a:cubicBezTo>
                    <a:cubicBezTo>
                      <a:pt x="8465" y="4060"/>
                      <a:pt x="8203" y="4393"/>
                      <a:pt x="8001" y="4774"/>
                    </a:cubicBezTo>
                    <a:cubicBezTo>
                      <a:pt x="8322" y="4501"/>
                      <a:pt x="8620" y="4191"/>
                      <a:pt x="8894" y="3858"/>
                    </a:cubicBezTo>
                    <a:cubicBezTo>
                      <a:pt x="9192" y="3572"/>
                      <a:pt x="9477" y="3250"/>
                      <a:pt x="9727" y="2905"/>
                    </a:cubicBezTo>
                    <a:close/>
                    <a:moveTo>
                      <a:pt x="5286" y="2810"/>
                    </a:moveTo>
                    <a:lnTo>
                      <a:pt x="5286" y="2810"/>
                    </a:lnTo>
                    <a:cubicBezTo>
                      <a:pt x="5322" y="3191"/>
                      <a:pt x="5417" y="3572"/>
                      <a:pt x="5560" y="3929"/>
                    </a:cubicBezTo>
                    <a:cubicBezTo>
                      <a:pt x="5655" y="4298"/>
                      <a:pt x="5798" y="4643"/>
                      <a:pt x="5989" y="4977"/>
                    </a:cubicBezTo>
                    <a:cubicBezTo>
                      <a:pt x="5941" y="4596"/>
                      <a:pt x="5846" y="4227"/>
                      <a:pt x="5703" y="3870"/>
                    </a:cubicBezTo>
                    <a:cubicBezTo>
                      <a:pt x="5608" y="3500"/>
                      <a:pt x="5465" y="3143"/>
                      <a:pt x="5286" y="2810"/>
                    </a:cubicBezTo>
                    <a:close/>
                    <a:moveTo>
                      <a:pt x="11680" y="3620"/>
                    </a:moveTo>
                    <a:cubicBezTo>
                      <a:pt x="10632" y="3893"/>
                      <a:pt x="9656" y="4358"/>
                      <a:pt x="8787" y="5001"/>
                    </a:cubicBezTo>
                    <a:cubicBezTo>
                      <a:pt x="9287" y="4798"/>
                      <a:pt x="9763" y="4572"/>
                      <a:pt x="10239" y="4322"/>
                    </a:cubicBezTo>
                    <a:cubicBezTo>
                      <a:pt x="10728" y="4108"/>
                      <a:pt x="11216" y="3870"/>
                      <a:pt x="11680" y="3620"/>
                    </a:cubicBezTo>
                    <a:close/>
                    <a:moveTo>
                      <a:pt x="8084" y="3084"/>
                    </a:moveTo>
                    <a:lnTo>
                      <a:pt x="8084" y="3084"/>
                    </a:lnTo>
                    <a:cubicBezTo>
                      <a:pt x="7858" y="3393"/>
                      <a:pt x="7668" y="3727"/>
                      <a:pt x="7537" y="4084"/>
                    </a:cubicBezTo>
                    <a:cubicBezTo>
                      <a:pt x="7346" y="4429"/>
                      <a:pt x="7203" y="4786"/>
                      <a:pt x="7108" y="5155"/>
                    </a:cubicBezTo>
                    <a:cubicBezTo>
                      <a:pt x="7334" y="4846"/>
                      <a:pt x="7525" y="4513"/>
                      <a:pt x="7656" y="4155"/>
                    </a:cubicBezTo>
                    <a:cubicBezTo>
                      <a:pt x="7846" y="3822"/>
                      <a:pt x="7989" y="3453"/>
                      <a:pt x="8084" y="3084"/>
                    </a:cubicBezTo>
                    <a:close/>
                    <a:moveTo>
                      <a:pt x="10870" y="5286"/>
                    </a:moveTo>
                    <a:cubicBezTo>
                      <a:pt x="10835" y="5298"/>
                      <a:pt x="10823" y="5310"/>
                      <a:pt x="10823" y="5346"/>
                    </a:cubicBezTo>
                    <a:cubicBezTo>
                      <a:pt x="10823" y="5370"/>
                      <a:pt x="10835" y="5394"/>
                      <a:pt x="10870" y="5394"/>
                    </a:cubicBezTo>
                    <a:cubicBezTo>
                      <a:pt x="10894" y="5394"/>
                      <a:pt x="10918" y="5370"/>
                      <a:pt x="10918" y="5346"/>
                    </a:cubicBezTo>
                    <a:lnTo>
                      <a:pt x="10918" y="5334"/>
                    </a:lnTo>
                    <a:cubicBezTo>
                      <a:pt x="10918" y="5310"/>
                      <a:pt x="10894" y="5286"/>
                      <a:pt x="10870" y="5286"/>
                    </a:cubicBezTo>
                    <a:close/>
                    <a:moveTo>
                      <a:pt x="3048" y="4524"/>
                    </a:moveTo>
                    <a:lnTo>
                      <a:pt x="3048" y="4524"/>
                    </a:lnTo>
                    <a:cubicBezTo>
                      <a:pt x="3322" y="4727"/>
                      <a:pt x="3620" y="4894"/>
                      <a:pt x="3941" y="5036"/>
                    </a:cubicBezTo>
                    <a:cubicBezTo>
                      <a:pt x="4227" y="5215"/>
                      <a:pt x="4536" y="5370"/>
                      <a:pt x="4858" y="5489"/>
                    </a:cubicBezTo>
                    <a:cubicBezTo>
                      <a:pt x="4620" y="5251"/>
                      <a:pt x="4334" y="5048"/>
                      <a:pt x="4012" y="4905"/>
                    </a:cubicBezTo>
                    <a:cubicBezTo>
                      <a:pt x="3715" y="4715"/>
                      <a:pt x="3381" y="4584"/>
                      <a:pt x="3048" y="4524"/>
                    </a:cubicBezTo>
                    <a:close/>
                    <a:moveTo>
                      <a:pt x="6810" y="4251"/>
                    </a:moveTo>
                    <a:cubicBezTo>
                      <a:pt x="6763" y="4251"/>
                      <a:pt x="6703" y="4536"/>
                      <a:pt x="6644" y="4894"/>
                    </a:cubicBezTo>
                    <a:cubicBezTo>
                      <a:pt x="6572" y="5096"/>
                      <a:pt x="6548" y="5322"/>
                      <a:pt x="6560" y="5548"/>
                    </a:cubicBezTo>
                    <a:cubicBezTo>
                      <a:pt x="6561" y="5549"/>
                      <a:pt x="6562" y="5549"/>
                      <a:pt x="6563" y="5549"/>
                    </a:cubicBezTo>
                    <a:cubicBezTo>
                      <a:pt x="6613" y="5549"/>
                      <a:pt x="6728" y="5267"/>
                      <a:pt x="6787" y="4917"/>
                    </a:cubicBezTo>
                    <a:cubicBezTo>
                      <a:pt x="6858" y="4703"/>
                      <a:pt x="6858" y="4465"/>
                      <a:pt x="6810" y="4251"/>
                    </a:cubicBezTo>
                    <a:close/>
                    <a:moveTo>
                      <a:pt x="822" y="4751"/>
                    </a:moveTo>
                    <a:cubicBezTo>
                      <a:pt x="1262" y="5001"/>
                      <a:pt x="1726" y="5179"/>
                      <a:pt x="2215" y="5310"/>
                    </a:cubicBezTo>
                    <a:cubicBezTo>
                      <a:pt x="2691" y="5477"/>
                      <a:pt x="3179" y="5572"/>
                      <a:pt x="3679" y="5608"/>
                    </a:cubicBezTo>
                    <a:cubicBezTo>
                      <a:pt x="3215" y="5417"/>
                      <a:pt x="2738" y="5274"/>
                      <a:pt x="2250" y="5155"/>
                    </a:cubicBezTo>
                    <a:cubicBezTo>
                      <a:pt x="1786" y="4989"/>
                      <a:pt x="1310" y="4846"/>
                      <a:pt x="822" y="4751"/>
                    </a:cubicBezTo>
                    <a:close/>
                    <a:moveTo>
                      <a:pt x="8216" y="5100"/>
                    </a:moveTo>
                    <a:cubicBezTo>
                      <a:pt x="8143" y="5100"/>
                      <a:pt x="7924" y="5188"/>
                      <a:pt x="7680" y="5310"/>
                    </a:cubicBezTo>
                    <a:cubicBezTo>
                      <a:pt x="7382" y="5465"/>
                      <a:pt x="7156" y="5620"/>
                      <a:pt x="7179" y="5667"/>
                    </a:cubicBezTo>
                    <a:cubicBezTo>
                      <a:pt x="7181" y="5672"/>
                      <a:pt x="7188" y="5675"/>
                      <a:pt x="7199" y="5675"/>
                    </a:cubicBezTo>
                    <a:cubicBezTo>
                      <a:pt x="7266" y="5675"/>
                      <a:pt x="7496" y="5586"/>
                      <a:pt x="7751" y="5453"/>
                    </a:cubicBezTo>
                    <a:cubicBezTo>
                      <a:pt x="8037" y="5298"/>
                      <a:pt x="8263" y="5144"/>
                      <a:pt x="8251" y="5108"/>
                    </a:cubicBezTo>
                    <a:lnTo>
                      <a:pt x="8239" y="5108"/>
                    </a:lnTo>
                    <a:cubicBezTo>
                      <a:pt x="8236" y="5103"/>
                      <a:pt x="8228" y="5100"/>
                      <a:pt x="8216" y="5100"/>
                    </a:cubicBezTo>
                    <a:close/>
                    <a:moveTo>
                      <a:pt x="9748" y="5332"/>
                    </a:moveTo>
                    <a:cubicBezTo>
                      <a:pt x="9491" y="5332"/>
                      <a:pt x="9237" y="5379"/>
                      <a:pt x="9001" y="5465"/>
                    </a:cubicBezTo>
                    <a:cubicBezTo>
                      <a:pt x="8715" y="5501"/>
                      <a:pt x="8442" y="5596"/>
                      <a:pt x="8192" y="5739"/>
                    </a:cubicBezTo>
                    <a:cubicBezTo>
                      <a:pt x="8221" y="5740"/>
                      <a:pt x="8250" y="5741"/>
                      <a:pt x="8279" y="5741"/>
                    </a:cubicBezTo>
                    <a:cubicBezTo>
                      <a:pt x="8535" y="5741"/>
                      <a:pt x="8790" y="5695"/>
                      <a:pt x="9025" y="5620"/>
                    </a:cubicBezTo>
                    <a:cubicBezTo>
                      <a:pt x="9311" y="5572"/>
                      <a:pt x="9585" y="5477"/>
                      <a:pt x="9835" y="5334"/>
                    </a:cubicBezTo>
                    <a:cubicBezTo>
                      <a:pt x="9806" y="5333"/>
                      <a:pt x="9777" y="5332"/>
                      <a:pt x="9748" y="5332"/>
                    </a:cubicBezTo>
                    <a:close/>
                    <a:moveTo>
                      <a:pt x="5286" y="4429"/>
                    </a:moveTo>
                    <a:cubicBezTo>
                      <a:pt x="5286" y="4679"/>
                      <a:pt x="5358" y="4917"/>
                      <a:pt x="5477" y="5132"/>
                    </a:cubicBezTo>
                    <a:cubicBezTo>
                      <a:pt x="5536" y="5358"/>
                      <a:pt x="5667" y="5572"/>
                      <a:pt x="5834" y="5751"/>
                    </a:cubicBezTo>
                    <a:cubicBezTo>
                      <a:pt x="5798" y="5513"/>
                      <a:pt x="5727" y="5286"/>
                      <a:pt x="5620" y="5072"/>
                    </a:cubicBezTo>
                    <a:cubicBezTo>
                      <a:pt x="5548" y="4846"/>
                      <a:pt x="5429" y="4620"/>
                      <a:pt x="5286" y="4429"/>
                    </a:cubicBezTo>
                    <a:close/>
                    <a:moveTo>
                      <a:pt x="4254" y="5871"/>
                    </a:moveTo>
                    <a:cubicBezTo>
                      <a:pt x="4233" y="5871"/>
                      <a:pt x="4220" y="5874"/>
                      <a:pt x="4215" y="5882"/>
                    </a:cubicBezTo>
                    <a:cubicBezTo>
                      <a:pt x="4203" y="5917"/>
                      <a:pt x="4393" y="6048"/>
                      <a:pt x="4679" y="6120"/>
                    </a:cubicBezTo>
                    <a:cubicBezTo>
                      <a:pt x="4809" y="6154"/>
                      <a:pt x="4930" y="6166"/>
                      <a:pt x="5022" y="6166"/>
                    </a:cubicBezTo>
                    <a:cubicBezTo>
                      <a:pt x="5125" y="6166"/>
                      <a:pt x="5191" y="6151"/>
                      <a:pt x="5191" y="6132"/>
                    </a:cubicBezTo>
                    <a:cubicBezTo>
                      <a:pt x="5191" y="6084"/>
                      <a:pt x="4977" y="6036"/>
                      <a:pt x="4715" y="5965"/>
                    </a:cubicBezTo>
                    <a:cubicBezTo>
                      <a:pt x="4508" y="5918"/>
                      <a:pt x="4330" y="5871"/>
                      <a:pt x="4254" y="5871"/>
                    </a:cubicBezTo>
                    <a:close/>
                    <a:moveTo>
                      <a:pt x="9501" y="6200"/>
                    </a:moveTo>
                    <a:cubicBezTo>
                      <a:pt x="9287" y="6200"/>
                      <a:pt x="9073" y="6209"/>
                      <a:pt x="8858" y="6227"/>
                    </a:cubicBezTo>
                    <a:cubicBezTo>
                      <a:pt x="9357" y="6332"/>
                      <a:pt x="9869" y="6384"/>
                      <a:pt x="10380" y="6384"/>
                    </a:cubicBezTo>
                    <a:cubicBezTo>
                      <a:pt x="10736" y="6384"/>
                      <a:pt x="11091" y="6359"/>
                      <a:pt x="11442" y="6310"/>
                    </a:cubicBezTo>
                    <a:cubicBezTo>
                      <a:pt x="11069" y="6258"/>
                      <a:pt x="10695" y="6225"/>
                      <a:pt x="10314" y="6225"/>
                    </a:cubicBezTo>
                    <a:cubicBezTo>
                      <a:pt x="10258" y="6225"/>
                      <a:pt x="10201" y="6225"/>
                      <a:pt x="10144" y="6227"/>
                    </a:cubicBezTo>
                    <a:cubicBezTo>
                      <a:pt x="9930" y="6209"/>
                      <a:pt x="9716" y="6200"/>
                      <a:pt x="9501" y="6200"/>
                    </a:cubicBezTo>
                    <a:close/>
                    <a:moveTo>
                      <a:pt x="3179" y="6258"/>
                    </a:moveTo>
                    <a:cubicBezTo>
                      <a:pt x="3063" y="6258"/>
                      <a:pt x="2948" y="6264"/>
                      <a:pt x="2834" y="6275"/>
                    </a:cubicBezTo>
                    <a:cubicBezTo>
                      <a:pt x="2744" y="6269"/>
                      <a:pt x="2654" y="6266"/>
                      <a:pt x="2563" y="6266"/>
                    </a:cubicBezTo>
                    <a:cubicBezTo>
                      <a:pt x="2281" y="6266"/>
                      <a:pt x="1997" y="6295"/>
                      <a:pt x="1726" y="6358"/>
                    </a:cubicBezTo>
                    <a:cubicBezTo>
                      <a:pt x="1975" y="6408"/>
                      <a:pt x="2236" y="6429"/>
                      <a:pt x="2496" y="6429"/>
                    </a:cubicBezTo>
                    <a:cubicBezTo>
                      <a:pt x="2609" y="6429"/>
                      <a:pt x="2722" y="6425"/>
                      <a:pt x="2834" y="6417"/>
                    </a:cubicBezTo>
                    <a:cubicBezTo>
                      <a:pt x="2911" y="6422"/>
                      <a:pt x="2988" y="6425"/>
                      <a:pt x="3066" y="6425"/>
                    </a:cubicBezTo>
                    <a:cubicBezTo>
                      <a:pt x="3361" y="6425"/>
                      <a:pt x="3661" y="6391"/>
                      <a:pt x="3953" y="6334"/>
                    </a:cubicBezTo>
                    <a:cubicBezTo>
                      <a:pt x="3698" y="6285"/>
                      <a:pt x="3438" y="6258"/>
                      <a:pt x="3179" y="6258"/>
                    </a:cubicBezTo>
                    <a:close/>
                    <a:moveTo>
                      <a:pt x="691" y="6632"/>
                    </a:moveTo>
                    <a:cubicBezTo>
                      <a:pt x="667" y="6632"/>
                      <a:pt x="643" y="6656"/>
                      <a:pt x="643" y="6679"/>
                    </a:cubicBezTo>
                    <a:cubicBezTo>
                      <a:pt x="643" y="6696"/>
                      <a:pt x="649" y="6702"/>
                      <a:pt x="658" y="6702"/>
                    </a:cubicBezTo>
                    <a:cubicBezTo>
                      <a:pt x="688" y="6702"/>
                      <a:pt x="746" y="6632"/>
                      <a:pt x="691" y="6632"/>
                    </a:cubicBezTo>
                    <a:close/>
                    <a:moveTo>
                      <a:pt x="7306" y="6399"/>
                    </a:moveTo>
                    <a:cubicBezTo>
                      <a:pt x="7271" y="6399"/>
                      <a:pt x="7251" y="6405"/>
                      <a:pt x="7251" y="6417"/>
                    </a:cubicBezTo>
                    <a:cubicBezTo>
                      <a:pt x="7251" y="6453"/>
                      <a:pt x="7489" y="6560"/>
                      <a:pt x="7811" y="6656"/>
                    </a:cubicBezTo>
                    <a:cubicBezTo>
                      <a:pt x="8043" y="6736"/>
                      <a:pt x="8261" y="6776"/>
                      <a:pt x="8356" y="6776"/>
                    </a:cubicBezTo>
                    <a:cubicBezTo>
                      <a:pt x="8388" y="6776"/>
                      <a:pt x="8406" y="6772"/>
                      <a:pt x="8406" y="6763"/>
                    </a:cubicBezTo>
                    <a:lnTo>
                      <a:pt x="8394" y="6763"/>
                    </a:lnTo>
                    <a:cubicBezTo>
                      <a:pt x="8418" y="6727"/>
                      <a:pt x="8156" y="6608"/>
                      <a:pt x="7846" y="6513"/>
                    </a:cubicBezTo>
                    <a:cubicBezTo>
                      <a:pt x="7611" y="6443"/>
                      <a:pt x="7401" y="6399"/>
                      <a:pt x="7306" y="6399"/>
                    </a:cubicBezTo>
                    <a:close/>
                    <a:moveTo>
                      <a:pt x="12168" y="6644"/>
                    </a:moveTo>
                    <a:cubicBezTo>
                      <a:pt x="12037" y="6656"/>
                      <a:pt x="12037" y="6858"/>
                      <a:pt x="12168" y="6882"/>
                    </a:cubicBezTo>
                    <a:cubicBezTo>
                      <a:pt x="12240" y="6882"/>
                      <a:pt x="12287" y="6822"/>
                      <a:pt x="12287" y="6763"/>
                    </a:cubicBezTo>
                    <a:cubicBezTo>
                      <a:pt x="12287" y="6691"/>
                      <a:pt x="12240" y="6644"/>
                      <a:pt x="12168" y="6644"/>
                    </a:cubicBezTo>
                    <a:close/>
                    <a:moveTo>
                      <a:pt x="4501" y="6822"/>
                    </a:moveTo>
                    <a:lnTo>
                      <a:pt x="4501" y="6822"/>
                    </a:lnTo>
                    <a:cubicBezTo>
                      <a:pt x="4143" y="6870"/>
                      <a:pt x="3810" y="6965"/>
                      <a:pt x="3477" y="7096"/>
                    </a:cubicBezTo>
                    <a:cubicBezTo>
                      <a:pt x="3143" y="7179"/>
                      <a:pt x="2810" y="7299"/>
                      <a:pt x="2488" y="7453"/>
                    </a:cubicBezTo>
                    <a:cubicBezTo>
                      <a:pt x="2846" y="7441"/>
                      <a:pt x="3191" y="7370"/>
                      <a:pt x="3524" y="7239"/>
                    </a:cubicBezTo>
                    <a:cubicBezTo>
                      <a:pt x="3870" y="7156"/>
                      <a:pt x="4203" y="7013"/>
                      <a:pt x="4501" y="6822"/>
                    </a:cubicBezTo>
                    <a:close/>
                    <a:moveTo>
                      <a:pt x="5545" y="6722"/>
                    </a:moveTo>
                    <a:cubicBezTo>
                      <a:pt x="5480" y="6722"/>
                      <a:pt x="5230" y="6857"/>
                      <a:pt x="4941" y="7060"/>
                    </a:cubicBezTo>
                    <a:cubicBezTo>
                      <a:pt x="4620" y="7287"/>
                      <a:pt x="4382" y="7489"/>
                      <a:pt x="4405" y="7525"/>
                    </a:cubicBezTo>
                    <a:cubicBezTo>
                      <a:pt x="4632" y="7453"/>
                      <a:pt x="4846" y="7346"/>
                      <a:pt x="5024" y="7191"/>
                    </a:cubicBezTo>
                    <a:cubicBezTo>
                      <a:pt x="5346" y="6965"/>
                      <a:pt x="5584" y="6751"/>
                      <a:pt x="5572" y="6727"/>
                    </a:cubicBezTo>
                    <a:lnTo>
                      <a:pt x="5560" y="6727"/>
                    </a:lnTo>
                    <a:cubicBezTo>
                      <a:pt x="5558" y="6723"/>
                      <a:pt x="5553" y="6722"/>
                      <a:pt x="5545" y="6722"/>
                    </a:cubicBezTo>
                    <a:close/>
                    <a:moveTo>
                      <a:pt x="8965" y="7096"/>
                    </a:moveTo>
                    <a:lnTo>
                      <a:pt x="8965" y="7096"/>
                    </a:lnTo>
                    <a:cubicBezTo>
                      <a:pt x="9430" y="7275"/>
                      <a:pt x="9906" y="7406"/>
                      <a:pt x="10394" y="7501"/>
                    </a:cubicBezTo>
                    <a:cubicBezTo>
                      <a:pt x="10859" y="7652"/>
                      <a:pt x="11336" y="7769"/>
                      <a:pt x="11812" y="7841"/>
                    </a:cubicBezTo>
                    <a:lnTo>
                      <a:pt x="11812" y="7841"/>
                    </a:lnTo>
                    <a:cubicBezTo>
                      <a:pt x="11371" y="7624"/>
                      <a:pt x="10918" y="7474"/>
                      <a:pt x="10442" y="7370"/>
                    </a:cubicBezTo>
                    <a:cubicBezTo>
                      <a:pt x="9966" y="7215"/>
                      <a:pt x="9465" y="7120"/>
                      <a:pt x="8965" y="7096"/>
                    </a:cubicBezTo>
                    <a:close/>
                    <a:moveTo>
                      <a:pt x="11812" y="7841"/>
                    </a:moveTo>
                    <a:lnTo>
                      <a:pt x="11812" y="7841"/>
                    </a:lnTo>
                    <a:cubicBezTo>
                      <a:pt x="11824" y="7847"/>
                      <a:pt x="11835" y="7852"/>
                      <a:pt x="11847" y="7858"/>
                    </a:cubicBezTo>
                    <a:lnTo>
                      <a:pt x="11847" y="7846"/>
                    </a:lnTo>
                    <a:cubicBezTo>
                      <a:pt x="11835" y="7845"/>
                      <a:pt x="11824" y="7843"/>
                      <a:pt x="11812" y="7841"/>
                    </a:cubicBezTo>
                    <a:close/>
                    <a:moveTo>
                      <a:pt x="1815" y="7642"/>
                    </a:moveTo>
                    <a:cubicBezTo>
                      <a:pt x="1754" y="7642"/>
                      <a:pt x="1715" y="7697"/>
                      <a:pt x="1715" y="7751"/>
                    </a:cubicBezTo>
                    <a:cubicBezTo>
                      <a:pt x="1715" y="7822"/>
                      <a:pt x="1774" y="7870"/>
                      <a:pt x="1834" y="7870"/>
                    </a:cubicBezTo>
                    <a:cubicBezTo>
                      <a:pt x="1893" y="7870"/>
                      <a:pt x="1941" y="7811"/>
                      <a:pt x="1941" y="7751"/>
                    </a:cubicBezTo>
                    <a:cubicBezTo>
                      <a:pt x="1941" y="7691"/>
                      <a:pt x="1893" y="7644"/>
                      <a:pt x="1834" y="7644"/>
                    </a:cubicBezTo>
                    <a:cubicBezTo>
                      <a:pt x="1827" y="7643"/>
                      <a:pt x="1821" y="7642"/>
                      <a:pt x="1815" y="7642"/>
                    </a:cubicBezTo>
                    <a:close/>
                    <a:moveTo>
                      <a:pt x="3834" y="7906"/>
                    </a:moveTo>
                    <a:cubicBezTo>
                      <a:pt x="3831" y="7907"/>
                      <a:pt x="3829" y="7909"/>
                      <a:pt x="3826" y="7910"/>
                    </a:cubicBezTo>
                    <a:lnTo>
                      <a:pt x="3826" y="7910"/>
                    </a:lnTo>
                    <a:cubicBezTo>
                      <a:pt x="3833" y="7909"/>
                      <a:pt x="3839" y="7907"/>
                      <a:pt x="3846" y="7906"/>
                    </a:cubicBezTo>
                    <a:close/>
                    <a:moveTo>
                      <a:pt x="7989" y="7263"/>
                    </a:moveTo>
                    <a:lnTo>
                      <a:pt x="7989" y="7263"/>
                    </a:lnTo>
                    <a:cubicBezTo>
                      <a:pt x="7965" y="7299"/>
                      <a:pt x="8192" y="7525"/>
                      <a:pt x="8525" y="7727"/>
                    </a:cubicBezTo>
                    <a:cubicBezTo>
                      <a:pt x="8715" y="7870"/>
                      <a:pt x="8942" y="7965"/>
                      <a:pt x="9168" y="7989"/>
                    </a:cubicBezTo>
                    <a:cubicBezTo>
                      <a:pt x="9192" y="7953"/>
                      <a:pt x="8918" y="7799"/>
                      <a:pt x="8608" y="7596"/>
                    </a:cubicBezTo>
                    <a:cubicBezTo>
                      <a:pt x="8418" y="7453"/>
                      <a:pt x="8215" y="7334"/>
                      <a:pt x="7989" y="7263"/>
                    </a:cubicBezTo>
                    <a:close/>
                    <a:moveTo>
                      <a:pt x="6826" y="7130"/>
                    </a:moveTo>
                    <a:cubicBezTo>
                      <a:pt x="6824" y="7130"/>
                      <a:pt x="6823" y="7131"/>
                      <a:pt x="6822" y="7132"/>
                    </a:cubicBezTo>
                    <a:cubicBezTo>
                      <a:pt x="6798" y="7156"/>
                      <a:pt x="6918" y="7382"/>
                      <a:pt x="7096" y="7632"/>
                    </a:cubicBezTo>
                    <a:cubicBezTo>
                      <a:pt x="7265" y="7879"/>
                      <a:pt x="7433" y="8063"/>
                      <a:pt x="7482" y="8063"/>
                    </a:cubicBezTo>
                    <a:cubicBezTo>
                      <a:pt x="7485" y="8063"/>
                      <a:pt x="7487" y="8062"/>
                      <a:pt x="7489" y="8061"/>
                    </a:cubicBezTo>
                    <a:cubicBezTo>
                      <a:pt x="7525" y="8037"/>
                      <a:pt x="7394" y="7799"/>
                      <a:pt x="7215" y="7549"/>
                    </a:cubicBezTo>
                    <a:cubicBezTo>
                      <a:pt x="7035" y="7313"/>
                      <a:pt x="6856" y="7130"/>
                      <a:pt x="6826" y="7130"/>
                    </a:cubicBezTo>
                    <a:close/>
                    <a:moveTo>
                      <a:pt x="9807" y="8321"/>
                    </a:moveTo>
                    <a:cubicBezTo>
                      <a:pt x="9753" y="8321"/>
                      <a:pt x="9704" y="8375"/>
                      <a:pt x="9704" y="8430"/>
                    </a:cubicBezTo>
                    <a:cubicBezTo>
                      <a:pt x="9704" y="8501"/>
                      <a:pt x="9763" y="8549"/>
                      <a:pt x="9823" y="8549"/>
                    </a:cubicBezTo>
                    <a:cubicBezTo>
                      <a:pt x="9882" y="8549"/>
                      <a:pt x="9942" y="8489"/>
                      <a:pt x="9942" y="8430"/>
                    </a:cubicBezTo>
                    <a:cubicBezTo>
                      <a:pt x="9942" y="8370"/>
                      <a:pt x="9882" y="8322"/>
                      <a:pt x="9823" y="8322"/>
                    </a:cubicBezTo>
                    <a:cubicBezTo>
                      <a:pt x="9817" y="8321"/>
                      <a:pt x="9812" y="8321"/>
                      <a:pt x="9807" y="8321"/>
                    </a:cubicBezTo>
                    <a:close/>
                    <a:moveTo>
                      <a:pt x="6132" y="7239"/>
                    </a:moveTo>
                    <a:lnTo>
                      <a:pt x="6132" y="7239"/>
                    </a:lnTo>
                    <a:cubicBezTo>
                      <a:pt x="6013" y="7430"/>
                      <a:pt x="5941" y="7656"/>
                      <a:pt x="5929" y="7882"/>
                    </a:cubicBezTo>
                    <a:cubicBezTo>
                      <a:pt x="5858" y="8096"/>
                      <a:pt x="5846" y="8322"/>
                      <a:pt x="5882" y="8549"/>
                    </a:cubicBezTo>
                    <a:lnTo>
                      <a:pt x="5882" y="8561"/>
                    </a:lnTo>
                    <a:cubicBezTo>
                      <a:pt x="5989" y="8358"/>
                      <a:pt x="6060" y="8144"/>
                      <a:pt x="6084" y="7906"/>
                    </a:cubicBezTo>
                    <a:cubicBezTo>
                      <a:pt x="6144" y="7691"/>
                      <a:pt x="6167" y="7465"/>
                      <a:pt x="6132" y="7239"/>
                    </a:cubicBezTo>
                    <a:close/>
                    <a:moveTo>
                      <a:pt x="3826" y="7910"/>
                    </a:moveTo>
                    <a:lnTo>
                      <a:pt x="3826" y="7910"/>
                    </a:lnTo>
                    <a:cubicBezTo>
                      <a:pt x="2940" y="8101"/>
                      <a:pt x="2102" y="8445"/>
                      <a:pt x="1345" y="8954"/>
                    </a:cubicBezTo>
                    <a:cubicBezTo>
                      <a:pt x="1774" y="8811"/>
                      <a:pt x="2191" y="8644"/>
                      <a:pt x="2596" y="8453"/>
                    </a:cubicBezTo>
                    <a:cubicBezTo>
                      <a:pt x="3021" y="8300"/>
                      <a:pt x="3435" y="8122"/>
                      <a:pt x="3826" y="7910"/>
                    </a:cubicBezTo>
                    <a:close/>
                    <a:moveTo>
                      <a:pt x="5441" y="7906"/>
                    </a:moveTo>
                    <a:lnTo>
                      <a:pt x="5441" y="7906"/>
                    </a:lnTo>
                    <a:cubicBezTo>
                      <a:pt x="5239" y="8156"/>
                      <a:pt x="5084" y="8430"/>
                      <a:pt x="4965" y="8727"/>
                    </a:cubicBezTo>
                    <a:cubicBezTo>
                      <a:pt x="4810" y="8989"/>
                      <a:pt x="4703" y="9287"/>
                      <a:pt x="4643" y="9596"/>
                    </a:cubicBezTo>
                    <a:lnTo>
                      <a:pt x="4643" y="9608"/>
                    </a:lnTo>
                    <a:cubicBezTo>
                      <a:pt x="4834" y="9358"/>
                      <a:pt x="5001" y="9084"/>
                      <a:pt x="5108" y="8787"/>
                    </a:cubicBezTo>
                    <a:cubicBezTo>
                      <a:pt x="5263" y="8513"/>
                      <a:pt x="5370" y="8215"/>
                      <a:pt x="5441" y="7906"/>
                    </a:cubicBezTo>
                    <a:close/>
                    <a:moveTo>
                      <a:pt x="4524" y="8215"/>
                    </a:moveTo>
                    <a:lnTo>
                      <a:pt x="4524" y="8215"/>
                    </a:lnTo>
                    <a:cubicBezTo>
                      <a:pt x="4179" y="8394"/>
                      <a:pt x="3858" y="8632"/>
                      <a:pt x="3584" y="8906"/>
                    </a:cubicBezTo>
                    <a:cubicBezTo>
                      <a:pt x="3286" y="9144"/>
                      <a:pt x="3012" y="9430"/>
                      <a:pt x="2798" y="9751"/>
                    </a:cubicBezTo>
                    <a:cubicBezTo>
                      <a:pt x="3119" y="9537"/>
                      <a:pt x="3417" y="9287"/>
                      <a:pt x="3691" y="9013"/>
                    </a:cubicBezTo>
                    <a:cubicBezTo>
                      <a:pt x="4001" y="8775"/>
                      <a:pt x="4274" y="8513"/>
                      <a:pt x="4524" y="8215"/>
                    </a:cubicBezTo>
                    <a:close/>
                    <a:moveTo>
                      <a:pt x="6751" y="8025"/>
                    </a:moveTo>
                    <a:lnTo>
                      <a:pt x="6751" y="8025"/>
                    </a:lnTo>
                    <a:cubicBezTo>
                      <a:pt x="6763" y="8382"/>
                      <a:pt x="6834" y="8739"/>
                      <a:pt x="6953" y="9084"/>
                    </a:cubicBezTo>
                    <a:cubicBezTo>
                      <a:pt x="7013" y="9430"/>
                      <a:pt x="7132" y="9775"/>
                      <a:pt x="7299" y="10097"/>
                    </a:cubicBezTo>
                    <a:cubicBezTo>
                      <a:pt x="7287" y="9739"/>
                      <a:pt x="7215" y="9382"/>
                      <a:pt x="7096" y="9037"/>
                    </a:cubicBezTo>
                    <a:cubicBezTo>
                      <a:pt x="7037" y="8692"/>
                      <a:pt x="6918" y="8346"/>
                      <a:pt x="6751" y="8025"/>
                    </a:cubicBezTo>
                    <a:close/>
                    <a:moveTo>
                      <a:pt x="8072" y="8049"/>
                    </a:moveTo>
                    <a:lnTo>
                      <a:pt x="8072" y="8049"/>
                    </a:lnTo>
                    <a:cubicBezTo>
                      <a:pt x="8322" y="8442"/>
                      <a:pt x="8620" y="8823"/>
                      <a:pt x="8954" y="9156"/>
                    </a:cubicBezTo>
                    <a:cubicBezTo>
                      <a:pt x="9251" y="9525"/>
                      <a:pt x="9585" y="9858"/>
                      <a:pt x="9942" y="10156"/>
                    </a:cubicBezTo>
                    <a:cubicBezTo>
                      <a:pt x="9692" y="9751"/>
                      <a:pt x="9394" y="9382"/>
                      <a:pt x="9061" y="9037"/>
                    </a:cubicBezTo>
                    <a:cubicBezTo>
                      <a:pt x="8775" y="8680"/>
                      <a:pt x="8442" y="8334"/>
                      <a:pt x="8072" y="8049"/>
                    </a:cubicBezTo>
                    <a:close/>
                    <a:moveTo>
                      <a:pt x="4393" y="9942"/>
                    </a:moveTo>
                    <a:cubicBezTo>
                      <a:pt x="4334" y="9942"/>
                      <a:pt x="4286" y="9989"/>
                      <a:pt x="4286" y="10049"/>
                    </a:cubicBezTo>
                    <a:cubicBezTo>
                      <a:pt x="4286" y="10120"/>
                      <a:pt x="4334" y="10168"/>
                      <a:pt x="4405" y="10168"/>
                    </a:cubicBezTo>
                    <a:cubicBezTo>
                      <a:pt x="4465" y="10168"/>
                      <a:pt x="4512" y="10120"/>
                      <a:pt x="4512" y="10049"/>
                    </a:cubicBezTo>
                    <a:cubicBezTo>
                      <a:pt x="4512" y="9989"/>
                      <a:pt x="4465" y="9942"/>
                      <a:pt x="4393" y="9942"/>
                    </a:cubicBezTo>
                    <a:close/>
                    <a:moveTo>
                      <a:pt x="9215" y="10180"/>
                    </a:moveTo>
                    <a:cubicBezTo>
                      <a:pt x="9192" y="10180"/>
                      <a:pt x="9168" y="10204"/>
                      <a:pt x="9168" y="10239"/>
                    </a:cubicBezTo>
                    <a:cubicBezTo>
                      <a:pt x="9180" y="10263"/>
                      <a:pt x="9192" y="10275"/>
                      <a:pt x="9215" y="10275"/>
                    </a:cubicBezTo>
                    <a:cubicBezTo>
                      <a:pt x="9251" y="10275"/>
                      <a:pt x="9263" y="10263"/>
                      <a:pt x="9263" y="10239"/>
                    </a:cubicBezTo>
                    <a:lnTo>
                      <a:pt x="9263" y="10227"/>
                    </a:lnTo>
                    <a:cubicBezTo>
                      <a:pt x="9263" y="10204"/>
                      <a:pt x="9251" y="10180"/>
                      <a:pt x="9215" y="10180"/>
                    </a:cubicBezTo>
                    <a:close/>
                    <a:moveTo>
                      <a:pt x="6287" y="8715"/>
                    </a:moveTo>
                    <a:cubicBezTo>
                      <a:pt x="6203" y="9120"/>
                      <a:pt x="6191" y="9537"/>
                      <a:pt x="6215" y="9954"/>
                    </a:cubicBezTo>
                    <a:cubicBezTo>
                      <a:pt x="6191" y="10370"/>
                      <a:pt x="6227" y="10775"/>
                      <a:pt x="6310" y="11192"/>
                    </a:cubicBezTo>
                    <a:cubicBezTo>
                      <a:pt x="6382" y="10787"/>
                      <a:pt x="6406" y="10358"/>
                      <a:pt x="6370" y="9942"/>
                    </a:cubicBezTo>
                    <a:cubicBezTo>
                      <a:pt x="6394" y="9537"/>
                      <a:pt x="6358" y="9120"/>
                      <a:pt x="6287" y="8715"/>
                    </a:cubicBezTo>
                    <a:close/>
                    <a:moveTo>
                      <a:pt x="5548" y="9013"/>
                    </a:moveTo>
                    <a:lnTo>
                      <a:pt x="5548" y="9013"/>
                    </a:lnTo>
                    <a:cubicBezTo>
                      <a:pt x="5370" y="9406"/>
                      <a:pt x="5251" y="9823"/>
                      <a:pt x="5167" y="10251"/>
                    </a:cubicBezTo>
                    <a:cubicBezTo>
                      <a:pt x="5048" y="10668"/>
                      <a:pt x="4965" y="11097"/>
                      <a:pt x="4941" y="11525"/>
                    </a:cubicBezTo>
                    <a:cubicBezTo>
                      <a:pt x="5108" y="11132"/>
                      <a:pt x="5239" y="10716"/>
                      <a:pt x="5310" y="10287"/>
                    </a:cubicBezTo>
                    <a:cubicBezTo>
                      <a:pt x="5441" y="9870"/>
                      <a:pt x="5525" y="9442"/>
                      <a:pt x="5548" y="9013"/>
                    </a:cubicBezTo>
                    <a:close/>
                    <a:moveTo>
                      <a:pt x="7977" y="8965"/>
                    </a:moveTo>
                    <a:lnTo>
                      <a:pt x="7977" y="8965"/>
                    </a:lnTo>
                    <a:cubicBezTo>
                      <a:pt x="8084" y="9430"/>
                      <a:pt x="8263" y="9894"/>
                      <a:pt x="8501" y="10323"/>
                    </a:cubicBezTo>
                    <a:cubicBezTo>
                      <a:pt x="8680" y="10775"/>
                      <a:pt x="8930" y="11192"/>
                      <a:pt x="9227" y="11585"/>
                    </a:cubicBezTo>
                    <a:cubicBezTo>
                      <a:pt x="9061" y="11132"/>
                      <a:pt x="8870" y="10680"/>
                      <a:pt x="8632" y="10251"/>
                    </a:cubicBezTo>
                    <a:cubicBezTo>
                      <a:pt x="8442" y="9811"/>
                      <a:pt x="8227" y="9370"/>
                      <a:pt x="7977" y="896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14"/>
              <p:cNvSpPr/>
              <p:nvPr/>
            </p:nvSpPr>
            <p:spPr>
              <a:xfrm>
                <a:off x="131236" y="876990"/>
                <a:ext cx="118024" cy="107571"/>
              </a:xfrm>
              <a:custGeom>
                <a:avLst/>
                <a:gdLst/>
                <a:ahLst/>
                <a:cxnLst/>
                <a:rect l="l" t="t" r="r" b="b"/>
                <a:pathLst>
                  <a:path w="3692" h="3365" extrusionOk="0">
                    <a:moveTo>
                      <a:pt x="237" y="0"/>
                    </a:moveTo>
                    <a:cubicBezTo>
                      <a:pt x="88" y="0"/>
                      <a:pt x="0" y="7"/>
                      <a:pt x="0" y="7"/>
                    </a:cubicBezTo>
                    <a:lnTo>
                      <a:pt x="84" y="1627"/>
                    </a:lnTo>
                    <a:cubicBezTo>
                      <a:pt x="203" y="1606"/>
                      <a:pt x="319" y="1597"/>
                      <a:pt x="432" y="1597"/>
                    </a:cubicBezTo>
                    <a:cubicBezTo>
                      <a:pt x="1978" y="1597"/>
                      <a:pt x="2929" y="3365"/>
                      <a:pt x="2929" y="3365"/>
                    </a:cubicBezTo>
                    <a:lnTo>
                      <a:pt x="3691" y="2091"/>
                    </a:lnTo>
                    <a:cubicBezTo>
                      <a:pt x="3138" y="164"/>
                      <a:pt x="961" y="0"/>
                      <a:pt x="23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14"/>
              <p:cNvSpPr/>
              <p:nvPr/>
            </p:nvSpPr>
            <p:spPr>
              <a:xfrm>
                <a:off x="249259" y="2213799"/>
                <a:ext cx="213958" cy="140050"/>
              </a:xfrm>
              <a:custGeom>
                <a:avLst/>
                <a:gdLst/>
                <a:ahLst/>
                <a:cxnLst/>
                <a:rect l="l" t="t" r="r" b="b"/>
                <a:pathLst>
                  <a:path w="6693" h="4381" extrusionOk="0">
                    <a:moveTo>
                      <a:pt x="4549" y="0"/>
                    </a:moveTo>
                    <a:cubicBezTo>
                      <a:pt x="3707" y="2024"/>
                      <a:pt x="1226" y="2213"/>
                      <a:pt x="329" y="2213"/>
                    </a:cubicBezTo>
                    <a:cubicBezTo>
                      <a:pt x="123" y="2213"/>
                      <a:pt x="1" y="2203"/>
                      <a:pt x="1" y="2203"/>
                    </a:cubicBezTo>
                    <a:lnTo>
                      <a:pt x="1" y="2203"/>
                    </a:lnTo>
                    <a:lnTo>
                      <a:pt x="1001" y="4203"/>
                    </a:lnTo>
                    <a:cubicBezTo>
                      <a:pt x="1409" y="4326"/>
                      <a:pt x="1798" y="4381"/>
                      <a:pt x="2168" y="4381"/>
                    </a:cubicBezTo>
                    <a:cubicBezTo>
                      <a:pt x="4990" y="4381"/>
                      <a:pt x="6692" y="1227"/>
                      <a:pt x="6692" y="1227"/>
                    </a:cubicBezTo>
                    <a:lnTo>
                      <a:pt x="454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14"/>
              <p:cNvSpPr/>
              <p:nvPr/>
            </p:nvSpPr>
            <p:spPr>
              <a:xfrm>
                <a:off x="7427124" y="221958"/>
                <a:ext cx="103191" cy="87239"/>
              </a:xfrm>
              <a:custGeom>
                <a:avLst/>
                <a:gdLst/>
                <a:ahLst/>
                <a:cxnLst/>
                <a:rect l="l" t="t" r="r" b="b"/>
                <a:pathLst>
                  <a:path w="3228" h="2729" extrusionOk="0">
                    <a:moveTo>
                      <a:pt x="468" y="0"/>
                    </a:moveTo>
                    <a:cubicBezTo>
                      <a:pt x="185" y="0"/>
                      <a:pt x="1" y="26"/>
                      <a:pt x="1" y="26"/>
                    </a:cubicBezTo>
                    <a:lnTo>
                      <a:pt x="156" y="1395"/>
                    </a:lnTo>
                    <a:cubicBezTo>
                      <a:pt x="291" y="1363"/>
                      <a:pt x="423" y="1348"/>
                      <a:pt x="551" y="1348"/>
                    </a:cubicBezTo>
                    <a:cubicBezTo>
                      <a:pt x="1792" y="1348"/>
                      <a:pt x="2644" y="2729"/>
                      <a:pt x="2644" y="2729"/>
                    </a:cubicBezTo>
                    <a:lnTo>
                      <a:pt x="3228" y="1609"/>
                    </a:lnTo>
                    <a:cubicBezTo>
                      <a:pt x="2731" y="191"/>
                      <a:pt x="1237" y="0"/>
                      <a:pt x="46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14"/>
              <p:cNvSpPr/>
              <p:nvPr/>
            </p:nvSpPr>
            <p:spPr>
              <a:xfrm>
                <a:off x="1167960" y="132380"/>
                <a:ext cx="103191" cy="86920"/>
              </a:xfrm>
              <a:custGeom>
                <a:avLst/>
                <a:gdLst/>
                <a:ahLst/>
                <a:cxnLst/>
                <a:rect l="l" t="t" r="r" b="b"/>
                <a:pathLst>
                  <a:path w="3228" h="2719" extrusionOk="0">
                    <a:moveTo>
                      <a:pt x="485" y="0"/>
                    </a:moveTo>
                    <a:cubicBezTo>
                      <a:pt x="192" y="0"/>
                      <a:pt x="1" y="28"/>
                      <a:pt x="1" y="28"/>
                    </a:cubicBezTo>
                    <a:lnTo>
                      <a:pt x="155" y="1397"/>
                    </a:lnTo>
                    <a:cubicBezTo>
                      <a:pt x="296" y="1363"/>
                      <a:pt x="433" y="1347"/>
                      <a:pt x="565" y="1347"/>
                    </a:cubicBezTo>
                    <a:cubicBezTo>
                      <a:pt x="1809" y="1347"/>
                      <a:pt x="2656" y="2719"/>
                      <a:pt x="2656" y="2719"/>
                    </a:cubicBezTo>
                    <a:lnTo>
                      <a:pt x="3227" y="1611"/>
                    </a:lnTo>
                    <a:cubicBezTo>
                      <a:pt x="2735" y="194"/>
                      <a:pt x="1258" y="0"/>
                      <a:pt x="48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14"/>
              <p:cNvSpPr/>
              <p:nvPr/>
            </p:nvSpPr>
            <p:spPr>
              <a:xfrm>
                <a:off x="372117" y="311839"/>
                <a:ext cx="99771" cy="95167"/>
              </a:xfrm>
              <a:custGeom>
                <a:avLst/>
                <a:gdLst/>
                <a:ahLst/>
                <a:cxnLst/>
                <a:rect l="l" t="t" r="r" b="b"/>
                <a:pathLst>
                  <a:path w="3121" h="2977" extrusionOk="0">
                    <a:moveTo>
                      <a:pt x="2120" y="0"/>
                    </a:moveTo>
                    <a:cubicBezTo>
                      <a:pt x="96" y="322"/>
                      <a:pt x="1" y="2894"/>
                      <a:pt x="1" y="2894"/>
                    </a:cubicBezTo>
                    <a:lnTo>
                      <a:pt x="1370" y="2977"/>
                    </a:lnTo>
                    <a:cubicBezTo>
                      <a:pt x="1287" y="1477"/>
                      <a:pt x="3120" y="762"/>
                      <a:pt x="3120" y="762"/>
                    </a:cubicBezTo>
                    <a:lnTo>
                      <a:pt x="212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14"/>
              <p:cNvSpPr/>
              <p:nvPr/>
            </p:nvSpPr>
            <p:spPr>
              <a:xfrm>
                <a:off x="5363437" y="683044"/>
                <a:ext cx="213543" cy="140050"/>
              </a:xfrm>
              <a:custGeom>
                <a:avLst/>
                <a:gdLst/>
                <a:ahLst/>
                <a:cxnLst/>
                <a:rect l="l" t="t" r="r" b="b"/>
                <a:pathLst>
                  <a:path w="6680" h="4381" extrusionOk="0">
                    <a:moveTo>
                      <a:pt x="4549" y="1"/>
                    </a:moveTo>
                    <a:cubicBezTo>
                      <a:pt x="3697" y="2013"/>
                      <a:pt x="1227" y="2202"/>
                      <a:pt x="330" y="2202"/>
                    </a:cubicBezTo>
                    <a:cubicBezTo>
                      <a:pt x="124" y="2202"/>
                      <a:pt x="1" y="2192"/>
                      <a:pt x="1" y="2192"/>
                    </a:cubicBezTo>
                    <a:lnTo>
                      <a:pt x="1" y="2192"/>
                    </a:lnTo>
                    <a:lnTo>
                      <a:pt x="989" y="4204"/>
                    </a:lnTo>
                    <a:cubicBezTo>
                      <a:pt x="1395" y="4327"/>
                      <a:pt x="1783" y="4381"/>
                      <a:pt x="2153" y="4381"/>
                    </a:cubicBezTo>
                    <a:cubicBezTo>
                      <a:pt x="4968" y="4381"/>
                      <a:pt x="6680" y="1227"/>
                      <a:pt x="6680" y="1227"/>
                    </a:cubicBezTo>
                    <a:lnTo>
                      <a:pt x="4549"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14"/>
              <p:cNvSpPr/>
              <p:nvPr/>
            </p:nvSpPr>
            <p:spPr>
              <a:xfrm>
                <a:off x="5726229" y="1123273"/>
                <a:ext cx="74644" cy="92514"/>
              </a:xfrm>
              <a:custGeom>
                <a:avLst/>
                <a:gdLst/>
                <a:ahLst/>
                <a:cxnLst/>
                <a:rect l="l" t="t" r="r" b="b"/>
                <a:pathLst>
                  <a:path w="2335" h="2894" extrusionOk="0">
                    <a:moveTo>
                      <a:pt x="393" y="0"/>
                    </a:moveTo>
                    <a:lnTo>
                      <a:pt x="0" y="1024"/>
                    </a:lnTo>
                    <a:cubicBezTo>
                      <a:pt x="1167" y="1322"/>
                      <a:pt x="1274" y="2894"/>
                      <a:pt x="1274" y="2894"/>
                    </a:cubicBezTo>
                    <a:lnTo>
                      <a:pt x="2096" y="2322"/>
                    </a:lnTo>
                    <a:cubicBezTo>
                      <a:pt x="2334" y="691"/>
                      <a:pt x="393" y="0"/>
                      <a:pt x="39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14"/>
              <p:cNvSpPr/>
              <p:nvPr/>
            </p:nvSpPr>
            <p:spPr>
              <a:xfrm>
                <a:off x="8819664" y="1530281"/>
                <a:ext cx="75028" cy="90244"/>
              </a:xfrm>
              <a:custGeom>
                <a:avLst/>
                <a:gdLst/>
                <a:ahLst/>
                <a:cxnLst/>
                <a:rect l="l" t="t" r="r" b="b"/>
                <a:pathLst>
                  <a:path w="2347" h="2823" extrusionOk="0">
                    <a:moveTo>
                      <a:pt x="1370" y="1"/>
                    </a:moveTo>
                    <a:cubicBezTo>
                      <a:pt x="1" y="906"/>
                      <a:pt x="775" y="2823"/>
                      <a:pt x="775" y="2823"/>
                    </a:cubicBezTo>
                    <a:lnTo>
                      <a:pt x="1810" y="2430"/>
                    </a:lnTo>
                    <a:cubicBezTo>
                      <a:pt x="1251" y="1358"/>
                      <a:pt x="2346" y="239"/>
                      <a:pt x="2346" y="239"/>
                    </a:cubicBezTo>
                    <a:lnTo>
                      <a:pt x="137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14"/>
              <p:cNvSpPr/>
              <p:nvPr/>
            </p:nvSpPr>
            <p:spPr>
              <a:xfrm>
                <a:off x="6146062" y="894540"/>
                <a:ext cx="79183" cy="72470"/>
              </a:xfrm>
              <a:custGeom>
                <a:avLst/>
                <a:gdLst/>
                <a:ahLst/>
                <a:cxnLst/>
                <a:rect l="l" t="t" r="r" b="b"/>
                <a:pathLst>
                  <a:path w="2477" h="2267" extrusionOk="0">
                    <a:moveTo>
                      <a:pt x="149" y="0"/>
                    </a:moveTo>
                    <a:cubicBezTo>
                      <a:pt x="55" y="0"/>
                      <a:pt x="0" y="4"/>
                      <a:pt x="0" y="4"/>
                    </a:cubicBezTo>
                    <a:lnTo>
                      <a:pt x="60" y="1088"/>
                    </a:lnTo>
                    <a:cubicBezTo>
                      <a:pt x="140" y="1074"/>
                      <a:pt x="219" y="1067"/>
                      <a:pt x="295" y="1067"/>
                    </a:cubicBezTo>
                    <a:cubicBezTo>
                      <a:pt x="1334" y="1067"/>
                      <a:pt x="1965" y="2266"/>
                      <a:pt x="1965" y="2266"/>
                    </a:cubicBezTo>
                    <a:lnTo>
                      <a:pt x="2477" y="1421"/>
                    </a:lnTo>
                    <a:cubicBezTo>
                      <a:pt x="2109" y="108"/>
                      <a:pt x="627" y="0"/>
                      <a:pt x="14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14"/>
              <p:cNvSpPr/>
              <p:nvPr/>
            </p:nvSpPr>
            <p:spPr>
              <a:xfrm>
                <a:off x="3628427" y="219294"/>
                <a:ext cx="82636" cy="75411"/>
              </a:xfrm>
              <a:custGeom>
                <a:avLst/>
                <a:gdLst/>
                <a:ahLst/>
                <a:cxnLst/>
                <a:rect l="l" t="t" r="r" b="b"/>
                <a:pathLst>
                  <a:path w="2585" h="2359" extrusionOk="0">
                    <a:moveTo>
                      <a:pt x="1823" y="1"/>
                    </a:moveTo>
                    <a:cubicBezTo>
                      <a:pt x="191" y="168"/>
                      <a:pt x="1" y="2227"/>
                      <a:pt x="1" y="2227"/>
                    </a:cubicBezTo>
                    <a:lnTo>
                      <a:pt x="1096" y="2358"/>
                    </a:lnTo>
                    <a:cubicBezTo>
                      <a:pt x="1096" y="1156"/>
                      <a:pt x="2585" y="656"/>
                      <a:pt x="2585" y="656"/>
                    </a:cubicBezTo>
                    <a:lnTo>
                      <a:pt x="182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14"/>
              <p:cNvSpPr/>
              <p:nvPr/>
            </p:nvSpPr>
            <p:spPr>
              <a:xfrm>
                <a:off x="2795945" y="227689"/>
                <a:ext cx="82604" cy="75763"/>
              </a:xfrm>
              <a:custGeom>
                <a:avLst/>
                <a:gdLst/>
                <a:ahLst/>
                <a:cxnLst/>
                <a:rect l="l" t="t" r="r" b="b"/>
                <a:pathLst>
                  <a:path w="2584" h="2370" extrusionOk="0">
                    <a:moveTo>
                      <a:pt x="1834" y="1"/>
                    </a:moveTo>
                    <a:cubicBezTo>
                      <a:pt x="191" y="179"/>
                      <a:pt x="0" y="2239"/>
                      <a:pt x="0" y="2239"/>
                    </a:cubicBezTo>
                    <a:lnTo>
                      <a:pt x="1096" y="2370"/>
                    </a:lnTo>
                    <a:cubicBezTo>
                      <a:pt x="1096" y="1156"/>
                      <a:pt x="2584" y="667"/>
                      <a:pt x="2584" y="667"/>
                    </a:cubicBezTo>
                    <a:lnTo>
                      <a:pt x="183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14"/>
              <p:cNvSpPr/>
              <p:nvPr/>
            </p:nvSpPr>
            <p:spPr>
              <a:xfrm>
                <a:off x="3045492" y="715184"/>
                <a:ext cx="82636" cy="75763"/>
              </a:xfrm>
              <a:custGeom>
                <a:avLst/>
                <a:gdLst/>
                <a:ahLst/>
                <a:cxnLst/>
                <a:rect l="l" t="t" r="r" b="b"/>
                <a:pathLst>
                  <a:path w="2585" h="2370" extrusionOk="0">
                    <a:moveTo>
                      <a:pt x="1835" y="1"/>
                    </a:moveTo>
                    <a:cubicBezTo>
                      <a:pt x="191" y="179"/>
                      <a:pt x="1" y="2239"/>
                      <a:pt x="1" y="2239"/>
                    </a:cubicBezTo>
                    <a:lnTo>
                      <a:pt x="1096" y="2370"/>
                    </a:lnTo>
                    <a:cubicBezTo>
                      <a:pt x="1096" y="1167"/>
                      <a:pt x="2585" y="667"/>
                      <a:pt x="2585" y="667"/>
                    </a:cubicBezTo>
                    <a:lnTo>
                      <a:pt x="1835"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14"/>
              <p:cNvSpPr/>
              <p:nvPr/>
            </p:nvSpPr>
            <p:spPr>
              <a:xfrm>
                <a:off x="7575033" y="1248100"/>
                <a:ext cx="69306" cy="56199"/>
              </a:xfrm>
              <a:custGeom>
                <a:avLst/>
                <a:gdLst/>
                <a:ahLst/>
                <a:cxnLst/>
                <a:rect l="l" t="t" r="r" b="b"/>
                <a:pathLst>
                  <a:path w="2168" h="1758" extrusionOk="0">
                    <a:moveTo>
                      <a:pt x="370" y="0"/>
                    </a:moveTo>
                    <a:lnTo>
                      <a:pt x="1" y="762"/>
                    </a:lnTo>
                    <a:cubicBezTo>
                      <a:pt x="333" y="1620"/>
                      <a:pt x="1214" y="1757"/>
                      <a:pt x="1745" y="1757"/>
                    </a:cubicBezTo>
                    <a:cubicBezTo>
                      <a:pt x="1995" y="1757"/>
                      <a:pt x="2168" y="1727"/>
                      <a:pt x="2168" y="1727"/>
                    </a:cubicBezTo>
                    <a:lnTo>
                      <a:pt x="2037" y="834"/>
                    </a:lnTo>
                    <a:cubicBezTo>
                      <a:pt x="1931" y="864"/>
                      <a:pt x="1828" y="877"/>
                      <a:pt x="1729" y="877"/>
                    </a:cubicBezTo>
                    <a:cubicBezTo>
                      <a:pt x="926" y="877"/>
                      <a:pt x="370" y="0"/>
                      <a:pt x="37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14"/>
              <p:cNvSpPr/>
              <p:nvPr/>
            </p:nvSpPr>
            <p:spPr>
              <a:xfrm>
                <a:off x="6377815" y="364135"/>
                <a:ext cx="82636" cy="75411"/>
              </a:xfrm>
              <a:custGeom>
                <a:avLst/>
                <a:gdLst/>
                <a:ahLst/>
                <a:cxnLst/>
                <a:rect l="l" t="t" r="r" b="b"/>
                <a:pathLst>
                  <a:path w="2585" h="2359" extrusionOk="0">
                    <a:moveTo>
                      <a:pt x="1834" y="1"/>
                    </a:moveTo>
                    <a:cubicBezTo>
                      <a:pt x="191" y="167"/>
                      <a:pt x="1" y="2227"/>
                      <a:pt x="1" y="2227"/>
                    </a:cubicBezTo>
                    <a:lnTo>
                      <a:pt x="1096" y="2358"/>
                    </a:lnTo>
                    <a:cubicBezTo>
                      <a:pt x="1096" y="1156"/>
                      <a:pt x="2584" y="656"/>
                      <a:pt x="2584" y="656"/>
                    </a:cubicBezTo>
                    <a:lnTo>
                      <a:pt x="183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14"/>
              <p:cNvSpPr/>
              <p:nvPr/>
            </p:nvSpPr>
            <p:spPr>
              <a:xfrm>
                <a:off x="249259" y="1537692"/>
                <a:ext cx="82636" cy="75411"/>
              </a:xfrm>
              <a:custGeom>
                <a:avLst/>
                <a:gdLst/>
                <a:ahLst/>
                <a:cxnLst/>
                <a:rect l="l" t="t" r="r" b="b"/>
                <a:pathLst>
                  <a:path w="2585" h="2359" extrusionOk="0">
                    <a:moveTo>
                      <a:pt x="1835" y="1"/>
                    </a:moveTo>
                    <a:cubicBezTo>
                      <a:pt x="191" y="167"/>
                      <a:pt x="1" y="2227"/>
                      <a:pt x="1" y="2227"/>
                    </a:cubicBezTo>
                    <a:lnTo>
                      <a:pt x="1096" y="2358"/>
                    </a:lnTo>
                    <a:cubicBezTo>
                      <a:pt x="1096" y="1156"/>
                      <a:pt x="2585" y="655"/>
                      <a:pt x="2585" y="655"/>
                    </a:cubicBezTo>
                    <a:lnTo>
                      <a:pt x="1835"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14"/>
              <p:cNvSpPr/>
              <p:nvPr/>
            </p:nvSpPr>
            <p:spPr>
              <a:xfrm>
                <a:off x="5107724" y="353100"/>
                <a:ext cx="89877" cy="97475"/>
              </a:xfrm>
              <a:custGeom>
                <a:avLst/>
                <a:gdLst/>
                <a:ahLst/>
                <a:cxnLst/>
                <a:rect l="l" t="t" r="r" b="b"/>
                <a:pathLst>
                  <a:path w="2334" h="2895" extrusionOk="0">
                    <a:moveTo>
                      <a:pt x="393" y="1"/>
                    </a:moveTo>
                    <a:lnTo>
                      <a:pt x="0" y="1025"/>
                    </a:lnTo>
                    <a:cubicBezTo>
                      <a:pt x="1167" y="1322"/>
                      <a:pt x="1274" y="2894"/>
                      <a:pt x="1274" y="2894"/>
                    </a:cubicBezTo>
                    <a:lnTo>
                      <a:pt x="2096" y="2323"/>
                    </a:lnTo>
                    <a:cubicBezTo>
                      <a:pt x="2334" y="703"/>
                      <a:pt x="393" y="1"/>
                      <a:pt x="3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14"/>
              <p:cNvSpPr/>
              <p:nvPr/>
            </p:nvSpPr>
            <p:spPr>
              <a:xfrm>
                <a:off x="3930836" y="712517"/>
                <a:ext cx="78065" cy="81102"/>
              </a:xfrm>
              <a:custGeom>
                <a:avLst/>
                <a:gdLst/>
                <a:ahLst/>
                <a:cxnLst/>
                <a:rect l="l" t="t" r="r" b="b"/>
                <a:pathLst>
                  <a:path w="2442" h="2537" extrusionOk="0">
                    <a:moveTo>
                      <a:pt x="1573" y="0"/>
                    </a:moveTo>
                    <a:cubicBezTo>
                      <a:pt x="1" y="477"/>
                      <a:pt x="203" y="2536"/>
                      <a:pt x="203" y="2536"/>
                    </a:cubicBezTo>
                    <a:lnTo>
                      <a:pt x="1299" y="2453"/>
                    </a:lnTo>
                    <a:cubicBezTo>
                      <a:pt x="1061" y="1274"/>
                      <a:pt x="2442" y="512"/>
                      <a:pt x="2442" y="512"/>
                    </a:cubicBezTo>
                    <a:lnTo>
                      <a:pt x="157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14"/>
              <p:cNvSpPr/>
              <p:nvPr/>
            </p:nvSpPr>
            <p:spPr>
              <a:xfrm>
                <a:off x="6869083" y="310696"/>
                <a:ext cx="92130" cy="97469"/>
              </a:xfrm>
              <a:custGeom>
                <a:avLst/>
                <a:gdLst/>
                <a:ahLst/>
                <a:cxnLst/>
                <a:rect l="l" t="t" r="r" b="b"/>
                <a:pathLst>
                  <a:path w="2882" h="3049" extrusionOk="0">
                    <a:moveTo>
                      <a:pt x="1215" y="0"/>
                    </a:moveTo>
                    <a:lnTo>
                      <a:pt x="215" y="774"/>
                    </a:lnTo>
                    <a:cubicBezTo>
                      <a:pt x="0" y="2608"/>
                      <a:pt x="2441" y="3048"/>
                      <a:pt x="2441" y="3048"/>
                    </a:cubicBezTo>
                    <a:lnTo>
                      <a:pt x="2882" y="1846"/>
                    </a:lnTo>
                    <a:cubicBezTo>
                      <a:pt x="1429" y="1715"/>
                      <a:pt x="1215" y="0"/>
                      <a:pt x="121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14"/>
              <p:cNvSpPr/>
              <p:nvPr/>
            </p:nvSpPr>
            <p:spPr>
              <a:xfrm>
                <a:off x="8894695" y="183888"/>
                <a:ext cx="89861" cy="70520"/>
              </a:xfrm>
              <a:custGeom>
                <a:avLst/>
                <a:gdLst/>
                <a:ahLst/>
                <a:cxnLst/>
                <a:rect l="l" t="t" r="r" b="b"/>
                <a:pathLst>
                  <a:path w="2811" h="2206" extrusionOk="0">
                    <a:moveTo>
                      <a:pt x="1751" y="0"/>
                    </a:moveTo>
                    <a:cubicBezTo>
                      <a:pt x="1560" y="1191"/>
                      <a:pt x="1" y="1429"/>
                      <a:pt x="1" y="1429"/>
                    </a:cubicBezTo>
                    <a:lnTo>
                      <a:pt x="644" y="2203"/>
                    </a:lnTo>
                    <a:cubicBezTo>
                      <a:pt x="677" y="2204"/>
                      <a:pt x="711" y="2205"/>
                      <a:pt x="743" y="2205"/>
                    </a:cubicBezTo>
                    <a:cubicBezTo>
                      <a:pt x="2308" y="2205"/>
                      <a:pt x="2811" y="298"/>
                      <a:pt x="2811" y="298"/>
                    </a:cubicBezTo>
                    <a:lnTo>
                      <a:pt x="175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14"/>
              <p:cNvSpPr/>
              <p:nvPr/>
            </p:nvSpPr>
            <p:spPr>
              <a:xfrm>
                <a:off x="2621240" y="1042522"/>
                <a:ext cx="76179" cy="80750"/>
              </a:xfrm>
              <a:custGeom>
                <a:avLst/>
                <a:gdLst/>
                <a:ahLst/>
                <a:cxnLst/>
                <a:rect l="l" t="t" r="r" b="b"/>
                <a:pathLst>
                  <a:path w="2383" h="2526" extrusionOk="0">
                    <a:moveTo>
                      <a:pt x="84" y="1"/>
                    </a:moveTo>
                    <a:lnTo>
                      <a:pt x="1" y="1096"/>
                    </a:lnTo>
                    <a:cubicBezTo>
                      <a:pt x="20" y="1096"/>
                      <a:pt x="39" y="1095"/>
                      <a:pt x="58" y="1095"/>
                    </a:cubicBezTo>
                    <a:cubicBezTo>
                      <a:pt x="1221" y="1095"/>
                      <a:pt x="1751" y="2525"/>
                      <a:pt x="1751" y="2525"/>
                    </a:cubicBezTo>
                    <a:lnTo>
                      <a:pt x="2382" y="1751"/>
                    </a:lnTo>
                    <a:cubicBezTo>
                      <a:pt x="2144" y="120"/>
                      <a:pt x="84" y="1"/>
                      <a:pt x="8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14"/>
              <p:cNvSpPr/>
              <p:nvPr/>
            </p:nvSpPr>
            <p:spPr>
              <a:xfrm>
                <a:off x="7427122" y="143514"/>
                <a:ext cx="1579282" cy="1485124"/>
              </a:xfrm>
              <a:custGeom>
                <a:avLst/>
                <a:gdLst/>
                <a:ahLst/>
                <a:cxnLst/>
                <a:rect l="l" t="t" r="r" b="b"/>
                <a:pathLst>
                  <a:path w="21385" h="20110" extrusionOk="0">
                    <a:moveTo>
                      <a:pt x="10502" y="0"/>
                    </a:moveTo>
                    <a:cubicBezTo>
                      <a:pt x="10312" y="0"/>
                      <a:pt x="10228" y="214"/>
                      <a:pt x="10347" y="333"/>
                    </a:cubicBezTo>
                    <a:cubicBezTo>
                      <a:pt x="10392" y="378"/>
                      <a:pt x="10445" y="397"/>
                      <a:pt x="10497" y="397"/>
                    </a:cubicBezTo>
                    <a:cubicBezTo>
                      <a:pt x="10599" y="397"/>
                      <a:pt x="10693" y="321"/>
                      <a:pt x="10693" y="203"/>
                    </a:cubicBezTo>
                    <a:cubicBezTo>
                      <a:pt x="10693" y="83"/>
                      <a:pt x="10609" y="0"/>
                      <a:pt x="10502" y="0"/>
                    </a:cubicBezTo>
                    <a:close/>
                    <a:moveTo>
                      <a:pt x="8621" y="2893"/>
                    </a:moveTo>
                    <a:cubicBezTo>
                      <a:pt x="8573" y="2893"/>
                      <a:pt x="8538" y="2929"/>
                      <a:pt x="8550" y="2977"/>
                    </a:cubicBezTo>
                    <a:cubicBezTo>
                      <a:pt x="8550" y="3024"/>
                      <a:pt x="8585" y="3060"/>
                      <a:pt x="8633" y="3060"/>
                    </a:cubicBezTo>
                    <a:cubicBezTo>
                      <a:pt x="8669" y="3060"/>
                      <a:pt x="8704" y="3024"/>
                      <a:pt x="8716" y="2977"/>
                    </a:cubicBezTo>
                    <a:cubicBezTo>
                      <a:pt x="8716" y="2929"/>
                      <a:pt x="8669" y="2893"/>
                      <a:pt x="8621" y="2893"/>
                    </a:cubicBezTo>
                    <a:close/>
                    <a:moveTo>
                      <a:pt x="4085" y="2977"/>
                    </a:moveTo>
                    <a:cubicBezTo>
                      <a:pt x="3906" y="2977"/>
                      <a:pt x="3823" y="3191"/>
                      <a:pt x="3942" y="3310"/>
                    </a:cubicBezTo>
                    <a:cubicBezTo>
                      <a:pt x="3986" y="3354"/>
                      <a:pt x="4040" y="3374"/>
                      <a:pt x="4091" y="3374"/>
                    </a:cubicBezTo>
                    <a:cubicBezTo>
                      <a:pt x="4193" y="3374"/>
                      <a:pt x="4287" y="3297"/>
                      <a:pt x="4287" y="3179"/>
                    </a:cubicBezTo>
                    <a:cubicBezTo>
                      <a:pt x="4287" y="3060"/>
                      <a:pt x="4192" y="2977"/>
                      <a:pt x="4085" y="2977"/>
                    </a:cubicBezTo>
                    <a:close/>
                    <a:moveTo>
                      <a:pt x="15098" y="2977"/>
                    </a:moveTo>
                    <a:cubicBezTo>
                      <a:pt x="14908" y="2977"/>
                      <a:pt x="14824" y="3191"/>
                      <a:pt x="14955" y="3322"/>
                    </a:cubicBezTo>
                    <a:cubicBezTo>
                      <a:pt x="14997" y="3364"/>
                      <a:pt x="15048" y="3383"/>
                      <a:pt x="15098" y="3383"/>
                    </a:cubicBezTo>
                    <a:cubicBezTo>
                      <a:pt x="15202" y="3383"/>
                      <a:pt x="15300" y="3300"/>
                      <a:pt x="15300" y="3179"/>
                    </a:cubicBezTo>
                    <a:lnTo>
                      <a:pt x="15289" y="3179"/>
                    </a:lnTo>
                    <a:cubicBezTo>
                      <a:pt x="15289" y="3060"/>
                      <a:pt x="15205" y="2977"/>
                      <a:pt x="15098" y="2977"/>
                    </a:cubicBezTo>
                    <a:close/>
                    <a:moveTo>
                      <a:pt x="18384" y="4084"/>
                    </a:moveTo>
                    <a:cubicBezTo>
                      <a:pt x="18337" y="4084"/>
                      <a:pt x="18301" y="4120"/>
                      <a:pt x="18301" y="4167"/>
                    </a:cubicBezTo>
                    <a:cubicBezTo>
                      <a:pt x="18307" y="4215"/>
                      <a:pt x="18345" y="4239"/>
                      <a:pt x="18384" y="4239"/>
                    </a:cubicBezTo>
                    <a:cubicBezTo>
                      <a:pt x="18423" y="4239"/>
                      <a:pt x="18462" y="4215"/>
                      <a:pt x="18467" y="4167"/>
                    </a:cubicBezTo>
                    <a:lnTo>
                      <a:pt x="18479" y="4167"/>
                    </a:lnTo>
                    <a:cubicBezTo>
                      <a:pt x="18479" y="4120"/>
                      <a:pt x="18432" y="4084"/>
                      <a:pt x="18384" y="4084"/>
                    </a:cubicBezTo>
                    <a:close/>
                    <a:moveTo>
                      <a:pt x="3966" y="6501"/>
                    </a:moveTo>
                    <a:cubicBezTo>
                      <a:pt x="3930" y="6501"/>
                      <a:pt x="3882" y="6537"/>
                      <a:pt x="3882" y="6584"/>
                    </a:cubicBezTo>
                    <a:cubicBezTo>
                      <a:pt x="3882" y="6615"/>
                      <a:pt x="3894" y="6627"/>
                      <a:pt x="3910" y="6627"/>
                    </a:cubicBezTo>
                    <a:cubicBezTo>
                      <a:pt x="3964" y="6627"/>
                      <a:pt x="4066" y="6501"/>
                      <a:pt x="3966" y="6501"/>
                    </a:cubicBezTo>
                    <a:close/>
                    <a:moveTo>
                      <a:pt x="10967" y="2453"/>
                    </a:moveTo>
                    <a:cubicBezTo>
                      <a:pt x="10883" y="2453"/>
                      <a:pt x="10847" y="3441"/>
                      <a:pt x="10871" y="4644"/>
                    </a:cubicBezTo>
                    <a:cubicBezTo>
                      <a:pt x="10895" y="5846"/>
                      <a:pt x="10978" y="6822"/>
                      <a:pt x="11062" y="6822"/>
                    </a:cubicBezTo>
                    <a:cubicBezTo>
                      <a:pt x="11145" y="6822"/>
                      <a:pt x="11181" y="5846"/>
                      <a:pt x="11157" y="4632"/>
                    </a:cubicBezTo>
                    <a:cubicBezTo>
                      <a:pt x="11133" y="3429"/>
                      <a:pt x="11050" y="2453"/>
                      <a:pt x="10967" y="2453"/>
                    </a:cubicBezTo>
                    <a:close/>
                    <a:moveTo>
                      <a:pt x="13511" y="2679"/>
                    </a:moveTo>
                    <a:cubicBezTo>
                      <a:pt x="13423" y="2679"/>
                      <a:pt x="13106" y="3599"/>
                      <a:pt x="12800" y="4751"/>
                    </a:cubicBezTo>
                    <a:cubicBezTo>
                      <a:pt x="12479" y="5917"/>
                      <a:pt x="12288" y="6882"/>
                      <a:pt x="12360" y="6894"/>
                    </a:cubicBezTo>
                    <a:cubicBezTo>
                      <a:pt x="12361" y="6894"/>
                      <a:pt x="12362" y="6894"/>
                      <a:pt x="12363" y="6894"/>
                    </a:cubicBezTo>
                    <a:cubicBezTo>
                      <a:pt x="12451" y="6894"/>
                      <a:pt x="12757" y="5974"/>
                      <a:pt x="13074" y="4822"/>
                    </a:cubicBezTo>
                    <a:cubicBezTo>
                      <a:pt x="13395" y="3667"/>
                      <a:pt x="13586" y="2703"/>
                      <a:pt x="13514" y="2679"/>
                    </a:cubicBezTo>
                    <a:cubicBezTo>
                      <a:pt x="13513" y="2679"/>
                      <a:pt x="13512" y="2679"/>
                      <a:pt x="13511" y="2679"/>
                    </a:cubicBezTo>
                    <a:close/>
                    <a:moveTo>
                      <a:pt x="6279" y="1714"/>
                    </a:moveTo>
                    <a:cubicBezTo>
                      <a:pt x="6278" y="1714"/>
                      <a:pt x="6277" y="1714"/>
                      <a:pt x="6275" y="1715"/>
                    </a:cubicBezTo>
                    <a:cubicBezTo>
                      <a:pt x="6192" y="1762"/>
                      <a:pt x="6787" y="2989"/>
                      <a:pt x="7585" y="4465"/>
                    </a:cubicBezTo>
                    <a:cubicBezTo>
                      <a:pt x="8371" y="5919"/>
                      <a:pt x="9064" y="7073"/>
                      <a:pt x="9153" y="7073"/>
                    </a:cubicBezTo>
                    <a:cubicBezTo>
                      <a:pt x="9155" y="7073"/>
                      <a:pt x="9156" y="7073"/>
                      <a:pt x="9157" y="7072"/>
                    </a:cubicBezTo>
                    <a:cubicBezTo>
                      <a:pt x="9228" y="7025"/>
                      <a:pt x="8633" y="5798"/>
                      <a:pt x="7835" y="4322"/>
                    </a:cubicBezTo>
                    <a:cubicBezTo>
                      <a:pt x="7061" y="2868"/>
                      <a:pt x="6368" y="1714"/>
                      <a:pt x="6279" y="1714"/>
                    </a:cubicBezTo>
                    <a:close/>
                    <a:moveTo>
                      <a:pt x="275" y="7656"/>
                    </a:moveTo>
                    <a:cubicBezTo>
                      <a:pt x="96" y="7656"/>
                      <a:pt x="1" y="7870"/>
                      <a:pt x="132" y="8001"/>
                    </a:cubicBezTo>
                    <a:cubicBezTo>
                      <a:pt x="170" y="8039"/>
                      <a:pt x="219" y="8057"/>
                      <a:pt x="269" y="8057"/>
                    </a:cubicBezTo>
                    <a:cubicBezTo>
                      <a:pt x="373" y="8057"/>
                      <a:pt x="477" y="7979"/>
                      <a:pt x="477" y="7858"/>
                    </a:cubicBezTo>
                    <a:cubicBezTo>
                      <a:pt x="477" y="7739"/>
                      <a:pt x="382" y="7656"/>
                      <a:pt x="275" y="7656"/>
                    </a:cubicBezTo>
                    <a:close/>
                    <a:moveTo>
                      <a:pt x="4907" y="4924"/>
                    </a:moveTo>
                    <a:cubicBezTo>
                      <a:pt x="4901" y="4924"/>
                      <a:pt x="4897" y="4926"/>
                      <a:pt x="4894" y="4929"/>
                    </a:cubicBezTo>
                    <a:cubicBezTo>
                      <a:pt x="4835" y="4989"/>
                      <a:pt x="5621" y="5727"/>
                      <a:pt x="6597" y="6608"/>
                    </a:cubicBezTo>
                    <a:cubicBezTo>
                      <a:pt x="7535" y="7466"/>
                      <a:pt x="8318" y="8147"/>
                      <a:pt x="8432" y="8147"/>
                    </a:cubicBezTo>
                    <a:cubicBezTo>
                      <a:pt x="8437" y="8147"/>
                      <a:pt x="8440" y="8146"/>
                      <a:pt x="8442" y="8144"/>
                    </a:cubicBezTo>
                    <a:cubicBezTo>
                      <a:pt x="8502" y="8096"/>
                      <a:pt x="7764" y="7287"/>
                      <a:pt x="6787" y="6394"/>
                    </a:cubicBezTo>
                    <a:cubicBezTo>
                      <a:pt x="5849" y="5557"/>
                      <a:pt x="5028" y="4924"/>
                      <a:pt x="4907" y="4924"/>
                    </a:cubicBezTo>
                    <a:close/>
                    <a:moveTo>
                      <a:pt x="16909" y="5044"/>
                    </a:moveTo>
                    <a:cubicBezTo>
                      <a:pt x="16805" y="5044"/>
                      <a:pt x="16074" y="5659"/>
                      <a:pt x="15277" y="6525"/>
                    </a:cubicBezTo>
                    <a:cubicBezTo>
                      <a:pt x="14443" y="7418"/>
                      <a:pt x="13884" y="8239"/>
                      <a:pt x="13931" y="8287"/>
                    </a:cubicBezTo>
                    <a:cubicBezTo>
                      <a:pt x="13933" y="8288"/>
                      <a:pt x="13935" y="8289"/>
                      <a:pt x="13939" y="8289"/>
                    </a:cubicBezTo>
                    <a:cubicBezTo>
                      <a:pt x="14032" y="8289"/>
                      <a:pt x="14683" y="7580"/>
                      <a:pt x="15479" y="6715"/>
                    </a:cubicBezTo>
                    <a:cubicBezTo>
                      <a:pt x="16301" y="5822"/>
                      <a:pt x="16979" y="5108"/>
                      <a:pt x="16920" y="5048"/>
                    </a:cubicBezTo>
                    <a:cubicBezTo>
                      <a:pt x="16918" y="5046"/>
                      <a:pt x="16914" y="5044"/>
                      <a:pt x="16909" y="5044"/>
                    </a:cubicBezTo>
                    <a:close/>
                    <a:moveTo>
                      <a:pt x="9232" y="4905"/>
                    </a:moveTo>
                    <a:cubicBezTo>
                      <a:pt x="9231" y="4905"/>
                      <a:pt x="9229" y="4905"/>
                      <a:pt x="9228" y="4905"/>
                    </a:cubicBezTo>
                    <a:cubicBezTo>
                      <a:pt x="9145" y="4929"/>
                      <a:pt x="9371" y="5787"/>
                      <a:pt x="9704" y="6822"/>
                    </a:cubicBezTo>
                    <a:cubicBezTo>
                      <a:pt x="10033" y="7843"/>
                      <a:pt x="10362" y="8645"/>
                      <a:pt x="10451" y="8645"/>
                    </a:cubicBezTo>
                    <a:cubicBezTo>
                      <a:pt x="10452" y="8645"/>
                      <a:pt x="10453" y="8644"/>
                      <a:pt x="10455" y="8644"/>
                    </a:cubicBezTo>
                    <a:cubicBezTo>
                      <a:pt x="10526" y="8620"/>
                      <a:pt x="10312" y="7775"/>
                      <a:pt x="9978" y="6739"/>
                    </a:cubicBezTo>
                    <a:cubicBezTo>
                      <a:pt x="9650" y="5718"/>
                      <a:pt x="9321" y="4905"/>
                      <a:pt x="9232" y="4905"/>
                    </a:cubicBezTo>
                    <a:close/>
                    <a:moveTo>
                      <a:pt x="20282" y="6266"/>
                    </a:moveTo>
                    <a:cubicBezTo>
                      <a:pt x="20083" y="6266"/>
                      <a:pt x="18963" y="6638"/>
                      <a:pt x="17682" y="7251"/>
                    </a:cubicBezTo>
                    <a:cubicBezTo>
                      <a:pt x="16289" y="7930"/>
                      <a:pt x="15241" y="8620"/>
                      <a:pt x="15289" y="8692"/>
                    </a:cubicBezTo>
                    <a:cubicBezTo>
                      <a:pt x="15291" y="8696"/>
                      <a:pt x="15296" y="8698"/>
                      <a:pt x="15304" y="8698"/>
                    </a:cubicBezTo>
                    <a:cubicBezTo>
                      <a:pt x="15448" y="8698"/>
                      <a:pt x="16497" y="8142"/>
                      <a:pt x="17813" y="7513"/>
                    </a:cubicBezTo>
                    <a:cubicBezTo>
                      <a:pt x="19194" y="6846"/>
                      <a:pt x="20337" y="6358"/>
                      <a:pt x="20313" y="6275"/>
                    </a:cubicBezTo>
                    <a:cubicBezTo>
                      <a:pt x="20310" y="6269"/>
                      <a:pt x="20300" y="6266"/>
                      <a:pt x="20282" y="6266"/>
                    </a:cubicBezTo>
                    <a:close/>
                    <a:moveTo>
                      <a:pt x="14098" y="5346"/>
                    </a:moveTo>
                    <a:lnTo>
                      <a:pt x="14098" y="5358"/>
                    </a:lnTo>
                    <a:cubicBezTo>
                      <a:pt x="14096" y="5357"/>
                      <a:pt x="14093" y="5356"/>
                      <a:pt x="14091" y="5356"/>
                    </a:cubicBezTo>
                    <a:cubicBezTo>
                      <a:pt x="14000" y="5356"/>
                      <a:pt x="13560" y="6125"/>
                      <a:pt x="13098" y="7084"/>
                    </a:cubicBezTo>
                    <a:cubicBezTo>
                      <a:pt x="12622" y="8084"/>
                      <a:pt x="12300" y="8918"/>
                      <a:pt x="12371" y="8954"/>
                    </a:cubicBezTo>
                    <a:cubicBezTo>
                      <a:pt x="12373" y="8954"/>
                      <a:pt x="12375" y="8955"/>
                      <a:pt x="12377" y="8955"/>
                    </a:cubicBezTo>
                    <a:cubicBezTo>
                      <a:pt x="12462" y="8955"/>
                      <a:pt x="12894" y="8182"/>
                      <a:pt x="13360" y="7215"/>
                    </a:cubicBezTo>
                    <a:cubicBezTo>
                      <a:pt x="13836" y="6215"/>
                      <a:pt x="14169" y="5382"/>
                      <a:pt x="14098" y="5346"/>
                    </a:cubicBezTo>
                    <a:close/>
                    <a:moveTo>
                      <a:pt x="17122" y="9251"/>
                    </a:moveTo>
                    <a:lnTo>
                      <a:pt x="17122" y="9261"/>
                    </a:lnTo>
                    <a:lnTo>
                      <a:pt x="17122" y="9261"/>
                    </a:lnTo>
                    <a:cubicBezTo>
                      <a:pt x="17123" y="9258"/>
                      <a:pt x="17123" y="9254"/>
                      <a:pt x="17122" y="9251"/>
                    </a:cubicBezTo>
                    <a:close/>
                    <a:moveTo>
                      <a:pt x="18920" y="9180"/>
                    </a:moveTo>
                    <a:cubicBezTo>
                      <a:pt x="18872" y="9180"/>
                      <a:pt x="18837" y="9216"/>
                      <a:pt x="18837" y="9263"/>
                    </a:cubicBezTo>
                    <a:cubicBezTo>
                      <a:pt x="18837" y="9311"/>
                      <a:pt x="18872" y="9346"/>
                      <a:pt x="18920" y="9346"/>
                    </a:cubicBezTo>
                    <a:cubicBezTo>
                      <a:pt x="18968" y="9346"/>
                      <a:pt x="19003" y="9299"/>
                      <a:pt x="19003" y="9263"/>
                    </a:cubicBezTo>
                    <a:cubicBezTo>
                      <a:pt x="19003" y="9216"/>
                      <a:pt x="18968" y="9180"/>
                      <a:pt x="18920" y="9180"/>
                    </a:cubicBezTo>
                    <a:close/>
                    <a:moveTo>
                      <a:pt x="5376" y="7849"/>
                    </a:moveTo>
                    <a:cubicBezTo>
                      <a:pt x="5359" y="7849"/>
                      <a:pt x="5349" y="7852"/>
                      <a:pt x="5347" y="7858"/>
                    </a:cubicBezTo>
                    <a:cubicBezTo>
                      <a:pt x="5311" y="7918"/>
                      <a:pt x="6025" y="8287"/>
                      <a:pt x="6895" y="8751"/>
                    </a:cubicBezTo>
                    <a:cubicBezTo>
                      <a:pt x="7695" y="9179"/>
                      <a:pt x="8343" y="9545"/>
                      <a:pt x="8479" y="9545"/>
                    </a:cubicBezTo>
                    <a:cubicBezTo>
                      <a:pt x="8490" y="9545"/>
                      <a:pt x="8498" y="9543"/>
                      <a:pt x="8502" y="9537"/>
                    </a:cubicBezTo>
                    <a:cubicBezTo>
                      <a:pt x="8550" y="9489"/>
                      <a:pt x="7907" y="8965"/>
                      <a:pt x="7026" y="8501"/>
                    </a:cubicBezTo>
                    <a:cubicBezTo>
                      <a:pt x="6234" y="8084"/>
                      <a:pt x="5528" y="7849"/>
                      <a:pt x="5376" y="7849"/>
                    </a:cubicBezTo>
                    <a:close/>
                    <a:moveTo>
                      <a:pt x="11883" y="7370"/>
                    </a:moveTo>
                    <a:cubicBezTo>
                      <a:pt x="11800" y="7370"/>
                      <a:pt x="11693" y="7870"/>
                      <a:pt x="11574" y="8477"/>
                    </a:cubicBezTo>
                    <a:cubicBezTo>
                      <a:pt x="11455" y="9096"/>
                      <a:pt x="11383" y="9597"/>
                      <a:pt x="11455" y="9620"/>
                    </a:cubicBezTo>
                    <a:cubicBezTo>
                      <a:pt x="11456" y="9621"/>
                      <a:pt x="11458" y="9621"/>
                      <a:pt x="11460" y="9621"/>
                    </a:cubicBezTo>
                    <a:cubicBezTo>
                      <a:pt x="11536" y="9621"/>
                      <a:pt x="11743" y="9153"/>
                      <a:pt x="11860" y="8537"/>
                    </a:cubicBezTo>
                    <a:cubicBezTo>
                      <a:pt x="11979" y="7906"/>
                      <a:pt x="11955" y="7370"/>
                      <a:pt x="11883" y="7370"/>
                    </a:cubicBezTo>
                    <a:close/>
                    <a:moveTo>
                      <a:pt x="1519" y="8230"/>
                    </a:moveTo>
                    <a:cubicBezTo>
                      <a:pt x="1501" y="8230"/>
                      <a:pt x="1491" y="8233"/>
                      <a:pt x="1489" y="8239"/>
                    </a:cubicBezTo>
                    <a:cubicBezTo>
                      <a:pt x="1453" y="8323"/>
                      <a:pt x="2525" y="8799"/>
                      <a:pt x="3906" y="9216"/>
                    </a:cubicBezTo>
                    <a:cubicBezTo>
                      <a:pt x="5078" y="9562"/>
                      <a:pt x="6102" y="9743"/>
                      <a:pt x="6380" y="9743"/>
                    </a:cubicBezTo>
                    <a:cubicBezTo>
                      <a:pt x="6427" y="9743"/>
                      <a:pt x="6452" y="9738"/>
                      <a:pt x="6454" y="9727"/>
                    </a:cubicBezTo>
                    <a:cubicBezTo>
                      <a:pt x="6466" y="9644"/>
                      <a:pt x="5359" y="9346"/>
                      <a:pt x="3989" y="8930"/>
                    </a:cubicBezTo>
                    <a:cubicBezTo>
                      <a:pt x="2739" y="8560"/>
                      <a:pt x="1707" y="8230"/>
                      <a:pt x="1519" y="8230"/>
                    </a:cubicBezTo>
                    <a:close/>
                    <a:moveTo>
                      <a:pt x="14313" y="8842"/>
                    </a:moveTo>
                    <a:cubicBezTo>
                      <a:pt x="14180" y="8842"/>
                      <a:pt x="13791" y="8995"/>
                      <a:pt x="13360" y="9216"/>
                    </a:cubicBezTo>
                    <a:cubicBezTo>
                      <a:pt x="12848" y="9477"/>
                      <a:pt x="12467" y="9751"/>
                      <a:pt x="12502" y="9823"/>
                    </a:cubicBezTo>
                    <a:cubicBezTo>
                      <a:pt x="12508" y="9835"/>
                      <a:pt x="12526" y="9840"/>
                      <a:pt x="12553" y="9840"/>
                    </a:cubicBezTo>
                    <a:cubicBezTo>
                      <a:pt x="12689" y="9840"/>
                      <a:pt x="13075" y="9696"/>
                      <a:pt x="13503" y="9477"/>
                    </a:cubicBezTo>
                    <a:cubicBezTo>
                      <a:pt x="14015" y="9204"/>
                      <a:pt x="14396" y="8930"/>
                      <a:pt x="14360" y="8858"/>
                    </a:cubicBezTo>
                    <a:cubicBezTo>
                      <a:pt x="14354" y="8847"/>
                      <a:pt x="14338" y="8842"/>
                      <a:pt x="14313" y="8842"/>
                    </a:cubicBezTo>
                    <a:close/>
                    <a:moveTo>
                      <a:pt x="16986" y="9231"/>
                    </a:moveTo>
                    <a:cubicBezTo>
                      <a:pt x="16756" y="9231"/>
                      <a:pt x="16258" y="9313"/>
                      <a:pt x="15670" y="9454"/>
                    </a:cubicBezTo>
                    <a:cubicBezTo>
                      <a:pt x="14872" y="9656"/>
                      <a:pt x="14265" y="9882"/>
                      <a:pt x="14276" y="9954"/>
                    </a:cubicBezTo>
                    <a:cubicBezTo>
                      <a:pt x="14282" y="9966"/>
                      <a:pt x="14315" y="9973"/>
                      <a:pt x="14372" y="9973"/>
                    </a:cubicBezTo>
                    <a:cubicBezTo>
                      <a:pt x="14583" y="9973"/>
                      <a:pt x="15114" y="9889"/>
                      <a:pt x="15741" y="9739"/>
                    </a:cubicBezTo>
                    <a:cubicBezTo>
                      <a:pt x="16494" y="9557"/>
                      <a:pt x="17095" y="9352"/>
                      <a:pt x="17122" y="9262"/>
                    </a:cubicBezTo>
                    <a:lnTo>
                      <a:pt x="17122" y="9262"/>
                    </a:lnTo>
                    <a:cubicBezTo>
                      <a:pt x="17122" y="9263"/>
                      <a:pt x="17122" y="9263"/>
                      <a:pt x="17122" y="9263"/>
                    </a:cubicBezTo>
                    <a:lnTo>
                      <a:pt x="17122" y="9261"/>
                    </a:lnTo>
                    <a:lnTo>
                      <a:pt x="17122" y="9261"/>
                    </a:lnTo>
                    <a:cubicBezTo>
                      <a:pt x="17122" y="9261"/>
                      <a:pt x="17122" y="9262"/>
                      <a:pt x="17122" y="9262"/>
                    </a:cubicBezTo>
                    <a:lnTo>
                      <a:pt x="17122" y="9262"/>
                    </a:lnTo>
                    <a:cubicBezTo>
                      <a:pt x="17114" y="9241"/>
                      <a:pt x="17067" y="9231"/>
                      <a:pt x="16986" y="9231"/>
                    </a:cubicBezTo>
                    <a:close/>
                    <a:moveTo>
                      <a:pt x="9233" y="7703"/>
                    </a:moveTo>
                    <a:cubicBezTo>
                      <a:pt x="9232" y="7703"/>
                      <a:pt x="9230" y="7703"/>
                      <a:pt x="9228" y="7703"/>
                    </a:cubicBezTo>
                    <a:cubicBezTo>
                      <a:pt x="9145" y="7715"/>
                      <a:pt x="9264" y="8275"/>
                      <a:pt x="9538" y="8906"/>
                    </a:cubicBezTo>
                    <a:cubicBezTo>
                      <a:pt x="9790" y="9526"/>
                      <a:pt x="10098" y="9979"/>
                      <a:pt x="10184" y="9979"/>
                    </a:cubicBezTo>
                    <a:cubicBezTo>
                      <a:pt x="10187" y="9979"/>
                      <a:pt x="10190" y="9979"/>
                      <a:pt x="10193" y="9978"/>
                    </a:cubicBezTo>
                    <a:cubicBezTo>
                      <a:pt x="10264" y="9930"/>
                      <a:pt x="10062" y="9454"/>
                      <a:pt x="9800" y="8811"/>
                    </a:cubicBezTo>
                    <a:cubicBezTo>
                      <a:pt x="9544" y="8194"/>
                      <a:pt x="9311" y="7703"/>
                      <a:pt x="9233" y="7703"/>
                    </a:cubicBezTo>
                    <a:close/>
                    <a:moveTo>
                      <a:pt x="7490" y="10189"/>
                    </a:moveTo>
                    <a:cubicBezTo>
                      <a:pt x="7440" y="10189"/>
                      <a:pt x="7407" y="10197"/>
                      <a:pt x="7395" y="10216"/>
                    </a:cubicBezTo>
                    <a:cubicBezTo>
                      <a:pt x="7359" y="10287"/>
                      <a:pt x="7716" y="10501"/>
                      <a:pt x="8192" y="10632"/>
                    </a:cubicBezTo>
                    <a:cubicBezTo>
                      <a:pt x="8424" y="10690"/>
                      <a:pt x="8641" y="10714"/>
                      <a:pt x="8803" y="10714"/>
                    </a:cubicBezTo>
                    <a:cubicBezTo>
                      <a:pt x="8975" y="10714"/>
                      <a:pt x="9085" y="10687"/>
                      <a:pt x="9085" y="10644"/>
                    </a:cubicBezTo>
                    <a:cubicBezTo>
                      <a:pt x="9097" y="10561"/>
                      <a:pt x="8728" y="10454"/>
                      <a:pt x="8264" y="10347"/>
                    </a:cubicBezTo>
                    <a:cubicBezTo>
                      <a:pt x="7927" y="10258"/>
                      <a:pt x="7637" y="10189"/>
                      <a:pt x="7490" y="10189"/>
                    </a:cubicBezTo>
                    <a:close/>
                    <a:moveTo>
                      <a:pt x="15982" y="10754"/>
                    </a:moveTo>
                    <a:cubicBezTo>
                      <a:pt x="15644" y="10754"/>
                      <a:pt x="15437" y="10767"/>
                      <a:pt x="15431" y="10799"/>
                    </a:cubicBezTo>
                    <a:cubicBezTo>
                      <a:pt x="15408" y="10882"/>
                      <a:pt x="16420" y="11037"/>
                      <a:pt x="17658" y="11085"/>
                    </a:cubicBezTo>
                    <a:cubicBezTo>
                      <a:pt x="17842" y="11090"/>
                      <a:pt x="18020" y="11093"/>
                      <a:pt x="18192" y="11093"/>
                    </a:cubicBezTo>
                    <a:cubicBezTo>
                      <a:pt x="19147" y="11093"/>
                      <a:pt x="19867" y="11017"/>
                      <a:pt x="19906" y="10948"/>
                    </a:cubicBezTo>
                    <a:lnTo>
                      <a:pt x="19906" y="10948"/>
                    </a:lnTo>
                    <a:cubicBezTo>
                      <a:pt x="19908" y="10950"/>
                      <a:pt x="19908" y="10952"/>
                      <a:pt x="19908" y="10954"/>
                    </a:cubicBezTo>
                    <a:lnTo>
                      <a:pt x="19908" y="10942"/>
                    </a:lnTo>
                    <a:cubicBezTo>
                      <a:pt x="19908" y="10944"/>
                      <a:pt x="19908" y="10946"/>
                      <a:pt x="19906" y="10948"/>
                    </a:cubicBezTo>
                    <a:lnTo>
                      <a:pt x="19906" y="10948"/>
                    </a:lnTo>
                    <a:cubicBezTo>
                      <a:pt x="19860" y="10869"/>
                      <a:pt x="18878" y="10846"/>
                      <a:pt x="17670" y="10799"/>
                    </a:cubicBezTo>
                    <a:cubicBezTo>
                      <a:pt x="16997" y="10773"/>
                      <a:pt x="16392" y="10754"/>
                      <a:pt x="15982" y="10754"/>
                    </a:cubicBezTo>
                    <a:close/>
                    <a:moveTo>
                      <a:pt x="5242" y="10869"/>
                    </a:moveTo>
                    <a:cubicBezTo>
                      <a:pt x="5152" y="10869"/>
                      <a:pt x="5059" y="10869"/>
                      <a:pt x="4966" y="10870"/>
                    </a:cubicBezTo>
                    <a:cubicBezTo>
                      <a:pt x="3894" y="10882"/>
                      <a:pt x="3025" y="10954"/>
                      <a:pt x="3025" y="11037"/>
                    </a:cubicBezTo>
                    <a:cubicBezTo>
                      <a:pt x="3025" y="11108"/>
                      <a:pt x="3652" y="11162"/>
                      <a:pt x="4497" y="11162"/>
                    </a:cubicBezTo>
                    <a:cubicBezTo>
                      <a:pt x="4647" y="11162"/>
                      <a:pt x="4804" y="11160"/>
                      <a:pt x="4966" y="11156"/>
                    </a:cubicBezTo>
                    <a:cubicBezTo>
                      <a:pt x="6049" y="11132"/>
                      <a:pt x="6918" y="11073"/>
                      <a:pt x="6918" y="10990"/>
                    </a:cubicBezTo>
                    <a:cubicBezTo>
                      <a:pt x="6918" y="10924"/>
                      <a:pt x="6193" y="10869"/>
                      <a:pt x="5242" y="10869"/>
                    </a:cubicBezTo>
                    <a:close/>
                    <a:moveTo>
                      <a:pt x="1263" y="11502"/>
                    </a:moveTo>
                    <a:cubicBezTo>
                      <a:pt x="1215" y="11513"/>
                      <a:pt x="1180" y="11549"/>
                      <a:pt x="1180" y="11585"/>
                    </a:cubicBezTo>
                    <a:cubicBezTo>
                      <a:pt x="1180" y="11632"/>
                      <a:pt x="1215" y="11668"/>
                      <a:pt x="1263" y="11668"/>
                    </a:cubicBezTo>
                    <a:cubicBezTo>
                      <a:pt x="1311" y="11668"/>
                      <a:pt x="1346" y="11632"/>
                      <a:pt x="1346" y="11585"/>
                    </a:cubicBezTo>
                    <a:cubicBezTo>
                      <a:pt x="1346" y="11537"/>
                      <a:pt x="1311" y="11502"/>
                      <a:pt x="1263" y="11502"/>
                    </a:cubicBezTo>
                    <a:close/>
                    <a:moveTo>
                      <a:pt x="12752" y="11088"/>
                    </a:moveTo>
                    <a:cubicBezTo>
                      <a:pt x="12690" y="11088"/>
                      <a:pt x="12652" y="11098"/>
                      <a:pt x="12645" y="11121"/>
                    </a:cubicBezTo>
                    <a:cubicBezTo>
                      <a:pt x="12622" y="11204"/>
                      <a:pt x="13050" y="11406"/>
                      <a:pt x="13598" y="11573"/>
                    </a:cubicBezTo>
                    <a:cubicBezTo>
                      <a:pt x="14006" y="11686"/>
                      <a:pt x="14363" y="11761"/>
                      <a:pt x="14536" y="11761"/>
                    </a:cubicBezTo>
                    <a:cubicBezTo>
                      <a:pt x="14600" y="11761"/>
                      <a:pt x="14639" y="11750"/>
                      <a:pt x="14646" y="11728"/>
                    </a:cubicBezTo>
                    <a:lnTo>
                      <a:pt x="14646" y="11740"/>
                    </a:lnTo>
                    <a:cubicBezTo>
                      <a:pt x="14669" y="11656"/>
                      <a:pt x="14241" y="11442"/>
                      <a:pt x="13681" y="11287"/>
                    </a:cubicBezTo>
                    <a:cubicBezTo>
                      <a:pt x="13280" y="11165"/>
                      <a:pt x="12924" y="11088"/>
                      <a:pt x="12752" y="11088"/>
                    </a:cubicBezTo>
                    <a:close/>
                    <a:moveTo>
                      <a:pt x="21182" y="11536"/>
                    </a:moveTo>
                    <a:cubicBezTo>
                      <a:pt x="21132" y="11536"/>
                      <a:pt x="21081" y="11555"/>
                      <a:pt x="21039" y="11597"/>
                    </a:cubicBezTo>
                    <a:cubicBezTo>
                      <a:pt x="20908" y="11728"/>
                      <a:pt x="21004" y="11942"/>
                      <a:pt x="21182" y="11942"/>
                    </a:cubicBezTo>
                    <a:cubicBezTo>
                      <a:pt x="21289" y="11942"/>
                      <a:pt x="21385" y="11847"/>
                      <a:pt x="21385" y="11740"/>
                    </a:cubicBezTo>
                    <a:cubicBezTo>
                      <a:pt x="21385" y="11619"/>
                      <a:pt x="21286" y="11536"/>
                      <a:pt x="21182" y="11536"/>
                    </a:cubicBezTo>
                    <a:close/>
                    <a:moveTo>
                      <a:pt x="7830" y="11822"/>
                    </a:moveTo>
                    <a:cubicBezTo>
                      <a:pt x="7657" y="11822"/>
                      <a:pt x="6956" y="12039"/>
                      <a:pt x="6109" y="12311"/>
                    </a:cubicBezTo>
                    <a:cubicBezTo>
                      <a:pt x="5144" y="12609"/>
                      <a:pt x="4382" y="12871"/>
                      <a:pt x="4406" y="12942"/>
                    </a:cubicBezTo>
                    <a:cubicBezTo>
                      <a:pt x="4409" y="12959"/>
                      <a:pt x="4443" y="12967"/>
                      <a:pt x="4503" y="12967"/>
                    </a:cubicBezTo>
                    <a:cubicBezTo>
                      <a:pt x="4749" y="12967"/>
                      <a:pt x="5430" y="12833"/>
                      <a:pt x="6204" y="12585"/>
                    </a:cubicBezTo>
                    <a:cubicBezTo>
                      <a:pt x="7157" y="12264"/>
                      <a:pt x="7895" y="11918"/>
                      <a:pt x="7871" y="11835"/>
                    </a:cubicBezTo>
                    <a:cubicBezTo>
                      <a:pt x="7868" y="11826"/>
                      <a:pt x="7854" y="11822"/>
                      <a:pt x="7830" y="11822"/>
                    </a:cubicBezTo>
                    <a:close/>
                    <a:moveTo>
                      <a:pt x="9693" y="11659"/>
                    </a:moveTo>
                    <a:cubicBezTo>
                      <a:pt x="9581" y="11659"/>
                      <a:pt x="9125" y="11898"/>
                      <a:pt x="8621" y="12252"/>
                    </a:cubicBezTo>
                    <a:cubicBezTo>
                      <a:pt x="8061" y="12645"/>
                      <a:pt x="7645" y="13002"/>
                      <a:pt x="7692" y="13073"/>
                    </a:cubicBezTo>
                    <a:cubicBezTo>
                      <a:pt x="7697" y="13079"/>
                      <a:pt x="7706" y="13082"/>
                      <a:pt x="7719" y="13082"/>
                    </a:cubicBezTo>
                    <a:cubicBezTo>
                      <a:pt x="7837" y="13082"/>
                      <a:pt x="8283" y="12844"/>
                      <a:pt x="8788" y="12490"/>
                    </a:cubicBezTo>
                    <a:cubicBezTo>
                      <a:pt x="9347" y="12109"/>
                      <a:pt x="9764" y="11740"/>
                      <a:pt x="9716" y="11668"/>
                    </a:cubicBezTo>
                    <a:cubicBezTo>
                      <a:pt x="9713" y="11662"/>
                      <a:pt x="9705" y="11659"/>
                      <a:pt x="9693" y="11659"/>
                    </a:cubicBezTo>
                    <a:close/>
                    <a:moveTo>
                      <a:pt x="15707" y="12271"/>
                    </a:moveTo>
                    <a:cubicBezTo>
                      <a:pt x="15655" y="12271"/>
                      <a:pt x="15625" y="12276"/>
                      <a:pt x="15622" y="12287"/>
                    </a:cubicBezTo>
                    <a:cubicBezTo>
                      <a:pt x="15598" y="12371"/>
                      <a:pt x="16705" y="12656"/>
                      <a:pt x="18098" y="13037"/>
                    </a:cubicBezTo>
                    <a:cubicBezTo>
                      <a:pt x="19340" y="13369"/>
                      <a:pt x="20370" y="13643"/>
                      <a:pt x="20583" y="13643"/>
                    </a:cubicBezTo>
                    <a:cubicBezTo>
                      <a:pt x="20607" y="13643"/>
                      <a:pt x="20620" y="13640"/>
                      <a:pt x="20623" y="13633"/>
                    </a:cubicBezTo>
                    <a:cubicBezTo>
                      <a:pt x="20646" y="13561"/>
                      <a:pt x="19551" y="13133"/>
                      <a:pt x="18170" y="12752"/>
                    </a:cubicBezTo>
                    <a:cubicBezTo>
                      <a:pt x="16998" y="12439"/>
                      <a:pt x="15998" y="12271"/>
                      <a:pt x="15707" y="12271"/>
                    </a:cubicBezTo>
                    <a:close/>
                    <a:moveTo>
                      <a:pt x="3251" y="13240"/>
                    </a:moveTo>
                    <a:cubicBezTo>
                      <a:pt x="3073" y="13240"/>
                      <a:pt x="2977" y="13454"/>
                      <a:pt x="3108" y="13585"/>
                    </a:cubicBezTo>
                    <a:cubicBezTo>
                      <a:pt x="3151" y="13627"/>
                      <a:pt x="3201" y="13646"/>
                      <a:pt x="3251" y="13646"/>
                    </a:cubicBezTo>
                    <a:cubicBezTo>
                      <a:pt x="3355" y="13646"/>
                      <a:pt x="3454" y="13563"/>
                      <a:pt x="3454" y="13442"/>
                    </a:cubicBezTo>
                    <a:cubicBezTo>
                      <a:pt x="3454" y="13335"/>
                      <a:pt x="3358" y="13240"/>
                      <a:pt x="3251" y="13240"/>
                    </a:cubicBezTo>
                    <a:close/>
                    <a:moveTo>
                      <a:pt x="13955" y="12601"/>
                    </a:moveTo>
                    <a:cubicBezTo>
                      <a:pt x="13944" y="12601"/>
                      <a:pt x="13936" y="12603"/>
                      <a:pt x="13931" y="12609"/>
                    </a:cubicBezTo>
                    <a:cubicBezTo>
                      <a:pt x="13884" y="12668"/>
                      <a:pt x="14265" y="13073"/>
                      <a:pt x="14848" y="13418"/>
                    </a:cubicBezTo>
                    <a:cubicBezTo>
                      <a:pt x="15332" y="13711"/>
                      <a:pt x="15782" y="13875"/>
                      <a:pt x="15930" y="13875"/>
                    </a:cubicBezTo>
                    <a:cubicBezTo>
                      <a:pt x="15957" y="13875"/>
                      <a:pt x="15974" y="13870"/>
                      <a:pt x="15979" y="13859"/>
                    </a:cubicBezTo>
                    <a:lnTo>
                      <a:pt x="15979" y="13871"/>
                    </a:lnTo>
                    <a:cubicBezTo>
                      <a:pt x="16015" y="13799"/>
                      <a:pt x="15562" y="13502"/>
                      <a:pt x="15003" y="13168"/>
                    </a:cubicBezTo>
                    <a:cubicBezTo>
                      <a:pt x="14495" y="12855"/>
                      <a:pt x="14066" y="12601"/>
                      <a:pt x="13955" y="12601"/>
                    </a:cubicBezTo>
                    <a:close/>
                    <a:moveTo>
                      <a:pt x="11940" y="12364"/>
                    </a:moveTo>
                    <a:cubicBezTo>
                      <a:pt x="11932" y="12364"/>
                      <a:pt x="11925" y="12366"/>
                      <a:pt x="11919" y="12371"/>
                    </a:cubicBezTo>
                    <a:cubicBezTo>
                      <a:pt x="11860" y="12430"/>
                      <a:pt x="12050" y="12811"/>
                      <a:pt x="12371" y="13264"/>
                    </a:cubicBezTo>
                    <a:cubicBezTo>
                      <a:pt x="12661" y="13676"/>
                      <a:pt x="12951" y="13994"/>
                      <a:pt x="13045" y="13994"/>
                    </a:cubicBezTo>
                    <a:cubicBezTo>
                      <a:pt x="13052" y="13994"/>
                      <a:pt x="13057" y="13993"/>
                      <a:pt x="13062" y="13990"/>
                    </a:cubicBezTo>
                    <a:lnTo>
                      <a:pt x="13062" y="14002"/>
                    </a:lnTo>
                    <a:cubicBezTo>
                      <a:pt x="13122" y="13942"/>
                      <a:pt x="12919" y="13537"/>
                      <a:pt x="12610" y="13097"/>
                    </a:cubicBezTo>
                    <a:cubicBezTo>
                      <a:pt x="12324" y="12680"/>
                      <a:pt x="12039" y="12364"/>
                      <a:pt x="11940" y="12364"/>
                    </a:cubicBezTo>
                    <a:close/>
                    <a:moveTo>
                      <a:pt x="17122" y="14419"/>
                    </a:moveTo>
                    <a:cubicBezTo>
                      <a:pt x="16943" y="14419"/>
                      <a:pt x="16848" y="14633"/>
                      <a:pt x="16979" y="14764"/>
                    </a:cubicBezTo>
                    <a:cubicBezTo>
                      <a:pt x="17021" y="14802"/>
                      <a:pt x="17072" y="14819"/>
                      <a:pt x="17121" y="14819"/>
                    </a:cubicBezTo>
                    <a:cubicBezTo>
                      <a:pt x="17226" y="14819"/>
                      <a:pt x="17324" y="14742"/>
                      <a:pt x="17324" y="14621"/>
                    </a:cubicBezTo>
                    <a:cubicBezTo>
                      <a:pt x="17324" y="14502"/>
                      <a:pt x="17229" y="14419"/>
                      <a:pt x="17122" y="14419"/>
                    </a:cubicBezTo>
                    <a:close/>
                    <a:moveTo>
                      <a:pt x="10690" y="12573"/>
                    </a:moveTo>
                    <a:cubicBezTo>
                      <a:pt x="10617" y="12573"/>
                      <a:pt x="10453" y="13057"/>
                      <a:pt x="10336" y="13692"/>
                    </a:cubicBezTo>
                    <a:cubicBezTo>
                      <a:pt x="10216" y="14323"/>
                      <a:pt x="10181" y="14859"/>
                      <a:pt x="10264" y="14859"/>
                    </a:cubicBezTo>
                    <a:cubicBezTo>
                      <a:pt x="10265" y="14859"/>
                      <a:pt x="10266" y="14859"/>
                      <a:pt x="10267" y="14859"/>
                    </a:cubicBezTo>
                    <a:cubicBezTo>
                      <a:pt x="10339" y="14859"/>
                      <a:pt x="10504" y="14364"/>
                      <a:pt x="10621" y="13740"/>
                    </a:cubicBezTo>
                    <a:cubicBezTo>
                      <a:pt x="10740" y="13109"/>
                      <a:pt x="10776" y="12597"/>
                      <a:pt x="10693" y="12573"/>
                    </a:cubicBezTo>
                    <a:cubicBezTo>
                      <a:pt x="10692" y="12573"/>
                      <a:pt x="10691" y="12573"/>
                      <a:pt x="10690" y="12573"/>
                    </a:cubicBezTo>
                    <a:close/>
                    <a:moveTo>
                      <a:pt x="6696" y="13708"/>
                    </a:moveTo>
                    <a:cubicBezTo>
                      <a:pt x="6510" y="13708"/>
                      <a:pt x="5566" y="13965"/>
                      <a:pt x="4466" y="14419"/>
                    </a:cubicBezTo>
                    <a:cubicBezTo>
                      <a:pt x="3251" y="14907"/>
                      <a:pt x="2335" y="15454"/>
                      <a:pt x="2382" y="15526"/>
                    </a:cubicBezTo>
                    <a:cubicBezTo>
                      <a:pt x="2386" y="15533"/>
                      <a:pt x="2396" y="15536"/>
                      <a:pt x="2412" y="15536"/>
                    </a:cubicBezTo>
                    <a:cubicBezTo>
                      <a:pt x="2591" y="15536"/>
                      <a:pt x="3493" y="15128"/>
                      <a:pt x="4585" y="14680"/>
                    </a:cubicBezTo>
                    <a:cubicBezTo>
                      <a:pt x="5775" y="14180"/>
                      <a:pt x="6752" y="13799"/>
                      <a:pt x="6728" y="13716"/>
                    </a:cubicBezTo>
                    <a:cubicBezTo>
                      <a:pt x="6726" y="13710"/>
                      <a:pt x="6715" y="13708"/>
                      <a:pt x="6696" y="13708"/>
                    </a:cubicBezTo>
                    <a:close/>
                    <a:moveTo>
                      <a:pt x="9460" y="13727"/>
                    </a:moveTo>
                    <a:cubicBezTo>
                      <a:pt x="9375" y="13727"/>
                      <a:pt x="9016" y="14345"/>
                      <a:pt x="8645" y="15133"/>
                    </a:cubicBezTo>
                    <a:cubicBezTo>
                      <a:pt x="8276" y="15943"/>
                      <a:pt x="8026" y="16621"/>
                      <a:pt x="8097" y="16669"/>
                    </a:cubicBezTo>
                    <a:cubicBezTo>
                      <a:pt x="8099" y="16670"/>
                      <a:pt x="8101" y="16670"/>
                      <a:pt x="8104" y="16670"/>
                    </a:cubicBezTo>
                    <a:cubicBezTo>
                      <a:pt x="8189" y="16670"/>
                      <a:pt x="8548" y="16052"/>
                      <a:pt x="8919" y="15264"/>
                    </a:cubicBezTo>
                    <a:cubicBezTo>
                      <a:pt x="9288" y="14442"/>
                      <a:pt x="9550" y="13764"/>
                      <a:pt x="9466" y="13728"/>
                    </a:cubicBezTo>
                    <a:cubicBezTo>
                      <a:pt x="9464" y="13727"/>
                      <a:pt x="9462" y="13727"/>
                      <a:pt x="9460" y="13727"/>
                    </a:cubicBezTo>
                    <a:close/>
                    <a:moveTo>
                      <a:pt x="7894" y="14223"/>
                    </a:moveTo>
                    <a:cubicBezTo>
                      <a:pt x="7782" y="14223"/>
                      <a:pt x="7078" y="14730"/>
                      <a:pt x="6299" y="15419"/>
                    </a:cubicBezTo>
                    <a:cubicBezTo>
                      <a:pt x="5478" y="16157"/>
                      <a:pt x="4882" y="16847"/>
                      <a:pt x="4942" y="16895"/>
                    </a:cubicBezTo>
                    <a:cubicBezTo>
                      <a:pt x="4945" y="16898"/>
                      <a:pt x="4949" y="16899"/>
                      <a:pt x="4954" y="16899"/>
                    </a:cubicBezTo>
                    <a:cubicBezTo>
                      <a:pt x="5065" y="16899"/>
                      <a:pt x="5707" y="16337"/>
                      <a:pt x="6490" y="15645"/>
                    </a:cubicBezTo>
                    <a:cubicBezTo>
                      <a:pt x="7311" y="14907"/>
                      <a:pt x="7966" y="14299"/>
                      <a:pt x="7907" y="14228"/>
                    </a:cubicBezTo>
                    <a:cubicBezTo>
                      <a:pt x="7904" y="14225"/>
                      <a:pt x="7900" y="14223"/>
                      <a:pt x="7894" y="14223"/>
                    </a:cubicBezTo>
                    <a:close/>
                    <a:moveTo>
                      <a:pt x="11779" y="13942"/>
                    </a:moveTo>
                    <a:cubicBezTo>
                      <a:pt x="11778" y="13942"/>
                      <a:pt x="11777" y="13942"/>
                      <a:pt x="11776" y="13942"/>
                    </a:cubicBezTo>
                    <a:cubicBezTo>
                      <a:pt x="11693" y="13954"/>
                      <a:pt x="11848" y="14776"/>
                      <a:pt x="12110" y="15764"/>
                    </a:cubicBezTo>
                    <a:cubicBezTo>
                      <a:pt x="12368" y="16738"/>
                      <a:pt x="12649" y="17515"/>
                      <a:pt x="12725" y="17515"/>
                    </a:cubicBezTo>
                    <a:cubicBezTo>
                      <a:pt x="12727" y="17515"/>
                      <a:pt x="12728" y="17515"/>
                      <a:pt x="12729" y="17514"/>
                    </a:cubicBezTo>
                    <a:lnTo>
                      <a:pt x="12729" y="17526"/>
                    </a:lnTo>
                    <a:cubicBezTo>
                      <a:pt x="12812" y="17514"/>
                      <a:pt x="12669" y="16681"/>
                      <a:pt x="12395" y="15693"/>
                    </a:cubicBezTo>
                    <a:cubicBezTo>
                      <a:pt x="12125" y="14719"/>
                      <a:pt x="11856" y="13942"/>
                      <a:pt x="11779" y="13942"/>
                    </a:cubicBezTo>
                    <a:close/>
                    <a:moveTo>
                      <a:pt x="7692" y="17252"/>
                    </a:moveTo>
                    <a:cubicBezTo>
                      <a:pt x="7514" y="17252"/>
                      <a:pt x="7430" y="17467"/>
                      <a:pt x="7549" y="17586"/>
                    </a:cubicBezTo>
                    <a:cubicBezTo>
                      <a:pt x="7592" y="17628"/>
                      <a:pt x="7643" y="17647"/>
                      <a:pt x="7692" y="17647"/>
                    </a:cubicBezTo>
                    <a:cubicBezTo>
                      <a:pt x="7796" y="17647"/>
                      <a:pt x="7895" y="17564"/>
                      <a:pt x="7895" y="17443"/>
                    </a:cubicBezTo>
                    <a:cubicBezTo>
                      <a:pt x="7895" y="17336"/>
                      <a:pt x="7811" y="17252"/>
                      <a:pt x="7692" y="17252"/>
                    </a:cubicBezTo>
                    <a:close/>
                    <a:moveTo>
                      <a:pt x="14081" y="14000"/>
                    </a:moveTo>
                    <a:cubicBezTo>
                      <a:pt x="14078" y="14000"/>
                      <a:pt x="14076" y="14000"/>
                      <a:pt x="14074" y="14002"/>
                    </a:cubicBezTo>
                    <a:cubicBezTo>
                      <a:pt x="14015" y="14061"/>
                      <a:pt x="14693" y="14907"/>
                      <a:pt x="15586" y="15919"/>
                    </a:cubicBezTo>
                    <a:cubicBezTo>
                      <a:pt x="16465" y="16890"/>
                      <a:pt x="17219" y="17647"/>
                      <a:pt x="17317" y="17647"/>
                    </a:cubicBezTo>
                    <a:cubicBezTo>
                      <a:pt x="17320" y="17647"/>
                      <a:pt x="17323" y="17647"/>
                      <a:pt x="17324" y="17645"/>
                    </a:cubicBezTo>
                    <a:cubicBezTo>
                      <a:pt x="17384" y="17598"/>
                      <a:pt x="16705" y="16740"/>
                      <a:pt x="15800" y="15728"/>
                    </a:cubicBezTo>
                    <a:cubicBezTo>
                      <a:pt x="14934" y="14757"/>
                      <a:pt x="14179" y="14000"/>
                      <a:pt x="14081" y="14000"/>
                    </a:cubicBezTo>
                    <a:close/>
                    <a:moveTo>
                      <a:pt x="16068" y="17679"/>
                    </a:moveTo>
                    <a:cubicBezTo>
                      <a:pt x="16030" y="17679"/>
                      <a:pt x="16001" y="17711"/>
                      <a:pt x="15991" y="17752"/>
                    </a:cubicBezTo>
                    <a:cubicBezTo>
                      <a:pt x="15991" y="17752"/>
                      <a:pt x="15991" y="17764"/>
                      <a:pt x="15991" y="17776"/>
                    </a:cubicBezTo>
                    <a:cubicBezTo>
                      <a:pt x="16003" y="17824"/>
                      <a:pt x="16039" y="17848"/>
                      <a:pt x="16086" y="17848"/>
                    </a:cubicBezTo>
                    <a:cubicBezTo>
                      <a:pt x="16134" y="17836"/>
                      <a:pt x="16170" y="17788"/>
                      <a:pt x="16158" y="17752"/>
                    </a:cubicBezTo>
                    <a:cubicBezTo>
                      <a:pt x="16146" y="17717"/>
                      <a:pt x="16122" y="17681"/>
                      <a:pt x="16086" y="17681"/>
                    </a:cubicBezTo>
                    <a:cubicBezTo>
                      <a:pt x="16080" y="17679"/>
                      <a:pt x="16074" y="17679"/>
                      <a:pt x="16068" y="17679"/>
                    </a:cubicBezTo>
                    <a:close/>
                    <a:moveTo>
                      <a:pt x="10931" y="15133"/>
                    </a:moveTo>
                    <a:cubicBezTo>
                      <a:pt x="10859" y="15133"/>
                      <a:pt x="10800" y="16097"/>
                      <a:pt x="10812" y="17276"/>
                    </a:cubicBezTo>
                    <a:cubicBezTo>
                      <a:pt x="10836" y="18467"/>
                      <a:pt x="10907" y="19431"/>
                      <a:pt x="10978" y="19431"/>
                    </a:cubicBezTo>
                    <a:cubicBezTo>
                      <a:pt x="11062" y="19419"/>
                      <a:pt x="11121" y="18467"/>
                      <a:pt x="11109" y="17276"/>
                    </a:cubicBezTo>
                    <a:cubicBezTo>
                      <a:pt x="11086" y="16097"/>
                      <a:pt x="11014" y="15133"/>
                      <a:pt x="10931" y="15133"/>
                    </a:cubicBezTo>
                    <a:close/>
                    <a:moveTo>
                      <a:pt x="9678" y="15633"/>
                    </a:moveTo>
                    <a:cubicBezTo>
                      <a:pt x="9602" y="15633"/>
                      <a:pt x="9296" y="16577"/>
                      <a:pt x="9014" y="17776"/>
                    </a:cubicBezTo>
                    <a:cubicBezTo>
                      <a:pt x="8728" y="19002"/>
                      <a:pt x="8561" y="19991"/>
                      <a:pt x="8633" y="20014"/>
                    </a:cubicBezTo>
                    <a:cubicBezTo>
                      <a:pt x="8633" y="20015"/>
                      <a:pt x="8634" y="20015"/>
                      <a:pt x="8634" y="20015"/>
                    </a:cubicBezTo>
                    <a:cubicBezTo>
                      <a:pt x="8720" y="20015"/>
                      <a:pt x="9016" y="19055"/>
                      <a:pt x="9300" y="17859"/>
                    </a:cubicBezTo>
                    <a:cubicBezTo>
                      <a:pt x="9585" y="16645"/>
                      <a:pt x="9764" y="15645"/>
                      <a:pt x="9681" y="15633"/>
                    </a:cubicBezTo>
                    <a:cubicBezTo>
                      <a:pt x="9680" y="15633"/>
                      <a:pt x="9679" y="15633"/>
                      <a:pt x="9678" y="15633"/>
                    </a:cubicBezTo>
                    <a:close/>
                    <a:moveTo>
                      <a:pt x="13911" y="15549"/>
                    </a:moveTo>
                    <a:cubicBezTo>
                      <a:pt x="13910" y="15549"/>
                      <a:pt x="13908" y="15549"/>
                      <a:pt x="13907" y="15550"/>
                    </a:cubicBezTo>
                    <a:cubicBezTo>
                      <a:pt x="13836" y="15573"/>
                      <a:pt x="14193" y="16657"/>
                      <a:pt x="14800" y="17907"/>
                    </a:cubicBezTo>
                    <a:cubicBezTo>
                      <a:pt x="15382" y="19139"/>
                      <a:pt x="15974" y="20088"/>
                      <a:pt x="16068" y="20088"/>
                    </a:cubicBezTo>
                    <a:cubicBezTo>
                      <a:pt x="16071" y="20088"/>
                      <a:pt x="16073" y="20087"/>
                      <a:pt x="16074" y="20086"/>
                    </a:cubicBezTo>
                    <a:lnTo>
                      <a:pt x="16074" y="20110"/>
                    </a:lnTo>
                    <a:cubicBezTo>
                      <a:pt x="16146" y="20050"/>
                      <a:pt x="15646" y="19038"/>
                      <a:pt x="15050" y="17788"/>
                    </a:cubicBezTo>
                    <a:cubicBezTo>
                      <a:pt x="14465" y="16559"/>
                      <a:pt x="13984" y="15549"/>
                      <a:pt x="13911" y="15549"/>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14"/>
              <p:cNvSpPr/>
              <p:nvPr/>
            </p:nvSpPr>
            <p:spPr>
              <a:xfrm>
                <a:off x="4114629" y="560886"/>
                <a:ext cx="963454" cy="858986"/>
              </a:xfrm>
              <a:custGeom>
                <a:avLst/>
                <a:gdLst/>
                <a:ahLst/>
                <a:cxnLst/>
                <a:rect l="l" t="t" r="r" b="b"/>
                <a:pathLst>
                  <a:path w="40911" h="36475" extrusionOk="0">
                    <a:moveTo>
                      <a:pt x="24266" y="584"/>
                    </a:moveTo>
                    <a:cubicBezTo>
                      <a:pt x="24263" y="592"/>
                      <a:pt x="24260" y="599"/>
                      <a:pt x="24258" y="607"/>
                    </a:cubicBezTo>
                    <a:lnTo>
                      <a:pt x="24258" y="607"/>
                    </a:lnTo>
                    <a:cubicBezTo>
                      <a:pt x="24264" y="599"/>
                      <a:pt x="24271" y="592"/>
                      <a:pt x="24278" y="584"/>
                    </a:cubicBezTo>
                    <a:close/>
                    <a:moveTo>
                      <a:pt x="12967" y="1215"/>
                    </a:moveTo>
                    <a:cubicBezTo>
                      <a:pt x="12633" y="1215"/>
                      <a:pt x="12467" y="1620"/>
                      <a:pt x="12705" y="1858"/>
                    </a:cubicBezTo>
                    <a:cubicBezTo>
                      <a:pt x="12780" y="1930"/>
                      <a:pt x="12872" y="1962"/>
                      <a:pt x="12963" y="1962"/>
                    </a:cubicBezTo>
                    <a:cubicBezTo>
                      <a:pt x="13159" y="1962"/>
                      <a:pt x="13348" y="1812"/>
                      <a:pt x="13348" y="1584"/>
                    </a:cubicBezTo>
                    <a:lnTo>
                      <a:pt x="13336" y="1584"/>
                    </a:lnTo>
                    <a:cubicBezTo>
                      <a:pt x="13336" y="1370"/>
                      <a:pt x="13169" y="1215"/>
                      <a:pt x="12967" y="1215"/>
                    </a:cubicBezTo>
                    <a:close/>
                    <a:moveTo>
                      <a:pt x="20301" y="2001"/>
                    </a:moveTo>
                    <a:cubicBezTo>
                      <a:pt x="20206" y="2001"/>
                      <a:pt x="20134" y="2072"/>
                      <a:pt x="20134" y="2156"/>
                    </a:cubicBezTo>
                    <a:cubicBezTo>
                      <a:pt x="20134" y="2254"/>
                      <a:pt x="20218" y="2318"/>
                      <a:pt x="20302" y="2318"/>
                    </a:cubicBezTo>
                    <a:cubicBezTo>
                      <a:pt x="20340" y="2318"/>
                      <a:pt x="20378" y="2304"/>
                      <a:pt x="20408" y="2275"/>
                    </a:cubicBezTo>
                    <a:cubicBezTo>
                      <a:pt x="20503" y="2167"/>
                      <a:pt x="20432" y="2001"/>
                      <a:pt x="20301" y="2001"/>
                    </a:cubicBezTo>
                    <a:close/>
                    <a:moveTo>
                      <a:pt x="29183" y="3811"/>
                    </a:moveTo>
                    <a:lnTo>
                      <a:pt x="29183" y="3814"/>
                    </a:lnTo>
                    <a:lnTo>
                      <a:pt x="29183" y="3814"/>
                    </a:lnTo>
                    <a:cubicBezTo>
                      <a:pt x="29183" y="3812"/>
                      <a:pt x="29183" y="3811"/>
                      <a:pt x="29183" y="3811"/>
                    </a:cubicBezTo>
                    <a:close/>
                    <a:moveTo>
                      <a:pt x="29183" y="3814"/>
                    </a:moveTo>
                    <a:cubicBezTo>
                      <a:pt x="29182" y="3816"/>
                      <a:pt x="29181" y="3819"/>
                      <a:pt x="29179" y="3823"/>
                    </a:cubicBezTo>
                    <a:lnTo>
                      <a:pt x="29179" y="3823"/>
                    </a:lnTo>
                    <a:cubicBezTo>
                      <a:pt x="29180" y="3822"/>
                      <a:pt x="29181" y="3822"/>
                      <a:pt x="29181" y="3822"/>
                    </a:cubicBezTo>
                    <a:cubicBezTo>
                      <a:pt x="29182" y="3822"/>
                      <a:pt x="29183" y="3822"/>
                      <a:pt x="29183" y="3822"/>
                    </a:cubicBezTo>
                    <a:lnTo>
                      <a:pt x="29183" y="3814"/>
                    </a:lnTo>
                    <a:close/>
                    <a:moveTo>
                      <a:pt x="33517" y="5049"/>
                    </a:moveTo>
                    <a:cubicBezTo>
                      <a:pt x="33504" y="5059"/>
                      <a:pt x="33491" y="5069"/>
                      <a:pt x="33479" y="5078"/>
                    </a:cubicBezTo>
                    <a:lnTo>
                      <a:pt x="33479" y="5078"/>
                    </a:lnTo>
                    <a:cubicBezTo>
                      <a:pt x="33495" y="5072"/>
                      <a:pt x="33512" y="5066"/>
                      <a:pt x="33529" y="5061"/>
                    </a:cubicBezTo>
                    <a:lnTo>
                      <a:pt x="33517" y="5049"/>
                    </a:lnTo>
                    <a:close/>
                    <a:moveTo>
                      <a:pt x="8168" y="4834"/>
                    </a:moveTo>
                    <a:cubicBezTo>
                      <a:pt x="8073" y="4834"/>
                      <a:pt x="8002" y="4894"/>
                      <a:pt x="8014" y="4977"/>
                    </a:cubicBezTo>
                    <a:cubicBezTo>
                      <a:pt x="8014" y="5067"/>
                      <a:pt x="8086" y="5128"/>
                      <a:pt x="8162" y="5128"/>
                    </a:cubicBezTo>
                    <a:cubicBezTo>
                      <a:pt x="8197" y="5128"/>
                      <a:pt x="8233" y="5115"/>
                      <a:pt x="8264" y="5084"/>
                    </a:cubicBezTo>
                    <a:cubicBezTo>
                      <a:pt x="8359" y="5001"/>
                      <a:pt x="8299" y="4834"/>
                      <a:pt x="8168" y="4834"/>
                    </a:cubicBezTo>
                    <a:close/>
                    <a:moveTo>
                      <a:pt x="24258" y="607"/>
                    </a:moveTo>
                    <a:cubicBezTo>
                      <a:pt x="24183" y="695"/>
                      <a:pt x="24118" y="782"/>
                      <a:pt x="24063" y="870"/>
                    </a:cubicBezTo>
                    <a:cubicBezTo>
                      <a:pt x="23932" y="1060"/>
                      <a:pt x="23766" y="1358"/>
                      <a:pt x="23575" y="1715"/>
                    </a:cubicBezTo>
                    <a:cubicBezTo>
                      <a:pt x="23063" y="2656"/>
                      <a:pt x="22634" y="3632"/>
                      <a:pt x="22289" y="4644"/>
                    </a:cubicBezTo>
                    <a:cubicBezTo>
                      <a:pt x="21944" y="5656"/>
                      <a:pt x="21682" y="6704"/>
                      <a:pt x="21515" y="7751"/>
                    </a:cubicBezTo>
                    <a:cubicBezTo>
                      <a:pt x="21444" y="8156"/>
                      <a:pt x="21408" y="8490"/>
                      <a:pt x="21384" y="8716"/>
                    </a:cubicBezTo>
                    <a:cubicBezTo>
                      <a:pt x="21372" y="8835"/>
                      <a:pt x="21361" y="8954"/>
                      <a:pt x="21372" y="9073"/>
                    </a:cubicBezTo>
                    <a:cubicBezTo>
                      <a:pt x="21408" y="8954"/>
                      <a:pt x="21432" y="8847"/>
                      <a:pt x="21444" y="8728"/>
                    </a:cubicBezTo>
                    <a:cubicBezTo>
                      <a:pt x="21480" y="8502"/>
                      <a:pt x="21539" y="8168"/>
                      <a:pt x="21611" y="7775"/>
                    </a:cubicBezTo>
                    <a:cubicBezTo>
                      <a:pt x="22015" y="5680"/>
                      <a:pt x="22694" y="3656"/>
                      <a:pt x="23658" y="1763"/>
                    </a:cubicBezTo>
                    <a:cubicBezTo>
                      <a:pt x="23849" y="1394"/>
                      <a:pt x="24004" y="1096"/>
                      <a:pt x="24111" y="905"/>
                    </a:cubicBezTo>
                    <a:cubicBezTo>
                      <a:pt x="24166" y="806"/>
                      <a:pt x="24221" y="706"/>
                      <a:pt x="24258" y="607"/>
                    </a:cubicBezTo>
                    <a:close/>
                    <a:moveTo>
                      <a:pt x="11788" y="4858"/>
                    </a:moveTo>
                    <a:lnTo>
                      <a:pt x="11788" y="4858"/>
                    </a:lnTo>
                    <a:cubicBezTo>
                      <a:pt x="12002" y="5096"/>
                      <a:pt x="12228" y="5311"/>
                      <a:pt x="12467" y="5513"/>
                    </a:cubicBezTo>
                    <a:cubicBezTo>
                      <a:pt x="12895" y="5906"/>
                      <a:pt x="13490" y="6454"/>
                      <a:pt x="14086" y="7085"/>
                    </a:cubicBezTo>
                    <a:cubicBezTo>
                      <a:pt x="14693" y="7716"/>
                      <a:pt x="15217" y="8311"/>
                      <a:pt x="15586" y="8752"/>
                    </a:cubicBezTo>
                    <a:cubicBezTo>
                      <a:pt x="15776" y="9002"/>
                      <a:pt x="15979" y="9240"/>
                      <a:pt x="16205" y="9454"/>
                    </a:cubicBezTo>
                    <a:cubicBezTo>
                      <a:pt x="16169" y="9383"/>
                      <a:pt x="16122" y="9299"/>
                      <a:pt x="16074" y="9240"/>
                    </a:cubicBezTo>
                    <a:cubicBezTo>
                      <a:pt x="15979" y="9109"/>
                      <a:pt x="15848" y="8906"/>
                      <a:pt x="15669" y="8680"/>
                    </a:cubicBezTo>
                    <a:cubicBezTo>
                      <a:pt x="14753" y="7478"/>
                      <a:pt x="13705" y="6382"/>
                      <a:pt x="12550" y="5418"/>
                    </a:cubicBezTo>
                    <a:cubicBezTo>
                      <a:pt x="12324" y="5239"/>
                      <a:pt x="12133" y="5084"/>
                      <a:pt x="12002" y="4989"/>
                    </a:cubicBezTo>
                    <a:cubicBezTo>
                      <a:pt x="11943" y="4942"/>
                      <a:pt x="11871" y="4894"/>
                      <a:pt x="11788" y="4858"/>
                    </a:cubicBezTo>
                    <a:close/>
                    <a:moveTo>
                      <a:pt x="29179" y="3823"/>
                    </a:moveTo>
                    <a:lnTo>
                      <a:pt x="29179" y="3823"/>
                    </a:lnTo>
                    <a:cubicBezTo>
                      <a:pt x="29095" y="3860"/>
                      <a:pt x="27870" y="5261"/>
                      <a:pt x="26397" y="7001"/>
                    </a:cubicBezTo>
                    <a:cubicBezTo>
                      <a:pt x="24885" y="8799"/>
                      <a:pt x="23694" y="10276"/>
                      <a:pt x="23718" y="10299"/>
                    </a:cubicBezTo>
                    <a:cubicBezTo>
                      <a:pt x="23718" y="10300"/>
                      <a:pt x="23718" y="10300"/>
                      <a:pt x="23719" y="10300"/>
                    </a:cubicBezTo>
                    <a:cubicBezTo>
                      <a:pt x="23762" y="10300"/>
                      <a:pt x="25004" y="8880"/>
                      <a:pt x="26504" y="7097"/>
                    </a:cubicBezTo>
                    <a:cubicBezTo>
                      <a:pt x="27936" y="5391"/>
                      <a:pt x="29097" y="3968"/>
                      <a:pt x="29179" y="3823"/>
                    </a:cubicBezTo>
                    <a:close/>
                    <a:moveTo>
                      <a:pt x="10691" y="6676"/>
                    </a:moveTo>
                    <a:cubicBezTo>
                      <a:pt x="10666" y="6676"/>
                      <a:pt x="10650" y="6681"/>
                      <a:pt x="10645" y="6692"/>
                    </a:cubicBezTo>
                    <a:cubicBezTo>
                      <a:pt x="10585" y="6811"/>
                      <a:pt x="11895" y="7537"/>
                      <a:pt x="13395" y="8573"/>
                    </a:cubicBezTo>
                    <a:cubicBezTo>
                      <a:pt x="14837" y="9568"/>
                      <a:pt x="15915" y="10530"/>
                      <a:pt x="16072" y="10530"/>
                    </a:cubicBezTo>
                    <a:cubicBezTo>
                      <a:pt x="16078" y="10530"/>
                      <a:pt x="16083" y="10529"/>
                      <a:pt x="16086" y="10526"/>
                    </a:cubicBezTo>
                    <a:lnTo>
                      <a:pt x="16074" y="10526"/>
                    </a:lnTo>
                    <a:cubicBezTo>
                      <a:pt x="16157" y="10454"/>
                      <a:pt x="15169" y="9311"/>
                      <a:pt x="13645" y="8228"/>
                    </a:cubicBezTo>
                    <a:cubicBezTo>
                      <a:pt x="12254" y="7239"/>
                      <a:pt x="10952" y="6676"/>
                      <a:pt x="10691" y="6676"/>
                    </a:cubicBezTo>
                    <a:close/>
                    <a:moveTo>
                      <a:pt x="17241" y="2025"/>
                    </a:moveTo>
                    <a:lnTo>
                      <a:pt x="17241" y="2025"/>
                    </a:lnTo>
                    <a:cubicBezTo>
                      <a:pt x="17277" y="2144"/>
                      <a:pt x="17312" y="2263"/>
                      <a:pt x="17372" y="2358"/>
                    </a:cubicBezTo>
                    <a:cubicBezTo>
                      <a:pt x="17467" y="2572"/>
                      <a:pt x="17598" y="2882"/>
                      <a:pt x="17753" y="3251"/>
                    </a:cubicBezTo>
                    <a:cubicBezTo>
                      <a:pt x="18563" y="5227"/>
                      <a:pt x="19158" y="7287"/>
                      <a:pt x="19527" y="9395"/>
                    </a:cubicBezTo>
                    <a:cubicBezTo>
                      <a:pt x="19598" y="9799"/>
                      <a:pt x="19646" y="10121"/>
                      <a:pt x="19682" y="10347"/>
                    </a:cubicBezTo>
                    <a:cubicBezTo>
                      <a:pt x="19706" y="10466"/>
                      <a:pt x="19717" y="10585"/>
                      <a:pt x="19753" y="10704"/>
                    </a:cubicBezTo>
                    <a:lnTo>
                      <a:pt x="19765" y="10704"/>
                    </a:lnTo>
                    <a:cubicBezTo>
                      <a:pt x="19765" y="10585"/>
                      <a:pt x="19765" y="10466"/>
                      <a:pt x="19741" y="10347"/>
                    </a:cubicBezTo>
                    <a:cubicBezTo>
                      <a:pt x="19729" y="10121"/>
                      <a:pt x="19682" y="9787"/>
                      <a:pt x="19634" y="9371"/>
                    </a:cubicBezTo>
                    <a:cubicBezTo>
                      <a:pt x="19313" y="7251"/>
                      <a:pt x="18717" y="5180"/>
                      <a:pt x="17848" y="3215"/>
                    </a:cubicBezTo>
                    <a:cubicBezTo>
                      <a:pt x="17681" y="2846"/>
                      <a:pt x="17527" y="2537"/>
                      <a:pt x="17420" y="2334"/>
                    </a:cubicBezTo>
                    <a:cubicBezTo>
                      <a:pt x="17372" y="2227"/>
                      <a:pt x="17312" y="2132"/>
                      <a:pt x="17241" y="2025"/>
                    </a:cubicBezTo>
                    <a:close/>
                    <a:moveTo>
                      <a:pt x="13871" y="11169"/>
                    </a:moveTo>
                    <a:lnTo>
                      <a:pt x="13866" y="11174"/>
                    </a:lnTo>
                    <a:lnTo>
                      <a:pt x="13866" y="11174"/>
                    </a:lnTo>
                    <a:cubicBezTo>
                      <a:pt x="13868" y="11173"/>
                      <a:pt x="13870" y="11171"/>
                      <a:pt x="13871" y="11169"/>
                    </a:cubicBezTo>
                    <a:close/>
                    <a:moveTo>
                      <a:pt x="4506" y="7987"/>
                    </a:moveTo>
                    <a:cubicBezTo>
                      <a:pt x="4353" y="7987"/>
                      <a:pt x="4268" y="8001"/>
                      <a:pt x="4263" y="8025"/>
                    </a:cubicBezTo>
                    <a:cubicBezTo>
                      <a:pt x="4251" y="8156"/>
                      <a:pt x="6502" y="8513"/>
                      <a:pt x="9145" y="9383"/>
                    </a:cubicBezTo>
                    <a:cubicBezTo>
                      <a:pt x="11649" y="10195"/>
                      <a:pt x="13597" y="11178"/>
                      <a:pt x="13846" y="11178"/>
                    </a:cubicBezTo>
                    <a:cubicBezTo>
                      <a:pt x="13852" y="11178"/>
                      <a:pt x="13857" y="11177"/>
                      <a:pt x="13861" y="11176"/>
                    </a:cubicBezTo>
                    <a:lnTo>
                      <a:pt x="13861" y="11176"/>
                    </a:lnTo>
                    <a:cubicBezTo>
                      <a:pt x="13868" y="11053"/>
                      <a:pt x="11920" y="9835"/>
                      <a:pt x="9276" y="8966"/>
                    </a:cubicBezTo>
                    <a:cubicBezTo>
                      <a:pt x="7092" y="8241"/>
                      <a:pt x="5166" y="7987"/>
                      <a:pt x="4506" y="7987"/>
                    </a:cubicBezTo>
                    <a:close/>
                    <a:moveTo>
                      <a:pt x="13866" y="11174"/>
                    </a:moveTo>
                    <a:lnTo>
                      <a:pt x="13866" y="11174"/>
                    </a:lnTo>
                    <a:cubicBezTo>
                      <a:pt x="13864" y="11175"/>
                      <a:pt x="13863" y="11176"/>
                      <a:pt x="13861" y="11176"/>
                    </a:cubicBezTo>
                    <a:lnTo>
                      <a:pt x="13861" y="11176"/>
                    </a:lnTo>
                    <a:cubicBezTo>
                      <a:pt x="13861" y="11178"/>
                      <a:pt x="13860" y="11179"/>
                      <a:pt x="13860" y="11180"/>
                    </a:cubicBezTo>
                    <a:lnTo>
                      <a:pt x="13866" y="11174"/>
                    </a:lnTo>
                    <a:close/>
                    <a:moveTo>
                      <a:pt x="33479" y="5078"/>
                    </a:moveTo>
                    <a:cubicBezTo>
                      <a:pt x="33355" y="5125"/>
                      <a:pt x="33241" y="5188"/>
                      <a:pt x="33136" y="5251"/>
                    </a:cubicBezTo>
                    <a:cubicBezTo>
                      <a:pt x="32886" y="5370"/>
                      <a:pt x="32540" y="5573"/>
                      <a:pt x="32112" y="5811"/>
                    </a:cubicBezTo>
                    <a:cubicBezTo>
                      <a:pt x="31255" y="6311"/>
                      <a:pt x="30088" y="7025"/>
                      <a:pt x="28861" y="7894"/>
                    </a:cubicBezTo>
                    <a:cubicBezTo>
                      <a:pt x="27623" y="8763"/>
                      <a:pt x="26552" y="9609"/>
                      <a:pt x="25802" y="10252"/>
                    </a:cubicBezTo>
                    <a:cubicBezTo>
                      <a:pt x="25421" y="10573"/>
                      <a:pt x="25123" y="10835"/>
                      <a:pt x="24920" y="11026"/>
                    </a:cubicBezTo>
                    <a:cubicBezTo>
                      <a:pt x="24813" y="11109"/>
                      <a:pt x="24706" y="11216"/>
                      <a:pt x="24611" y="11323"/>
                    </a:cubicBezTo>
                    <a:cubicBezTo>
                      <a:pt x="24742" y="11240"/>
                      <a:pt x="24849" y="11157"/>
                      <a:pt x="24956" y="11061"/>
                    </a:cubicBezTo>
                    <a:lnTo>
                      <a:pt x="25861" y="10323"/>
                    </a:lnTo>
                    <a:cubicBezTo>
                      <a:pt x="26635" y="9704"/>
                      <a:pt x="27707" y="8871"/>
                      <a:pt x="28945" y="8001"/>
                    </a:cubicBezTo>
                    <a:cubicBezTo>
                      <a:pt x="30171" y="7144"/>
                      <a:pt x="31326" y="6418"/>
                      <a:pt x="32159" y="5906"/>
                    </a:cubicBezTo>
                    <a:lnTo>
                      <a:pt x="33148" y="5287"/>
                    </a:lnTo>
                    <a:cubicBezTo>
                      <a:pt x="33265" y="5223"/>
                      <a:pt x="33372" y="5159"/>
                      <a:pt x="33479" y="5078"/>
                    </a:cubicBezTo>
                    <a:close/>
                    <a:moveTo>
                      <a:pt x="35836" y="11176"/>
                    </a:moveTo>
                    <a:cubicBezTo>
                      <a:pt x="35801" y="11176"/>
                      <a:pt x="35766" y="11177"/>
                      <a:pt x="35731" y="11180"/>
                    </a:cubicBezTo>
                    <a:cubicBezTo>
                      <a:pt x="35493" y="11180"/>
                      <a:pt x="35148" y="11204"/>
                      <a:pt x="34731" y="11240"/>
                    </a:cubicBezTo>
                    <a:cubicBezTo>
                      <a:pt x="33624" y="11335"/>
                      <a:pt x="32540" y="11526"/>
                      <a:pt x="31469" y="11800"/>
                    </a:cubicBezTo>
                    <a:cubicBezTo>
                      <a:pt x="30397" y="12062"/>
                      <a:pt x="29350" y="12419"/>
                      <a:pt x="28349" y="12859"/>
                    </a:cubicBezTo>
                    <a:cubicBezTo>
                      <a:pt x="27957" y="13026"/>
                      <a:pt x="27647" y="13181"/>
                      <a:pt x="27433" y="13288"/>
                    </a:cubicBezTo>
                    <a:cubicBezTo>
                      <a:pt x="27326" y="13335"/>
                      <a:pt x="27218" y="13407"/>
                      <a:pt x="27123" y="13478"/>
                    </a:cubicBezTo>
                    <a:cubicBezTo>
                      <a:pt x="27242" y="13443"/>
                      <a:pt x="27349" y="13395"/>
                      <a:pt x="27468" y="13347"/>
                    </a:cubicBezTo>
                    <a:cubicBezTo>
                      <a:pt x="27671" y="13240"/>
                      <a:pt x="27992" y="13109"/>
                      <a:pt x="28385" y="12954"/>
                    </a:cubicBezTo>
                    <a:cubicBezTo>
                      <a:pt x="30421" y="12133"/>
                      <a:pt x="32552" y="11597"/>
                      <a:pt x="34743" y="11347"/>
                    </a:cubicBezTo>
                    <a:cubicBezTo>
                      <a:pt x="35160" y="11300"/>
                      <a:pt x="35493" y="11264"/>
                      <a:pt x="35731" y="11240"/>
                    </a:cubicBezTo>
                    <a:cubicBezTo>
                      <a:pt x="35850" y="11240"/>
                      <a:pt x="35969" y="11216"/>
                      <a:pt x="36100" y="11192"/>
                    </a:cubicBezTo>
                    <a:cubicBezTo>
                      <a:pt x="36008" y="11184"/>
                      <a:pt x="35921" y="11176"/>
                      <a:pt x="35836" y="11176"/>
                    </a:cubicBezTo>
                    <a:close/>
                    <a:moveTo>
                      <a:pt x="7635" y="13222"/>
                    </a:moveTo>
                    <a:cubicBezTo>
                      <a:pt x="6214" y="13222"/>
                      <a:pt x="4799" y="13375"/>
                      <a:pt x="3418" y="13693"/>
                    </a:cubicBezTo>
                    <a:cubicBezTo>
                      <a:pt x="2144" y="13990"/>
                      <a:pt x="1406" y="14312"/>
                      <a:pt x="1429" y="14383"/>
                    </a:cubicBezTo>
                    <a:cubicBezTo>
                      <a:pt x="1432" y="14392"/>
                      <a:pt x="1447" y="14396"/>
                      <a:pt x="1471" y="14396"/>
                    </a:cubicBezTo>
                    <a:cubicBezTo>
                      <a:pt x="1649" y="14396"/>
                      <a:pt x="2371" y="14189"/>
                      <a:pt x="3477" y="13990"/>
                    </a:cubicBezTo>
                    <a:cubicBezTo>
                      <a:pt x="4774" y="13765"/>
                      <a:pt x="6092" y="13658"/>
                      <a:pt x="7409" y="13658"/>
                    </a:cubicBezTo>
                    <a:cubicBezTo>
                      <a:pt x="7762" y="13658"/>
                      <a:pt x="8114" y="13666"/>
                      <a:pt x="8466" y="13681"/>
                    </a:cubicBezTo>
                    <a:cubicBezTo>
                      <a:pt x="10133" y="13740"/>
                      <a:pt x="11800" y="13967"/>
                      <a:pt x="13419" y="14359"/>
                    </a:cubicBezTo>
                    <a:cubicBezTo>
                      <a:pt x="14564" y="14643"/>
                      <a:pt x="15269" y="14926"/>
                      <a:pt x="15408" y="14926"/>
                    </a:cubicBezTo>
                    <a:cubicBezTo>
                      <a:pt x="15420" y="14926"/>
                      <a:pt x="15428" y="14924"/>
                      <a:pt x="15431" y="14919"/>
                    </a:cubicBezTo>
                    <a:cubicBezTo>
                      <a:pt x="15455" y="14871"/>
                      <a:pt x="14753" y="14455"/>
                      <a:pt x="13490" y="14074"/>
                    </a:cubicBezTo>
                    <a:cubicBezTo>
                      <a:pt x="11859" y="13586"/>
                      <a:pt x="10181" y="13300"/>
                      <a:pt x="8478" y="13240"/>
                    </a:cubicBezTo>
                    <a:cubicBezTo>
                      <a:pt x="8197" y="13228"/>
                      <a:pt x="7916" y="13222"/>
                      <a:pt x="7635" y="13222"/>
                    </a:cubicBezTo>
                    <a:close/>
                    <a:moveTo>
                      <a:pt x="30028" y="1"/>
                    </a:moveTo>
                    <a:lnTo>
                      <a:pt x="30028" y="12"/>
                    </a:lnTo>
                    <a:cubicBezTo>
                      <a:pt x="29802" y="72"/>
                      <a:pt x="29588" y="179"/>
                      <a:pt x="29397" y="322"/>
                    </a:cubicBezTo>
                    <a:cubicBezTo>
                      <a:pt x="28838" y="667"/>
                      <a:pt x="28314" y="1072"/>
                      <a:pt x="27826" y="1513"/>
                    </a:cubicBezTo>
                    <a:cubicBezTo>
                      <a:pt x="26218" y="2965"/>
                      <a:pt x="24861" y="4680"/>
                      <a:pt x="23825" y="6585"/>
                    </a:cubicBezTo>
                    <a:cubicBezTo>
                      <a:pt x="22801" y="8478"/>
                      <a:pt x="21932" y="10454"/>
                      <a:pt x="21241" y="12490"/>
                    </a:cubicBezTo>
                    <a:cubicBezTo>
                      <a:pt x="20694" y="14050"/>
                      <a:pt x="20396" y="15026"/>
                      <a:pt x="20456" y="15050"/>
                    </a:cubicBezTo>
                    <a:cubicBezTo>
                      <a:pt x="20456" y="15050"/>
                      <a:pt x="20457" y="15050"/>
                      <a:pt x="20458" y="15050"/>
                    </a:cubicBezTo>
                    <a:cubicBezTo>
                      <a:pt x="20525" y="15050"/>
                      <a:pt x="20916" y="14114"/>
                      <a:pt x="21527" y="12609"/>
                    </a:cubicBezTo>
                    <a:cubicBezTo>
                      <a:pt x="22289" y="10609"/>
                      <a:pt x="23182" y="8680"/>
                      <a:pt x="24206" y="6799"/>
                    </a:cubicBezTo>
                    <a:cubicBezTo>
                      <a:pt x="25218" y="4930"/>
                      <a:pt x="26516" y="3227"/>
                      <a:pt x="28028" y="1739"/>
                    </a:cubicBezTo>
                    <a:cubicBezTo>
                      <a:pt x="29195" y="608"/>
                      <a:pt x="30076" y="72"/>
                      <a:pt x="30028" y="1"/>
                    </a:cubicBezTo>
                    <a:close/>
                    <a:moveTo>
                      <a:pt x="14376" y="2606"/>
                    </a:moveTo>
                    <a:cubicBezTo>
                      <a:pt x="14374" y="2606"/>
                      <a:pt x="14373" y="2607"/>
                      <a:pt x="14372" y="2608"/>
                    </a:cubicBezTo>
                    <a:cubicBezTo>
                      <a:pt x="14252" y="2679"/>
                      <a:pt x="15955" y="5239"/>
                      <a:pt x="17443" y="8656"/>
                    </a:cubicBezTo>
                    <a:cubicBezTo>
                      <a:pt x="18926" y="12072"/>
                      <a:pt x="19534" y="15062"/>
                      <a:pt x="19668" y="15062"/>
                    </a:cubicBezTo>
                    <a:cubicBezTo>
                      <a:pt x="19669" y="15062"/>
                      <a:pt x="19669" y="15062"/>
                      <a:pt x="19670" y="15062"/>
                    </a:cubicBezTo>
                    <a:cubicBezTo>
                      <a:pt x="19729" y="15050"/>
                      <a:pt x="19646" y="14288"/>
                      <a:pt x="19372" y="13074"/>
                    </a:cubicBezTo>
                    <a:cubicBezTo>
                      <a:pt x="18622" y="9918"/>
                      <a:pt x="17348" y="6918"/>
                      <a:pt x="15586" y="4203"/>
                    </a:cubicBezTo>
                    <a:cubicBezTo>
                      <a:pt x="14927" y="3197"/>
                      <a:pt x="14436" y="2606"/>
                      <a:pt x="14376" y="2606"/>
                    </a:cubicBezTo>
                    <a:close/>
                    <a:moveTo>
                      <a:pt x="14383" y="10752"/>
                    </a:moveTo>
                    <a:cubicBezTo>
                      <a:pt x="14372" y="10788"/>
                      <a:pt x="14669" y="10978"/>
                      <a:pt x="15145" y="11311"/>
                    </a:cubicBezTo>
                    <a:cubicBezTo>
                      <a:pt x="16384" y="12181"/>
                      <a:pt x="17491" y="13216"/>
                      <a:pt x="18432" y="14395"/>
                    </a:cubicBezTo>
                    <a:cubicBezTo>
                      <a:pt x="18622" y="14645"/>
                      <a:pt x="18813" y="14895"/>
                      <a:pt x="19027" y="15133"/>
                    </a:cubicBezTo>
                    <a:cubicBezTo>
                      <a:pt x="19003" y="15038"/>
                      <a:pt x="18955" y="14955"/>
                      <a:pt x="18908" y="14883"/>
                    </a:cubicBezTo>
                    <a:cubicBezTo>
                      <a:pt x="18813" y="14752"/>
                      <a:pt x="18682" y="14562"/>
                      <a:pt x="18515" y="14324"/>
                    </a:cubicBezTo>
                    <a:cubicBezTo>
                      <a:pt x="17610" y="13097"/>
                      <a:pt x="16479" y="12050"/>
                      <a:pt x="15205" y="11216"/>
                    </a:cubicBezTo>
                    <a:cubicBezTo>
                      <a:pt x="14955" y="11061"/>
                      <a:pt x="14753" y="10942"/>
                      <a:pt x="14610" y="10859"/>
                    </a:cubicBezTo>
                    <a:cubicBezTo>
                      <a:pt x="14538" y="10811"/>
                      <a:pt x="14455" y="10776"/>
                      <a:pt x="14383" y="10752"/>
                    </a:cubicBezTo>
                    <a:close/>
                    <a:moveTo>
                      <a:pt x="6238" y="11077"/>
                    </a:moveTo>
                    <a:cubicBezTo>
                      <a:pt x="5223" y="11077"/>
                      <a:pt x="4620" y="11155"/>
                      <a:pt x="4620" y="11216"/>
                    </a:cubicBezTo>
                    <a:cubicBezTo>
                      <a:pt x="4632" y="11288"/>
                      <a:pt x="5454" y="11276"/>
                      <a:pt x="6799" y="11395"/>
                    </a:cubicBezTo>
                    <a:cubicBezTo>
                      <a:pt x="7466" y="11442"/>
                      <a:pt x="8264" y="11538"/>
                      <a:pt x="9133" y="11692"/>
                    </a:cubicBezTo>
                    <a:cubicBezTo>
                      <a:pt x="11026" y="12014"/>
                      <a:pt x="12871" y="12562"/>
                      <a:pt x="14633" y="13300"/>
                    </a:cubicBezTo>
                    <a:cubicBezTo>
                      <a:pt x="15455" y="13645"/>
                      <a:pt x="16169" y="13990"/>
                      <a:pt x="16765" y="14312"/>
                    </a:cubicBezTo>
                    <a:cubicBezTo>
                      <a:pt x="17886" y="14895"/>
                      <a:pt x="18575" y="15341"/>
                      <a:pt x="18681" y="15341"/>
                    </a:cubicBezTo>
                    <a:cubicBezTo>
                      <a:pt x="18687" y="15341"/>
                      <a:pt x="18691" y="15339"/>
                      <a:pt x="18694" y="15336"/>
                    </a:cubicBezTo>
                    <a:cubicBezTo>
                      <a:pt x="18717" y="15288"/>
                      <a:pt x="18074" y="14740"/>
                      <a:pt x="16919" y="14038"/>
                    </a:cubicBezTo>
                    <a:cubicBezTo>
                      <a:pt x="16241" y="13633"/>
                      <a:pt x="15526" y="13252"/>
                      <a:pt x="14800" y="12931"/>
                    </a:cubicBezTo>
                    <a:cubicBezTo>
                      <a:pt x="13907" y="12538"/>
                      <a:pt x="12990" y="12204"/>
                      <a:pt x="12062" y="11919"/>
                    </a:cubicBezTo>
                    <a:cubicBezTo>
                      <a:pt x="11121" y="11657"/>
                      <a:pt x="10157" y="11442"/>
                      <a:pt x="9192" y="11300"/>
                    </a:cubicBezTo>
                    <a:cubicBezTo>
                      <a:pt x="8407" y="11180"/>
                      <a:pt x="7609" y="11109"/>
                      <a:pt x="6811" y="11085"/>
                    </a:cubicBezTo>
                    <a:cubicBezTo>
                      <a:pt x="6608" y="11080"/>
                      <a:pt x="6417" y="11077"/>
                      <a:pt x="6238" y="11077"/>
                    </a:cubicBezTo>
                    <a:close/>
                    <a:moveTo>
                      <a:pt x="34912" y="7999"/>
                    </a:moveTo>
                    <a:cubicBezTo>
                      <a:pt x="34681" y="7999"/>
                      <a:pt x="33894" y="8134"/>
                      <a:pt x="32755" y="8454"/>
                    </a:cubicBezTo>
                    <a:cubicBezTo>
                      <a:pt x="31969" y="8692"/>
                      <a:pt x="31195" y="8954"/>
                      <a:pt x="30445" y="9275"/>
                    </a:cubicBezTo>
                    <a:cubicBezTo>
                      <a:pt x="28588" y="10037"/>
                      <a:pt x="26837" y="11026"/>
                      <a:pt x="25230" y="12228"/>
                    </a:cubicBezTo>
                    <a:cubicBezTo>
                      <a:pt x="24575" y="12716"/>
                      <a:pt x="23956" y="13252"/>
                      <a:pt x="23361" y="13800"/>
                    </a:cubicBezTo>
                    <a:cubicBezTo>
                      <a:pt x="22337" y="14764"/>
                      <a:pt x="21777" y="15431"/>
                      <a:pt x="21837" y="15479"/>
                    </a:cubicBezTo>
                    <a:cubicBezTo>
                      <a:pt x="21839" y="15480"/>
                      <a:pt x="21842" y="15481"/>
                      <a:pt x="21846" y="15481"/>
                    </a:cubicBezTo>
                    <a:cubicBezTo>
                      <a:pt x="21942" y="15481"/>
                      <a:pt x="22542" y="14887"/>
                      <a:pt x="23563" y="14038"/>
                    </a:cubicBezTo>
                    <a:cubicBezTo>
                      <a:pt x="24087" y="13597"/>
                      <a:pt x="24718" y="13085"/>
                      <a:pt x="25480" y="12562"/>
                    </a:cubicBezTo>
                    <a:cubicBezTo>
                      <a:pt x="26230" y="12038"/>
                      <a:pt x="27064" y="11490"/>
                      <a:pt x="27980" y="10966"/>
                    </a:cubicBezTo>
                    <a:cubicBezTo>
                      <a:pt x="28838" y="10478"/>
                      <a:pt x="29719" y="10037"/>
                      <a:pt x="30624" y="9645"/>
                    </a:cubicBezTo>
                    <a:cubicBezTo>
                      <a:pt x="31457" y="9275"/>
                      <a:pt x="32219" y="8978"/>
                      <a:pt x="32874" y="8752"/>
                    </a:cubicBezTo>
                    <a:cubicBezTo>
                      <a:pt x="34172" y="8287"/>
                      <a:pt x="35005" y="8073"/>
                      <a:pt x="34993" y="8001"/>
                    </a:cubicBezTo>
                    <a:lnTo>
                      <a:pt x="34993" y="8001"/>
                    </a:lnTo>
                    <a:lnTo>
                      <a:pt x="34981" y="8013"/>
                    </a:lnTo>
                    <a:cubicBezTo>
                      <a:pt x="34979" y="8004"/>
                      <a:pt x="34956" y="7999"/>
                      <a:pt x="34912" y="7999"/>
                    </a:cubicBezTo>
                    <a:close/>
                    <a:moveTo>
                      <a:pt x="4989" y="15098"/>
                    </a:moveTo>
                    <a:cubicBezTo>
                      <a:pt x="4656" y="15098"/>
                      <a:pt x="4489" y="15502"/>
                      <a:pt x="4727" y="15741"/>
                    </a:cubicBezTo>
                    <a:cubicBezTo>
                      <a:pt x="4805" y="15818"/>
                      <a:pt x="4900" y="15853"/>
                      <a:pt x="4993" y="15853"/>
                    </a:cubicBezTo>
                    <a:cubicBezTo>
                      <a:pt x="5186" y="15853"/>
                      <a:pt x="5370" y="15704"/>
                      <a:pt x="5370" y="15479"/>
                    </a:cubicBezTo>
                    <a:cubicBezTo>
                      <a:pt x="5370" y="15264"/>
                      <a:pt x="5192" y="15098"/>
                      <a:pt x="4989" y="15098"/>
                    </a:cubicBezTo>
                    <a:close/>
                    <a:moveTo>
                      <a:pt x="40027" y="15205"/>
                    </a:moveTo>
                    <a:cubicBezTo>
                      <a:pt x="39692" y="15205"/>
                      <a:pt x="39533" y="15613"/>
                      <a:pt x="39768" y="15836"/>
                    </a:cubicBezTo>
                    <a:cubicBezTo>
                      <a:pt x="39845" y="15913"/>
                      <a:pt x="39940" y="15948"/>
                      <a:pt x="40033" y="15948"/>
                    </a:cubicBezTo>
                    <a:cubicBezTo>
                      <a:pt x="40226" y="15948"/>
                      <a:pt x="40411" y="15799"/>
                      <a:pt x="40411" y="15574"/>
                    </a:cubicBezTo>
                    <a:cubicBezTo>
                      <a:pt x="40411" y="15371"/>
                      <a:pt x="40244" y="15205"/>
                      <a:pt x="40041" y="15205"/>
                    </a:cubicBezTo>
                    <a:cubicBezTo>
                      <a:pt x="40037" y="15205"/>
                      <a:pt x="40032" y="15205"/>
                      <a:pt x="40027" y="15205"/>
                    </a:cubicBezTo>
                    <a:close/>
                    <a:moveTo>
                      <a:pt x="11533" y="15558"/>
                    </a:moveTo>
                    <a:cubicBezTo>
                      <a:pt x="10785" y="15558"/>
                      <a:pt x="10035" y="15643"/>
                      <a:pt x="9299" y="15812"/>
                    </a:cubicBezTo>
                    <a:cubicBezTo>
                      <a:pt x="8668" y="15955"/>
                      <a:pt x="8311" y="16122"/>
                      <a:pt x="8311" y="16169"/>
                    </a:cubicBezTo>
                    <a:cubicBezTo>
                      <a:pt x="8317" y="16190"/>
                      <a:pt x="8362" y="16199"/>
                      <a:pt x="8441" y="16199"/>
                    </a:cubicBezTo>
                    <a:cubicBezTo>
                      <a:pt x="8820" y="16199"/>
                      <a:pt x="9987" y="15998"/>
                      <a:pt x="11420" y="15998"/>
                    </a:cubicBezTo>
                    <a:cubicBezTo>
                      <a:pt x="11541" y="15998"/>
                      <a:pt x="11663" y="15999"/>
                      <a:pt x="11788" y="16002"/>
                    </a:cubicBezTo>
                    <a:cubicBezTo>
                      <a:pt x="13483" y="16034"/>
                      <a:pt x="14861" y="16391"/>
                      <a:pt x="15183" y="16391"/>
                    </a:cubicBezTo>
                    <a:cubicBezTo>
                      <a:pt x="15225" y="16391"/>
                      <a:pt x="15248" y="16385"/>
                      <a:pt x="15253" y="16372"/>
                    </a:cubicBezTo>
                    <a:lnTo>
                      <a:pt x="15265" y="16372"/>
                    </a:lnTo>
                    <a:cubicBezTo>
                      <a:pt x="15276" y="16324"/>
                      <a:pt x="14919" y="16133"/>
                      <a:pt x="14300" y="15955"/>
                    </a:cubicBezTo>
                    <a:cubicBezTo>
                      <a:pt x="13401" y="15690"/>
                      <a:pt x="12468" y="15558"/>
                      <a:pt x="11533" y="15558"/>
                    </a:cubicBezTo>
                    <a:close/>
                    <a:moveTo>
                      <a:pt x="32054" y="13285"/>
                    </a:moveTo>
                    <a:cubicBezTo>
                      <a:pt x="31958" y="13285"/>
                      <a:pt x="31858" y="13286"/>
                      <a:pt x="31755" y="13288"/>
                    </a:cubicBezTo>
                    <a:cubicBezTo>
                      <a:pt x="31052" y="13288"/>
                      <a:pt x="30362" y="13347"/>
                      <a:pt x="29671" y="13443"/>
                    </a:cubicBezTo>
                    <a:cubicBezTo>
                      <a:pt x="28826" y="13562"/>
                      <a:pt x="27992" y="13740"/>
                      <a:pt x="27171" y="13978"/>
                    </a:cubicBezTo>
                    <a:cubicBezTo>
                      <a:pt x="26349" y="14217"/>
                      <a:pt x="25552" y="14514"/>
                      <a:pt x="24766" y="14859"/>
                    </a:cubicBezTo>
                    <a:cubicBezTo>
                      <a:pt x="24135" y="15145"/>
                      <a:pt x="23516" y="15467"/>
                      <a:pt x="22932" y="15824"/>
                    </a:cubicBezTo>
                    <a:cubicBezTo>
                      <a:pt x="21920" y="16455"/>
                      <a:pt x="21372" y="16919"/>
                      <a:pt x="21396" y="16979"/>
                    </a:cubicBezTo>
                    <a:cubicBezTo>
                      <a:pt x="21399" y="16983"/>
                      <a:pt x="21404" y="16985"/>
                      <a:pt x="21412" y="16985"/>
                    </a:cubicBezTo>
                    <a:cubicBezTo>
                      <a:pt x="21518" y="16985"/>
                      <a:pt x="22111" y="16619"/>
                      <a:pt x="23075" y="16098"/>
                    </a:cubicBezTo>
                    <a:cubicBezTo>
                      <a:pt x="23575" y="15812"/>
                      <a:pt x="24206" y="15514"/>
                      <a:pt x="24920" y="15217"/>
                    </a:cubicBezTo>
                    <a:cubicBezTo>
                      <a:pt x="25682" y="14907"/>
                      <a:pt x="26468" y="14621"/>
                      <a:pt x="27278" y="14383"/>
                    </a:cubicBezTo>
                    <a:cubicBezTo>
                      <a:pt x="28076" y="14157"/>
                      <a:pt x="28885" y="13978"/>
                      <a:pt x="29707" y="13836"/>
                    </a:cubicBezTo>
                    <a:cubicBezTo>
                      <a:pt x="30469" y="13705"/>
                      <a:pt x="31147" y="13621"/>
                      <a:pt x="31731" y="13586"/>
                    </a:cubicBezTo>
                    <a:cubicBezTo>
                      <a:pt x="32898" y="13502"/>
                      <a:pt x="33624" y="13502"/>
                      <a:pt x="33624" y="13431"/>
                    </a:cubicBezTo>
                    <a:cubicBezTo>
                      <a:pt x="33635" y="13387"/>
                      <a:pt x="33033" y="13285"/>
                      <a:pt x="32054" y="13285"/>
                    </a:cubicBezTo>
                    <a:close/>
                    <a:moveTo>
                      <a:pt x="30579" y="15180"/>
                    </a:moveTo>
                    <a:cubicBezTo>
                      <a:pt x="30315" y="15180"/>
                      <a:pt x="30052" y="15188"/>
                      <a:pt x="29790" y="15205"/>
                    </a:cubicBezTo>
                    <a:cubicBezTo>
                      <a:pt x="29171" y="15240"/>
                      <a:pt x="28564" y="15312"/>
                      <a:pt x="27968" y="15431"/>
                    </a:cubicBezTo>
                    <a:cubicBezTo>
                      <a:pt x="27718" y="15467"/>
                      <a:pt x="27492" y="15526"/>
                      <a:pt x="27290" y="15586"/>
                    </a:cubicBezTo>
                    <a:cubicBezTo>
                      <a:pt x="27076" y="15633"/>
                      <a:pt x="26909" y="15681"/>
                      <a:pt x="26778" y="15729"/>
                    </a:cubicBezTo>
                    <a:cubicBezTo>
                      <a:pt x="26623" y="15764"/>
                      <a:pt x="26480" y="15812"/>
                      <a:pt x="26349" y="15883"/>
                    </a:cubicBezTo>
                    <a:cubicBezTo>
                      <a:pt x="26492" y="15860"/>
                      <a:pt x="26647" y="15824"/>
                      <a:pt x="26790" y="15788"/>
                    </a:cubicBezTo>
                    <a:cubicBezTo>
                      <a:pt x="26933" y="15752"/>
                      <a:pt x="27099" y="15705"/>
                      <a:pt x="27302" y="15669"/>
                    </a:cubicBezTo>
                    <a:cubicBezTo>
                      <a:pt x="27504" y="15621"/>
                      <a:pt x="27730" y="15574"/>
                      <a:pt x="27992" y="15538"/>
                    </a:cubicBezTo>
                    <a:cubicBezTo>
                      <a:pt x="28588" y="15431"/>
                      <a:pt x="29195" y="15371"/>
                      <a:pt x="29790" y="15336"/>
                    </a:cubicBezTo>
                    <a:cubicBezTo>
                      <a:pt x="30017" y="15329"/>
                      <a:pt x="30244" y="15325"/>
                      <a:pt x="30471" y="15325"/>
                    </a:cubicBezTo>
                    <a:cubicBezTo>
                      <a:pt x="30993" y="15325"/>
                      <a:pt x="31514" y="15345"/>
                      <a:pt x="32029" y="15395"/>
                    </a:cubicBezTo>
                    <a:cubicBezTo>
                      <a:pt x="32767" y="15479"/>
                      <a:pt x="33493" y="15610"/>
                      <a:pt x="34219" y="15776"/>
                    </a:cubicBezTo>
                    <a:cubicBezTo>
                      <a:pt x="34803" y="15931"/>
                      <a:pt x="35374" y="16122"/>
                      <a:pt x="35946" y="16336"/>
                    </a:cubicBezTo>
                    <a:cubicBezTo>
                      <a:pt x="36184" y="16431"/>
                      <a:pt x="36410" y="16538"/>
                      <a:pt x="36589" y="16610"/>
                    </a:cubicBezTo>
                    <a:cubicBezTo>
                      <a:pt x="36779" y="16693"/>
                      <a:pt x="36946" y="16764"/>
                      <a:pt x="37077" y="16836"/>
                    </a:cubicBezTo>
                    <a:cubicBezTo>
                      <a:pt x="37208" y="16907"/>
                      <a:pt x="37339" y="16967"/>
                      <a:pt x="37482" y="17015"/>
                    </a:cubicBezTo>
                    <a:cubicBezTo>
                      <a:pt x="37363" y="16907"/>
                      <a:pt x="37220" y="16824"/>
                      <a:pt x="37089" y="16753"/>
                    </a:cubicBezTo>
                    <a:cubicBezTo>
                      <a:pt x="36934" y="16657"/>
                      <a:pt x="36767" y="16586"/>
                      <a:pt x="36612" y="16514"/>
                    </a:cubicBezTo>
                    <a:cubicBezTo>
                      <a:pt x="36410" y="16431"/>
                      <a:pt x="36208" y="16324"/>
                      <a:pt x="35969" y="16229"/>
                    </a:cubicBezTo>
                    <a:cubicBezTo>
                      <a:pt x="35398" y="16002"/>
                      <a:pt x="34826" y="15800"/>
                      <a:pt x="34231" y="15645"/>
                    </a:cubicBezTo>
                    <a:cubicBezTo>
                      <a:pt x="33505" y="15467"/>
                      <a:pt x="32767" y="15324"/>
                      <a:pt x="32029" y="15252"/>
                    </a:cubicBezTo>
                    <a:cubicBezTo>
                      <a:pt x="31544" y="15206"/>
                      <a:pt x="31060" y="15180"/>
                      <a:pt x="30579" y="15180"/>
                    </a:cubicBezTo>
                    <a:close/>
                    <a:moveTo>
                      <a:pt x="35353" y="17752"/>
                    </a:moveTo>
                    <a:cubicBezTo>
                      <a:pt x="35348" y="17752"/>
                      <a:pt x="35343" y="17752"/>
                      <a:pt x="35338" y="17753"/>
                    </a:cubicBezTo>
                    <a:cubicBezTo>
                      <a:pt x="35255" y="17753"/>
                      <a:pt x="35184" y="17824"/>
                      <a:pt x="35184" y="17907"/>
                    </a:cubicBezTo>
                    <a:cubicBezTo>
                      <a:pt x="35184" y="18003"/>
                      <a:pt x="35263" y="18061"/>
                      <a:pt x="35344" y="18061"/>
                    </a:cubicBezTo>
                    <a:cubicBezTo>
                      <a:pt x="35385" y="18061"/>
                      <a:pt x="35426" y="18046"/>
                      <a:pt x="35458" y="18015"/>
                    </a:cubicBezTo>
                    <a:cubicBezTo>
                      <a:pt x="35550" y="17911"/>
                      <a:pt x="35486" y="17752"/>
                      <a:pt x="35353" y="17752"/>
                    </a:cubicBezTo>
                    <a:close/>
                    <a:moveTo>
                      <a:pt x="26103" y="16964"/>
                    </a:moveTo>
                    <a:cubicBezTo>
                      <a:pt x="24994" y="16964"/>
                      <a:pt x="23883" y="17080"/>
                      <a:pt x="22789" y="17312"/>
                    </a:cubicBezTo>
                    <a:cubicBezTo>
                      <a:pt x="21849" y="17515"/>
                      <a:pt x="21301" y="17741"/>
                      <a:pt x="21313" y="17788"/>
                    </a:cubicBezTo>
                    <a:cubicBezTo>
                      <a:pt x="21317" y="17802"/>
                      <a:pt x="21345" y="17808"/>
                      <a:pt x="21397" y="17808"/>
                    </a:cubicBezTo>
                    <a:cubicBezTo>
                      <a:pt x="21816" y="17808"/>
                      <a:pt x="23747" y="17405"/>
                      <a:pt x="26154" y="17405"/>
                    </a:cubicBezTo>
                    <a:cubicBezTo>
                      <a:pt x="26270" y="17405"/>
                      <a:pt x="26386" y="17405"/>
                      <a:pt x="26504" y="17407"/>
                    </a:cubicBezTo>
                    <a:cubicBezTo>
                      <a:pt x="29148" y="17462"/>
                      <a:pt x="31260" y="18078"/>
                      <a:pt x="31627" y="18078"/>
                    </a:cubicBezTo>
                    <a:cubicBezTo>
                      <a:pt x="31660" y="18078"/>
                      <a:pt x="31679" y="18073"/>
                      <a:pt x="31683" y="18062"/>
                    </a:cubicBezTo>
                    <a:lnTo>
                      <a:pt x="31671" y="18062"/>
                    </a:lnTo>
                    <a:cubicBezTo>
                      <a:pt x="31695" y="18003"/>
                      <a:pt x="31147" y="17765"/>
                      <a:pt x="30231" y="17503"/>
                    </a:cubicBezTo>
                    <a:cubicBezTo>
                      <a:pt x="28880" y="17145"/>
                      <a:pt x="27493" y="16964"/>
                      <a:pt x="26103" y="16964"/>
                    </a:cubicBezTo>
                    <a:close/>
                    <a:moveTo>
                      <a:pt x="32421" y="18943"/>
                    </a:moveTo>
                    <a:lnTo>
                      <a:pt x="32421" y="18943"/>
                    </a:lnTo>
                    <a:cubicBezTo>
                      <a:pt x="32981" y="19289"/>
                      <a:pt x="33564" y="19586"/>
                      <a:pt x="34160" y="19836"/>
                    </a:cubicBezTo>
                    <a:cubicBezTo>
                      <a:pt x="34743" y="20134"/>
                      <a:pt x="35350" y="20384"/>
                      <a:pt x="35969" y="20598"/>
                    </a:cubicBezTo>
                    <a:lnTo>
                      <a:pt x="35969" y="20586"/>
                    </a:lnTo>
                    <a:cubicBezTo>
                      <a:pt x="34826" y="19955"/>
                      <a:pt x="33648" y="19408"/>
                      <a:pt x="32421" y="18943"/>
                    </a:cubicBezTo>
                    <a:close/>
                    <a:moveTo>
                      <a:pt x="12952" y="17152"/>
                    </a:moveTo>
                    <a:cubicBezTo>
                      <a:pt x="11534" y="17152"/>
                      <a:pt x="10118" y="17263"/>
                      <a:pt x="8716" y="17479"/>
                    </a:cubicBezTo>
                    <a:cubicBezTo>
                      <a:pt x="6537" y="17800"/>
                      <a:pt x="4418" y="18419"/>
                      <a:pt x="2418" y="19324"/>
                    </a:cubicBezTo>
                    <a:lnTo>
                      <a:pt x="1858" y="19574"/>
                    </a:lnTo>
                    <a:lnTo>
                      <a:pt x="1382" y="19824"/>
                    </a:lnTo>
                    <a:cubicBezTo>
                      <a:pt x="1120" y="19943"/>
                      <a:pt x="870" y="20086"/>
                      <a:pt x="632" y="20241"/>
                    </a:cubicBezTo>
                    <a:cubicBezTo>
                      <a:pt x="239" y="20479"/>
                      <a:pt x="1" y="20598"/>
                      <a:pt x="36" y="20658"/>
                    </a:cubicBezTo>
                    <a:cubicBezTo>
                      <a:pt x="38" y="20661"/>
                      <a:pt x="43" y="20663"/>
                      <a:pt x="50" y="20663"/>
                    </a:cubicBezTo>
                    <a:cubicBezTo>
                      <a:pt x="174" y="20663"/>
                      <a:pt x="1072" y="20184"/>
                      <a:pt x="2525" y="19610"/>
                    </a:cubicBezTo>
                    <a:cubicBezTo>
                      <a:pt x="4537" y="18800"/>
                      <a:pt x="6632" y="18229"/>
                      <a:pt x="8776" y="17907"/>
                    </a:cubicBezTo>
                    <a:cubicBezTo>
                      <a:pt x="10439" y="17658"/>
                      <a:pt x="12118" y="17530"/>
                      <a:pt x="13799" y="17530"/>
                    </a:cubicBezTo>
                    <a:cubicBezTo>
                      <a:pt x="14283" y="17530"/>
                      <a:pt x="14768" y="17541"/>
                      <a:pt x="15253" y="17562"/>
                    </a:cubicBezTo>
                    <a:cubicBezTo>
                      <a:pt x="16571" y="17619"/>
                      <a:pt x="17504" y="17714"/>
                      <a:pt x="17829" y="17714"/>
                    </a:cubicBezTo>
                    <a:cubicBezTo>
                      <a:pt x="17912" y="17714"/>
                      <a:pt x="17955" y="17708"/>
                      <a:pt x="17955" y="17693"/>
                    </a:cubicBezTo>
                    <a:cubicBezTo>
                      <a:pt x="17729" y="17586"/>
                      <a:pt x="17491" y="17526"/>
                      <a:pt x="17241" y="17515"/>
                    </a:cubicBezTo>
                    <a:cubicBezTo>
                      <a:pt x="16777" y="17419"/>
                      <a:pt x="16110" y="17336"/>
                      <a:pt x="15276" y="17253"/>
                    </a:cubicBezTo>
                    <a:cubicBezTo>
                      <a:pt x="14503" y="17185"/>
                      <a:pt x="13727" y="17152"/>
                      <a:pt x="12952" y="17152"/>
                    </a:cubicBezTo>
                    <a:close/>
                    <a:moveTo>
                      <a:pt x="11722" y="18985"/>
                    </a:moveTo>
                    <a:cubicBezTo>
                      <a:pt x="11636" y="18985"/>
                      <a:pt x="11550" y="18991"/>
                      <a:pt x="11466" y="19003"/>
                    </a:cubicBezTo>
                    <a:lnTo>
                      <a:pt x="10907" y="19003"/>
                    </a:lnTo>
                    <a:lnTo>
                      <a:pt x="10169" y="19050"/>
                    </a:lnTo>
                    <a:cubicBezTo>
                      <a:pt x="8728" y="19158"/>
                      <a:pt x="7311" y="19443"/>
                      <a:pt x="5954" y="19908"/>
                    </a:cubicBezTo>
                    <a:cubicBezTo>
                      <a:pt x="4597" y="20384"/>
                      <a:pt x="3287" y="21015"/>
                      <a:pt x="2060" y="21777"/>
                    </a:cubicBezTo>
                    <a:cubicBezTo>
                      <a:pt x="1584" y="22063"/>
                      <a:pt x="1203" y="22313"/>
                      <a:pt x="941" y="22479"/>
                    </a:cubicBezTo>
                    <a:cubicBezTo>
                      <a:pt x="810" y="22563"/>
                      <a:pt x="679" y="22658"/>
                      <a:pt x="548" y="22753"/>
                    </a:cubicBezTo>
                    <a:cubicBezTo>
                      <a:pt x="691" y="22694"/>
                      <a:pt x="834" y="22622"/>
                      <a:pt x="977" y="22527"/>
                    </a:cubicBezTo>
                    <a:lnTo>
                      <a:pt x="2108" y="21872"/>
                    </a:lnTo>
                    <a:cubicBezTo>
                      <a:pt x="3346" y="21146"/>
                      <a:pt x="4656" y="20539"/>
                      <a:pt x="6001" y="20051"/>
                    </a:cubicBezTo>
                    <a:cubicBezTo>
                      <a:pt x="7359" y="19586"/>
                      <a:pt x="8764" y="19277"/>
                      <a:pt x="10192" y="19134"/>
                    </a:cubicBezTo>
                    <a:lnTo>
                      <a:pt x="10943" y="19062"/>
                    </a:lnTo>
                    <a:lnTo>
                      <a:pt x="11502" y="19039"/>
                    </a:lnTo>
                    <a:cubicBezTo>
                      <a:pt x="11657" y="19039"/>
                      <a:pt x="11812" y="19027"/>
                      <a:pt x="11978" y="19003"/>
                    </a:cubicBezTo>
                    <a:cubicBezTo>
                      <a:pt x="11895" y="18991"/>
                      <a:pt x="11809" y="18985"/>
                      <a:pt x="11722" y="18985"/>
                    </a:cubicBezTo>
                    <a:close/>
                    <a:moveTo>
                      <a:pt x="23657" y="20601"/>
                    </a:moveTo>
                    <a:cubicBezTo>
                      <a:pt x="23608" y="20601"/>
                      <a:pt x="23557" y="20604"/>
                      <a:pt x="23504" y="20610"/>
                    </a:cubicBezTo>
                    <a:cubicBezTo>
                      <a:pt x="23504" y="20634"/>
                      <a:pt x="23932" y="20670"/>
                      <a:pt x="24623" y="20789"/>
                    </a:cubicBezTo>
                    <a:cubicBezTo>
                      <a:pt x="25504" y="20932"/>
                      <a:pt x="26385" y="21158"/>
                      <a:pt x="27230" y="21456"/>
                    </a:cubicBezTo>
                    <a:cubicBezTo>
                      <a:pt x="28088" y="21753"/>
                      <a:pt x="28909" y="22134"/>
                      <a:pt x="29695" y="22575"/>
                    </a:cubicBezTo>
                    <a:cubicBezTo>
                      <a:pt x="30274" y="22893"/>
                      <a:pt x="30626" y="23124"/>
                      <a:pt x="30678" y="23124"/>
                    </a:cubicBezTo>
                    <a:cubicBezTo>
                      <a:pt x="30680" y="23124"/>
                      <a:pt x="30682" y="23124"/>
                      <a:pt x="30683" y="23122"/>
                    </a:cubicBezTo>
                    <a:cubicBezTo>
                      <a:pt x="30612" y="23051"/>
                      <a:pt x="30528" y="22991"/>
                      <a:pt x="30445" y="22932"/>
                    </a:cubicBezTo>
                    <a:cubicBezTo>
                      <a:pt x="30290" y="22825"/>
                      <a:pt x="30052" y="22658"/>
                      <a:pt x="29754" y="22479"/>
                    </a:cubicBezTo>
                    <a:cubicBezTo>
                      <a:pt x="28981" y="22015"/>
                      <a:pt x="28147" y="21622"/>
                      <a:pt x="27290" y="21325"/>
                    </a:cubicBezTo>
                    <a:cubicBezTo>
                      <a:pt x="26433" y="21027"/>
                      <a:pt x="25540" y="20813"/>
                      <a:pt x="24635" y="20682"/>
                    </a:cubicBezTo>
                    <a:cubicBezTo>
                      <a:pt x="24361" y="20646"/>
                      <a:pt x="24087" y="20622"/>
                      <a:pt x="23801" y="20610"/>
                    </a:cubicBezTo>
                    <a:cubicBezTo>
                      <a:pt x="23754" y="20604"/>
                      <a:pt x="23706" y="20601"/>
                      <a:pt x="23657" y="20601"/>
                    </a:cubicBezTo>
                    <a:close/>
                    <a:moveTo>
                      <a:pt x="15095" y="19375"/>
                    </a:moveTo>
                    <a:cubicBezTo>
                      <a:pt x="14800" y="19375"/>
                      <a:pt x="14250" y="19418"/>
                      <a:pt x="13526" y="19527"/>
                    </a:cubicBezTo>
                    <a:cubicBezTo>
                      <a:pt x="12074" y="19777"/>
                      <a:pt x="10657" y="20205"/>
                      <a:pt x="9299" y="20789"/>
                    </a:cubicBezTo>
                    <a:cubicBezTo>
                      <a:pt x="7954" y="21384"/>
                      <a:pt x="6668" y="22110"/>
                      <a:pt x="5466" y="22956"/>
                    </a:cubicBezTo>
                    <a:cubicBezTo>
                      <a:pt x="4549" y="23611"/>
                      <a:pt x="4025" y="24075"/>
                      <a:pt x="4061" y="24123"/>
                    </a:cubicBezTo>
                    <a:cubicBezTo>
                      <a:pt x="4063" y="24127"/>
                      <a:pt x="4068" y="24129"/>
                      <a:pt x="4076" y="24129"/>
                    </a:cubicBezTo>
                    <a:cubicBezTo>
                      <a:pt x="4179" y="24129"/>
                      <a:pt x="4745" y="23761"/>
                      <a:pt x="5632" y="23218"/>
                    </a:cubicBezTo>
                    <a:cubicBezTo>
                      <a:pt x="6859" y="22456"/>
                      <a:pt x="8145" y="21777"/>
                      <a:pt x="9478" y="21194"/>
                    </a:cubicBezTo>
                    <a:cubicBezTo>
                      <a:pt x="12586" y="19824"/>
                      <a:pt x="15372" y="19539"/>
                      <a:pt x="15348" y="19396"/>
                    </a:cubicBezTo>
                    <a:lnTo>
                      <a:pt x="15348" y="19396"/>
                    </a:lnTo>
                    <a:lnTo>
                      <a:pt x="15336" y="19408"/>
                    </a:lnTo>
                    <a:cubicBezTo>
                      <a:pt x="15336" y="19387"/>
                      <a:pt x="15252" y="19375"/>
                      <a:pt x="15095" y="19375"/>
                    </a:cubicBezTo>
                    <a:close/>
                    <a:moveTo>
                      <a:pt x="19149" y="19905"/>
                    </a:moveTo>
                    <a:cubicBezTo>
                      <a:pt x="19024" y="19905"/>
                      <a:pt x="18336" y="20924"/>
                      <a:pt x="17920" y="22348"/>
                    </a:cubicBezTo>
                    <a:cubicBezTo>
                      <a:pt x="17491" y="23813"/>
                      <a:pt x="17527" y="25063"/>
                      <a:pt x="17646" y="25063"/>
                    </a:cubicBezTo>
                    <a:cubicBezTo>
                      <a:pt x="17646" y="25063"/>
                      <a:pt x="17647" y="25063"/>
                      <a:pt x="17648" y="25063"/>
                    </a:cubicBezTo>
                    <a:cubicBezTo>
                      <a:pt x="17766" y="25063"/>
                      <a:pt x="17922" y="23877"/>
                      <a:pt x="18336" y="22468"/>
                    </a:cubicBezTo>
                    <a:cubicBezTo>
                      <a:pt x="18753" y="21063"/>
                      <a:pt x="19253" y="19979"/>
                      <a:pt x="19158" y="19908"/>
                    </a:cubicBezTo>
                    <a:cubicBezTo>
                      <a:pt x="19155" y="19906"/>
                      <a:pt x="19152" y="19905"/>
                      <a:pt x="19149" y="19905"/>
                    </a:cubicBezTo>
                    <a:close/>
                    <a:moveTo>
                      <a:pt x="22111" y="21801"/>
                    </a:moveTo>
                    <a:lnTo>
                      <a:pt x="22111" y="21801"/>
                    </a:lnTo>
                    <a:cubicBezTo>
                      <a:pt x="22730" y="22456"/>
                      <a:pt x="23385" y="23087"/>
                      <a:pt x="24075" y="23682"/>
                    </a:cubicBezTo>
                    <a:cubicBezTo>
                      <a:pt x="24730" y="24301"/>
                      <a:pt x="25421" y="24896"/>
                      <a:pt x="26135" y="25456"/>
                    </a:cubicBezTo>
                    <a:lnTo>
                      <a:pt x="26147" y="25444"/>
                    </a:lnTo>
                    <a:cubicBezTo>
                      <a:pt x="25516" y="24789"/>
                      <a:pt x="24861" y="24158"/>
                      <a:pt x="24170" y="23575"/>
                    </a:cubicBezTo>
                    <a:cubicBezTo>
                      <a:pt x="23516" y="22944"/>
                      <a:pt x="22825" y="22348"/>
                      <a:pt x="22111" y="21801"/>
                    </a:cubicBezTo>
                    <a:close/>
                    <a:moveTo>
                      <a:pt x="22678" y="18844"/>
                    </a:moveTo>
                    <a:cubicBezTo>
                      <a:pt x="22469" y="18844"/>
                      <a:pt x="22263" y="18861"/>
                      <a:pt x="22051" y="18908"/>
                    </a:cubicBezTo>
                    <a:cubicBezTo>
                      <a:pt x="22051" y="18979"/>
                      <a:pt x="23194" y="19015"/>
                      <a:pt x="25016" y="19241"/>
                    </a:cubicBezTo>
                    <a:lnTo>
                      <a:pt x="25730" y="19336"/>
                    </a:lnTo>
                    <a:cubicBezTo>
                      <a:pt x="25980" y="19372"/>
                      <a:pt x="26218" y="19420"/>
                      <a:pt x="26492" y="19467"/>
                    </a:cubicBezTo>
                    <a:cubicBezTo>
                      <a:pt x="27028" y="19551"/>
                      <a:pt x="27587" y="19682"/>
                      <a:pt x="28183" y="19801"/>
                    </a:cubicBezTo>
                    <a:cubicBezTo>
                      <a:pt x="30755" y="20384"/>
                      <a:pt x="33231" y="21277"/>
                      <a:pt x="35588" y="22456"/>
                    </a:cubicBezTo>
                    <a:cubicBezTo>
                      <a:pt x="36124" y="22741"/>
                      <a:pt x="36636" y="22991"/>
                      <a:pt x="37101" y="23265"/>
                    </a:cubicBezTo>
                    <a:cubicBezTo>
                      <a:pt x="37327" y="23396"/>
                      <a:pt x="37565" y="23515"/>
                      <a:pt x="37779" y="23658"/>
                    </a:cubicBezTo>
                    <a:cubicBezTo>
                      <a:pt x="37982" y="23789"/>
                      <a:pt x="38196" y="23908"/>
                      <a:pt x="38386" y="24027"/>
                    </a:cubicBezTo>
                    <a:cubicBezTo>
                      <a:pt x="39885" y="24966"/>
                      <a:pt x="40780" y="25662"/>
                      <a:pt x="40879" y="25662"/>
                    </a:cubicBezTo>
                    <a:cubicBezTo>
                      <a:pt x="40883" y="25662"/>
                      <a:pt x="40885" y="25661"/>
                      <a:pt x="40887" y="25658"/>
                    </a:cubicBezTo>
                    <a:cubicBezTo>
                      <a:pt x="40911" y="25635"/>
                      <a:pt x="40696" y="25444"/>
                      <a:pt x="40315" y="25111"/>
                    </a:cubicBezTo>
                    <a:cubicBezTo>
                      <a:pt x="40113" y="24932"/>
                      <a:pt x="39875" y="24742"/>
                      <a:pt x="39577" y="24515"/>
                    </a:cubicBezTo>
                    <a:cubicBezTo>
                      <a:pt x="39279" y="24301"/>
                      <a:pt x="38946" y="24039"/>
                      <a:pt x="38565" y="23789"/>
                    </a:cubicBezTo>
                    <a:lnTo>
                      <a:pt x="37958" y="23384"/>
                    </a:lnTo>
                    <a:cubicBezTo>
                      <a:pt x="37744" y="23241"/>
                      <a:pt x="37517" y="23110"/>
                      <a:pt x="37291" y="22968"/>
                    </a:cubicBezTo>
                    <a:cubicBezTo>
                      <a:pt x="36791" y="22658"/>
                      <a:pt x="36291" y="22372"/>
                      <a:pt x="35767" y="22110"/>
                    </a:cubicBezTo>
                    <a:cubicBezTo>
                      <a:pt x="34588" y="21491"/>
                      <a:pt x="33362" y="20944"/>
                      <a:pt x="32112" y="20491"/>
                    </a:cubicBezTo>
                    <a:cubicBezTo>
                      <a:pt x="30850" y="20039"/>
                      <a:pt x="29576" y="19682"/>
                      <a:pt x="28266" y="19396"/>
                    </a:cubicBezTo>
                    <a:cubicBezTo>
                      <a:pt x="27671" y="19289"/>
                      <a:pt x="27099" y="19170"/>
                      <a:pt x="26552" y="19098"/>
                    </a:cubicBezTo>
                    <a:cubicBezTo>
                      <a:pt x="26290" y="19062"/>
                      <a:pt x="26028" y="19027"/>
                      <a:pt x="25778" y="19003"/>
                    </a:cubicBezTo>
                    <a:lnTo>
                      <a:pt x="25051" y="18920"/>
                    </a:lnTo>
                    <a:cubicBezTo>
                      <a:pt x="24635" y="18872"/>
                      <a:pt x="24218" y="18848"/>
                      <a:pt x="23801" y="18848"/>
                    </a:cubicBezTo>
                    <a:lnTo>
                      <a:pt x="22861" y="18848"/>
                    </a:lnTo>
                    <a:cubicBezTo>
                      <a:pt x="22799" y="18845"/>
                      <a:pt x="22738" y="18844"/>
                      <a:pt x="22678" y="18844"/>
                    </a:cubicBezTo>
                    <a:close/>
                    <a:moveTo>
                      <a:pt x="30362" y="21420"/>
                    </a:moveTo>
                    <a:lnTo>
                      <a:pt x="30362" y="21420"/>
                    </a:lnTo>
                    <a:cubicBezTo>
                      <a:pt x="30362" y="21432"/>
                      <a:pt x="30695" y="21622"/>
                      <a:pt x="31195" y="21956"/>
                    </a:cubicBezTo>
                    <a:cubicBezTo>
                      <a:pt x="31862" y="22384"/>
                      <a:pt x="32481" y="22860"/>
                      <a:pt x="33076" y="23384"/>
                    </a:cubicBezTo>
                    <a:cubicBezTo>
                      <a:pt x="33660" y="23908"/>
                      <a:pt x="34207" y="24468"/>
                      <a:pt x="34707" y="25075"/>
                    </a:cubicBezTo>
                    <a:cubicBezTo>
                      <a:pt x="35100" y="25551"/>
                      <a:pt x="35315" y="25837"/>
                      <a:pt x="35338" y="25837"/>
                    </a:cubicBezTo>
                    <a:lnTo>
                      <a:pt x="35338" y="25825"/>
                    </a:lnTo>
                    <a:cubicBezTo>
                      <a:pt x="35303" y="25742"/>
                      <a:pt x="35255" y="25670"/>
                      <a:pt x="35196" y="25599"/>
                    </a:cubicBezTo>
                    <a:cubicBezTo>
                      <a:pt x="35112" y="25456"/>
                      <a:pt x="34969" y="25254"/>
                      <a:pt x="34779" y="25015"/>
                    </a:cubicBezTo>
                    <a:cubicBezTo>
                      <a:pt x="34291" y="24384"/>
                      <a:pt x="33755" y="23801"/>
                      <a:pt x="33160" y="23277"/>
                    </a:cubicBezTo>
                    <a:cubicBezTo>
                      <a:pt x="32564" y="22741"/>
                      <a:pt x="31921" y="22277"/>
                      <a:pt x="31243" y="21860"/>
                    </a:cubicBezTo>
                    <a:cubicBezTo>
                      <a:pt x="30981" y="21706"/>
                      <a:pt x="30755" y="21598"/>
                      <a:pt x="30612" y="21515"/>
                    </a:cubicBezTo>
                    <a:cubicBezTo>
                      <a:pt x="30528" y="21479"/>
                      <a:pt x="30445" y="21444"/>
                      <a:pt x="30362" y="21420"/>
                    </a:cubicBezTo>
                    <a:close/>
                    <a:moveTo>
                      <a:pt x="8454" y="23170"/>
                    </a:moveTo>
                    <a:lnTo>
                      <a:pt x="8454" y="23170"/>
                    </a:lnTo>
                    <a:cubicBezTo>
                      <a:pt x="8371" y="23182"/>
                      <a:pt x="8299" y="23218"/>
                      <a:pt x="8228" y="23253"/>
                    </a:cubicBezTo>
                    <a:cubicBezTo>
                      <a:pt x="8061" y="23325"/>
                      <a:pt x="7847" y="23420"/>
                      <a:pt x="7573" y="23575"/>
                    </a:cubicBezTo>
                    <a:cubicBezTo>
                      <a:pt x="6871" y="23956"/>
                      <a:pt x="6204" y="24396"/>
                      <a:pt x="5585" y="24885"/>
                    </a:cubicBezTo>
                    <a:cubicBezTo>
                      <a:pt x="4954" y="25385"/>
                      <a:pt x="4370" y="25944"/>
                      <a:pt x="3835" y="26551"/>
                    </a:cubicBezTo>
                    <a:cubicBezTo>
                      <a:pt x="3632" y="26778"/>
                      <a:pt x="3477" y="26968"/>
                      <a:pt x="3382" y="27111"/>
                    </a:cubicBezTo>
                    <a:cubicBezTo>
                      <a:pt x="3323" y="27171"/>
                      <a:pt x="3275" y="27242"/>
                      <a:pt x="3227" y="27325"/>
                    </a:cubicBezTo>
                    <a:cubicBezTo>
                      <a:pt x="3228" y="27326"/>
                      <a:pt x="3228" y="27326"/>
                      <a:pt x="3229" y="27326"/>
                    </a:cubicBezTo>
                    <a:cubicBezTo>
                      <a:pt x="3261" y="27326"/>
                      <a:pt x="3498" y="27054"/>
                      <a:pt x="3906" y="26611"/>
                    </a:cubicBezTo>
                    <a:cubicBezTo>
                      <a:pt x="5001" y="25456"/>
                      <a:pt x="6240" y="24468"/>
                      <a:pt x="7621" y="23670"/>
                    </a:cubicBezTo>
                    <a:cubicBezTo>
                      <a:pt x="8121" y="23361"/>
                      <a:pt x="8454" y="23182"/>
                      <a:pt x="8454" y="23170"/>
                    </a:cubicBezTo>
                    <a:close/>
                    <a:moveTo>
                      <a:pt x="20765" y="23063"/>
                    </a:moveTo>
                    <a:cubicBezTo>
                      <a:pt x="20765" y="23313"/>
                      <a:pt x="20801" y="23563"/>
                      <a:pt x="20872" y="23801"/>
                    </a:cubicBezTo>
                    <a:cubicBezTo>
                      <a:pt x="21122" y="24956"/>
                      <a:pt x="21551" y="26075"/>
                      <a:pt x="22158" y="27099"/>
                    </a:cubicBezTo>
                    <a:cubicBezTo>
                      <a:pt x="22265" y="27325"/>
                      <a:pt x="22408" y="27528"/>
                      <a:pt x="22563" y="27718"/>
                    </a:cubicBezTo>
                    <a:lnTo>
                      <a:pt x="22575" y="27706"/>
                    </a:lnTo>
                    <a:cubicBezTo>
                      <a:pt x="22480" y="27480"/>
                      <a:pt x="22373" y="27254"/>
                      <a:pt x="22253" y="27040"/>
                    </a:cubicBezTo>
                    <a:cubicBezTo>
                      <a:pt x="21980" y="26516"/>
                      <a:pt x="21742" y="25980"/>
                      <a:pt x="21527" y="25444"/>
                    </a:cubicBezTo>
                    <a:cubicBezTo>
                      <a:pt x="21301" y="24896"/>
                      <a:pt x="21122" y="24337"/>
                      <a:pt x="20968" y="23765"/>
                    </a:cubicBezTo>
                    <a:cubicBezTo>
                      <a:pt x="20920" y="23527"/>
                      <a:pt x="20849" y="23289"/>
                      <a:pt x="20765" y="23063"/>
                    </a:cubicBezTo>
                    <a:close/>
                    <a:moveTo>
                      <a:pt x="22845" y="21602"/>
                    </a:moveTo>
                    <a:cubicBezTo>
                      <a:pt x="22825" y="21602"/>
                      <a:pt x="22814" y="21605"/>
                      <a:pt x="22813" y="21610"/>
                    </a:cubicBezTo>
                    <a:cubicBezTo>
                      <a:pt x="22777" y="21741"/>
                      <a:pt x="25575" y="22670"/>
                      <a:pt x="28647" y="24563"/>
                    </a:cubicBezTo>
                    <a:cubicBezTo>
                      <a:pt x="31664" y="26415"/>
                      <a:pt x="33712" y="28483"/>
                      <a:pt x="33889" y="28483"/>
                    </a:cubicBezTo>
                    <a:cubicBezTo>
                      <a:pt x="33893" y="28483"/>
                      <a:pt x="33896" y="28482"/>
                      <a:pt x="33898" y="28480"/>
                    </a:cubicBezTo>
                    <a:lnTo>
                      <a:pt x="33886" y="28480"/>
                    </a:lnTo>
                    <a:cubicBezTo>
                      <a:pt x="33922" y="28444"/>
                      <a:pt x="33457" y="27861"/>
                      <a:pt x="32576" y="27040"/>
                    </a:cubicBezTo>
                    <a:cubicBezTo>
                      <a:pt x="30290" y="24896"/>
                      <a:pt x="27599" y="23230"/>
                      <a:pt x="24670" y="22134"/>
                    </a:cubicBezTo>
                    <a:cubicBezTo>
                      <a:pt x="23681" y="21766"/>
                      <a:pt x="22998" y="21602"/>
                      <a:pt x="22845" y="21602"/>
                    </a:cubicBezTo>
                    <a:close/>
                    <a:moveTo>
                      <a:pt x="29671" y="28218"/>
                    </a:moveTo>
                    <a:cubicBezTo>
                      <a:pt x="29385" y="28218"/>
                      <a:pt x="29254" y="28552"/>
                      <a:pt x="29457" y="28754"/>
                    </a:cubicBezTo>
                    <a:cubicBezTo>
                      <a:pt x="29517" y="28814"/>
                      <a:pt x="29593" y="28841"/>
                      <a:pt x="29668" y="28841"/>
                    </a:cubicBezTo>
                    <a:cubicBezTo>
                      <a:pt x="29830" y="28841"/>
                      <a:pt x="29989" y="28715"/>
                      <a:pt x="29981" y="28528"/>
                    </a:cubicBezTo>
                    <a:cubicBezTo>
                      <a:pt x="29981" y="28349"/>
                      <a:pt x="29838" y="28218"/>
                      <a:pt x="29671" y="28218"/>
                    </a:cubicBezTo>
                    <a:close/>
                    <a:moveTo>
                      <a:pt x="3424" y="29467"/>
                    </a:moveTo>
                    <a:cubicBezTo>
                      <a:pt x="3418" y="29467"/>
                      <a:pt x="3412" y="29468"/>
                      <a:pt x="3406" y="29468"/>
                    </a:cubicBezTo>
                    <a:cubicBezTo>
                      <a:pt x="3275" y="29468"/>
                      <a:pt x="3203" y="29623"/>
                      <a:pt x="3299" y="29718"/>
                    </a:cubicBezTo>
                    <a:cubicBezTo>
                      <a:pt x="3327" y="29751"/>
                      <a:pt x="3365" y="29765"/>
                      <a:pt x="3402" y="29765"/>
                    </a:cubicBezTo>
                    <a:cubicBezTo>
                      <a:pt x="3476" y="29765"/>
                      <a:pt x="3549" y="29710"/>
                      <a:pt x="3549" y="29623"/>
                    </a:cubicBezTo>
                    <a:cubicBezTo>
                      <a:pt x="3560" y="29535"/>
                      <a:pt x="3499" y="29467"/>
                      <a:pt x="3424" y="29467"/>
                    </a:cubicBezTo>
                    <a:close/>
                    <a:moveTo>
                      <a:pt x="16171" y="22345"/>
                    </a:moveTo>
                    <a:cubicBezTo>
                      <a:pt x="16020" y="22345"/>
                      <a:pt x="14496" y="23707"/>
                      <a:pt x="13050" y="25766"/>
                    </a:cubicBezTo>
                    <a:cubicBezTo>
                      <a:pt x="11562" y="27873"/>
                      <a:pt x="10776" y="29814"/>
                      <a:pt x="10895" y="29873"/>
                    </a:cubicBezTo>
                    <a:cubicBezTo>
                      <a:pt x="10897" y="29874"/>
                      <a:pt x="10899" y="29875"/>
                      <a:pt x="10902" y="29875"/>
                    </a:cubicBezTo>
                    <a:cubicBezTo>
                      <a:pt x="11056" y="29875"/>
                      <a:pt x="11989" y="28055"/>
                      <a:pt x="13407" y="26016"/>
                    </a:cubicBezTo>
                    <a:cubicBezTo>
                      <a:pt x="14848" y="23932"/>
                      <a:pt x="16277" y="22432"/>
                      <a:pt x="16181" y="22348"/>
                    </a:cubicBezTo>
                    <a:cubicBezTo>
                      <a:pt x="16179" y="22346"/>
                      <a:pt x="16176" y="22345"/>
                      <a:pt x="16171" y="22345"/>
                    </a:cubicBezTo>
                    <a:close/>
                    <a:moveTo>
                      <a:pt x="16993" y="19771"/>
                    </a:moveTo>
                    <a:cubicBezTo>
                      <a:pt x="16849" y="19771"/>
                      <a:pt x="16007" y="20008"/>
                      <a:pt x="14776" y="20574"/>
                    </a:cubicBezTo>
                    <a:cubicBezTo>
                      <a:pt x="14002" y="20920"/>
                      <a:pt x="13240" y="21325"/>
                      <a:pt x="12502" y="21765"/>
                    </a:cubicBezTo>
                    <a:cubicBezTo>
                      <a:pt x="11609" y="22313"/>
                      <a:pt x="10740" y="22920"/>
                      <a:pt x="9931" y="23575"/>
                    </a:cubicBezTo>
                    <a:cubicBezTo>
                      <a:pt x="9109" y="24242"/>
                      <a:pt x="8347" y="24968"/>
                      <a:pt x="7633" y="25742"/>
                    </a:cubicBezTo>
                    <a:cubicBezTo>
                      <a:pt x="7311" y="26111"/>
                      <a:pt x="7025" y="26468"/>
                      <a:pt x="6763" y="26813"/>
                    </a:cubicBezTo>
                    <a:cubicBezTo>
                      <a:pt x="6490" y="27147"/>
                      <a:pt x="6275" y="27504"/>
                      <a:pt x="6061" y="27790"/>
                    </a:cubicBezTo>
                    <a:cubicBezTo>
                      <a:pt x="5870" y="28052"/>
                      <a:pt x="5704" y="28337"/>
                      <a:pt x="5549" y="28623"/>
                    </a:cubicBezTo>
                    <a:cubicBezTo>
                      <a:pt x="5418" y="28837"/>
                      <a:pt x="5311" y="29064"/>
                      <a:pt x="5204" y="29290"/>
                    </a:cubicBezTo>
                    <a:cubicBezTo>
                      <a:pt x="5037" y="29659"/>
                      <a:pt x="4954" y="29873"/>
                      <a:pt x="4989" y="29885"/>
                    </a:cubicBezTo>
                    <a:cubicBezTo>
                      <a:pt x="4991" y="29886"/>
                      <a:pt x="4993" y="29886"/>
                      <a:pt x="4994" y="29886"/>
                    </a:cubicBezTo>
                    <a:cubicBezTo>
                      <a:pt x="5079" y="29886"/>
                      <a:pt x="5495" y="29086"/>
                      <a:pt x="6311" y="27944"/>
                    </a:cubicBezTo>
                    <a:cubicBezTo>
                      <a:pt x="6525" y="27659"/>
                      <a:pt x="6775" y="27349"/>
                      <a:pt x="7037" y="27016"/>
                    </a:cubicBezTo>
                    <a:cubicBezTo>
                      <a:pt x="7299" y="26682"/>
                      <a:pt x="7609" y="26349"/>
                      <a:pt x="7930" y="26004"/>
                    </a:cubicBezTo>
                    <a:cubicBezTo>
                      <a:pt x="8645" y="25254"/>
                      <a:pt x="9395" y="24551"/>
                      <a:pt x="10204" y="23896"/>
                    </a:cubicBezTo>
                    <a:cubicBezTo>
                      <a:pt x="11002" y="23253"/>
                      <a:pt x="11847" y="22646"/>
                      <a:pt x="12717" y="22087"/>
                    </a:cubicBezTo>
                    <a:cubicBezTo>
                      <a:pt x="13526" y="21586"/>
                      <a:pt x="14276" y="21158"/>
                      <a:pt x="14919" y="20825"/>
                    </a:cubicBezTo>
                    <a:cubicBezTo>
                      <a:pt x="16205" y="20170"/>
                      <a:pt x="17039" y="19836"/>
                      <a:pt x="17015" y="19777"/>
                    </a:cubicBezTo>
                    <a:cubicBezTo>
                      <a:pt x="17014" y="19773"/>
                      <a:pt x="17006" y="19771"/>
                      <a:pt x="16993" y="19771"/>
                    </a:cubicBezTo>
                    <a:close/>
                    <a:moveTo>
                      <a:pt x="23158" y="25516"/>
                    </a:moveTo>
                    <a:lnTo>
                      <a:pt x="23158" y="25516"/>
                    </a:lnTo>
                    <a:cubicBezTo>
                      <a:pt x="23289" y="25801"/>
                      <a:pt x="23432" y="26087"/>
                      <a:pt x="23611" y="26349"/>
                    </a:cubicBezTo>
                    <a:cubicBezTo>
                      <a:pt x="23897" y="26861"/>
                      <a:pt x="24325" y="27552"/>
                      <a:pt x="24813" y="28302"/>
                    </a:cubicBezTo>
                    <a:cubicBezTo>
                      <a:pt x="25301" y="29040"/>
                      <a:pt x="25778" y="29707"/>
                      <a:pt x="26123" y="30171"/>
                    </a:cubicBezTo>
                    <a:cubicBezTo>
                      <a:pt x="26302" y="30433"/>
                      <a:pt x="26504" y="30683"/>
                      <a:pt x="26718" y="30921"/>
                    </a:cubicBezTo>
                    <a:cubicBezTo>
                      <a:pt x="26564" y="30635"/>
                      <a:pt x="26397" y="30373"/>
                      <a:pt x="26206" y="30111"/>
                    </a:cubicBezTo>
                    <a:cubicBezTo>
                      <a:pt x="25873" y="29635"/>
                      <a:pt x="25432" y="28968"/>
                      <a:pt x="24932" y="28218"/>
                    </a:cubicBezTo>
                    <a:cubicBezTo>
                      <a:pt x="24432" y="27480"/>
                      <a:pt x="24004" y="26790"/>
                      <a:pt x="23694" y="26301"/>
                    </a:cubicBezTo>
                    <a:cubicBezTo>
                      <a:pt x="23539" y="26028"/>
                      <a:pt x="23361" y="25766"/>
                      <a:pt x="23158" y="25516"/>
                    </a:cubicBezTo>
                    <a:close/>
                    <a:moveTo>
                      <a:pt x="16991" y="26551"/>
                    </a:moveTo>
                    <a:lnTo>
                      <a:pt x="16991" y="26551"/>
                    </a:lnTo>
                    <a:cubicBezTo>
                      <a:pt x="16848" y="26801"/>
                      <a:pt x="16729" y="27063"/>
                      <a:pt x="16658" y="27337"/>
                    </a:cubicBezTo>
                    <a:cubicBezTo>
                      <a:pt x="16205" y="28623"/>
                      <a:pt x="16003" y="29980"/>
                      <a:pt x="16062" y="31350"/>
                    </a:cubicBezTo>
                    <a:cubicBezTo>
                      <a:pt x="16062" y="31635"/>
                      <a:pt x="16086" y="31909"/>
                      <a:pt x="16157" y="32183"/>
                    </a:cubicBezTo>
                    <a:cubicBezTo>
                      <a:pt x="16169" y="31909"/>
                      <a:pt x="16169" y="31623"/>
                      <a:pt x="16157" y="31350"/>
                    </a:cubicBezTo>
                    <a:cubicBezTo>
                      <a:pt x="16157" y="29992"/>
                      <a:pt x="16360" y="28647"/>
                      <a:pt x="16753" y="27361"/>
                    </a:cubicBezTo>
                    <a:cubicBezTo>
                      <a:pt x="16848" y="27099"/>
                      <a:pt x="16919" y="26825"/>
                      <a:pt x="16991" y="26551"/>
                    </a:cubicBezTo>
                    <a:close/>
                    <a:moveTo>
                      <a:pt x="27028" y="28909"/>
                    </a:moveTo>
                    <a:lnTo>
                      <a:pt x="27028" y="28909"/>
                    </a:lnTo>
                    <a:cubicBezTo>
                      <a:pt x="27147" y="29111"/>
                      <a:pt x="27278" y="29314"/>
                      <a:pt x="27433" y="29492"/>
                    </a:cubicBezTo>
                    <a:cubicBezTo>
                      <a:pt x="27683" y="29838"/>
                      <a:pt x="28040" y="30338"/>
                      <a:pt x="28433" y="30885"/>
                    </a:cubicBezTo>
                    <a:cubicBezTo>
                      <a:pt x="28814" y="31433"/>
                      <a:pt x="29147" y="31933"/>
                      <a:pt x="29385" y="32302"/>
                    </a:cubicBezTo>
                    <a:cubicBezTo>
                      <a:pt x="29504" y="32505"/>
                      <a:pt x="29647" y="32695"/>
                      <a:pt x="29802" y="32874"/>
                    </a:cubicBezTo>
                    <a:cubicBezTo>
                      <a:pt x="29719" y="32659"/>
                      <a:pt x="29612" y="32445"/>
                      <a:pt x="29481" y="32243"/>
                    </a:cubicBezTo>
                    <a:cubicBezTo>
                      <a:pt x="29254" y="31862"/>
                      <a:pt x="28933" y="31350"/>
                      <a:pt x="28552" y="30802"/>
                    </a:cubicBezTo>
                    <a:cubicBezTo>
                      <a:pt x="28159" y="30254"/>
                      <a:pt x="27790" y="29766"/>
                      <a:pt x="27516" y="29433"/>
                    </a:cubicBezTo>
                    <a:cubicBezTo>
                      <a:pt x="27373" y="29242"/>
                      <a:pt x="27218" y="29064"/>
                      <a:pt x="27028" y="28909"/>
                    </a:cubicBezTo>
                    <a:close/>
                    <a:moveTo>
                      <a:pt x="19652" y="33003"/>
                    </a:moveTo>
                    <a:cubicBezTo>
                      <a:pt x="19576" y="33003"/>
                      <a:pt x="19516" y="33071"/>
                      <a:pt x="19527" y="33159"/>
                    </a:cubicBezTo>
                    <a:cubicBezTo>
                      <a:pt x="19527" y="33246"/>
                      <a:pt x="19600" y="33301"/>
                      <a:pt x="19673" y="33301"/>
                    </a:cubicBezTo>
                    <a:cubicBezTo>
                      <a:pt x="19711" y="33301"/>
                      <a:pt x="19749" y="33287"/>
                      <a:pt x="19777" y="33255"/>
                    </a:cubicBezTo>
                    <a:cubicBezTo>
                      <a:pt x="19872" y="33159"/>
                      <a:pt x="19801" y="33005"/>
                      <a:pt x="19670" y="33005"/>
                    </a:cubicBezTo>
                    <a:cubicBezTo>
                      <a:pt x="19664" y="33004"/>
                      <a:pt x="19658" y="33003"/>
                      <a:pt x="19652" y="33003"/>
                    </a:cubicBezTo>
                    <a:close/>
                    <a:moveTo>
                      <a:pt x="18253" y="26016"/>
                    </a:moveTo>
                    <a:lnTo>
                      <a:pt x="18253" y="26016"/>
                    </a:lnTo>
                    <a:cubicBezTo>
                      <a:pt x="18205" y="26099"/>
                      <a:pt x="18182" y="26194"/>
                      <a:pt x="18158" y="26289"/>
                    </a:cubicBezTo>
                    <a:cubicBezTo>
                      <a:pt x="18110" y="26480"/>
                      <a:pt x="18051" y="26754"/>
                      <a:pt x="17991" y="27087"/>
                    </a:cubicBezTo>
                    <a:cubicBezTo>
                      <a:pt x="17848" y="27956"/>
                      <a:pt x="17765" y="28837"/>
                      <a:pt x="17753" y="29730"/>
                    </a:cubicBezTo>
                    <a:cubicBezTo>
                      <a:pt x="17741" y="30611"/>
                      <a:pt x="17801" y="31492"/>
                      <a:pt x="17932" y="32374"/>
                    </a:cubicBezTo>
                    <a:cubicBezTo>
                      <a:pt x="17991" y="32707"/>
                      <a:pt x="18039" y="32981"/>
                      <a:pt x="18086" y="33159"/>
                    </a:cubicBezTo>
                    <a:cubicBezTo>
                      <a:pt x="18098" y="33249"/>
                      <a:pt x="18119" y="33340"/>
                      <a:pt x="18162" y="33430"/>
                    </a:cubicBezTo>
                    <a:lnTo>
                      <a:pt x="18162" y="33430"/>
                    </a:lnTo>
                    <a:cubicBezTo>
                      <a:pt x="18167" y="33349"/>
                      <a:pt x="18104" y="32961"/>
                      <a:pt x="18051" y="32362"/>
                    </a:cubicBezTo>
                    <a:cubicBezTo>
                      <a:pt x="17943" y="31492"/>
                      <a:pt x="17884" y="30611"/>
                      <a:pt x="17896" y="29730"/>
                    </a:cubicBezTo>
                    <a:cubicBezTo>
                      <a:pt x="17908" y="28849"/>
                      <a:pt x="17979" y="27968"/>
                      <a:pt x="18098" y="27099"/>
                    </a:cubicBezTo>
                    <a:cubicBezTo>
                      <a:pt x="18193" y="26432"/>
                      <a:pt x="18277" y="26016"/>
                      <a:pt x="18253" y="26016"/>
                    </a:cubicBezTo>
                    <a:close/>
                    <a:moveTo>
                      <a:pt x="18162" y="33430"/>
                    </a:moveTo>
                    <a:cubicBezTo>
                      <a:pt x="18162" y="33439"/>
                      <a:pt x="18160" y="33444"/>
                      <a:pt x="18158" y="33445"/>
                    </a:cubicBezTo>
                    <a:lnTo>
                      <a:pt x="18170" y="33445"/>
                    </a:lnTo>
                    <a:cubicBezTo>
                      <a:pt x="18167" y="33440"/>
                      <a:pt x="18165" y="33435"/>
                      <a:pt x="18162" y="33430"/>
                    </a:cubicBezTo>
                    <a:close/>
                    <a:moveTo>
                      <a:pt x="15419" y="25206"/>
                    </a:moveTo>
                    <a:cubicBezTo>
                      <a:pt x="15348" y="25301"/>
                      <a:pt x="15288" y="25396"/>
                      <a:pt x="15241" y="25504"/>
                    </a:cubicBezTo>
                    <a:cubicBezTo>
                      <a:pt x="15134" y="25706"/>
                      <a:pt x="14991" y="25992"/>
                      <a:pt x="14812" y="26361"/>
                    </a:cubicBezTo>
                    <a:cubicBezTo>
                      <a:pt x="14372" y="27313"/>
                      <a:pt x="13991" y="28302"/>
                      <a:pt x="13705" y="29314"/>
                    </a:cubicBezTo>
                    <a:cubicBezTo>
                      <a:pt x="13407" y="30314"/>
                      <a:pt x="13193" y="31350"/>
                      <a:pt x="13062" y="32397"/>
                    </a:cubicBezTo>
                    <a:cubicBezTo>
                      <a:pt x="13014" y="32790"/>
                      <a:pt x="12979" y="33112"/>
                      <a:pt x="12967" y="33338"/>
                    </a:cubicBezTo>
                    <a:cubicBezTo>
                      <a:pt x="12955" y="33457"/>
                      <a:pt x="12955" y="33576"/>
                      <a:pt x="12967" y="33695"/>
                    </a:cubicBezTo>
                    <a:cubicBezTo>
                      <a:pt x="13002" y="33576"/>
                      <a:pt x="13026" y="33457"/>
                      <a:pt x="13038" y="33338"/>
                    </a:cubicBezTo>
                    <a:cubicBezTo>
                      <a:pt x="13062" y="33124"/>
                      <a:pt x="13109" y="32790"/>
                      <a:pt x="13169" y="32397"/>
                    </a:cubicBezTo>
                    <a:cubicBezTo>
                      <a:pt x="13336" y="31373"/>
                      <a:pt x="13562" y="30349"/>
                      <a:pt x="13848" y="29337"/>
                    </a:cubicBezTo>
                    <a:cubicBezTo>
                      <a:pt x="14133" y="28337"/>
                      <a:pt x="14491" y="27361"/>
                      <a:pt x="14907" y="26397"/>
                    </a:cubicBezTo>
                    <a:cubicBezTo>
                      <a:pt x="15062" y="26039"/>
                      <a:pt x="15193" y="25742"/>
                      <a:pt x="15288" y="25527"/>
                    </a:cubicBezTo>
                    <a:cubicBezTo>
                      <a:pt x="15348" y="25432"/>
                      <a:pt x="15384" y="25325"/>
                      <a:pt x="15419" y="25206"/>
                    </a:cubicBezTo>
                    <a:close/>
                    <a:moveTo>
                      <a:pt x="20158" y="20277"/>
                    </a:moveTo>
                    <a:cubicBezTo>
                      <a:pt x="20087" y="20277"/>
                      <a:pt x="19932" y="21051"/>
                      <a:pt x="19813" y="22325"/>
                    </a:cubicBezTo>
                    <a:cubicBezTo>
                      <a:pt x="19515" y="25670"/>
                      <a:pt x="19801" y="29040"/>
                      <a:pt x="20646" y="32290"/>
                    </a:cubicBezTo>
                    <a:cubicBezTo>
                      <a:pt x="20965" y="33475"/>
                      <a:pt x="21251" y="34202"/>
                      <a:pt x="21317" y="34252"/>
                    </a:cubicBezTo>
                    <a:lnTo>
                      <a:pt x="21317" y="34252"/>
                    </a:lnTo>
                    <a:cubicBezTo>
                      <a:pt x="21363" y="34200"/>
                      <a:pt x="21187" y="33435"/>
                      <a:pt x="20932" y="32219"/>
                    </a:cubicBezTo>
                    <a:cubicBezTo>
                      <a:pt x="20610" y="30600"/>
                      <a:pt x="20372" y="28956"/>
                      <a:pt x="20229" y="27313"/>
                    </a:cubicBezTo>
                    <a:cubicBezTo>
                      <a:pt x="20098" y="25658"/>
                      <a:pt x="20063" y="24003"/>
                      <a:pt x="20122" y="22348"/>
                    </a:cubicBezTo>
                    <a:cubicBezTo>
                      <a:pt x="20158" y="21075"/>
                      <a:pt x="20218" y="20289"/>
                      <a:pt x="20158" y="20277"/>
                    </a:cubicBezTo>
                    <a:close/>
                    <a:moveTo>
                      <a:pt x="21317" y="34252"/>
                    </a:moveTo>
                    <a:cubicBezTo>
                      <a:pt x="21316" y="34254"/>
                      <a:pt x="21314" y="34254"/>
                      <a:pt x="21313" y="34255"/>
                    </a:cubicBezTo>
                    <a:lnTo>
                      <a:pt x="21322" y="34255"/>
                    </a:lnTo>
                    <a:cubicBezTo>
                      <a:pt x="21321" y="34254"/>
                      <a:pt x="21319" y="34254"/>
                      <a:pt x="21317" y="34252"/>
                    </a:cubicBezTo>
                    <a:close/>
                    <a:moveTo>
                      <a:pt x="21322" y="34255"/>
                    </a:moveTo>
                    <a:cubicBezTo>
                      <a:pt x="21323" y="34255"/>
                      <a:pt x="21323" y="34255"/>
                      <a:pt x="21324" y="34255"/>
                    </a:cubicBezTo>
                    <a:cubicBezTo>
                      <a:pt x="21324" y="34255"/>
                      <a:pt x="21324" y="34255"/>
                      <a:pt x="21325" y="34255"/>
                    </a:cubicBezTo>
                    <a:close/>
                    <a:moveTo>
                      <a:pt x="17955" y="20003"/>
                    </a:moveTo>
                    <a:cubicBezTo>
                      <a:pt x="17896" y="20015"/>
                      <a:pt x="17836" y="20039"/>
                      <a:pt x="17789" y="20063"/>
                    </a:cubicBezTo>
                    <a:lnTo>
                      <a:pt x="17289" y="20324"/>
                    </a:lnTo>
                    <a:cubicBezTo>
                      <a:pt x="17062" y="20432"/>
                      <a:pt x="16800" y="20586"/>
                      <a:pt x="16503" y="20765"/>
                    </a:cubicBezTo>
                    <a:cubicBezTo>
                      <a:pt x="16205" y="20944"/>
                      <a:pt x="15860" y="21146"/>
                      <a:pt x="15503" y="21408"/>
                    </a:cubicBezTo>
                    <a:lnTo>
                      <a:pt x="14919" y="21789"/>
                    </a:lnTo>
                    <a:cubicBezTo>
                      <a:pt x="14729" y="21920"/>
                      <a:pt x="14538" y="22087"/>
                      <a:pt x="14324" y="22241"/>
                    </a:cubicBezTo>
                    <a:cubicBezTo>
                      <a:pt x="13907" y="22539"/>
                      <a:pt x="13490" y="22908"/>
                      <a:pt x="13050" y="23289"/>
                    </a:cubicBezTo>
                    <a:cubicBezTo>
                      <a:pt x="11133" y="24968"/>
                      <a:pt x="9502" y="26932"/>
                      <a:pt x="8204" y="29111"/>
                    </a:cubicBezTo>
                    <a:cubicBezTo>
                      <a:pt x="7918" y="29611"/>
                      <a:pt x="7633" y="30088"/>
                      <a:pt x="7406" y="30564"/>
                    </a:cubicBezTo>
                    <a:cubicBezTo>
                      <a:pt x="7299" y="30790"/>
                      <a:pt x="7168" y="31016"/>
                      <a:pt x="7073" y="31231"/>
                    </a:cubicBezTo>
                    <a:lnTo>
                      <a:pt x="6799" y="31862"/>
                    </a:lnTo>
                    <a:cubicBezTo>
                      <a:pt x="6609" y="32278"/>
                      <a:pt x="6478" y="32671"/>
                      <a:pt x="6347" y="32981"/>
                    </a:cubicBezTo>
                    <a:cubicBezTo>
                      <a:pt x="6228" y="33255"/>
                      <a:pt x="6132" y="33528"/>
                      <a:pt x="6049" y="33814"/>
                    </a:cubicBezTo>
                    <a:cubicBezTo>
                      <a:pt x="5978" y="34052"/>
                      <a:pt x="5930" y="34231"/>
                      <a:pt x="5882" y="34374"/>
                    </a:cubicBezTo>
                    <a:cubicBezTo>
                      <a:pt x="5859" y="34433"/>
                      <a:pt x="5847" y="34493"/>
                      <a:pt x="5835" y="34564"/>
                    </a:cubicBezTo>
                    <a:cubicBezTo>
                      <a:pt x="5870" y="34505"/>
                      <a:pt x="5894" y="34433"/>
                      <a:pt x="5918" y="34374"/>
                    </a:cubicBezTo>
                    <a:cubicBezTo>
                      <a:pt x="5954" y="34243"/>
                      <a:pt x="6025" y="34076"/>
                      <a:pt x="6109" y="33838"/>
                    </a:cubicBezTo>
                    <a:cubicBezTo>
                      <a:pt x="6180" y="33612"/>
                      <a:pt x="6287" y="33326"/>
                      <a:pt x="6418" y="33005"/>
                    </a:cubicBezTo>
                    <a:cubicBezTo>
                      <a:pt x="6549" y="32683"/>
                      <a:pt x="6692" y="32314"/>
                      <a:pt x="6883" y="31909"/>
                    </a:cubicBezTo>
                    <a:lnTo>
                      <a:pt x="7156" y="31290"/>
                    </a:lnTo>
                    <a:cubicBezTo>
                      <a:pt x="7264" y="31064"/>
                      <a:pt x="7383" y="30850"/>
                      <a:pt x="7502" y="30623"/>
                    </a:cubicBezTo>
                    <a:cubicBezTo>
                      <a:pt x="7728" y="30159"/>
                      <a:pt x="8014" y="29683"/>
                      <a:pt x="8311" y="29183"/>
                    </a:cubicBezTo>
                    <a:cubicBezTo>
                      <a:pt x="8966" y="28111"/>
                      <a:pt x="9692" y="27087"/>
                      <a:pt x="10502" y="26123"/>
                    </a:cubicBezTo>
                    <a:cubicBezTo>
                      <a:pt x="11312" y="25158"/>
                      <a:pt x="12181" y="24253"/>
                      <a:pt x="13121" y="23408"/>
                    </a:cubicBezTo>
                    <a:cubicBezTo>
                      <a:pt x="13550" y="23027"/>
                      <a:pt x="13979" y="22670"/>
                      <a:pt x="14395" y="22360"/>
                    </a:cubicBezTo>
                    <a:cubicBezTo>
                      <a:pt x="14598" y="22206"/>
                      <a:pt x="14788" y="22039"/>
                      <a:pt x="14991" y="21908"/>
                    </a:cubicBezTo>
                    <a:lnTo>
                      <a:pt x="15538" y="21503"/>
                    </a:lnTo>
                    <a:cubicBezTo>
                      <a:pt x="15896" y="21241"/>
                      <a:pt x="16241" y="21039"/>
                      <a:pt x="16527" y="20848"/>
                    </a:cubicBezTo>
                    <a:cubicBezTo>
                      <a:pt x="16824" y="20670"/>
                      <a:pt x="17086" y="20515"/>
                      <a:pt x="17300" y="20384"/>
                    </a:cubicBezTo>
                    <a:lnTo>
                      <a:pt x="17789" y="20110"/>
                    </a:lnTo>
                    <a:cubicBezTo>
                      <a:pt x="17848" y="20086"/>
                      <a:pt x="17896" y="20039"/>
                      <a:pt x="17955" y="20003"/>
                    </a:cubicBezTo>
                    <a:close/>
                    <a:moveTo>
                      <a:pt x="11955" y="30838"/>
                    </a:moveTo>
                    <a:lnTo>
                      <a:pt x="11955" y="30838"/>
                    </a:lnTo>
                    <a:cubicBezTo>
                      <a:pt x="11812" y="31040"/>
                      <a:pt x="11681" y="31266"/>
                      <a:pt x="11585" y="31504"/>
                    </a:cubicBezTo>
                    <a:cubicBezTo>
                      <a:pt x="11050" y="32600"/>
                      <a:pt x="10704" y="33790"/>
                      <a:pt x="10573" y="35017"/>
                    </a:cubicBezTo>
                    <a:cubicBezTo>
                      <a:pt x="10538" y="35267"/>
                      <a:pt x="10526" y="35517"/>
                      <a:pt x="10550" y="35767"/>
                    </a:cubicBezTo>
                    <a:cubicBezTo>
                      <a:pt x="10609" y="35529"/>
                      <a:pt x="10657" y="35279"/>
                      <a:pt x="10681" y="35017"/>
                    </a:cubicBezTo>
                    <a:cubicBezTo>
                      <a:pt x="10776" y="34421"/>
                      <a:pt x="10907" y="33838"/>
                      <a:pt x="11074" y="33255"/>
                    </a:cubicBezTo>
                    <a:cubicBezTo>
                      <a:pt x="11240" y="32671"/>
                      <a:pt x="11443" y="32100"/>
                      <a:pt x="11681" y="31540"/>
                    </a:cubicBezTo>
                    <a:cubicBezTo>
                      <a:pt x="11788" y="31314"/>
                      <a:pt x="11883" y="31076"/>
                      <a:pt x="11955" y="30838"/>
                    </a:cubicBezTo>
                    <a:close/>
                    <a:moveTo>
                      <a:pt x="14904" y="35730"/>
                    </a:moveTo>
                    <a:cubicBezTo>
                      <a:pt x="14897" y="35730"/>
                      <a:pt x="14890" y="35731"/>
                      <a:pt x="14884" y="35731"/>
                    </a:cubicBezTo>
                    <a:cubicBezTo>
                      <a:pt x="14550" y="35731"/>
                      <a:pt x="14383" y="36136"/>
                      <a:pt x="14622" y="36362"/>
                    </a:cubicBezTo>
                    <a:cubicBezTo>
                      <a:pt x="14699" y="36440"/>
                      <a:pt x="14794" y="36474"/>
                      <a:pt x="14887" y="36474"/>
                    </a:cubicBezTo>
                    <a:cubicBezTo>
                      <a:pt x="15080" y="36474"/>
                      <a:pt x="15265" y="36325"/>
                      <a:pt x="15265" y="36100"/>
                    </a:cubicBezTo>
                    <a:lnTo>
                      <a:pt x="15253" y="36100"/>
                    </a:lnTo>
                    <a:cubicBezTo>
                      <a:pt x="15253" y="35893"/>
                      <a:pt x="15097" y="35730"/>
                      <a:pt x="14904" y="3573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14"/>
              <p:cNvSpPr/>
              <p:nvPr/>
            </p:nvSpPr>
            <p:spPr>
              <a:xfrm>
                <a:off x="1142026" y="1471970"/>
                <a:ext cx="575043" cy="540758"/>
              </a:xfrm>
              <a:custGeom>
                <a:avLst/>
                <a:gdLst/>
                <a:ahLst/>
                <a:cxnLst/>
                <a:rect l="l" t="t" r="r" b="b"/>
                <a:pathLst>
                  <a:path w="21385" h="20110" extrusionOk="0">
                    <a:moveTo>
                      <a:pt x="10502" y="0"/>
                    </a:moveTo>
                    <a:cubicBezTo>
                      <a:pt x="10312" y="0"/>
                      <a:pt x="10228" y="214"/>
                      <a:pt x="10347" y="333"/>
                    </a:cubicBezTo>
                    <a:cubicBezTo>
                      <a:pt x="10392" y="378"/>
                      <a:pt x="10445" y="397"/>
                      <a:pt x="10497" y="397"/>
                    </a:cubicBezTo>
                    <a:cubicBezTo>
                      <a:pt x="10599" y="397"/>
                      <a:pt x="10693" y="321"/>
                      <a:pt x="10693" y="203"/>
                    </a:cubicBezTo>
                    <a:cubicBezTo>
                      <a:pt x="10693" y="83"/>
                      <a:pt x="10609" y="0"/>
                      <a:pt x="10502" y="0"/>
                    </a:cubicBezTo>
                    <a:close/>
                    <a:moveTo>
                      <a:pt x="8621" y="2893"/>
                    </a:moveTo>
                    <a:cubicBezTo>
                      <a:pt x="8573" y="2893"/>
                      <a:pt x="8538" y="2929"/>
                      <a:pt x="8550" y="2977"/>
                    </a:cubicBezTo>
                    <a:cubicBezTo>
                      <a:pt x="8550" y="3024"/>
                      <a:pt x="8585" y="3060"/>
                      <a:pt x="8633" y="3060"/>
                    </a:cubicBezTo>
                    <a:cubicBezTo>
                      <a:pt x="8669" y="3060"/>
                      <a:pt x="8704" y="3024"/>
                      <a:pt x="8716" y="2977"/>
                    </a:cubicBezTo>
                    <a:cubicBezTo>
                      <a:pt x="8716" y="2929"/>
                      <a:pt x="8669" y="2893"/>
                      <a:pt x="8621" y="2893"/>
                    </a:cubicBezTo>
                    <a:close/>
                    <a:moveTo>
                      <a:pt x="4085" y="2977"/>
                    </a:moveTo>
                    <a:cubicBezTo>
                      <a:pt x="3906" y="2977"/>
                      <a:pt x="3823" y="3191"/>
                      <a:pt x="3942" y="3310"/>
                    </a:cubicBezTo>
                    <a:cubicBezTo>
                      <a:pt x="3986" y="3354"/>
                      <a:pt x="4040" y="3374"/>
                      <a:pt x="4091" y="3374"/>
                    </a:cubicBezTo>
                    <a:cubicBezTo>
                      <a:pt x="4193" y="3374"/>
                      <a:pt x="4287" y="3297"/>
                      <a:pt x="4287" y="3179"/>
                    </a:cubicBezTo>
                    <a:cubicBezTo>
                      <a:pt x="4287" y="3060"/>
                      <a:pt x="4192" y="2977"/>
                      <a:pt x="4085" y="2977"/>
                    </a:cubicBezTo>
                    <a:close/>
                    <a:moveTo>
                      <a:pt x="15098" y="2977"/>
                    </a:moveTo>
                    <a:cubicBezTo>
                      <a:pt x="14908" y="2977"/>
                      <a:pt x="14824" y="3191"/>
                      <a:pt x="14955" y="3322"/>
                    </a:cubicBezTo>
                    <a:cubicBezTo>
                      <a:pt x="14997" y="3364"/>
                      <a:pt x="15048" y="3383"/>
                      <a:pt x="15098" y="3383"/>
                    </a:cubicBezTo>
                    <a:cubicBezTo>
                      <a:pt x="15202" y="3383"/>
                      <a:pt x="15300" y="3300"/>
                      <a:pt x="15300" y="3179"/>
                    </a:cubicBezTo>
                    <a:lnTo>
                      <a:pt x="15289" y="3179"/>
                    </a:lnTo>
                    <a:cubicBezTo>
                      <a:pt x="15289" y="3060"/>
                      <a:pt x="15205" y="2977"/>
                      <a:pt x="15098" y="2977"/>
                    </a:cubicBezTo>
                    <a:close/>
                    <a:moveTo>
                      <a:pt x="18384" y="4084"/>
                    </a:moveTo>
                    <a:cubicBezTo>
                      <a:pt x="18337" y="4084"/>
                      <a:pt x="18301" y="4120"/>
                      <a:pt x="18301" y="4167"/>
                    </a:cubicBezTo>
                    <a:cubicBezTo>
                      <a:pt x="18307" y="4215"/>
                      <a:pt x="18345" y="4239"/>
                      <a:pt x="18384" y="4239"/>
                    </a:cubicBezTo>
                    <a:cubicBezTo>
                      <a:pt x="18423" y="4239"/>
                      <a:pt x="18462" y="4215"/>
                      <a:pt x="18467" y="4167"/>
                    </a:cubicBezTo>
                    <a:lnTo>
                      <a:pt x="18479" y="4167"/>
                    </a:lnTo>
                    <a:cubicBezTo>
                      <a:pt x="18479" y="4120"/>
                      <a:pt x="18432" y="4084"/>
                      <a:pt x="18384" y="4084"/>
                    </a:cubicBezTo>
                    <a:close/>
                    <a:moveTo>
                      <a:pt x="3966" y="6501"/>
                    </a:moveTo>
                    <a:cubicBezTo>
                      <a:pt x="3930" y="6501"/>
                      <a:pt x="3882" y="6537"/>
                      <a:pt x="3882" y="6584"/>
                    </a:cubicBezTo>
                    <a:cubicBezTo>
                      <a:pt x="3882" y="6615"/>
                      <a:pt x="3894" y="6627"/>
                      <a:pt x="3910" y="6627"/>
                    </a:cubicBezTo>
                    <a:cubicBezTo>
                      <a:pt x="3964" y="6627"/>
                      <a:pt x="4066" y="6501"/>
                      <a:pt x="3966" y="6501"/>
                    </a:cubicBezTo>
                    <a:close/>
                    <a:moveTo>
                      <a:pt x="10967" y="2453"/>
                    </a:moveTo>
                    <a:cubicBezTo>
                      <a:pt x="10883" y="2453"/>
                      <a:pt x="10847" y="3441"/>
                      <a:pt x="10871" y="4644"/>
                    </a:cubicBezTo>
                    <a:cubicBezTo>
                      <a:pt x="10895" y="5846"/>
                      <a:pt x="10978" y="6822"/>
                      <a:pt x="11062" y="6822"/>
                    </a:cubicBezTo>
                    <a:cubicBezTo>
                      <a:pt x="11145" y="6822"/>
                      <a:pt x="11181" y="5846"/>
                      <a:pt x="11157" y="4632"/>
                    </a:cubicBezTo>
                    <a:cubicBezTo>
                      <a:pt x="11133" y="3429"/>
                      <a:pt x="11050" y="2453"/>
                      <a:pt x="10967" y="2453"/>
                    </a:cubicBezTo>
                    <a:close/>
                    <a:moveTo>
                      <a:pt x="13511" y="2679"/>
                    </a:moveTo>
                    <a:cubicBezTo>
                      <a:pt x="13423" y="2679"/>
                      <a:pt x="13106" y="3599"/>
                      <a:pt x="12800" y="4751"/>
                    </a:cubicBezTo>
                    <a:cubicBezTo>
                      <a:pt x="12479" y="5917"/>
                      <a:pt x="12288" y="6882"/>
                      <a:pt x="12360" y="6894"/>
                    </a:cubicBezTo>
                    <a:cubicBezTo>
                      <a:pt x="12361" y="6894"/>
                      <a:pt x="12362" y="6894"/>
                      <a:pt x="12363" y="6894"/>
                    </a:cubicBezTo>
                    <a:cubicBezTo>
                      <a:pt x="12451" y="6894"/>
                      <a:pt x="12757" y="5974"/>
                      <a:pt x="13074" y="4822"/>
                    </a:cubicBezTo>
                    <a:cubicBezTo>
                      <a:pt x="13395" y="3667"/>
                      <a:pt x="13586" y="2703"/>
                      <a:pt x="13514" y="2679"/>
                    </a:cubicBezTo>
                    <a:cubicBezTo>
                      <a:pt x="13513" y="2679"/>
                      <a:pt x="13512" y="2679"/>
                      <a:pt x="13511" y="2679"/>
                    </a:cubicBezTo>
                    <a:close/>
                    <a:moveTo>
                      <a:pt x="6279" y="1714"/>
                    </a:moveTo>
                    <a:cubicBezTo>
                      <a:pt x="6278" y="1714"/>
                      <a:pt x="6277" y="1714"/>
                      <a:pt x="6275" y="1715"/>
                    </a:cubicBezTo>
                    <a:cubicBezTo>
                      <a:pt x="6192" y="1762"/>
                      <a:pt x="6787" y="2989"/>
                      <a:pt x="7585" y="4465"/>
                    </a:cubicBezTo>
                    <a:cubicBezTo>
                      <a:pt x="8371" y="5919"/>
                      <a:pt x="9064" y="7073"/>
                      <a:pt x="9153" y="7073"/>
                    </a:cubicBezTo>
                    <a:cubicBezTo>
                      <a:pt x="9155" y="7073"/>
                      <a:pt x="9156" y="7073"/>
                      <a:pt x="9157" y="7072"/>
                    </a:cubicBezTo>
                    <a:cubicBezTo>
                      <a:pt x="9228" y="7025"/>
                      <a:pt x="8633" y="5798"/>
                      <a:pt x="7835" y="4322"/>
                    </a:cubicBezTo>
                    <a:cubicBezTo>
                      <a:pt x="7061" y="2868"/>
                      <a:pt x="6368" y="1714"/>
                      <a:pt x="6279" y="1714"/>
                    </a:cubicBezTo>
                    <a:close/>
                    <a:moveTo>
                      <a:pt x="275" y="7656"/>
                    </a:moveTo>
                    <a:cubicBezTo>
                      <a:pt x="96" y="7656"/>
                      <a:pt x="1" y="7870"/>
                      <a:pt x="132" y="8001"/>
                    </a:cubicBezTo>
                    <a:cubicBezTo>
                      <a:pt x="170" y="8039"/>
                      <a:pt x="219" y="8057"/>
                      <a:pt x="269" y="8057"/>
                    </a:cubicBezTo>
                    <a:cubicBezTo>
                      <a:pt x="373" y="8057"/>
                      <a:pt x="477" y="7979"/>
                      <a:pt x="477" y="7858"/>
                    </a:cubicBezTo>
                    <a:cubicBezTo>
                      <a:pt x="477" y="7739"/>
                      <a:pt x="382" y="7656"/>
                      <a:pt x="275" y="7656"/>
                    </a:cubicBezTo>
                    <a:close/>
                    <a:moveTo>
                      <a:pt x="4907" y="4924"/>
                    </a:moveTo>
                    <a:cubicBezTo>
                      <a:pt x="4901" y="4924"/>
                      <a:pt x="4897" y="4926"/>
                      <a:pt x="4894" y="4929"/>
                    </a:cubicBezTo>
                    <a:cubicBezTo>
                      <a:pt x="4835" y="4989"/>
                      <a:pt x="5621" y="5727"/>
                      <a:pt x="6597" y="6608"/>
                    </a:cubicBezTo>
                    <a:cubicBezTo>
                      <a:pt x="7535" y="7466"/>
                      <a:pt x="8318" y="8147"/>
                      <a:pt x="8432" y="8147"/>
                    </a:cubicBezTo>
                    <a:cubicBezTo>
                      <a:pt x="8437" y="8147"/>
                      <a:pt x="8440" y="8146"/>
                      <a:pt x="8442" y="8144"/>
                    </a:cubicBezTo>
                    <a:cubicBezTo>
                      <a:pt x="8502" y="8096"/>
                      <a:pt x="7764" y="7287"/>
                      <a:pt x="6787" y="6394"/>
                    </a:cubicBezTo>
                    <a:cubicBezTo>
                      <a:pt x="5849" y="5557"/>
                      <a:pt x="5028" y="4924"/>
                      <a:pt x="4907" y="4924"/>
                    </a:cubicBezTo>
                    <a:close/>
                    <a:moveTo>
                      <a:pt x="16909" y="5044"/>
                    </a:moveTo>
                    <a:cubicBezTo>
                      <a:pt x="16805" y="5044"/>
                      <a:pt x="16074" y="5659"/>
                      <a:pt x="15277" y="6525"/>
                    </a:cubicBezTo>
                    <a:cubicBezTo>
                      <a:pt x="14443" y="7418"/>
                      <a:pt x="13884" y="8239"/>
                      <a:pt x="13931" y="8287"/>
                    </a:cubicBezTo>
                    <a:cubicBezTo>
                      <a:pt x="13933" y="8288"/>
                      <a:pt x="13935" y="8289"/>
                      <a:pt x="13939" y="8289"/>
                    </a:cubicBezTo>
                    <a:cubicBezTo>
                      <a:pt x="14032" y="8289"/>
                      <a:pt x="14683" y="7580"/>
                      <a:pt x="15479" y="6715"/>
                    </a:cubicBezTo>
                    <a:cubicBezTo>
                      <a:pt x="16301" y="5822"/>
                      <a:pt x="16979" y="5108"/>
                      <a:pt x="16920" y="5048"/>
                    </a:cubicBezTo>
                    <a:cubicBezTo>
                      <a:pt x="16918" y="5046"/>
                      <a:pt x="16914" y="5044"/>
                      <a:pt x="16909" y="5044"/>
                    </a:cubicBezTo>
                    <a:close/>
                    <a:moveTo>
                      <a:pt x="9232" y="4905"/>
                    </a:moveTo>
                    <a:cubicBezTo>
                      <a:pt x="9231" y="4905"/>
                      <a:pt x="9229" y="4905"/>
                      <a:pt x="9228" y="4905"/>
                    </a:cubicBezTo>
                    <a:cubicBezTo>
                      <a:pt x="9145" y="4929"/>
                      <a:pt x="9371" y="5787"/>
                      <a:pt x="9704" y="6822"/>
                    </a:cubicBezTo>
                    <a:cubicBezTo>
                      <a:pt x="10033" y="7843"/>
                      <a:pt x="10362" y="8645"/>
                      <a:pt x="10451" y="8645"/>
                    </a:cubicBezTo>
                    <a:cubicBezTo>
                      <a:pt x="10452" y="8645"/>
                      <a:pt x="10453" y="8644"/>
                      <a:pt x="10455" y="8644"/>
                    </a:cubicBezTo>
                    <a:cubicBezTo>
                      <a:pt x="10526" y="8620"/>
                      <a:pt x="10312" y="7775"/>
                      <a:pt x="9978" y="6739"/>
                    </a:cubicBezTo>
                    <a:cubicBezTo>
                      <a:pt x="9650" y="5718"/>
                      <a:pt x="9321" y="4905"/>
                      <a:pt x="9232" y="4905"/>
                    </a:cubicBezTo>
                    <a:close/>
                    <a:moveTo>
                      <a:pt x="20282" y="6266"/>
                    </a:moveTo>
                    <a:cubicBezTo>
                      <a:pt x="20083" y="6266"/>
                      <a:pt x="18963" y="6638"/>
                      <a:pt x="17682" y="7251"/>
                    </a:cubicBezTo>
                    <a:cubicBezTo>
                      <a:pt x="16289" y="7930"/>
                      <a:pt x="15241" y="8620"/>
                      <a:pt x="15289" y="8692"/>
                    </a:cubicBezTo>
                    <a:cubicBezTo>
                      <a:pt x="15291" y="8696"/>
                      <a:pt x="15296" y="8698"/>
                      <a:pt x="15304" y="8698"/>
                    </a:cubicBezTo>
                    <a:cubicBezTo>
                      <a:pt x="15448" y="8698"/>
                      <a:pt x="16497" y="8142"/>
                      <a:pt x="17813" y="7513"/>
                    </a:cubicBezTo>
                    <a:cubicBezTo>
                      <a:pt x="19194" y="6846"/>
                      <a:pt x="20337" y="6358"/>
                      <a:pt x="20313" y="6275"/>
                    </a:cubicBezTo>
                    <a:cubicBezTo>
                      <a:pt x="20310" y="6269"/>
                      <a:pt x="20300" y="6266"/>
                      <a:pt x="20282" y="6266"/>
                    </a:cubicBezTo>
                    <a:close/>
                    <a:moveTo>
                      <a:pt x="14098" y="5346"/>
                    </a:moveTo>
                    <a:lnTo>
                      <a:pt x="14098" y="5358"/>
                    </a:lnTo>
                    <a:cubicBezTo>
                      <a:pt x="14096" y="5357"/>
                      <a:pt x="14093" y="5356"/>
                      <a:pt x="14091" y="5356"/>
                    </a:cubicBezTo>
                    <a:cubicBezTo>
                      <a:pt x="14000" y="5356"/>
                      <a:pt x="13560" y="6125"/>
                      <a:pt x="13098" y="7084"/>
                    </a:cubicBezTo>
                    <a:cubicBezTo>
                      <a:pt x="12622" y="8084"/>
                      <a:pt x="12300" y="8918"/>
                      <a:pt x="12371" y="8954"/>
                    </a:cubicBezTo>
                    <a:cubicBezTo>
                      <a:pt x="12373" y="8954"/>
                      <a:pt x="12375" y="8955"/>
                      <a:pt x="12377" y="8955"/>
                    </a:cubicBezTo>
                    <a:cubicBezTo>
                      <a:pt x="12462" y="8955"/>
                      <a:pt x="12894" y="8182"/>
                      <a:pt x="13360" y="7215"/>
                    </a:cubicBezTo>
                    <a:cubicBezTo>
                      <a:pt x="13836" y="6215"/>
                      <a:pt x="14169" y="5382"/>
                      <a:pt x="14098" y="5346"/>
                    </a:cubicBezTo>
                    <a:close/>
                    <a:moveTo>
                      <a:pt x="17122" y="9251"/>
                    </a:moveTo>
                    <a:lnTo>
                      <a:pt x="17122" y="9261"/>
                    </a:lnTo>
                    <a:lnTo>
                      <a:pt x="17122" y="9261"/>
                    </a:lnTo>
                    <a:cubicBezTo>
                      <a:pt x="17123" y="9258"/>
                      <a:pt x="17123" y="9254"/>
                      <a:pt x="17122" y="9251"/>
                    </a:cubicBezTo>
                    <a:close/>
                    <a:moveTo>
                      <a:pt x="18920" y="9180"/>
                    </a:moveTo>
                    <a:cubicBezTo>
                      <a:pt x="18872" y="9180"/>
                      <a:pt x="18837" y="9216"/>
                      <a:pt x="18837" y="9263"/>
                    </a:cubicBezTo>
                    <a:cubicBezTo>
                      <a:pt x="18837" y="9311"/>
                      <a:pt x="18872" y="9346"/>
                      <a:pt x="18920" y="9346"/>
                    </a:cubicBezTo>
                    <a:cubicBezTo>
                      <a:pt x="18968" y="9346"/>
                      <a:pt x="19003" y="9299"/>
                      <a:pt x="19003" y="9263"/>
                    </a:cubicBezTo>
                    <a:cubicBezTo>
                      <a:pt x="19003" y="9216"/>
                      <a:pt x="18968" y="9180"/>
                      <a:pt x="18920" y="9180"/>
                    </a:cubicBezTo>
                    <a:close/>
                    <a:moveTo>
                      <a:pt x="5376" y="7849"/>
                    </a:moveTo>
                    <a:cubicBezTo>
                      <a:pt x="5359" y="7849"/>
                      <a:pt x="5349" y="7852"/>
                      <a:pt x="5347" y="7858"/>
                    </a:cubicBezTo>
                    <a:cubicBezTo>
                      <a:pt x="5311" y="7918"/>
                      <a:pt x="6025" y="8287"/>
                      <a:pt x="6895" y="8751"/>
                    </a:cubicBezTo>
                    <a:cubicBezTo>
                      <a:pt x="7695" y="9179"/>
                      <a:pt x="8343" y="9545"/>
                      <a:pt x="8479" y="9545"/>
                    </a:cubicBezTo>
                    <a:cubicBezTo>
                      <a:pt x="8490" y="9545"/>
                      <a:pt x="8498" y="9543"/>
                      <a:pt x="8502" y="9537"/>
                    </a:cubicBezTo>
                    <a:cubicBezTo>
                      <a:pt x="8550" y="9489"/>
                      <a:pt x="7907" y="8965"/>
                      <a:pt x="7026" y="8501"/>
                    </a:cubicBezTo>
                    <a:cubicBezTo>
                      <a:pt x="6234" y="8084"/>
                      <a:pt x="5528" y="7849"/>
                      <a:pt x="5376" y="7849"/>
                    </a:cubicBezTo>
                    <a:close/>
                    <a:moveTo>
                      <a:pt x="11883" y="7370"/>
                    </a:moveTo>
                    <a:cubicBezTo>
                      <a:pt x="11800" y="7370"/>
                      <a:pt x="11693" y="7870"/>
                      <a:pt x="11574" y="8477"/>
                    </a:cubicBezTo>
                    <a:cubicBezTo>
                      <a:pt x="11455" y="9096"/>
                      <a:pt x="11383" y="9597"/>
                      <a:pt x="11455" y="9620"/>
                    </a:cubicBezTo>
                    <a:cubicBezTo>
                      <a:pt x="11456" y="9621"/>
                      <a:pt x="11458" y="9621"/>
                      <a:pt x="11460" y="9621"/>
                    </a:cubicBezTo>
                    <a:cubicBezTo>
                      <a:pt x="11536" y="9621"/>
                      <a:pt x="11743" y="9153"/>
                      <a:pt x="11860" y="8537"/>
                    </a:cubicBezTo>
                    <a:cubicBezTo>
                      <a:pt x="11979" y="7906"/>
                      <a:pt x="11955" y="7370"/>
                      <a:pt x="11883" y="7370"/>
                    </a:cubicBezTo>
                    <a:close/>
                    <a:moveTo>
                      <a:pt x="1519" y="8230"/>
                    </a:moveTo>
                    <a:cubicBezTo>
                      <a:pt x="1501" y="8230"/>
                      <a:pt x="1491" y="8233"/>
                      <a:pt x="1489" y="8239"/>
                    </a:cubicBezTo>
                    <a:cubicBezTo>
                      <a:pt x="1453" y="8323"/>
                      <a:pt x="2525" y="8799"/>
                      <a:pt x="3906" y="9216"/>
                    </a:cubicBezTo>
                    <a:cubicBezTo>
                      <a:pt x="5078" y="9562"/>
                      <a:pt x="6102" y="9743"/>
                      <a:pt x="6380" y="9743"/>
                    </a:cubicBezTo>
                    <a:cubicBezTo>
                      <a:pt x="6427" y="9743"/>
                      <a:pt x="6452" y="9738"/>
                      <a:pt x="6454" y="9727"/>
                    </a:cubicBezTo>
                    <a:cubicBezTo>
                      <a:pt x="6466" y="9644"/>
                      <a:pt x="5359" y="9346"/>
                      <a:pt x="3989" y="8930"/>
                    </a:cubicBezTo>
                    <a:cubicBezTo>
                      <a:pt x="2739" y="8560"/>
                      <a:pt x="1707" y="8230"/>
                      <a:pt x="1519" y="8230"/>
                    </a:cubicBezTo>
                    <a:close/>
                    <a:moveTo>
                      <a:pt x="14313" y="8842"/>
                    </a:moveTo>
                    <a:cubicBezTo>
                      <a:pt x="14180" y="8842"/>
                      <a:pt x="13791" y="8995"/>
                      <a:pt x="13360" y="9216"/>
                    </a:cubicBezTo>
                    <a:cubicBezTo>
                      <a:pt x="12848" y="9477"/>
                      <a:pt x="12467" y="9751"/>
                      <a:pt x="12502" y="9823"/>
                    </a:cubicBezTo>
                    <a:cubicBezTo>
                      <a:pt x="12508" y="9835"/>
                      <a:pt x="12526" y="9840"/>
                      <a:pt x="12553" y="9840"/>
                    </a:cubicBezTo>
                    <a:cubicBezTo>
                      <a:pt x="12689" y="9840"/>
                      <a:pt x="13075" y="9696"/>
                      <a:pt x="13503" y="9477"/>
                    </a:cubicBezTo>
                    <a:cubicBezTo>
                      <a:pt x="14015" y="9204"/>
                      <a:pt x="14396" y="8930"/>
                      <a:pt x="14360" y="8858"/>
                    </a:cubicBezTo>
                    <a:cubicBezTo>
                      <a:pt x="14354" y="8847"/>
                      <a:pt x="14338" y="8842"/>
                      <a:pt x="14313" y="8842"/>
                    </a:cubicBezTo>
                    <a:close/>
                    <a:moveTo>
                      <a:pt x="16986" y="9231"/>
                    </a:moveTo>
                    <a:cubicBezTo>
                      <a:pt x="16756" y="9231"/>
                      <a:pt x="16258" y="9313"/>
                      <a:pt x="15670" y="9454"/>
                    </a:cubicBezTo>
                    <a:cubicBezTo>
                      <a:pt x="14872" y="9656"/>
                      <a:pt x="14265" y="9882"/>
                      <a:pt x="14276" y="9954"/>
                    </a:cubicBezTo>
                    <a:cubicBezTo>
                      <a:pt x="14282" y="9966"/>
                      <a:pt x="14315" y="9973"/>
                      <a:pt x="14372" y="9973"/>
                    </a:cubicBezTo>
                    <a:cubicBezTo>
                      <a:pt x="14583" y="9973"/>
                      <a:pt x="15114" y="9889"/>
                      <a:pt x="15741" y="9739"/>
                    </a:cubicBezTo>
                    <a:cubicBezTo>
                      <a:pt x="16494" y="9557"/>
                      <a:pt x="17095" y="9352"/>
                      <a:pt x="17122" y="9262"/>
                    </a:cubicBezTo>
                    <a:lnTo>
                      <a:pt x="17122" y="9262"/>
                    </a:lnTo>
                    <a:cubicBezTo>
                      <a:pt x="17122" y="9263"/>
                      <a:pt x="17122" y="9263"/>
                      <a:pt x="17122" y="9263"/>
                    </a:cubicBezTo>
                    <a:lnTo>
                      <a:pt x="17122" y="9261"/>
                    </a:lnTo>
                    <a:lnTo>
                      <a:pt x="17122" y="9261"/>
                    </a:lnTo>
                    <a:cubicBezTo>
                      <a:pt x="17122" y="9261"/>
                      <a:pt x="17122" y="9262"/>
                      <a:pt x="17122" y="9262"/>
                    </a:cubicBezTo>
                    <a:lnTo>
                      <a:pt x="17122" y="9262"/>
                    </a:lnTo>
                    <a:cubicBezTo>
                      <a:pt x="17114" y="9241"/>
                      <a:pt x="17067" y="9231"/>
                      <a:pt x="16986" y="9231"/>
                    </a:cubicBezTo>
                    <a:close/>
                    <a:moveTo>
                      <a:pt x="9233" y="7703"/>
                    </a:moveTo>
                    <a:cubicBezTo>
                      <a:pt x="9232" y="7703"/>
                      <a:pt x="9230" y="7703"/>
                      <a:pt x="9228" y="7703"/>
                    </a:cubicBezTo>
                    <a:cubicBezTo>
                      <a:pt x="9145" y="7715"/>
                      <a:pt x="9264" y="8275"/>
                      <a:pt x="9538" y="8906"/>
                    </a:cubicBezTo>
                    <a:cubicBezTo>
                      <a:pt x="9790" y="9526"/>
                      <a:pt x="10098" y="9979"/>
                      <a:pt x="10184" y="9979"/>
                    </a:cubicBezTo>
                    <a:cubicBezTo>
                      <a:pt x="10187" y="9979"/>
                      <a:pt x="10190" y="9979"/>
                      <a:pt x="10193" y="9978"/>
                    </a:cubicBezTo>
                    <a:cubicBezTo>
                      <a:pt x="10264" y="9930"/>
                      <a:pt x="10062" y="9454"/>
                      <a:pt x="9800" y="8811"/>
                    </a:cubicBezTo>
                    <a:cubicBezTo>
                      <a:pt x="9544" y="8194"/>
                      <a:pt x="9311" y="7703"/>
                      <a:pt x="9233" y="7703"/>
                    </a:cubicBezTo>
                    <a:close/>
                    <a:moveTo>
                      <a:pt x="7490" y="10189"/>
                    </a:moveTo>
                    <a:cubicBezTo>
                      <a:pt x="7440" y="10189"/>
                      <a:pt x="7407" y="10197"/>
                      <a:pt x="7395" y="10216"/>
                    </a:cubicBezTo>
                    <a:cubicBezTo>
                      <a:pt x="7359" y="10287"/>
                      <a:pt x="7716" y="10501"/>
                      <a:pt x="8192" y="10632"/>
                    </a:cubicBezTo>
                    <a:cubicBezTo>
                      <a:pt x="8424" y="10690"/>
                      <a:pt x="8641" y="10714"/>
                      <a:pt x="8803" y="10714"/>
                    </a:cubicBezTo>
                    <a:cubicBezTo>
                      <a:pt x="8975" y="10714"/>
                      <a:pt x="9085" y="10687"/>
                      <a:pt x="9085" y="10644"/>
                    </a:cubicBezTo>
                    <a:cubicBezTo>
                      <a:pt x="9097" y="10561"/>
                      <a:pt x="8728" y="10454"/>
                      <a:pt x="8264" y="10347"/>
                    </a:cubicBezTo>
                    <a:cubicBezTo>
                      <a:pt x="7927" y="10258"/>
                      <a:pt x="7637" y="10189"/>
                      <a:pt x="7490" y="10189"/>
                    </a:cubicBezTo>
                    <a:close/>
                    <a:moveTo>
                      <a:pt x="15982" y="10754"/>
                    </a:moveTo>
                    <a:cubicBezTo>
                      <a:pt x="15644" y="10754"/>
                      <a:pt x="15437" y="10767"/>
                      <a:pt x="15431" y="10799"/>
                    </a:cubicBezTo>
                    <a:cubicBezTo>
                      <a:pt x="15408" y="10882"/>
                      <a:pt x="16420" y="11037"/>
                      <a:pt x="17658" y="11085"/>
                    </a:cubicBezTo>
                    <a:cubicBezTo>
                      <a:pt x="17842" y="11090"/>
                      <a:pt x="18020" y="11093"/>
                      <a:pt x="18192" y="11093"/>
                    </a:cubicBezTo>
                    <a:cubicBezTo>
                      <a:pt x="19147" y="11093"/>
                      <a:pt x="19867" y="11017"/>
                      <a:pt x="19906" y="10948"/>
                    </a:cubicBezTo>
                    <a:lnTo>
                      <a:pt x="19906" y="10948"/>
                    </a:lnTo>
                    <a:cubicBezTo>
                      <a:pt x="19908" y="10950"/>
                      <a:pt x="19908" y="10952"/>
                      <a:pt x="19908" y="10954"/>
                    </a:cubicBezTo>
                    <a:lnTo>
                      <a:pt x="19908" y="10942"/>
                    </a:lnTo>
                    <a:cubicBezTo>
                      <a:pt x="19908" y="10944"/>
                      <a:pt x="19908" y="10946"/>
                      <a:pt x="19906" y="10948"/>
                    </a:cubicBezTo>
                    <a:lnTo>
                      <a:pt x="19906" y="10948"/>
                    </a:lnTo>
                    <a:cubicBezTo>
                      <a:pt x="19860" y="10869"/>
                      <a:pt x="18878" y="10846"/>
                      <a:pt x="17670" y="10799"/>
                    </a:cubicBezTo>
                    <a:cubicBezTo>
                      <a:pt x="16997" y="10773"/>
                      <a:pt x="16392" y="10754"/>
                      <a:pt x="15982" y="10754"/>
                    </a:cubicBezTo>
                    <a:close/>
                    <a:moveTo>
                      <a:pt x="5242" y="10869"/>
                    </a:moveTo>
                    <a:cubicBezTo>
                      <a:pt x="5152" y="10869"/>
                      <a:pt x="5059" y="10869"/>
                      <a:pt x="4966" y="10870"/>
                    </a:cubicBezTo>
                    <a:cubicBezTo>
                      <a:pt x="3894" y="10882"/>
                      <a:pt x="3025" y="10954"/>
                      <a:pt x="3025" y="11037"/>
                    </a:cubicBezTo>
                    <a:cubicBezTo>
                      <a:pt x="3025" y="11108"/>
                      <a:pt x="3652" y="11162"/>
                      <a:pt x="4497" y="11162"/>
                    </a:cubicBezTo>
                    <a:cubicBezTo>
                      <a:pt x="4647" y="11162"/>
                      <a:pt x="4804" y="11160"/>
                      <a:pt x="4966" y="11156"/>
                    </a:cubicBezTo>
                    <a:cubicBezTo>
                      <a:pt x="6049" y="11132"/>
                      <a:pt x="6918" y="11073"/>
                      <a:pt x="6918" y="10990"/>
                    </a:cubicBezTo>
                    <a:cubicBezTo>
                      <a:pt x="6918" y="10924"/>
                      <a:pt x="6193" y="10869"/>
                      <a:pt x="5242" y="10869"/>
                    </a:cubicBezTo>
                    <a:close/>
                    <a:moveTo>
                      <a:pt x="1263" y="11502"/>
                    </a:moveTo>
                    <a:cubicBezTo>
                      <a:pt x="1215" y="11513"/>
                      <a:pt x="1180" y="11549"/>
                      <a:pt x="1180" y="11585"/>
                    </a:cubicBezTo>
                    <a:cubicBezTo>
                      <a:pt x="1180" y="11632"/>
                      <a:pt x="1215" y="11668"/>
                      <a:pt x="1263" y="11668"/>
                    </a:cubicBezTo>
                    <a:cubicBezTo>
                      <a:pt x="1311" y="11668"/>
                      <a:pt x="1346" y="11632"/>
                      <a:pt x="1346" y="11585"/>
                    </a:cubicBezTo>
                    <a:cubicBezTo>
                      <a:pt x="1346" y="11537"/>
                      <a:pt x="1311" y="11502"/>
                      <a:pt x="1263" y="11502"/>
                    </a:cubicBezTo>
                    <a:close/>
                    <a:moveTo>
                      <a:pt x="12752" y="11088"/>
                    </a:moveTo>
                    <a:cubicBezTo>
                      <a:pt x="12690" y="11088"/>
                      <a:pt x="12652" y="11098"/>
                      <a:pt x="12645" y="11121"/>
                    </a:cubicBezTo>
                    <a:cubicBezTo>
                      <a:pt x="12622" y="11204"/>
                      <a:pt x="13050" y="11406"/>
                      <a:pt x="13598" y="11573"/>
                    </a:cubicBezTo>
                    <a:cubicBezTo>
                      <a:pt x="14006" y="11686"/>
                      <a:pt x="14363" y="11761"/>
                      <a:pt x="14536" y="11761"/>
                    </a:cubicBezTo>
                    <a:cubicBezTo>
                      <a:pt x="14600" y="11761"/>
                      <a:pt x="14639" y="11750"/>
                      <a:pt x="14646" y="11728"/>
                    </a:cubicBezTo>
                    <a:lnTo>
                      <a:pt x="14646" y="11740"/>
                    </a:lnTo>
                    <a:cubicBezTo>
                      <a:pt x="14669" y="11656"/>
                      <a:pt x="14241" y="11442"/>
                      <a:pt x="13681" y="11287"/>
                    </a:cubicBezTo>
                    <a:cubicBezTo>
                      <a:pt x="13280" y="11165"/>
                      <a:pt x="12924" y="11088"/>
                      <a:pt x="12752" y="11088"/>
                    </a:cubicBezTo>
                    <a:close/>
                    <a:moveTo>
                      <a:pt x="21182" y="11536"/>
                    </a:moveTo>
                    <a:cubicBezTo>
                      <a:pt x="21132" y="11536"/>
                      <a:pt x="21081" y="11555"/>
                      <a:pt x="21039" y="11597"/>
                    </a:cubicBezTo>
                    <a:cubicBezTo>
                      <a:pt x="20908" y="11728"/>
                      <a:pt x="21004" y="11942"/>
                      <a:pt x="21182" y="11942"/>
                    </a:cubicBezTo>
                    <a:cubicBezTo>
                      <a:pt x="21289" y="11942"/>
                      <a:pt x="21385" y="11847"/>
                      <a:pt x="21385" y="11740"/>
                    </a:cubicBezTo>
                    <a:cubicBezTo>
                      <a:pt x="21385" y="11619"/>
                      <a:pt x="21286" y="11536"/>
                      <a:pt x="21182" y="11536"/>
                    </a:cubicBezTo>
                    <a:close/>
                    <a:moveTo>
                      <a:pt x="7830" y="11822"/>
                    </a:moveTo>
                    <a:cubicBezTo>
                      <a:pt x="7657" y="11822"/>
                      <a:pt x="6956" y="12039"/>
                      <a:pt x="6109" y="12311"/>
                    </a:cubicBezTo>
                    <a:cubicBezTo>
                      <a:pt x="5144" y="12609"/>
                      <a:pt x="4382" y="12871"/>
                      <a:pt x="4406" y="12942"/>
                    </a:cubicBezTo>
                    <a:cubicBezTo>
                      <a:pt x="4409" y="12959"/>
                      <a:pt x="4443" y="12967"/>
                      <a:pt x="4503" y="12967"/>
                    </a:cubicBezTo>
                    <a:cubicBezTo>
                      <a:pt x="4749" y="12967"/>
                      <a:pt x="5430" y="12833"/>
                      <a:pt x="6204" y="12585"/>
                    </a:cubicBezTo>
                    <a:cubicBezTo>
                      <a:pt x="7157" y="12264"/>
                      <a:pt x="7895" y="11918"/>
                      <a:pt x="7871" y="11835"/>
                    </a:cubicBezTo>
                    <a:cubicBezTo>
                      <a:pt x="7868" y="11826"/>
                      <a:pt x="7854" y="11822"/>
                      <a:pt x="7830" y="11822"/>
                    </a:cubicBezTo>
                    <a:close/>
                    <a:moveTo>
                      <a:pt x="9693" y="11659"/>
                    </a:moveTo>
                    <a:cubicBezTo>
                      <a:pt x="9581" y="11659"/>
                      <a:pt x="9125" y="11898"/>
                      <a:pt x="8621" y="12252"/>
                    </a:cubicBezTo>
                    <a:cubicBezTo>
                      <a:pt x="8061" y="12645"/>
                      <a:pt x="7645" y="13002"/>
                      <a:pt x="7692" y="13073"/>
                    </a:cubicBezTo>
                    <a:cubicBezTo>
                      <a:pt x="7697" y="13079"/>
                      <a:pt x="7706" y="13082"/>
                      <a:pt x="7719" y="13082"/>
                    </a:cubicBezTo>
                    <a:cubicBezTo>
                      <a:pt x="7837" y="13082"/>
                      <a:pt x="8283" y="12844"/>
                      <a:pt x="8788" y="12490"/>
                    </a:cubicBezTo>
                    <a:cubicBezTo>
                      <a:pt x="9347" y="12109"/>
                      <a:pt x="9764" y="11740"/>
                      <a:pt x="9716" y="11668"/>
                    </a:cubicBezTo>
                    <a:cubicBezTo>
                      <a:pt x="9713" y="11662"/>
                      <a:pt x="9705" y="11659"/>
                      <a:pt x="9693" y="11659"/>
                    </a:cubicBezTo>
                    <a:close/>
                    <a:moveTo>
                      <a:pt x="15707" y="12271"/>
                    </a:moveTo>
                    <a:cubicBezTo>
                      <a:pt x="15655" y="12271"/>
                      <a:pt x="15625" y="12276"/>
                      <a:pt x="15622" y="12287"/>
                    </a:cubicBezTo>
                    <a:cubicBezTo>
                      <a:pt x="15598" y="12371"/>
                      <a:pt x="16705" y="12656"/>
                      <a:pt x="18098" y="13037"/>
                    </a:cubicBezTo>
                    <a:cubicBezTo>
                      <a:pt x="19340" y="13369"/>
                      <a:pt x="20370" y="13643"/>
                      <a:pt x="20583" y="13643"/>
                    </a:cubicBezTo>
                    <a:cubicBezTo>
                      <a:pt x="20607" y="13643"/>
                      <a:pt x="20620" y="13640"/>
                      <a:pt x="20623" y="13633"/>
                    </a:cubicBezTo>
                    <a:cubicBezTo>
                      <a:pt x="20646" y="13561"/>
                      <a:pt x="19551" y="13133"/>
                      <a:pt x="18170" y="12752"/>
                    </a:cubicBezTo>
                    <a:cubicBezTo>
                      <a:pt x="16998" y="12439"/>
                      <a:pt x="15998" y="12271"/>
                      <a:pt x="15707" y="12271"/>
                    </a:cubicBezTo>
                    <a:close/>
                    <a:moveTo>
                      <a:pt x="3251" y="13240"/>
                    </a:moveTo>
                    <a:cubicBezTo>
                      <a:pt x="3073" y="13240"/>
                      <a:pt x="2977" y="13454"/>
                      <a:pt x="3108" y="13585"/>
                    </a:cubicBezTo>
                    <a:cubicBezTo>
                      <a:pt x="3151" y="13627"/>
                      <a:pt x="3201" y="13646"/>
                      <a:pt x="3251" y="13646"/>
                    </a:cubicBezTo>
                    <a:cubicBezTo>
                      <a:pt x="3355" y="13646"/>
                      <a:pt x="3454" y="13563"/>
                      <a:pt x="3454" y="13442"/>
                    </a:cubicBezTo>
                    <a:cubicBezTo>
                      <a:pt x="3454" y="13335"/>
                      <a:pt x="3358" y="13240"/>
                      <a:pt x="3251" y="13240"/>
                    </a:cubicBezTo>
                    <a:close/>
                    <a:moveTo>
                      <a:pt x="13955" y="12601"/>
                    </a:moveTo>
                    <a:cubicBezTo>
                      <a:pt x="13944" y="12601"/>
                      <a:pt x="13936" y="12603"/>
                      <a:pt x="13931" y="12609"/>
                    </a:cubicBezTo>
                    <a:cubicBezTo>
                      <a:pt x="13884" y="12668"/>
                      <a:pt x="14265" y="13073"/>
                      <a:pt x="14848" y="13418"/>
                    </a:cubicBezTo>
                    <a:cubicBezTo>
                      <a:pt x="15332" y="13711"/>
                      <a:pt x="15782" y="13875"/>
                      <a:pt x="15930" y="13875"/>
                    </a:cubicBezTo>
                    <a:cubicBezTo>
                      <a:pt x="15957" y="13875"/>
                      <a:pt x="15974" y="13870"/>
                      <a:pt x="15979" y="13859"/>
                    </a:cubicBezTo>
                    <a:lnTo>
                      <a:pt x="15979" y="13871"/>
                    </a:lnTo>
                    <a:cubicBezTo>
                      <a:pt x="16015" y="13799"/>
                      <a:pt x="15562" y="13502"/>
                      <a:pt x="15003" y="13168"/>
                    </a:cubicBezTo>
                    <a:cubicBezTo>
                      <a:pt x="14495" y="12855"/>
                      <a:pt x="14066" y="12601"/>
                      <a:pt x="13955" y="12601"/>
                    </a:cubicBezTo>
                    <a:close/>
                    <a:moveTo>
                      <a:pt x="11940" y="12364"/>
                    </a:moveTo>
                    <a:cubicBezTo>
                      <a:pt x="11932" y="12364"/>
                      <a:pt x="11925" y="12366"/>
                      <a:pt x="11919" y="12371"/>
                    </a:cubicBezTo>
                    <a:cubicBezTo>
                      <a:pt x="11860" y="12430"/>
                      <a:pt x="12050" y="12811"/>
                      <a:pt x="12371" y="13264"/>
                    </a:cubicBezTo>
                    <a:cubicBezTo>
                      <a:pt x="12661" y="13676"/>
                      <a:pt x="12951" y="13994"/>
                      <a:pt x="13045" y="13994"/>
                    </a:cubicBezTo>
                    <a:cubicBezTo>
                      <a:pt x="13052" y="13994"/>
                      <a:pt x="13057" y="13993"/>
                      <a:pt x="13062" y="13990"/>
                    </a:cubicBezTo>
                    <a:lnTo>
                      <a:pt x="13062" y="14002"/>
                    </a:lnTo>
                    <a:cubicBezTo>
                      <a:pt x="13122" y="13942"/>
                      <a:pt x="12919" y="13537"/>
                      <a:pt x="12610" y="13097"/>
                    </a:cubicBezTo>
                    <a:cubicBezTo>
                      <a:pt x="12324" y="12680"/>
                      <a:pt x="12039" y="12364"/>
                      <a:pt x="11940" y="12364"/>
                    </a:cubicBezTo>
                    <a:close/>
                    <a:moveTo>
                      <a:pt x="17122" y="14419"/>
                    </a:moveTo>
                    <a:cubicBezTo>
                      <a:pt x="16943" y="14419"/>
                      <a:pt x="16848" y="14633"/>
                      <a:pt x="16979" y="14764"/>
                    </a:cubicBezTo>
                    <a:cubicBezTo>
                      <a:pt x="17021" y="14802"/>
                      <a:pt x="17072" y="14819"/>
                      <a:pt x="17121" y="14819"/>
                    </a:cubicBezTo>
                    <a:cubicBezTo>
                      <a:pt x="17226" y="14819"/>
                      <a:pt x="17324" y="14742"/>
                      <a:pt x="17324" y="14621"/>
                    </a:cubicBezTo>
                    <a:cubicBezTo>
                      <a:pt x="17324" y="14502"/>
                      <a:pt x="17229" y="14419"/>
                      <a:pt x="17122" y="14419"/>
                    </a:cubicBezTo>
                    <a:close/>
                    <a:moveTo>
                      <a:pt x="10690" y="12573"/>
                    </a:moveTo>
                    <a:cubicBezTo>
                      <a:pt x="10617" y="12573"/>
                      <a:pt x="10453" y="13057"/>
                      <a:pt x="10336" y="13692"/>
                    </a:cubicBezTo>
                    <a:cubicBezTo>
                      <a:pt x="10216" y="14323"/>
                      <a:pt x="10181" y="14859"/>
                      <a:pt x="10264" y="14859"/>
                    </a:cubicBezTo>
                    <a:cubicBezTo>
                      <a:pt x="10265" y="14859"/>
                      <a:pt x="10266" y="14859"/>
                      <a:pt x="10267" y="14859"/>
                    </a:cubicBezTo>
                    <a:cubicBezTo>
                      <a:pt x="10339" y="14859"/>
                      <a:pt x="10504" y="14364"/>
                      <a:pt x="10621" y="13740"/>
                    </a:cubicBezTo>
                    <a:cubicBezTo>
                      <a:pt x="10740" y="13109"/>
                      <a:pt x="10776" y="12597"/>
                      <a:pt x="10693" y="12573"/>
                    </a:cubicBezTo>
                    <a:cubicBezTo>
                      <a:pt x="10692" y="12573"/>
                      <a:pt x="10691" y="12573"/>
                      <a:pt x="10690" y="12573"/>
                    </a:cubicBezTo>
                    <a:close/>
                    <a:moveTo>
                      <a:pt x="6696" y="13708"/>
                    </a:moveTo>
                    <a:cubicBezTo>
                      <a:pt x="6510" y="13708"/>
                      <a:pt x="5566" y="13965"/>
                      <a:pt x="4466" y="14419"/>
                    </a:cubicBezTo>
                    <a:cubicBezTo>
                      <a:pt x="3251" y="14907"/>
                      <a:pt x="2335" y="15454"/>
                      <a:pt x="2382" y="15526"/>
                    </a:cubicBezTo>
                    <a:cubicBezTo>
                      <a:pt x="2386" y="15533"/>
                      <a:pt x="2396" y="15536"/>
                      <a:pt x="2412" y="15536"/>
                    </a:cubicBezTo>
                    <a:cubicBezTo>
                      <a:pt x="2591" y="15536"/>
                      <a:pt x="3493" y="15128"/>
                      <a:pt x="4585" y="14680"/>
                    </a:cubicBezTo>
                    <a:cubicBezTo>
                      <a:pt x="5775" y="14180"/>
                      <a:pt x="6752" y="13799"/>
                      <a:pt x="6728" y="13716"/>
                    </a:cubicBezTo>
                    <a:cubicBezTo>
                      <a:pt x="6726" y="13710"/>
                      <a:pt x="6715" y="13708"/>
                      <a:pt x="6696" y="13708"/>
                    </a:cubicBezTo>
                    <a:close/>
                    <a:moveTo>
                      <a:pt x="9460" y="13727"/>
                    </a:moveTo>
                    <a:cubicBezTo>
                      <a:pt x="9375" y="13727"/>
                      <a:pt x="9016" y="14345"/>
                      <a:pt x="8645" y="15133"/>
                    </a:cubicBezTo>
                    <a:cubicBezTo>
                      <a:pt x="8276" y="15943"/>
                      <a:pt x="8026" y="16621"/>
                      <a:pt x="8097" y="16669"/>
                    </a:cubicBezTo>
                    <a:cubicBezTo>
                      <a:pt x="8099" y="16670"/>
                      <a:pt x="8101" y="16670"/>
                      <a:pt x="8104" y="16670"/>
                    </a:cubicBezTo>
                    <a:cubicBezTo>
                      <a:pt x="8189" y="16670"/>
                      <a:pt x="8548" y="16052"/>
                      <a:pt x="8919" y="15264"/>
                    </a:cubicBezTo>
                    <a:cubicBezTo>
                      <a:pt x="9288" y="14442"/>
                      <a:pt x="9550" y="13764"/>
                      <a:pt x="9466" y="13728"/>
                    </a:cubicBezTo>
                    <a:cubicBezTo>
                      <a:pt x="9464" y="13727"/>
                      <a:pt x="9462" y="13727"/>
                      <a:pt x="9460" y="13727"/>
                    </a:cubicBezTo>
                    <a:close/>
                    <a:moveTo>
                      <a:pt x="7894" y="14223"/>
                    </a:moveTo>
                    <a:cubicBezTo>
                      <a:pt x="7782" y="14223"/>
                      <a:pt x="7078" y="14730"/>
                      <a:pt x="6299" y="15419"/>
                    </a:cubicBezTo>
                    <a:cubicBezTo>
                      <a:pt x="5478" y="16157"/>
                      <a:pt x="4882" y="16847"/>
                      <a:pt x="4942" y="16895"/>
                    </a:cubicBezTo>
                    <a:cubicBezTo>
                      <a:pt x="4945" y="16898"/>
                      <a:pt x="4949" y="16899"/>
                      <a:pt x="4954" y="16899"/>
                    </a:cubicBezTo>
                    <a:cubicBezTo>
                      <a:pt x="5065" y="16899"/>
                      <a:pt x="5707" y="16337"/>
                      <a:pt x="6490" y="15645"/>
                    </a:cubicBezTo>
                    <a:cubicBezTo>
                      <a:pt x="7311" y="14907"/>
                      <a:pt x="7966" y="14299"/>
                      <a:pt x="7907" y="14228"/>
                    </a:cubicBezTo>
                    <a:cubicBezTo>
                      <a:pt x="7904" y="14225"/>
                      <a:pt x="7900" y="14223"/>
                      <a:pt x="7894" y="14223"/>
                    </a:cubicBezTo>
                    <a:close/>
                    <a:moveTo>
                      <a:pt x="11779" y="13942"/>
                    </a:moveTo>
                    <a:cubicBezTo>
                      <a:pt x="11778" y="13942"/>
                      <a:pt x="11777" y="13942"/>
                      <a:pt x="11776" y="13942"/>
                    </a:cubicBezTo>
                    <a:cubicBezTo>
                      <a:pt x="11693" y="13954"/>
                      <a:pt x="11848" y="14776"/>
                      <a:pt x="12110" y="15764"/>
                    </a:cubicBezTo>
                    <a:cubicBezTo>
                      <a:pt x="12368" y="16738"/>
                      <a:pt x="12649" y="17515"/>
                      <a:pt x="12725" y="17515"/>
                    </a:cubicBezTo>
                    <a:cubicBezTo>
                      <a:pt x="12727" y="17515"/>
                      <a:pt x="12728" y="17515"/>
                      <a:pt x="12729" y="17514"/>
                    </a:cubicBezTo>
                    <a:lnTo>
                      <a:pt x="12729" y="17526"/>
                    </a:lnTo>
                    <a:cubicBezTo>
                      <a:pt x="12812" y="17514"/>
                      <a:pt x="12669" y="16681"/>
                      <a:pt x="12395" y="15693"/>
                    </a:cubicBezTo>
                    <a:cubicBezTo>
                      <a:pt x="12125" y="14719"/>
                      <a:pt x="11856" y="13942"/>
                      <a:pt x="11779" y="13942"/>
                    </a:cubicBezTo>
                    <a:close/>
                    <a:moveTo>
                      <a:pt x="7692" y="17252"/>
                    </a:moveTo>
                    <a:cubicBezTo>
                      <a:pt x="7514" y="17252"/>
                      <a:pt x="7430" y="17467"/>
                      <a:pt x="7549" y="17586"/>
                    </a:cubicBezTo>
                    <a:cubicBezTo>
                      <a:pt x="7592" y="17628"/>
                      <a:pt x="7643" y="17647"/>
                      <a:pt x="7692" y="17647"/>
                    </a:cubicBezTo>
                    <a:cubicBezTo>
                      <a:pt x="7796" y="17647"/>
                      <a:pt x="7895" y="17564"/>
                      <a:pt x="7895" y="17443"/>
                    </a:cubicBezTo>
                    <a:cubicBezTo>
                      <a:pt x="7895" y="17336"/>
                      <a:pt x="7811" y="17252"/>
                      <a:pt x="7692" y="17252"/>
                    </a:cubicBezTo>
                    <a:close/>
                    <a:moveTo>
                      <a:pt x="14081" y="14000"/>
                    </a:moveTo>
                    <a:cubicBezTo>
                      <a:pt x="14078" y="14000"/>
                      <a:pt x="14076" y="14000"/>
                      <a:pt x="14074" y="14002"/>
                    </a:cubicBezTo>
                    <a:cubicBezTo>
                      <a:pt x="14015" y="14061"/>
                      <a:pt x="14693" y="14907"/>
                      <a:pt x="15586" y="15919"/>
                    </a:cubicBezTo>
                    <a:cubicBezTo>
                      <a:pt x="16465" y="16890"/>
                      <a:pt x="17219" y="17647"/>
                      <a:pt x="17317" y="17647"/>
                    </a:cubicBezTo>
                    <a:cubicBezTo>
                      <a:pt x="17320" y="17647"/>
                      <a:pt x="17323" y="17647"/>
                      <a:pt x="17324" y="17645"/>
                    </a:cubicBezTo>
                    <a:cubicBezTo>
                      <a:pt x="17384" y="17598"/>
                      <a:pt x="16705" y="16740"/>
                      <a:pt x="15800" y="15728"/>
                    </a:cubicBezTo>
                    <a:cubicBezTo>
                      <a:pt x="14934" y="14757"/>
                      <a:pt x="14179" y="14000"/>
                      <a:pt x="14081" y="14000"/>
                    </a:cubicBezTo>
                    <a:close/>
                    <a:moveTo>
                      <a:pt x="16068" y="17679"/>
                    </a:moveTo>
                    <a:cubicBezTo>
                      <a:pt x="16030" y="17679"/>
                      <a:pt x="16001" y="17711"/>
                      <a:pt x="15991" y="17752"/>
                    </a:cubicBezTo>
                    <a:cubicBezTo>
                      <a:pt x="15991" y="17752"/>
                      <a:pt x="15991" y="17764"/>
                      <a:pt x="15991" y="17776"/>
                    </a:cubicBezTo>
                    <a:cubicBezTo>
                      <a:pt x="16003" y="17824"/>
                      <a:pt x="16039" y="17848"/>
                      <a:pt x="16086" y="17848"/>
                    </a:cubicBezTo>
                    <a:cubicBezTo>
                      <a:pt x="16134" y="17836"/>
                      <a:pt x="16170" y="17788"/>
                      <a:pt x="16158" y="17752"/>
                    </a:cubicBezTo>
                    <a:cubicBezTo>
                      <a:pt x="16146" y="17717"/>
                      <a:pt x="16122" y="17681"/>
                      <a:pt x="16086" y="17681"/>
                    </a:cubicBezTo>
                    <a:cubicBezTo>
                      <a:pt x="16080" y="17679"/>
                      <a:pt x="16074" y="17679"/>
                      <a:pt x="16068" y="17679"/>
                    </a:cubicBezTo>
                    <a:close/>
                    <a:moveTo>
                      <a:pt x="10931" y="15133"/>
                    </a:moveTo>
                    <a:cubicBezTo>
                      <a:pt x="10859" y="15133"/>
                      <a:pt x="10800" y="16097"/>
                      <a:pt x="10812" y="17276"/>
                    </a:cubicBezTo>
                    <a:cubicBezTo>
                      <a:pt x="10836" y="18467"/>
                      <a:pt x="10907" y="19431"/>
                      <a:pt x="10978" y="19431"/>
                    </a:cubicBezTo>
                    <a:cubicBezTo>
                      <a:pt x="11062" y="19419"/>
                      <a:pt x="11121" y="18467"/>
                      <a:pt x="11109" y="17276"/>
                    </a:cubicBezTo>
                    <a:cubicBezTo>
                      <a:pt x="11086" y="16097"/>
                      <a:pt x="11014" y="15133"/>
                      <a:pt x="10931" y="15133"/>
                    </a:cubicBezTo>
                    <a:close/>
                    <a:moveTo>
                      <a:pt x="9678" y="15633"/>
                    </a:moveTo>
                    <a:cubicBezTo>
                      <a:pt x="9602" y="15633"/>
                      <a:pt x="9296" y="16577"/>
                      <a:pt x="9014" y="17776"/>
                    </a:cubicBezTo>
                    <a:cubicBezTo>
                      <a:pt x="8728" y="19002"/>
                      <a:pt x="8561" y="19991"/>
                      <a:pt x="8633" y="20014"/>
                    </a:cubicBezTo>
                    <a:cubicBezTo>
                      <a:pt x="8633" y="20015"/>
                      <a:pt x="8634" y="20015"/>
                      <a:pt x="8634" y="20015"/>
                    </a:cubicBezTo>
                    <a:cubicBezTo>
                      <a:pt x="8720" y="20015"/>
                      <a:pt x="9016" y="19055"/>
                      <a:pt x="9300" y="17859"/>
                    </a:cubicBezTo>
                    <a:cubicBezTo>
                      <a:pt x="9585" y="16645"/>
                      <a:pt x="9764" y="15645"/>
                      <a:pt x="9681" y="15633"/>
                    </a:cubicBezTo>
                    <a:cubicBezTo>
                      <a:pt x="9680" y="15633"/>
                      <a:pt x="9679" y="15633"/>
                      <a:pt x="9678" y="15633"/>
                    </a:cubicBezTo>
                    <a:close/>
                    <a:moveTo>
                      <a:pt x="13911" y="15549"/>
                    </a:moveTo>
                    <a:cubicBezTo>
                      <a:pt x="13910" y="15549"/>
                      <a:pt x="13908" y="15549"/>
                      <a:pt x="13907" y="15550"/>
                    </a:cubicBezTo>
                    <a:cubicBezTo>
                      <a:pt x="13836" y="15573"/>
                      <a:pt x="14193" y="16657"/>
                      <a:pt x="14800" y="17907"/>
                    </a:cubicBezTo>
                    <a:cubicBezTo>
                      <a:pt x="15382" y="19139"/>
                      <a:pt x="15974" y="20088"/>
                      <a:pt x="16068" y="20088"/>
                    </a:cubicBezTo>
                    <a:cubicBezTo>
                      <a:pt x="16071" y="20088"/>
                      <a:pt x="16073" y="20087"/>
                      <a:pt x="16074" y="20086"/>
                    </a:cubicBezTo>
                    <a:lnTo>
                      <a:pt x="16074" y="20110"/>
                    </a:lnTo>
                    <a:cubicBezTo>
                      <a:pt x="16146" y="20050"/>
                      <a:pt x="15646" y="19038"/>
                      <a:pt x="15050" y="17788"/>
                    </a:cubicBezTo>
                    <a:cubicBezTo>
                      <a:pt x="14465" y="16559"/>
                      <a:pt x="13984" y="15549"/>
                      <a:pt x="13911" y="15549"/>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14"/>
              <p:cNvSpPr/>
              <p:nvPr/>
            </p:nvSpPr>
            <p:spPr>
              <a:xfrm>
                <a:off x="6831902" y="984549"/>
                <a:ext cx="1099296" cy="949158"/>
              </a:xfrm>
              <a:custGeom>
                <a:avLst/>
                <a:gdLst/>
                <a:ahLst/>
                <a:cxnLst/>
                <a:rect l="l" t="t" r="r" b="b"/>
                <a:pathLst>
                  <a:path w="24909" h="21507" extrusionOk="0">
                    <a:moveTo>
                      <a:pt x="10013" y="1398"/>
                    </a:moveTo>
                    <a:cubicBezTo>
                      <a:pt x="9963" y="1398"/>
                      <a:pt x="9912" y="1425"/>
                      <a:pt x="9918" y="1478"/>
                    </a:cubicBezTo>
                    <a:cubicBezTo>
                      <a:pt x="9924" y="1532"/>
                      <a:pt x="9969" y="1559"/>
                      <a:pt x="10013" y="1559"/>
                    </a:cubicBezTo>
                    <a:cubicBezTo>
                      <a:pt x="10058" y="1559"/>
                      <a:pt x="10103" y="1532"/>
                      <a:pt x="10109" y="1478"/>
                    </a:cubicBezTo>
                    <a:cubicBezTo>
                      <a:pt x="10115" y="1425"/>
                      <a:pt x="10064" y="1398"/>
                      <a:pt x="10013" y="1398"/>
                    </a:cubicBezTo>
                    <a:close/>
                    <a:moveTo>
                      <a:pt x="4703" y="1478"/>
                    </a:moveTo>
                    <a:cubicBezTo>
                      <a:pt x="4489" y="1478"/>
                      <a:pt x="4394" y="1728"/>
                      <a:pt x="4537" y="1871"/>
                    </a:cubicBezTo>
                    <a:cubicBezTo>
                      <a:pt x="4584" y="1918"/>
                      <a:pt x="4643" y="1940"/>
                      <a:pt x="4701" y="1940"/>
                    </a:cubicBezTo>
                    <a:cubicBezTo>
                      <a:pt x="4819" y="1940"/>
                      <a:pt x="4933" y="1852"/>
                      <a:pt x="4941" y="1717"/>
                    </a:cubicBezTo>
                    <a:cubicBezTo>
                      <a:pt x="4941" y="1586"/>
                      <a:pt x="4834" y="1478"/>
                      <a:pt x="4703" y="1478"/>
                    </a:cubicBezTo>
                    <a:close/>
                    <a:moveTo>
                      <a:pt x="17562" y="1478"/>
                    </a:moveTo>
                    <a:cubicBezTo>
                      <a:pt x="17348" y="1478"/>
                      <a:pt x="17241" y="1728"/>
                      <a:pt x="17395" y="1883"/>
                    </a:cubicBezTo>
                    <a:cubicBezTo>
                      <a:pt x="17441" y="1928"/>
                      <a:pt x="17498" y="1949"/>
                      <a:pt x="17555" y="1949"/>
                    </a:cubicBezTo>
                    <a:cubicBezTo>
                      <a:pt x="17678" y="1949"/>
                      <a:pt x="17800" y="1855"/>
                      <a:pt x="17800" y="1717"/>
                    </a:cubicBezTo>
                    <a:cubicBezTo>
                      <a:pt x="17800" y="1586"/>
                      <a:pt x="17693" y="1478"/>
                      <a:pt x="17562" y="1478"/>
                    </a:cubicBezTo>
                    <a:close/>
                    <a:moveTo>
                      <a:pt x="21396" y="2776"/>
                    </a:moveTo>
                    <a:cubicBezTo>
                      <a:pt x="21278" y="2776"/>
                      <a:pt x="21396" y="2922"/>
                      <a:pt x="21458" y="2922"/>
                    </a:cubicBezTo>
                    <a:cubicBezTo>
                      <a:pt x="21477" y="2922"/>
                      <a:pt x="21491" y="2908"/>
                      <a:pt x="21491" y="2871"/>
                    </a:cubicBezTo>
                    <a:cubicBezTo>
                      <a:pt x="21491" y="2812"/>
                      <a:pt x="21443" y="2776"/>
                      <a:pt x="21396" y="2776"/>
                    </a:cubicBezTo>
                    <a:close/>
                    <a:moveTo>
                      <a:pt x="16390" y="4252"/>
                    </a:moveTo>
                    <a:cubicBezTo>
                      <a:pt x="16388" y="4252"/>
                      <a:pt x="16386" y="4252"/>
                      <a:pt x="16384" y="4253"/>
                    </a:cubicBezTo>
                    <a:lnTo>
                      <a:pt x="16395" y="4253"/>
                    </a:lnTo>
                    <a:cubicBezTo>
                      <a:pt x="16394" y="4252"/>
                      <a:pt x="16392" y="4252"/>
                      <a:pt x="16390" y="4252"/>
                    </a:cubicBezTo>
                    <a:close/>
                    <a:moveTo>
                      <a:pt x="16383" y="4253"/>
                    </a:moveTo>
                    <a:cubicBezTo>
                      <a:pt x="16383" y="4253"/>
                      <a:pt x="16383" y="4253"/>
                      <a:pt x="16384" y="4253"/>
                    </a:cubicBezTo>
                    <a:lnTo>
                      <a:pt x="16384" y="4253"/>
                    </a:lnTo>
                    <a:cubicBezTo>
                      <a:pt x="16384" y="4253"/>
                      <a:pt x="16384" y="4253"/>
                      <a:pt x="16384" y="4253"/>
                    </a:cubicBezTo>
                    <a:close/>
                    <a:moveTo>
                      <a:pt x="4560" y="5598"/>
                    </a:moveTo>
                    <a:cubicBezTo>
                      <a:pt x="4501" y="5598"/>
                      <a:pt x="4465" y="5634"/>
                      <a:pt x="4465" y="5693"/>
                    </a:cubicBezTo>
                    <a:cubicBezTo>
                      <a:pt x="4465" y="5741"/>
                      <a:pt x="4501" y="5788"/>
                      <a:pt x="4560" y="5788"/>
                    </a:cubicBezTo>
                    <a:cubicBezTo>
                      <a:pt x="4608" y="5788"/>
                      <a:pt x="4656" y="5741"/>
                      <a:pt x="4656" y="5693"/>
                    </a:cubicBezTo>
                    <a:cubicBezTo>
                      <a:pt x="4656" y="5634"/>
                      <a:pt x="4608" y="5598"/>
                      <a:pt x="4560" y="5598"/>
                    </a:cubicBezTo>
                    <a:close/>
                    <a:moveTo>
                      <a:pt x="12740" y="859"/>
                    </a:moveTo>
                    <a:cubicBezTo>
                      <a:pt x="12657" y="871"/>
                      <a:pt x="12609" y="2014"/>
                      <a:pt x="12633" y="3419"/>
                    </a:cubicBezTo>
                    <a:cubicBezTo>
                      <a:pt x="12669" y="4836"/>
                      <a:pt x="12764" y="5967"/>
                      <a:pt x="12847" y="5967"/>
                    </a:cubicBezTo>
                    <a:cubicBezTo>
                      <a:pt x="12931" y="5967"/>
                      <a:pt x="12978" y="4824"/>
                      <a:pt x="12942" y="3419"/>
                    </a:cubicBezTo>
                    <a:cubicBezTo>
                      <a:pt x="12919" y="2002"/>
                      <a:pt x="12823" y="859"/>
                      <a:pt x="12740" y="859"/>
                    </a:cubicBezTo>
                    <a:close/>
                    <a:moveTo>
                      <a:pt x="15690" y="1133"/>
                    </a:moveTo>
                    <a:cubicBezTo>
                      <a:pt x="15602" y="1133"/>
                      <a:pt x="15248" y="2219"/>
                      <a:pt x="14871" y="3562"/>
                    </a:cubicBezTo>
                    <a:cubicBezTo>
                      <a:pt x="14502" y="4919"/>
                      <a:pt x="14276" y="6038"/>
                      <a:pt x="14359" y="6062"/>
                    </a:cubicBezTo>
                    <a:cubicBezTo>
                      <a:pt x="14360" y="6063"/>
                      <a:pt x="14361" y="6063"/>
                      <a:pt x="14362" y="6063"/>
                    </a:cubicBezTo>
                    <a:cubicBezTo>
                      <a:pt x="14439" y="6063"/>
                      <a:pt x="14816" y="4976"/>
                      <a:pt x="15181" y="3633"/>
                    </a:cubicBezTo>
                    <a:cubicBezTo>
                      <a:pt x="15550" y="2276"/>
                      <a:pt x="15776" y="1157"/>
                      <a:pt x="15693" y="1133"/>
                    </a:cubicBezTo>
                    <a:cubicBezTo>
                      <a:pt x="15692" y="1133"/>
                      <a:pt x="15691" y="1133"/>
                      <a:pt x="15690" y="1133"/>
                    </a:cubicBezTo>
                    <a:close/>
                    <a:moveTo>
                      <a:pt x="7256" y="1"/>
                    </a:moveTo>
                    <a:cubicBezTo>
                      <a:pt x="7254" y="1"/>
                      <a:pt x="7253" y="1"/>
                      <a:pt x="7251" y="2"/>
                    </a:cubicBezTo>
                    <a:cubicBezTo>
                      <a:pt x="7168" y="38"/>
                      <a:pt x="7870" y="1455"/>
                      <a:pt x="8799" y="3193"/>
                    </a:cubicBezTo>
                    <a:cubicBezTo>
                      <a:pt x="9712" y="4902"/>
                      <a:pt x="10521" y="6254"/>
                      <a:pt x="10616" y="6254"/>
                    </a:cubicBezTo>
                    <a:cubicBezTo>
                      <a:pt x="10618" y="6254"/>
                      <a:pt x="10619" y="6254"/>
                      <a:pt x="10621" y="6253"/>
                    </a:cubicBezTo>
                    <a:cubicBezTo>
                      <a:pt x="10692" y="6217"/>
                      <a:pt x="10002" y="4788"/>
                      <a:pt x="9073" y="3062"/>
                    </a:cubicBezTo>
                    <a:cubicBezTo>
                      <a:pt x="8160" y="1353"/>
                      <a:pt x="7362" y="1"/>
                      <a:pt x="7256" y="1"/>
                    </a:cubicBezTo>
                    <a:close/>
                    <a:moveTo>
                      <a:pt x="238" y="6943"/>
                    </a:moveTo>
                    <a:cubicBezTo>
                      <a:pt x="107" y="6943"/>
                      <a:pt x="0" y="7050"/>
                      <a:pt x="0" y="7181"/>
                    </a:cubicBezTo>
                    <a:cubicBezTo>
                      <a:pt x="0" y="7301"/>
                      <a:pt x="107" y="7408"/>
                      <a:pt x="238" y="7408"/>
                    </a:cubicBezTo>
                    <a:cubicBezTo>
                      <a:pt x="369" y="7408"/>
                      <a:pt x="477" y="7301"/>
                      <a:pt x="477" y="7170"/>
                    </a:cubicBezTo>
                    <a:cubicBezTo>
                      <a:pt x="477" y="7050"/>
                      <a:pt x="369" y="6943"/>
                      <a:pt x="238" y="6943"/>
                    </a:cubicBezTo>
                    <a:close/>
                    <a:moveTo>
                      <a:pt x="5640" y="3762"/>
                    </a:moveTo>
                    <a:cubicBezTo>
                      <a:pt x="5636" y="3762"/>
                      <a:pt x="5634" y="3763"/>
                      <a:pt x="5632" y="3764"/>
                    </a:cubicBezTo>
                    <a:cubicBezTo>
                      <a:pt x="5572" y="3824"/>
                      <a:pt x="6489" y="4681"/>
                      <a:pt x="7644" y="5717"/>
                    </a:cubicBezTo>
                    <a:cubicBezTo>
                      <a:pt x="8748" y="6717"/>
                      <a:pt x="9663" y="7518"/>
                      <a:pt x="9778" y="7518"/>
                    </a:cubicBezTo>
                    <a:cubicBezTo>
                      <a:pt x="9782" y="7518"/>
                      <a:pt x="9785" y="7517"/>
                      <a:pt x="9787" y="7515"/>
                    </a:cubicBezTo>
                    <a:cubicBezTo>
                      <a:pt x="9835" y="7455"/>
                      <a:pt x="8990" y="6539"/>
                      <a:pt x="7847" y="5503"/>
                    </a:cubicBezTo>
                    <a:cubicBezTo>
                      <a:pt x="6727" y="4487"/>
                      <a:pt x="5753" y="3762"/>
                      <a:pt x="5640" y="3762"/>
                    </a:cubicBezTo>
                    <a:close/>
                    <a:moveTo>
                      <a:pt x="19681" y="3903"/>
                    </a:moveTo>
                    <a:cubicBezTo>
                      <a:pt x="19557" y="3903"/>
                      <a:pt x="18710" y="4644"/>
                      <a:pt x="17776" y="5657"/>
                    </a:cubicBezTo>
                    <a:cubicBezTo>
                      <a:pt x="16800" y="6705"/>
                      <a:pt x="16133" y="7658"/>
                      <a:pt x="16205" y="7705"/>
                    </a:cubicBezTo>
                    <a:cubicBezTo>
                      <a:pt x="16206" y="7707"/>
                      <a:pt x="16209" y="7707"/>
                      <a:pt x="16211" y="7707"/>
                    </a:cubicBezTo>
                    <a:cubicBezTo>
                      <a:pt x="16307" y="7707"/>
                      <a:pt x="17064" y="6891"/>
                      <a:pt x="18003" y="5860"/>
                    </a:cubicBezTo>
                    <a:cubicBezTo>
                      <a:pt x="18955" y="4812"/>
                      <a:pt x="19753" y="3979"/>
                      <a:pt x="19693" y="3919"/>
                    </a:cubicBezTo>
                    <a:lnTo>
                      <a:pt x="19693" y="3907"/>
                    </a:lnTo>
                    <a:cubicBezTo>
                      <a:pt x="19691" y="3904"/>
                      <a:pt x="19687" y="3903"/>
                      <a:pt x="19681" y="3903"/>
                    </a:cubicBezTo>
                    <a:close/>
                    <a:moveTo>
                      <a:pt x="10718" y="3717"/>
                    </a:moveTo>
                    <a:cubicBezTo>
                      <a:pt x="10717" y="3717"/>
                      <a:pt x="10717" y="3717"/>
                      <a:pt x="10716" y="3717"/>
                    </a:cubicBezTo>
                    <a:cubicBezTo>
                      <a:pt x="10633" y="3741"/>
                      <a:pt x="10883" y="4741"/>
                      <a:pt x="11276" y="5943"/>
                    </a:cubicBezTo>
                    <a:cubicBezTo>
                      <a:pt x="11664" y="7143"/>
                      <a:pt x="12040" y="8087"/>
                      <a:pt x="12130" y="8087"/>
                    </a:cubicBezTo>
                    <a:cubicBezTo>
                      <a:pt x="12131" y="8087"/>
                      <a:pt x="12132" y="8087"/>
                      <a:pt x="12133" y="8086"/>
                    </a:cubicBezTo>
                    <a:cubicBezTo>
                      <a:pt x="12216" y="8063"/>
                      <a:pt x="11966" y="7062"/>
                      <a:pt x="11573" y="5860"/>
                    </a:cubicBezTo>
                    <a:cubicBezTo>
                      <a:pt x="11183" y="4665"/>
                      <a:pt x="10816" y="3717"/>
                      <a:pt x="10718" y="3717"/>
                    </a:cubicBezTo>
                    <a:close/>
                    <a:moveTo>
                      <a:pt x="23622" y="5317"/>
                    </a:moveTo>
                    <a:cubicBezTo>
                      <a:pt x="23429" y="5317"/>
                      <a:pt x="22117" y="5759"/>
                      <a:pt x="20598" y="6491"/>
                    </a:cubicBezTo>
                    <a:cubicBezTo>
                      <a:pt x="18967" y="7277"/>
                      <a:pt x="17753" y="8086"/>
                      <a:pt x="17788" y="8158"/>
                    </a:cubicBezTo>
                    <a:cubicBezTo>
                      <a:pt x="17791" y="8161"/>
                      <a:pt x="17796" y="8163"/>
                      <a:pt x="17804" y="8163"/>
                    </a:cubicBezTo>
                    <a:cubicBezTo>
                      <a:pt x="17962" y="8163"/>
                      <a:pt x="19200" y="7512"/>
                      <a:pt x="20729" y="6765"/>
                    </a:cubicBezTo>
                    <a:cubicBezTo>
                      <a:pt x="22348" y="5991"/>
                      <a:pt x="23682" y="5407"/>
                      <a:pt x="23646" y="5324"/>
                    </a:cubicBezTo>
                    <a:cubicBezTo>
                      <a:pt x="23644" y="5319"/>
                      <a:pt x="23636" y="5317"/>
                      <a:pt x="23622" y="5317"/>
                    </a:cubicBezTo>
                    <a:close/>
                    <a:moveTo>
                      <a:pt x="16384" y="4253"/>
                    </a:moveTo>
                    <a:cubicBezTo>
                      <a:pt x="16272" y="4289"/>
                      <a:pt x="15778" y="5179"/>
                      <a:pt x="15240" y="6300"/>
                    </a:cubicBezTo>
                    <a:cubicBezTo>
                      <a:pt x="14681" y="7455"/>
                      <a:pt x="14300" y="8432"/>
                      <a:pt x="14371" y="8467"/>
                    </a:cubicBezTo>
                    <a:cubicBezTo>
                      <a:pt x="14373" y="8468"/>
                      <a:pt x="14374" y="8468"/>
                      <a:pt x="14376" y="8468"/>
                    </a:cubicBezTo>
                    <a:cubicBezTo>
                      <a:pt x="14474" y="8468"/>
                      <a:pt x="14977" y="7564"/>
                      <a:pt x="15514" y="6431"/>
                    </a:cubicBezTo>
                    <a:cubicBezTo>
                      <a:pt x="16073" y="5266"/>
                      <a:pt x="16466" y="4302"/>
                      <a:pt x="16384" y="4253"/>
                    </a:cubicBezTo>
                    <a:close/>
                    <a:moveTo>
                      <a:pt x="22027" y="8717"/>
                    </a:moveTo>
                    <a:cubicBezTo>
                      <a:pt x="21979" y="8717"/>
                      <a:pt x="21932" y="8765"/>
                      <a:pt x="21932" y="8813"/>
                    </a:cubicBezTo>
                    <a:cubicBezTo>
                      <a:pt x="21932" y="8872"/>
                      <a:pt x="21967" y="8908"/>
                      <a:pt x="22027" y="8920"/>
                    </a:cubicBezTo>
                    <a:cubicBezTo>
                      <a:pt x="22086" y="8908"/>
                      <a:pt x="22122" y="8872"/>
                      <a:pt x="22122" y="8813"/>
                    </a:cubicBezTo>
                    <a:cubicBezTo>
                      <a:pt x="22122" y="8765"/>
                      <a:pt x="22086" y="8717"/>
                      <a:pt x="22027" y="8717"/>
                    </a:cubicBezTo>
                    <a:close/>
                    <a:moveTo>
                      <a:pt x="6211" y="7156"/>
                    </a:moveTo>
                    <a:cubicBezTo>
                      <a:pt x="6187" y="7156"/>
                      <a:pt x="6172" y="7160"/>
                      <a:pt x="6168" y="7170"/>
                    </a:cubicBezTo>
                    <a:cubicBezTo>
                      <a:pt x="6144" y="7253"/>
                      <a:pt x="6977" y="7670"/>
                      <a:pt x="7989" y="8217"/>
                    </a:cubicBezTo>
                    <a:cubicBezTo>
                      <a:pt x="8930" y="8715"/>
                      <a:pt x="9696" y="9142"/>
                      <a:pt x="9838" y="9142"/>
                    </a:cubicBezTo>
                    <a:cubicBezTo>
                      <a:pt x="9848" y="9142"/>
                      <a:pt x="9855" y="9139"/>
                      <a:pt x="9859" y="9134"/>
                    </a:cubicBezTo>
                    <a:lnTo>
                      <a:pt x="9847" y="9134"/>
                    </a:lnTo>
                    <a:cubicBezTo>
                      <a:pt x="9894" y="9075"/>
                      <a:pt x="9156" y="8479"/>
                      <a:pt x="8132" y="7932"/>
                    </a:cubicBezTo>
                    <a:cubicBezTo>
                      <a:pt x="7223" y="7445"/>
                      <a:pt x="6407" y="7156"/>
                      <a:pt x="6211" y="7156"/>
                    </a:cubicBezTo>
                    <a:close/>
                    <a:moveTo>
                      <a:pt x="13800" y="6610"/>
                    </a:moveTo>
                    <a:cubicBezTo>
                      <a:pt x="13728" y="6610"/>
                      <a:pt x="13585" y="7193"/>
                      <a:pt x="13454" y="7908"/>
                    </a:cubicBezTo>
                    <a:cubicBezTo>
                      <a:pt x="13323" y="8622"/>
                      <a:pt x="13228" y="9217"/>
                      <a:pt x="13312" y="9241"/>
                    </a:cubicBezTo>
                    <a:cubicBezTo>
                      <a:pt x="13313" y="9242"/>
                      <a:pt x="13315" y="9242"/>
                      <a:pt x="13316" y="9242"/>
                    </a:cubicBezTo>
                    <a:cubicBezTo>
                      <a:pt x="13393" y="9242"/>
                      <a:pt x="13624" y="8690"/>
                      <a:pt x="13764" y="7967"/>
                    </a:cubicBezTo>
                    <a:cubicBezTo>
                      <a:pt x="13907" y="7229"/>
                      <a:pt x="13883" y="6622"/>
                      <a:pt x="13800" y="6622"/>
                    </a:cubicBezTo>
                    <a:lnTo>
                      <a:pt x="13800" y="6610"/>
                    </a:lnTo>
                    <a:close/>
                    <a:moveTo>
                      <a:pt x="1694" y="7626"/>
                    </a:moveTo>
                    <a:cubicBezTo>
                      <a:pt x="1678" y="7626"/>
                      <a:pt x="1669" y="7628"/>
                      <a:pt x="1667" y="7634"/>
                    </a:cubicBezTo>
                    <a:cubicBezTo>
                      <a:pt x="1631" y="7705"/>
                      <a:pt x="2882" y="8265"/>
                      <a:pt x="4489" y="8753"/>
                    </a:cubicBezTo>
                    <a:cubicBezTo>
                      <a:pt x="5869" y="9162"/>
                      <a:pt x="7065" y="9378"/>
                      <a:pt x="7383" y="9378"/>
                    </a:cubicBezTo>
                    <a:cubicBezTo>
                      <a:pt x="7435" y="9378"/>
                      <a:pt x="7464" y="9372"/>
                      <a:pt x="7466" y="9360"/>
                    </a:cubicBezTo>
                    <a:cubicBezTo>
                      <a:pt x="7477" y="9277"/>
                      <a:pt x="6168" y="8932"/>
                      <a:pt x="4572" y="8455"/>
                    </a:cubicBezTo>
                    <a:cubicBezTo>
                      <a:pt x="3098" y="8015"/>
                      <a:pt x="1887" y="7626"/>
                      <a:pt x="1694" y="7626"/>
                    </a:cubicBezTo>
                    <a:close/>
                    <a:moveTo>
                      <a:pt x="16644" y="8341"/>
                    </a:moveTo>
                    <a:cubicBezTo>
                      <a:pt x="16495" y="8341"/>
                      <a:pt x="16042" y="8527"/>
                      <a:pt x="15538" y="8789"/>
                    </a:cubicBezTo>
                    <a:cubicBezTo>
                      <a:pt x="14943" y="9110"/>
                      <a:pt x="14478" y="9420"/>
                      <a:pt x="14526" y="9491"/>
                    </a:cubicBezTo>
                    <a:cubicBezTo>
                      <a:pt x="14534" y="9505"/>
                      <a:pt x="14553" y="9511"/>
                      <a:pt x="14582" y="9511"/>
                    </a:cubicBezTo>
                    <a:cubicBezTo>
                      <a:pt x="14738" y="9511"/>
                      <a:pt x="15180" y="9333"/>
                      <a:pt x="15681" y="9063"/>
                    </a:cubicBezTo>
                    <a:cubicBezTo>
                      <a:pt x="16276" y="8753"/>
                      <a:pt x="16729" y="8444"/>
                      <a:pt x="16693" y="8360"/>
                    </a:cubicBezTo>
                    <a:cubicBezTo>
                      <a:pt x="16687" y="8347"/>
                      <a:pt x="16670" y="8341"/>
                      <a:pt x="16644" y="8341"/>
                    </a:cubicBezTo>
                    <a:close/>
                    <a:moveTo>
                      <a:pt x="10709" y="6990"/>
                    </a:moveTo>
                    <a:cubicBezTo>
                      <a:pt x="10707" y="6990"/>
                      <a:pt x="10705" y="6990"/>
                      <a:pt x="10704" y="6991"/>
                    </a:cubicBezTo>
                    <a:cubicBezTo>
                      <a:pt x="10633" y="7015"/>
                      <a:pt x="10775" y="7658"/>
                      <a:pt x="11085" y="8396"/>
                    </a:cubicBezTo>
                    <a:cubicBezTo>
                      <a:pt x="11382" y="9116"/>
                      <a:pt x="11734" y="9649"/>
                      <a:pt x="11825" y="9649"/>
                    </a:cubicBezTo>
                    <a:cubicBezTo>
                      <a:pt x="11829" y="9649"/>
                      <a:pt x="11832" y="9648"/>
                      <a:pt x="11835" y="9646"/>
                    </a:cubicBezTo>
                    <a:cubicBezTo>
                      <a:pt x="11907" y="9610"/>
                      <a:pt x="11680" y="9015"/>
                      <a:pt x="11371" y="8277"/>
                    </a:cubicBezTo>
                    <a:cubicBezTo>
                      <a:pt x="11056" y="7565"/>
                      <a:pt x="10786" y="6990"/>
                      <a:pt x="10709" y="6990"/>
                    </a:cubicBezTo>
                    <a:close/>
                    <a:moveTo>
                      <a:pt x="19807" y="8786"/>
                    </a:moveTo>
                    <a:cubicBezTo>
                      <a:pt x="19562" y="8786"/>
                      <a:pt x="18947" y="8897"/>
                      <a:pt x="18229" y="9075"/>
                    </a:cubicBezTo>
                    <a:cubicBezTo>
                      <a:pt x="17312" y="9301"/>
                      <a:pt x="16586" y="9551"/>
                      <a:pt x="16610" y="9634"/>
                    </a:cubicBezTo>
                    <a:cubicBezTo>
                      <a:pt x="16615" y="9652"/>
                      <a:pt x="16655" y="9661"/>
                      <a:pt x="16723" y="9661"/>
                    </a:cubicBezTo>
                    <a:cubicBezTo>
                      <a:pt x="16971" y="9661"/>
                      <a:pt x="17594" y="9549"/>
                      <a:pt x="18312" y="9372"/>
                    </a:cubicBezTo>
                    <a:cubicBezTo>
                      <a:pt x="19217" y="9146"/>
                      <a:pt x="19943" y="8896"/>
                      <a:pt x="19931" y="8813"/>
                    </a:cubicBezTo>
                    <a:lnTo>
                      <a:pt x="19919" y="8813"/>
                    </a:lnTo>
                    <a:cubicBezTo>
                      <a:pt x="19914" y="8795"/>
                      <a:pt x="19875" y="8786"/>
                      <a:pt x="19807" y="8786"/>
                    </a:cubicBezTo>
                    <a:close/>
                    <a:moveTo>
                      <a:pt x="8657" y="9904"/>
                    </a:moveTo>
                    <a:cubicBezTo>
                      <a:pt x="8610" y="9904"/>
                      <a:pt x="8581" y="9913"/>
                      <a:pt x="8573" y="9932"/>
                    </a:cubicBezTo>
                    <a:cubicBezTo>
                      <a:pt x="8537" y="10003"/>
                      <a:pt x="8942" y="10253"/>
                      <a:pt x="9502" y="10396"/>
                    </a:cubicBezTo>
                    <a:cubicBezTo>
                      <a:pt x="9781" y="10474"/>
                      <a:pt x="10040" y="10503"/>
                      <a:pt x="10229" y="10503"/>
                    </a:cubicBezTo>
                    <a:cubicBezTo>
                      <a:pt x="10418" y="10503"/>
                      <a:pt x="10537" y="10474"/>
                      <a:pt x="10537" y="10432"/>
                    </a:cubicBezTo>
                    <a:cubicBezTo>
                      <a:pt x="10549" y="10349"/>
                      <a:pt x="10109" y="10241"/>
                      <a:pt x="9573" y="10098"/>
                    </a:cubicBezTo>
                    <a:cubicBezTo>
                      <a:pt x="9161" y="9998"/>
                      <a:pt x="8812" y="9904"/>
                      <a:pt x="8657" y="9904"/>
                    </a:cubicBezTo>
                    <a:close/>
                    <a:moveTo>
                      <a:pt x="18483" y="10576"/>
                    </a:moveTo>
                    <a:cubicBezTo>
                      <a:pt x="18149" y="10576"/>
                      <a:pt x="17948" y="10588"/>
                      <a:pt x="17943" y="10622"/>
                    </a:cubicBezTo>
                    <a:cubicBezTo>
                      <a:pt x="17943" y="10706"/>
                      <a:pt x="19110" y="10884"/>
                      <a:pt x="20562" y="10932"/>
                    </a:cubicBezTo>
                    <a:cubicBezTo>
                      <a:pt x="20856" y="10944"/>
                      <a:pt x="21138" y="10949"/>
                      <a:pt x="21401" y="10949"/>
                    </a:cubicBezTo>
                    <a:cubicBezTo>
                      <a:pt x="22443" y="10949"/>
                      <a:pt x="23194" y="10867"/>
                      <a:pt x="23194" y="10801"/>
                    </a:cubicBezTo>
                    <a:lnTo>
                      <a:pt x="23182" y="10801"/>
                    </a:lnTo>
                    <a:cubicBezTo>
                      <a:pt x="23182" y="10706"/>
                      <a:pt x="22015" y="10658"/>
                      <a:pt x="20574" y="10622"/>
                    </a:cubicBezTo>
                    <a:cubicBezTo>
                      <a:pt x="19724" y="10601"/>
                      <a:pt x="18965" y="10576"/>
                      <a:pt x="18483" y="10576"/>
                    </a:cubicBezTo>
                    <a:close/>
                    <a:moveTo>
                      <a:pt x="6102" y="10704"/>
                    </a:moveTo>
                    <a:cubicBezTo>
                      <a:pt x="5980" y="10704"/>
                      <a:pt x="5855" y="10705"/>
                      <a:pt x="5727" y="10706"/>
                    </a:cubicBezTo>
                    <a:cubicBezTo>
                      <a:pt x="4477" y="10730"/>
                      <a:pt x="3453" y="10801"/>
                      <a:pt x="3453" y="10896"/>
                    </a:cubicBezTo>
                    <a:cubicBezTo>
                      <a:pt x="3453" y="10971"/>
                      <a:pt x="4279" y="11017"/>
                      <a:pt x="5361" y="11017"/>
                    </a:cubicBezTo>
                    <a:cubicBezTo>
                      <a:pt x="5484" y="11017"/>
                      <a:pt x="5610" y="11016"/>
                      <a:pt x="5739" y="11015"/>
                    </a:cubicBezTo>
                    <a:cubicBezTo>
                      <a:pt x="6989" y="11003"/>
                      <a:pt x="8013" y="10920"/>
                      <a:pt x="8013" y="10837"/>
                    </a:cubicBezTo>
                    <a:cubicBezTo>
                      <a:pt x="8013" y="10751"/>
                      <a:pt x="7186" y="10704"/>
                      <a:pt x="6102" y="10704"/>
                    </a:cubicBezTo>
                    <a:close/>
                    <a:moveTo>
                      <a:pt x="1385" y="11443"/>
                    </a:moveTo>
                    <a:cubicBezTo>
                      <a:pt x="1289" y="11443"/>
                      <a:pt x="1289" y="11635"/>
                      <a:pt x="1385" y="11635"/>
                    </a:cubicBezTo>
                    <a:cubicBezTo>
                      <a:pt x="1388" y="11635"/>
                      <a:pt x="1390" y="11635"/>
                      <a:pt x="1393" y="11634"/>
                    </a:cubicBezTo>
                    <a:cubicBezTo>
                      <a:pt x="1441" y="11634"/>
                      <a:pt x="1489" y="11587"/>
                      <a:pt x="1489" y="11539"/>
                    </a:cubicBezTo>
                    <a:cubicBezTo>
                      <a:pt x="1489" y="11480"/>
                      <a:pt x="1441" y="11444"/>
                      <a:pt x="1393" y="11444"/>
                    </a:cubicBezTo>
                    <a:cubicBezTo>
                      <a:pt x="1390" y="11444"/>
                      <a:pt x="1388" y="11443"/>
                      <a:pt x="1385" y="11443"/>
                    </a:cubicBezTo>
                    <a:close/>
                    <a:moveTo>
                      <a:pt x="14806" y="10971"/>
                    </a:moveTo>
                    <a:cubicBezTo>
                      <a:pt x="14739" y="10971"/>
                      <a:pt x="14699" y="10982"/>
                      <a:pt x="14693" y="11003"/>
                    </a:cubicBezTo>
                    <a:cubicBezTo>
                      <a:pt x="14657" y="11087"/>
                      <a:pt x="15169" y="11301"/>
                      <a:pt x="15812" y="11503"/>
                    </a:cubicBezTo>
                    <a:cubicBezTo>
                      <a:pt x="16288" y="11653"/>
                      <a:pt x="16712" y="11738"/>
                      <a:pt x="16909" y="11738"/>
                    </a:cubicBezTo>
                    <a:cubicBezTo>
                      <a:pt x="16979" y="11738"/>
                      <a:pt x="17020" y="11727"/>
                      <a:pt x="17026" y="11706"/>
                    </a:cubicBezTo>
                    <a:cubicBezTo>
                      <a:pt x="17062" y="11622"/>
                      <a:pt x="16562" y="11408"/>
                      <a:pt x="15907" y="11206"/>
                    </a:cubicBezTo>
                    <a:cubicBezTo>
                      <a:pt x="15413" y="11056"/>
                      <a:pt x="14998" y="10971"/>
                      <a:pt x="14806" y="10971"/>
                    </a:cubicBezTo>
                    <a:close/>
                    <a:moveTo>
                      <a:pt x="24670" y="11468"/>
                    </a:moveTo>
                    <a:cubicBezTo>
                      <a:pt x="24468" y="11468"/>
                      <a:pt x="24361" y="11718"/>
                      <a:pt x="24503" y="11873"/>
                    </a:cubicBezTo>
                    <a:cubicBezTo>
                      <a:pt x="24549" y="11918"/>
                      <a:pt x="24605" y="11938"/>
                      <a:pt x="24660" y="11938"/>
                    </a:cubicBezTo>
                    <a:cubicBezTo>
                      <a:pt x="24781" y="11938"/>
                      <a:pt x="24900" y="11844"/>
                      <a:pt x="24908" y="11706"/>
                    </a:cubicBezTo>
                    <a:cubicBezTo>
                      <a:pt x="24908" y="11575"/>
                      <a:pt x="24801" y="11468"/>
                      <a:pt x="24670" y="11468"/>
                    </a:cubicBezTo>
                    <a:close/>
                    <a:moveTo>
                      <a:pt x="9067" y="11809"/>
                    </a:moveTo>
                    <a:cubicBezTo>
                      <a:pt x="8852" y="11809"/>
                      <a:pt x="8038" y="12049"/>
                      <a:pt x="7061" y="12361"/>
                    </a:cubicBezTo>
                    <a:cubicBezTo>
                      <a:pt x="5942" y="12730"/>
                      <a:pt x="5037" y="13027"/>
                      <a:pt x="5060" y="13111"/>
                    </a:cubicBezTo>
                    <a:cubicBezTo>
                      <a:pt x="5062" y="13124"/>
                      <a:pt x="5088" y="13130"/>
                      <a:pt x="5133" y="13130"/>
                    </a:cubicBezTo>
                    <a:cubicBezTo>
                      <a:pt x="5377" y="13130"/>
                      <a:pt x="6203" y="12949"/>
                      <a:pt x="7156" y="12658"/>
                    </a:cubicBezTo>
                    <a:cubicBezTo>
                      <a:pt x="8287" y="12313"/>
                      <a:pt x="9144" y="11908"/>
                      <a:pt x="9121" y="11825"/>
                    </a:cubicBezTo>
                    <a:cubicBezTo>
                      <a:pt x="9116" y="11814"/>
                      <a:pt x="9098" y="11809"/>
                      <a:pt x="9067" y="11809"/>
                    </a:cubicBezTo>
                    <a:close/>
                    <a:moveTo>
                      <a:pt x="11247" y="11624"/>
                    </a:moveTo>
                    <a:cubicBezTo>
                      <a:pt x="11117" y="11624"/>
                      <a:pt x="10594" y="11916"/>
                      <a:pt x="10013" y="12325"/>
                    </a:cubicBezTo>
                    <a:cubicBezTo>
                      <a:pt x="9359" y="12777"/>
                      <a:pt x="8859" y="13194"/>
                      <a:pt x="8918" y="13277"/>
                    </a:cubicBezTo>
                    <a:cubicBezTo>
                      <a:pt x="8923" y="13284"/>
                      <a:pt x="8932" y="13288"/>
                      <a:pt x="8946" y="13288"/>
                    </a:cubicBezTo>
                    <a:cubicBezTo>
                      <a:pt x="9077" y="13288"/>
                      <a:pt x="9601" y="12996"/>
                      <a:pt x="10192" y="12587"/>
                    </a:cubicBezTo>
                    <a:cubicBezTo>
                      <a:pt x="10835" y="12134"/>
                      <a:pt x="11323" y="11706"/>
                      <a:pt x="11276" y="11634"/>
                    </a:cubicBezTo>
                    <a:cubicBezTo>
                      <a:pt x="11271" y="11627"/>
                      <a:pt x="11261" y="11624"/>
                      <a:pt x="11247" y="11624"/>
                    </a:cubicBezTo>
                    <a:close/>
                    <a:moveTo>
                      <a:pt x="3727" y="13468"/>
                    </a:moveTo>
                    <a:cubicBezTo>
                      <a:pt x="3513" y="13468"/>
                      <a:pt x="3406" y="13730"/>
                      <a:pt x="3560" y="13873"/>
                    </a:cubicBezTo>
                    <a:cubicBezTo>
                      <a:pt x="3609" y="13918"/>
                      <a:pt x="3668" y="13938"/>
                      <a:pt x="3725" y="13938"/>
                    </a:cubicBezTo>
                    <a:cubicBezTo>
                      <a:pt x="3848" y="13938"/>
                      <a:pt x="3965" y="13844"/>
                      <a:pt x="3965" y="13706"/>
                    </a:cubicBezTo>
                    <a:lnTo>
                      <a:pt x="3953" y="13706"/>
                    </a:lnTo>
                    <a:cubicBezTo>
                      <a:pt x="3953" y="13575"/>
                      <a:pt x="3846" y="13468"/>
                      <a:pt x="3727" y="13468"/>
                    </a:cubicBezTo>
                    <a:close/>
                    <a:moveTo>
                      <a:pt x="18286" y="12362"/>
                    </a:moveTo>
                    <a:cubicBezTo>
                      <a:pt x="18221" y="12362"/>
                      <a:pt x="18185" y="12369"/>
                      <a:pt x="18181" y="12384"/>
                    </a:cubicBezTo>
                    <a:cubicBezTo>
                      <a:pt x="18157" y="12468"/>
                      <a:pt x="19467" y="12825"/>
                      <a:pt x="21074" y="13242"/>
                    </a:cubicBezTo>
                    <a:cubicBezTo>
                      <a:pt x="22527" y="13618"/>
                      <a:pt x="23737" y="13956"/>
                      <a:pt x="23982" y="13956"/>
                    </a:cubicBezTo>
                    <a:cubicBezTo>
                      <a:pt x="24008" y="13956"/>
                      <a:pt x="24024" y="13952"/>
                      <a:pt x="24027" y="13944"/>
                    </a:cubicBezTo>
                    <a:lnTo>
                      <a:pt x="24015" y="13920"/>
                    </a:lnTo>
                    <a:cubicBezTo>
                      <a:pt x="24039" y="13849"/>
                      <a:pt x="22777" y="13361"/>
                      <a:pt x="21158" y="12932"/>
                    </a:cubicBezTo>
                    <a:cubicBezTo>
                      <a:pt x="19794" y="12571"/>
                      <a:pt x="18633" y="12362"/>
                      <a:pt x="18286" y="12362"/>
                    </a:cubicBezTo>
                    <a:close/>
                    <a:moveTo>
                      <a:pt x="16230" y="12744"/>
                    </a:moveTo>
                    <a:cubicBezTo>
                      <a:pt x="16218" y="12744"/>
                      <a:pt x="16209" y="12747"/>
                      <a:pt x="16205" y="12754"/>
                    </a:cubicBezTo>
                    <a:cubicBezTo>
                      <a:pt x="16145" y="12813"/>
                      <a:pt x="16610" y="13266"/>
                      <a:pt x="17276" y="13682"/>
                    </a:cubicBezTo>
                    <a:cubicBezTo>
                      <a:pt x="17855" y="14033"/>
                      <a:pt x="18397" y="14232"/>
                      <a:pt x="18554" y="14232"/>
                    </a:cubicBezTo>
                    <a:cubicBezTo>
                      <a:pt x="18578" y="14232"/>
                      <a:pt x="18593" y="14228"/>
                      <a:pt x="18598" y="14218"/>
                    </a:cubicBezTo>
                    <a:lnTo>
                      <a:pt x="18586" y="14206"/>
                    </a:lnTo>
                    <a:cubicBezTo>
                      <a:pt x="18634" y="14123"/>
                      <a:pt x="18086" y="13813"/>
                      <a:pt x="17443" y="13408"/>
                    </a:cubicBezTo>
                    <a:cubicBezTo>
                      <a:pt x="16848" y="13052"/>
                      <a:pt x="16352" y="12744"/>
                      <a:pt x="16230" y="12744"/>
                    </a:cubicBezTo>
                    <a:close/>
                    <a:moveTo>
                      <a:pt x="13862" y="12464"/>
                    </a:moveTo>
                    <a:cubicBezTo>
                      <a:pt x="13856" y="12464"/>
                      <a:pt x="13851" y="12465"/>
                      <a:pt x="13847" y="12468"/>
                    </a:cubicBezTo>
                    <a:cubicBezTo>
                      <a:pt x="13788" y="12527"/>
                      <a:pt x="14026" y="12980"/>
                      <a:pt x="14395" y="13504"/>
                    </a:cubicBezTo>
                    <a:cubicBezTo>
                      <a:pt x="14743" y="13998"/>
                      <a:pt x="15070" y="14365"/>
                      <a:pt x="15166" y="14365"/>
                    </a:cubicBezTo>
                    <a:cubicBezTo>
                      <a:pt x="15172" y="14365"/>
                      <a:pt x="15177" y="14364"/>
                      <a:pt x="15181" y="14361"/>
                    </a:cubicBezTo>
                    <a:lnTo>
                      <a:pt x="15181" y="14349"/>
                    </a:lnTo>
                    <a:cubicBezTo>
                      <a:pt x="15252" y="14301"/>
                      <a:pt x="15014" y="13849"/>
                      <a:pt x="14645" y="13325"/>
                    </a:cubicBezTo>
                    <a:cubicBezTo>
                      <a:pt x="14297" y="12831"/>
                      <a:pt x="13959" y="12464"/>
                      <a:pt x="13862" y="12464"/>
                    </a:cubicBezTo>
                    <a:close/>
                    <a:moveTo>
                      <a:pt x="19919" y="14849"/>
                    </a:moveTo>
                    <a:cubicBezTo>
                      <a:pt x="19717" y="14849"/>
                      <a:pt x="19610" y="15099"/>
                      <a:pt x="19765" y="15254"/>
                    </a:cubicBezTo>
                    <a:cubicBezTo>
                      <a:pt x="19810" y="15299"/>
                      <a:pt x="19866" y="15319"/>
                      <a:pt x="19922" y="15319"/>
                    </a:cubicBezTo>
                    <a:cubicBezTo>
                      <a:pt x="20045" y="15319"/>
                      <a:pt x="20166" y="15222"/>
                      <a:pt x="20158" y="15075"/>
                    </a:cubicBezTo>
                    <a:cubicBezTo>
                      <a:pt x="20158" y="14956"/>
                      <a:pt x="20050" y="14849"/>
                      <a:pt x="19919" y="14849"/>
                    </a:cubicBezTo>
                    <a:close/>
                    <a:moveTo>
                      <a:pt x="12416" y="12706"/>
                    </a:moveTo>
                    <a:cubicBezTo>
                      <a:pt x="12332" y="12706"/>
                      <a:pt x="12155" y="13285"/>
                      <a:pt x="12014" y="14016"/>
                    </a:cubicBezTo>
                    <a:cubicBezTo>
                      <a:pt x="11871" y="14742"/>
                      <a:pt x="11835" y="15373"/>
                      <a:pt x="11918" y="15373"/>
                    </a:cubicBezTo>
                    <a:lnTo>
                      <a:pt x="11907" y="15349"/>
                    </a:lnTo>
                    <a:lnTo>
                      <a:pt x="11907" y="15349"/>
                    </a:lnTo>
                    <a:cubicBezTo>
                      <a:pt x="11908" y="15350"/>
                      <a:pt x="11910" y="15350"/>
                      <a:pt x="11912" y="15350"/>
                    </a:cubicBezTo>
                    <a:cubicBezTo>
                      <a:pt x="11998" y="15350"/>
                      <a:pt x="12183" y="14787"/>
                      <a:pt x="12323" y="14075"/>
                    </a:cubicBezTo>
                    <a:cubicBezTo>
                      <a:pt x="12466" y="13337"/>
                      <a:pt x="12502" y="12718"/>
                      <a:pt x="12419" y="12706"/>
                    </a:cubicBezTo>
                    <a:cubicBezTo>
                      <a:pt x="12418" y="12706"/>
                      <a:pt x="12417" y="12706"/>
                      <a:pt x="12416" y="12706"/>
                    </a:cubicBezTo>
                    <a:close/>
                    <a:moveTo>
                      <a:pt x="7731" y="14014"/>
                    </a:moveTo>
                    <a:cubicBezTo>
                      <a:pt x="7504" y="14014"/>
                      <a:pt x="6420" y="14317"/>
                      <a:pt x="5156" y="14837"/>
                    </a:cubicBezTo>
                    <a:cubicBezTo>
                      <a:pt x="3751" y="15432"/>
                      <a:pt x="2679" y="16052"/>
                      <a:pt x="2727" y="16135"/>
                    </a:cubicBezTo>
                    <a:cubicBezTo>
                      <a:pt x="2730" y="16140"/>
                      <a:pt x="2737" y="16142"/>
                      <a:pt x="2749" y="16142"/>
                    </a:cubicBezTo>
                    <a:cubicBezTo>
                      <a:pt x="2918" y="16142"/>
                      <a:pt x="3971" y="15669"/>
                      <a:pt x="5275" y="15123"/>
                    </a:cubicBezTo>
                    <a:cubicBezTo>
                      <a:pt x="6668" y="14551"/>
                      <a:pt x="7811" y="14111"/>
                      <a:pt x="7775" y="14028"/>
                    </a:cubicBezTo>
                    <a:cubicBezTo>
                      <a:pt x="7774" y="14019"/>
                      <a:pt x="7759" y="14014"/>
                      <a:pt x="7731" y="14014"/>
                    </a:cubicBezTo>
                    <a:close/>
                    <a:moveTo>
                      <a:pt x="10983" y="14038"/>
                    </a:moveTo>
                    <a:cubicBezTo>
                      <a:pt x="10886" y="14038"/>
                      <a:pt x="10467" y="14753"/>
                      <a:pt x="10037" y="15683"/>
                    </a:cubicBezTo>
                    <a:cubicBezTo>
                      <a:pt x="9597" y="16635"/>
                      <a:pt x="9299" y="17433"/>
                      <a:pt x="9382" y="17468"/>
                    </a:cubicBezTo>
                    <a:cubicBezTo>
                      <a:pt x="9385" y="17470"/>
                      <a:pt x="9387" y="17471"/>
                      <a:pt x="9390" y="17471"/>
                    </a:cubicBezTo>
                    <a:cubicBezTo>
                      <a:pt x="9480" y="17471"/>
                      <a:pt x="9896" y="16749"/>
                      <a:pt x="10323" y="15825"/>
                    </a:cubicBezTo>
                    <a:cubicBezTo>
                      <a:pt x="10764" y="14873"/>
                      <a:pt x="11061" y="14075"/>
                      <a:pt x="10990" y="14039"/>
                    </a:cubicBezTo>
                    <a:cubicBezTo>
                      <a:pt x="10988" y="14039"/>
                      <a:pt x="10986" y="14038"/>
                      <a:pt x="10983" y="14038"/>
                    </a:cubicBezTo>
                    <a:close/>
                    <a:moveTo>
                      <a:pt x="9156" y="14619"/>
                    </a:moveTo>
                    <a:cubicBezTo>
                      <a:pt x="9032" y="14619"/>
                      <a:pt x="8208" y="15221"/>
                      <a:pt x="7287" y="16040"/>
                    </a:cubicBezTo>
                    <a:cubicBezTo>
                      <a:pt x="6334" y="16897"/>
                      <a:pt x="5632" y="17695"/>
                      <a:pt x="5703" y="17754"/>
                    </a:cubicBezTo>
                    <a:cubicBezTo>
                      <a:pt x="5706" y="17757"/>
                      <a:pt x="5709" y="17758"/>
                      <a:pt x="5714" y="17758"/>
                    </a:cubicBezTo>
                    <a:cubicBezTo>
                      <a:pt x="5826" y="17758"/>
                      <a:pt x="6576" y="17089"/>
                      <a:pt x="7501" y="16266"/>
                    </a:cubicBezTo>
                    <a:cubicBezTo>
                      <a:pt x="8454" y="15409"/>
                      <a:pt x="9216" y="14694"/>
                      <a:pt x="9168" y="14635"/>
                    </a:cubicBezTo>
                    <a:lnTo>
                      <a:pt x="9168" y="14623"/>
                    </a:lnTo>
                    <a:cubicBezTo>
                      <a:pt x="9165" y="14620"/>
                      <a:pt x="9161" y="14619"/>
                      <a:pt x="9156" y="14619"/>
                    </a:cubicBezTo>
                    <a:close/>
                    <a:moveTo>
                      <a:pt x="13683" y="14313"/>
                    </a:moveTo>
                    <a:cubicBezTo>
                      <a:pt x="13682" y="14313"/>
                      <a:pt x="13682" y="14313"/>
                      <a:pt x="13681" y="14313"/>
                    </a:cubicBezTo>
                    <a:cubicBezTo>
                      <a:pt x="13597" y="14337"/>
                      <a:pt x="13788" y="15290"/>
                      <a:pt x="14085" y="16445"/>
                    </a:cubicBezTo>
                    <a:cubicBezTo>
                      <a:pt x="14391" y="17585"/>
                      <a:pt x="14708" y="18493"/>
                      <a:pt x="14796" y="18493"/>
                    </a:cubicBezTo>
                    <a:cubicBezTo>
                      <a:pt x="14798" y="18493"/>
                      <a:pt x="14799" y="18493"/>
                      <a:pt x="14800" y="18492"/>
                    </a:cubicBezTo>
                    <a:lnTo>
                      <a:pt x="14800" y="18480"/>
                    </a:lnTo>
                    <a:cubicBezTo>
                      <a:pt x="14871" y="18457"/>
                      <a:pt x="14693" y="17516"/>
                      <a:pt x="14383" y="16361"/>
                    </a:cubicBezTo>
                    <a:cubicBezTo>
                      <a:pt x="14089" y="15221"/>
                      <a:pt x="13761" y="14313"/>
                      <a:pt x="13683" y="14313"/>
                    </a:cubicBezTo>
                    <a:close/>
                    <a:moveTo>
                      <a:pt x="8926" y="18146"/>
                    </a:moveTo>
                    <a:cubicBezTo>
                      <a:pt x="8920" y="18146"/>
                      <a:pt x="8913" y="18146"/>
                      <a:pt x="8906" y="18147"/>
                    </a:cubicBezTo>
                    <a:cubicBezTo>
                      <a:pt x="8704" y="18147"/>
                      <a:pt x="8597" y="18397"/>
                      <a:pt x="8751" y="18552"/>
                    </a:cubicBezTo>
                    <a:cubicBezTo>
                      <a:pt x="8796" y="18597"/>
                      <a:pt x="8853" y="18617"/>
                      <a:pt x="8909" y="18617"/>
                    </a:cubicBezTo>
                    <a:cubicBezTo>
                      <a:pt x="9033" y="18617"/>
                      <a:pt x="9156" y="18520"/>
                      <a:pt x="9156" y="18373"/>
                    </a:cubicBezTo>
                    <a:cubicBezTo>
                      <a:pt x="9145" y="18249"/>
                      <a:pt x="9048" y="18146"/>
                      <a:pt x="8926" y="18146"/>
                    </a:cubicBezTo>
                    <a:close/>
                    <a:moveTo>
                      <a:pt x="16368" y="14382"/>
                    </a:moveTo>
                    <a:cubicBezTo>
                      <a:pt x="16364" y="14382"/>
                      <a:pt x="16361" y="14383"/>
                      <a:pt x="16360" y="14385"/>
                    </a:cubicBezTo>
                    <a:cubicBezTo>
                      <a:pt x="16300" y="14432"/>
                      <a:pt x="17098" y="15432"/>
                      <a:pt x="18145" y="16611"/>
                    </a:cubicBezTo>
                    <a:cubicBezTo>
                      <a:pt x="19167" y="17749"/>
                      <a:pt x="20052" y="18637"/>
                      <a:pt x="20151" y="18637"/>
                    </a:cubicBezTo>
                    <a:cubicBezTo>
                      <a:pt x="20154" y="18637"/>
                      <a:pt x="20156" y="18636"/>
                      <a:pt x="20158" y="18635"/>
                    </a:cubicBezTo>
                    <a:lnTo>
                      <a:pt x="20158" y="18623"/>
                    </a:lnTo>
                    <a:cubicBezTo>
                      <a:pt x="20217" y="18564"/>
                      <a:pt x="19419" y="17576"/>
                      <a:pt x="18372" y="16409"/>
                    </a:cubicBezTo>
                    <a:cubicBezTo>
                      <a:pt x="17357" y="15267"/>
                      <a:pt x="16476" y="14382"/>
                      <a:pt x="16368" y="14382"/>
                    </a:cubicBezTo>
                    <a:close/>
                    <a:moveTo>
                      <a:pt x="18704" y="18624"/>
                    </a:moveTo>
                    <a:cubicBezTo>
                      <a:pt x="18650" y="18624"/>
                      <a:pt x="18596" y="18664"/>
                      <a:pt x="18610" y="18731"/>
                    </a:cubicBezTo>
                    <a:cubicBezTo>
                      <a:pt x="18610" y="18742"/>
                      <a:pt x="18610" y="18754"/>
                      <a:pt x="18610" y="18766"/>
                    </a:cubicBezTo>
                    <a:cubicBezTo>
                      <a:pt x="18620" y="18823"/>
                      <a:pt x="18662" y="18848"/>
                      <a:pt x="18704" y="18848"/>
                    </a:cubicBezTo>
                    <a:cubicBezTo>
                      <a:pt x="18758" y="18848"/>
                      <a:pt x="18814" y="18805"/>
                      <a:pt x="18800" y="18731"/>
                    </a:cubicBezTo>
                    <a:cubicBezTo>
                      <a:pt x="18800" y="18731"/>
                      <a:pt x="18800" y="18719"/>
                      <a:pt x="18800" y="18707"/>
                    </a:cubicBezTo>
                    <a:cubicBezTo>
                      <a:pt x="18790" y="18649"/>
                      <a:pt x="18747" y="18624"/>
                      <a:pt x="18704" y="18624"/>
                    </a:cubicBezTo>
                    <a:close/>
                    <a:moveTo>
                      <a:pt x="12704" y="15706"/>
                    </a:moveTo>
                    <a:cubicBezTo>
                      <a:pt x="12621" y="15706"/>
                      <a:pt x="12561" y="16814"/>
                      <a:pt x="12573" y="18207"/>
                    </a:cubicBezTo>
                    <a:cubicBezTo>
                      <a:pt x="12585" y="19600"/>
                      <a:pt x="12669" y="20707"/>
                      <a:pt x="12764" y="20707"/>
                    </a:cubicBezTo>
                    <a:lnTo>
                      <a:pt x="12752" y="20695"/>
                    </a:lnTo>
                    <a:cubicBezTo>
                      <a:pt x="12835" y="20695"/>
                      <a:pt x="12895" y="19600"/>
                      <a:pt x="12883" y="18207"/>
                    </a:cubicBezTo>
                    <a:cubicBezTo>
                      <a:pt x="12871" y="16814"/>
                      <a:pt x="12788" y="15706"/>
                      <a:pt x="12704" y="15706"/>
                    </a:cubicBezTo>
                    <a:close/>
                    <a:moveTo>
                      <a:pt x="11237" y="16289"/>
                    </a:moveTo>
                    <a:cubicBezTo>
                      <a:pt x="11149" y="16289"/>
                      <a:pt x="10808" y="17400"/>
                      <a:pt x="10466" y="18802"/>
                    </a:cubicBezTo>
                    <a:cubicBezTo>
                      <a:pt x="10133" y="20207"/>
                      <a:pt x="9930" y="21362"/>
                      <a:pt x="10013" y="21386"/>
                    </a:cubicBezTo>
                    <a:cubicBezTo>
                      <a:pt x="10014" y="21386"/>
                      <a:pt x="10014" y="21386"/>
                      <a:pt x="10015" y="21386"/>
                    </a:cubicBezTo>
                    <a:cubicBezTo>
                      <a:pt x="10101" y="21386"/>
                      <a:pt x="10444" y="20283"/>
                      <a:pt x="10775" y="18885"/>
                    </a:cubicBezTo>
                    <a:cubicBezTo>
                      <a:pt x="11109" y="17468"/>
                      <a:pt x="11323" y="16325"/>
                      <a:pt x="11240" y="16290"/>
                    </a:cubicBezTo>
                    <a:cubicBezTo>
                      <a:pt x="11239" y="16289"/>
                      <a:pt x="11238" y="16289"/>
                      <a:pt x="11237" y="16289"/>
                    </a:cubicBezTo>
                    <a:close/>
                    <a:moveTo>
                      <a:pt x="16185" y="16194"/>
                    </a:moveTo>
                    <a:cubicBezTo>
                      <a:pt x="16183" y="16194"/>
                      <a:pt x="16182" y="16194"/>
                      <a:pt x="16181" y="16194"/>
                    </a:cubicBezTo>
                    <a:cubicBezTo>
                      <a:pt x="16098" y="16230"/>
                      <a:pt x="16514" y="17480"/>
                      <a:pt x="17217" y="18957"/>
                    </a:cubicBezTo>
                    <a:cubicBezTo>
                      <a:pt x="17917" y="20391"/>
                      <a:pt x="18605" y="21506"/>
                      <a:pt x="18700" y="21506"/>
                    </a:cubicBezTo>
                    <a:cubicBezTo>
                      <a:pt x="18702" y="21506"/>
                      <a:pt x="18704" y="21506"/>
                      <a:pt x="18705" y="21505"/>
                    </a:cubicBezTo>
                    <a:lnTo>
                      <a:pt x="18705" y="21481"/>
                    </a:lnTo>
                    <a:cubicBezTo>
                      <a:pt x="18776" y="21433"/>
                      <a:pt x="18205" y="20290"/>
                      <a:pt x="17503" y="18826"/>
                    </a:cubicBezTo>
                    <a:cubicBezTo>
                      <a:pt x="16822" y="17383"/>
                      <a:pt x="16280" y="16194"/>
                      <a:pt x="16185" y="1619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14"/>
              <p:cNvSpPr/>
              <p:nvPr/>
            </p:nvSpPr>
            <p:spPr>
              <a:xfrm>
                <a:off x="6931525" y="407003"/>
                <a:ext cx="776286" cy="692113"/>
              </a:xfrm>
              <a:custGeom>
                <a:avLst/>
                <a:gdLst/>
                <a:ahLst/>
                <a:cxnLst/>
                <a:rect l="l" t="t" r="r" b="b"/>
                <a:pathLst>
                  <a:path w="40911" h="36475" extrusionOk="0">
                    <a:moveTo>
                      <a:pt x="24266" y="584"/>
                    </a:moveTo>
                    <a:cubicBezTo>
                      <a:pt x="24263" y="592"/>
                      <a:pt x="24260" y="599"/>
                      <a:pt x="24258" y="607"/>
                    </a:cubicBezTo>
                    <a:lnTo>
                      <a:pt x="24258" y="607"/>
                    </a:lnTo>
                    <a:cubicBezTo>
                      <a:pt x="24264" y="599"/>
                      <a:pt x="24271" y="592"/>
                      <a:pt x="24278" y="584"/>
                    </a:cubicBezTo>
                    <a:close/>
                    <a:moveTo>
                      <a:pt x="12967" y="1215"/>
                    </a:moveTo>
                    <a:cubicBezTo>
                      <a:pt x="12633" y="1215"/>
                      <a:pt x="12467" y="1620"/>
                      <a:pt x="12705" y="1858"/>
                    </a:cubicBezTo>
                    <a:cubicBezTo>
                      <a:pt x="12780" y="1930"/>
                      <a:pt x="12872" y="1962"/>
                      <a:pt x="12963" y="1962"/>
                    </a:cubicBezTo>
                    <a:cubicBezTo>
                      <a:pt x="13159" y="1962"/>
                      <a:pt x="13348" y="1812"/>
                      <a:pt x="13348" y="1584"/>
                    </a:cubicBezTo>
                    <a:lnTo>
                      <a:pt x="13336" y="1584"/>
                    </a:lnTo>
                    <a:cubicBezTo>
                      <a:pt x="13336" y="1370"/>
                      <a:pt x="13169" y="1215"/>
                      <a:pt x="12967" y="1215"/>
                    </a:cubicBezTo>
                    <a:close/>
                    <a:moveTo>
                      <a:pt x="20301" y="2001"/>
                    </a:moveTo>
                    <a:cubicBezTo>
                      <a:pt x="20206" y="2001"/>
                      <a:pt x="20134" y="2072"/>
                      <a:pt x="20134" y="2156"/>
                    </a:cubicBezTo>
                    <a:cubicBezTo>
                      <a:pt x="20134" y="2254"/>
                      <a:pt x="20218" y="2318"/>
                      <a:pt x="20302" y="2318"/>
                    </a:cubicBezTo>
                    <a:cubicBezTo>
                      <a:pt x="20340" y="2318"/>
                      <a:pt x="20378" y="2304"/>
                      <a:pt x="20408" y="2275"/>
                    </a:cubicBezTo>
                    <a:cubicBezTo>
                      <a:pt x="20503" y="2167"/>
                      <a:pt x="20432" y="2001"/>
                      <a:pt x="20301" y="2001"/>
                    </a:cubicBezTo>
                    <a:close/>
                    <a:moveTo>
                      <a:pt x="29183" y="3811"/>
                    </a:moveTo>
                    <a:lnTo>
                      <a:pt x="29183" y="3814"/>
                    </a:lnTo>
                    <a:lnTo>
                      <a:pt x="29183" y="3814"/>
                    </a:lnTo>
                    <a:cubicBezTo>
                      <a:pt x="29183" y="3812"/>
                      <a:pt x="29183" y="3811"/>
                      <a:pt x="29183" y="3811"/>
                    </a:cubicBezTo>
                    <a:close/>
                    <a:moveTo>
                      <a:pt x="29183" y="3814"/>
                    </a:moveTo>
                    <a:cubicBezTo>
                      <a:pt x="29182" y="3816"/>
                      <a:pt x="29181" y="3819"/>
                      <a:pt x="29179" y="3823"/>
                    </a:cubicBezTo>
                    <a:lnTo>
                      <a:pt x="29179" y="3823"/>
                    </a:lnTo>
                    <a:cubicBezTo>
                      <a:pt x="29180" y="3822"/>
                      <a:pt x="29181" y="3822"/>
                      <a:pt x="29181" y="3822"/>
                    </a:cubicBezTo>
                    <a:cubicBezTo>
                      <a:pt x="29182" y="3822"/>
                      <a:pt x="29183" y="3822"/>
                      <a:pt x="29183" y="3822"/>
                    </a:cubicBezTo>
                    <a:lnTo>
                      <a:pt x="29183" y="3814"/>
                    </a:lnTo>
                    <a:close/>
                    <a:moveTo>
                      <a:pt x="33517" y="5049"/>
                    </a:moveTo>
                    <a:cubicBezTo>
                      <a:pt x="33504" y="5059"/>
                      <a:pt x="33491" y="5069"/>
                      <a:pt x="33479" y="5078"/>
                    </a:cubicBezTo>
                    <a:lnTo>
                      <a:pt x="33479" y="5078"/>
                    </a:lnTo>
                    <a:cubicBezTo>
                      <a:pt x="33495" y="5072"/>
                      <a:pt x="33512" y="5066"/>
                      <a:pt x="33529" y="5061"/>
                    </a:cubicBezTo>
                    <a:lnTo>
                      <a:pt x="33517" y="5049"/>
                    </a:lnTo>
                    <a:close/>
                    <a:moveTo>
                      <a:pt x="8168" y="4834"/>
                    </a:moveTo>
                    <a:cubicBezTo>
                      <a:pt x="8073" y="4834"/>
                      <a:pt x="8002" y="4894"/>
                      <a:pt x="8014" y="4977"/>
                    </a:cubicBezTo>
                    <a:cubicBezTo>
                      <a:pt x="8014" y="5067"/>
                      <a:pt x="8086" y="5128"/>
                      <a:pt x="8162" y="5128"/>
                    </a:cubicBezTo>
                    <a:cubicBezTo>
                      <a:pt x="8197" y="5128"/>
                      <a:pt x="8233" y="5115"/>
                      <a:pt x="8264" y="5084"/>
                    </a:cubicBezTo>
                    <a:cubicBezTo>
                      <a:pt x="8359" y="5001"/>
                      <a:pt x="8299" y="4834"/>
                      <a:pt x="8168" y="4834"/>
                    </a:cubicBezTo>
                    <a:close/>
                    <a:moveTo>
                      <a:pt x="24258" y="607"/>
                    </a:moveTo>
                    <a:cubicBezTo>
                      <a:pt x="24183" y="695"/>
                      <a:pt x="24118" y="782"/>
                      <a:pt x="24063" y="870"/>
                    </a:cubicBezTo>
                    <a:cubicBezTo>
                      <a:pt x="23932" y="1060"/>
                      <a:pt x="23766" y="1358"/>
                      <a:pt x="23575" y="1715"/>
                    </a:cubicBezTo>
                    <a:cubicBezTo>
                      <a:pt x="23063" y="2656"/>
                      <a:pt x="22634" y="3632"/>
                      <a:pt x="22289" y="4644"/>
                    </a:cubicBezTo>
                    <a:cubicBezTo>
                      <a:pt x="21944" y="5656"/>
                      <a:pt x="21682" y="6704"/>
                      <a:pt x="21515" y="7751"/>
                    </a:cubicBezTo>
                    <a:cubicBezTo>
                      <a:pt x="21444" y="8156"/>
                      <a:pt x="21408" y="8490"/>
                      <a:pt x="21384" y="8716"/>
                    </a:cubicBezTo>
                    <a:cubicBezTo>
                      <a:pt x="21372" y="8835"/>
                      <a:pt x="21361" y="8954"/>
                      <a:pt x="21372" y="9073"/>
                    </a:cubicBezTo>
                    <a:cubicBezTo>
                      <a:pt x="21408" y="8954"/>
                      <a:pt x="21432" y="8847"/>
                      <a:pt x="21444" y="8728"/>
                    </a:cubicBezTo>
                    <a:cubicBezTo>
                      <a:pt x="21480" y="8502"/>
                      <a:pt x="21539" y="8168"/>
                      <a:pt x="21611" y="7775"/>
                    </a:cubicBezTo>
                    <a:cubicBezTo>
                      <a:pt x="22015" y="5680"/>
                      <a:pt x="22694" y="3656"/>
                      <a:pt x="23658" y="1763"/>
                    </a:cubicBezTo>
                    <a:cubicBezTo>
                      <a:pt x="23849" y="1394"/>
                      <a:pt x="24004" y="1096"/>
                      <a:pt x="24111" y="905"/>
                    </a:cubicBezTo>
                    <a:cubicBezTo>
                      <a:pt x="24166" y="806"/>
                      <a:pt x="24221" y="706"/>
                      <a:pt x="24258" y="607"/>
                    </a:cubicBezTo>
                    <a:close/>
                    <a:moveTo>
                      <a:pt x="11788" y="4858"/>
                    </a:moveTo>
                    <a:lnTo>
                      <a:pt x="11788" y="4858"/>
                    </a:lnTo>
                    <a:cubicBezTo>
                      <a:pt x="12002" y="5096"/>
                      <a:pt x="12228" y="5311"/>
                      <a:pt x="12467" y="5513"/>
                    </a:cubicBezTo>
                    <a:cubicBezTo>
                      <a:pt x="12895" y="5906"/>
                      <a:pt x="13490" y="6454"/>
                      <a:pt x="14086" y="7085"/>
                    </a:cubicBezTo>
                    <a:cubicBezTo>
                      <a:pt x="14693" y="7716"/>
                      <a:pt x="15217" y="8311"/>
                      <a:pt x="15586" y="8752"/>
                    </a:cubicBezTo>
                    <a:cubicBezTo>
                      <a:pt x="15776" y="9002"/>
                      <a:pt x="15979" y="9240"/>
                      <a:pt x="16205" y="9454"/>
                    </a:cubicBezTo>
                    <a:cubicBezTo>
                      <a:pt x="16169" y="9383"/>
                      <a:pt x="16122" y="9299"/>
                      <a:pt x="16074" y="9240"/>
                    </a:cubicBezTo>
                    <a:cubicBezTo>
                      <a:pt x="15979" y="9109"/>
                      <a:pt x="15848" y="8906"/>
                      <a:pt x="15669" y="8680"/>
                    </a:cubicBezTo>
                    <a:cubicBezTo>
                      <a:pt x="14753" y="7478"/>
                      <a:pt x="13705" y="6382"/>
                      <a:pt x="12550" y="5418"/>
                    </a:cubicBezTo>
                    <a:cubicBezTo>
                      <a:pt x="12324" y="5239"/>
                      <a:pt x="12133" y="5084"/>
                      <a:pt x="12002" y="4989"/>
                    </a:cubicBezTo>
                    <a:cubicBezTo>
                      <a:pt x="11943" y="4942"/>
                      <a:pt x="11871" y="4894"/>
                      <a:pt x="11788" y="4858"/>
                    </a:cubicBezTo>
                    <a:close/>
                    <a:moveTo>
                      <a:pt x="29179" y="3823"/>
                    </a:moveTo>
                    <a:lnTo>
                      <a:pt x="29179" y="3823"/>
                    </a:lnTo>
                    <a:cubicBezTo>
                      <a:pt x="29095" y="3860"/>
                      <a:pt x="27870" y="5261"/>
                      <a:pt x="26397" y="7001"/>
                    </a:cubicBezTo>
                    <a:cubicBezTo>
                      <a:pt x="24885" y="8799"/>
                      <a:pt x="23694" y="10276"/>
                      <a:pt x="23718" y="10299"/>
                    </a:cubicBezTo>
                    <a:cubicBezTo>
                      <a:pt x="23718" y="10300"/>
                      <a:pt x="23718" y="10300"/>
                      <a:pt x="23719" y="10300"/>
                    </a:cubicBezTo>
                    <a:cubicBezTo>
                      <a:pt x="23762" y="10300"/>
                      <a:pt x="25004" y="8880"/>
                      <a:pt x="26504" y="7097"/>
                    </a:cubicBezTo>
                    <a:cubicBezTo>
                      <a:pt x="27936" y="5391"/>
                      <a:pt x="29097" y="3968"/>
                      <a:pt x="29179" y="3823"/>
                    </a:cubicBezTo>
                    <a:close/>
                    <a:moveTo>
                      <a:pt x="10691" y="6676"/>
                    </a:moveTo>
                    <a:cubicBezTo>
                      <a:pt x="10666" y="6676"/>
                      <a:pt x="10650" y="6681"/>
                      <a:pt x="10645" y="6692"/>
                    </a:cubicBezTo>
                    <a:cubicBezTo>
                      <a:pt x="10585" y="6811"/>
                      <a:pt x="11895" y="7537"/>
                      <a:pt x="13395" y="8573"/>
                    </a:cubicBezTo>
                    <a:cubicBezTo>
                      <a:pt x="14837" y="9568"/>
                      <a:pt x="15915" y="10530"/>
                      <a:pt x="16072" y="10530"/>
                    </a:cubicBezTo>
                    <a:cubicBezTo>
                      <a:pt x="16078" y="10530"/>
                      <a:pt x="16083" y="10529"/>
                      <a:pt x="16086" y="10526"/>
                    </a:cubicBezTo>
                    <a:lnTo>
                      <a:pt x="16074" y="10526"/>
                    </a:lnTo>
                    <a:cubicBezTo>
                      <a:pt x="16157" y="10454"/>
                      <a:pt x="15169" y="9311"/>
                      <a:pt x="13645" y="8228"/>
                    </a:cubicBezTo>
                    <a:cubicBezTo>
                      <a:pt x="12254" y="7239"/>
                      <a:pt x="10952" y="6676"/>
                      <a:pt x="10691" y="6676"/>
                    </a:cubicBezTo>
                    <a:close/>
                    <a:moveTo>
                      <a:pt x="17241" y="2025"/>
                    </a:moveTo>
                    <a:lnTo>
                      <a:pt x="17241" y="2025"/>
                    </a:lnTo>
                    <a:cubicBezTo>
                      <a:pt x="17277" y="2144"/>
                      <a:pt x="17312" y="2263"/>
                      <a:pt x="17372" y="2358"/>
                    </a:cubicBezTo>
                    <a:cubicBezTo>
                      <a:pt x="17467" y="2572"/>
                      <a:pt x="17598" y="2882"/>
                      <a:pt x="17753" y="3251"/>
                    </a:cubicBezTo>
                    <a:cubicBezTo>
                      <a:pt x="18563" y="5227"/>
                      <a:pt x="19158" y="7287"/>
                      <a:pt x="19527" y="9395"/>
                    </a:cubicBezTo>
                    <a:cubicBezTo>
                      <a:pt x="19598" y="9799"/>
                      <a:pt x="19646" y="10121"/>
                      <a:pt x="19682" y="10347"/>
                    </a:cubicBezTo>
                    <a:cubicBezTo>
                      <a:pt x="19706" y="10466"/>
                      <a:pt x="19717" y="10585"/>
                      <a:pt x="19753" y="10704"/>
                    </a:cubicBezTo>
                    <a:lnTo>
                      <a:pt x="19765" y="10704"/>
                    </a:lnTo>
                    <a:cubicBezTo>
                      <a:pt x="19765" y="10585"/>
                      <a:pt x="19765" y="10466"/>
                      <a:pt x="19741" y="10347"/>
                    </a:cubicBezTo>
                    <a:cubicBezTo>
                      <a:pt x="19729" y="10121"/>
                      <a:pt x="19682" y="9787"/>
                      <a:pt x="19634" y="9371"/>
                    </a:cubicBezTo>
                    <a:cubicBezTo>
                      <a:pt x="19313" y="7251"/>
                      <a:pt x="18717" y="5180"/>
                      <a:pt x="17848" y="3215"/>
                    </a:cubicBezTo>
                    <a:cubicBezTo>
                      <a:pt x="17681" y="2846"/>
                      <a:pt x="17527" y="2537"/>
                      <a:pt x="17420" y="2334"/>
                    </a:cubicBezTo>
                    <a:cubicBezTo>
                      <a:pt x="17372" y="2227"/>
                      <a:pt x="17312" y="2132"/>
                      <a:pt x="17241" y="2025"/>
                    </a:cubicBezTo>
                    <a:close/>
                    <a:moveTo>
                      <a:pt x="13871" y="11169"/>
                    </a:moveTo>
                    <a:lnTo>
                      <a:pt x="13866" y="11174"/>
                    </a:lnTo>
                    <a:lnTo>
                      <a:pt x="13866" y="11174"/>
                    </a:lnTo>
                    <a:cubicBezTo>
                      <a:pt x="13868" y="11173"/>
                      <a:pt x="13870" y="11171"/>
                      <a:pt x="13871" y="11169"/>
                    </a:cubicBezTo>
                    <a:close/>
                    <a:moveTo>
                      <a:pt x="4506" y="7987"/>
                    </a:moveTo>
                    <a:cubicBezTo>
                      <a:pt x="4353" y="7987"/>
                      <a:pt x="4268" y="8001"/>
                      <a:pt x="4263" y="8025"/>
                    </a:cubicBezTo>
                    <a:cubicBezTo>
                      <a:pt x="4251" y="8156"/>
                      <a:pt x="6502" y="8513"/>
                      <a:pt x="9145" y="9383"/>
                    </a:cubicBezTo>
                    <a:cubicBezTo>
                      <a:pt x="11649" y="10195"/>
                      <a:pt x="13597" y="11178"/>
                      <a:pt x="13846" y="11178"/>
                    </a:cubicBezTo>
                    <a:cubicBezTo>
                      <a:pt x="13852" y="11178"/>
                      <a:pt x="13857" y="11177"/>
                      <a:pt x="13861" y="11176"/>
                    </a:cubicBezTo>
                    <a:lnTo>
                      <a:pt x="13861" y="11176"/>
                    </a:lnTo>
                    <a:cubicBezTo>
                      <a:pt x="13868" y="11053"/>
                      <a:pt x="11920" y="9835"/>
                      <a:pt x="9276" y="8966"/>
                    </a:cubicBezTo>
                    <a:cubicBezTo>
                      <a:pt x="7092" y="8241"/>
                      <a:pt x="5166" y="7987"/>
                      <a:pt x="4506" y="7987"/>
                    </a:cubicBezTo>
                    <a:close/>
                    <a:moveTo>
                      <a:pt x="13866" y="11174"/>
                    </a:moveTo>
                    <a:lnTo>
                      <a:pt x="13866" y="11174"/>
                    </a:lnTo>
                    <a:cubicBezTo>
                      <a:pt x="13864" y="11175"/>
                      <a:pt x="13863" y="11176"/>
                      <a:pt x="13861" y="11176"/>
                    </a:cubicBezTo>
                    <a:lnTo>
                      <a:pt x="13861" y="11176"/>
                    </a:lnTo>
                    <a:cubicBezTo>
                      <a:pt x="13861" y="11178"/>
                      <a:pt x="13860" y="11179"/>
                      <a:pt x="13860" y="11180"/>
                    </a:cubicBezTo>
                    <a:lnTo>
                      <a:pt x="13866" y="11174"/>
                    </a:lnTo>
                    <a:close/>
                    <a:moveTo>
                      <a:pt x="33479" y="5078"/>
                    </a:moveTo>
                    <a:cubicBezTo>
                      <a:pt x="33355" y="5125"/>
                      <a:pt x="33241" y="5188"/>
                      <a:pt x="33136" y="5251"/>
                    </a:cubicBezTo>
                    <a:cubicBezTo>
                      <a:pt x="32886" y="5370"/>
                      <a:pt x="32540" y="5573"/>
                      <a:pt x="32112" y="5811"/>
                    </a:cubicBezTo>
                    <a:cubicBezTo>
                      <a:pt x="31255" y="6311"/>
                      <a:pt x="30088" y="7025"/>
                      <a:pt x="28861" y="7894"/>
                    </a:cubicBezTo>
                    <a:cubicBezTo>
                      <a:pt x="27623" y="8763"/>
                      <a:pt x="26552" y="9609"/>
                      <a:pt x="25802" y="10252"/>
                    </a:cubicBezTo>
                    <a:cubicBezTo>
                      <a:pt x="25421" y="10573"/>
                      <a:pt x="25123" y="10835"/>
                      <a:pt x="24920" y="11026"/>
                    </a:cubicBezTo>
                    <a:cubicBezTo>
                      <a:pt x="24813" y="11109"/>
                      <a:pt x="24706" y="11216"/>
                      <a:pt x="24611" y="11323"/>
                    </a:cubicBezTo>
                    <a:cubicBezTo>
                      <a:pt x="24742" y="11240"/>
                      <a:pt x="24849" y="11157"/>
                      <a:pt x="24956" y="11061"/>
                    </a:cubicBezTo>
                    <a:lnTo>
                      <a:pt x="25861" y="10323"/>
                    </a:lnTo>
                    <a:cubicBezTo>
                      <a:pt x="26635" y="9704"/>
                      <a:pt x="27707" y="8871"/>
                      <a:pt x="28945" y="8001"/>
                    </a:cubicBezTo>
                    <a:cubicBezTo>
                      <a:pt x="30171" y="7144"/>
                      <a:pt x="31326" y="6418"/>
                      <a:pt x="32159" y="5906"/>
                    </a:cubicBezTo>
                    <a:lnTo>
                      <a:pt x="33148" y="5287"/>
                    </a:lnTo>
                    <a:cubicBezTo>
                      <a:pt x="33265" y="5223"/>
                      <a:pt x="33372" y="5159"/>
                      <a:pt x="33479" y="5078"/>
                    </a:cubicBezTo>
                    <a:close/>
                    <a:moveTo>
                      <a:pt x="35836" y="11176"/>
                    </a:moveTo>
                    <a:cubicBezTo>
                      <a:pt x="35801" y="11176"/>
                      <a:pt x="35766" y="11177"/>
                      <a:pt x="35731" y="11180"/>
                    </a:cubicBezTo>
                    <a:cubicBezTo>
                      <a:pt x="35493" y="11180"/>
                      <a:pt x="35148" y="11204"/>
                      <a:pt x="34731" y="11240"/>
                    </a:cubicBezTo>
                    <a:cubicBezTo>
                      <a:pt x="33624" y="11335"/>
                      <a:pt x="32540" y="11526"/>
                      <a:pt x="31469" y="11800"/>
                    </a:cubicBezTo>
                    <a:cubicBezTo>
                      <a:pt x="30397" y="12062"/>
                      <a:pt x="29350" y="12419"/>
                      <a:pt x="28349" y="12859"/>
                    </a:cubicBezTo>
                    <a:cubicBezTo>
                      <a:pt x="27957" y="13026"/>
                      <a:pt x="27647" y="13181"/>
                      <a:pt x="27433" y="13288"/>
                    </a:cubicBezTo>
                    <a:cubicBezTo>
                      <a:pt x="27326" y="13335"/>
                      <a:pt x="27218" y="13407"/>
                      <a:pt x="27123" y="13478"/>
                    </a:cubicBezTo>
                    <a:cubicBezTo>
                      <a:pt x="27242" y="13443"/>
                      <a:pt x="27349" y="13395"/>
                      <a:pt x="27468" y="13347"/>
                    </a:cubicBezTo>
                    <a:cubicBezTo>
                      <a:pt x="27671" y="13240"/>
                      <a:pt x="27992" y="13109"/>
                      <a:pt x="28385" y="12954"/>
                    </a:cubicBezTo>
                    <a:cubicBezTo>
                      <a:pt x="30421" y="12133"/>
                      <a:pt x="32552" y="11597"/>
                      <a:pt x="34743" y="11347"/>
                    </a:cubicBezTo>
                    <a:cubicBezTo>
                      <a:pt x="35160" y="11300"/>
                      <a:pt x="35493" y="11264"/>
                      <a:pt x="35731" y="11240"/>
                    </a:cubicBezTo>
                    <a:cubicBezTo>
                      <a:pt x="35850" y="11240"/>
                      <a:pt x="35969" y="11216"/>
                      <a:pt x="36100" y="11192"/>
                    </a:cubicBezTo>
                    <a:cubicBezTo>
                      <a:pt x="36008" y="11184"/>
                      <a:pt x="35921" y="11176"/>
                      <a:pt x="35836" y="11176"/>
                    </a:cubicBezTo>
                    <a:close/>
                    <a:moveTo>
                      <a:pt x="7635" y="13222"/>
                    </a:moveTo>
                    <a:cubicBezTo>
                      <a:pt x="6214" y="13222"/>
                      <a:pt x="4799" y="13375"/>
                      <a:pt x="3418" y="13693"/>
                    </a:cubicBezTo>
                    <a:cubicBezTo>
                      <a:pt x="2144" y="13990"/>
                      <a:pt x="1406" y="14312"/>
                      <a:pt x="1429" y="14383"/>
                    </a:cubicBezTo>
                    <a:cubicBezTo>
                      <a:pt x="1432" y="14392"/>
                      <a:pt x="1447" y="14396"/>
                      <a:pt x="1471" y="14396"/>
                    </a:cubicBezTo>
                    <a:cubicBezTo>
                      <a:pt x="1649" y="14396"/>
                      <a:pt x="2371" y="14189"/>
                      <a:pt x="3477" y="13990"/>
                    </a:cubicBezTo>
                    <a:cubicBezTo>
                      <a:pt x="4774" y="13765"/>
                      <a:pt x="6092" y="13658"/>
                      <a:pt x="7409" y="13658"/>
                    </a:cubicBezTo>
                    <a:cubicBezTo>
                      <a:pt x="7762" y="13658"/>
                      <a:pt x="8114" y="13666"/>
                      <a:pt x="8466" y="13681"/>
                    </a:cubicBezTo>
                    <a:cubicBezTo>
                      <a:pt x="10133" y="13740"/>
                      <a:pt x="11800" y="13967"/>
                      <a:pt x="13419" y="14359"/>
                    </a:cubicBezTo>
                    <a:cubicBezTo>
                      <a:pt x="14564" y="14643"/>
                      <a:pt x="15269" y="14926"/>
                      <a:pt x="15408" y="14926"/>
                    </a:cubicBezTo>
                    <a:cubicBezTo>
                      <a:pt x="15420" y="14926"/>
                      <a:pt x="15428" y="14924"/>
                      <a:pt x="15431" y="14919"/>
                    </a:cubicBezTo>
                    <a:cubicBezTo>
                      <a:pt x="15455" y="14871"/>
                      <a:pt x="14753" y="14455"/>
                      <a:pt x="13490" y="14074"/>
                    </a:cubicBezTo>
                    <a:cubicBezTo>
                      <a:pt x="11859" y="13586"/>
                      <a:pt x="10181" y="13300"/>
                      <a:pt x="8478" y="13240"/>
                    </a:cubicBezTo>
                    <a:cubicBezTo>
                      <a:pt x="8197" y="13228"/>
                      <a:pt x="7916" y="13222"/>
                      <a:pt x="7635" y="13222"/>
                    </a:cubicBezTo>
                    <a:close/>
                    <a:moveTo>
                      <a:pt x="30028" y="1"/>
                    </a:moveTo>
                    <a:lnTo>
                      <a:pt x="30028" y="12"/>
                    </a:lnTo>
                    <a:cubicBezTo>
                      <a:pt x="29802" y="72"/>
                      <a:pt x="29588" y="179"/>
                      <a:pt x="29397" y="322"/>
                    </a:cubicBezTo>
                    <a:cubicBezTo>
                      <a:pt x="28838" y="667"/>
                      <a:pt x="28314" y="1072"/>
                      <a:pt x="27826" y="1513"/>
                    </a:cubicBezTo>
                    <a:cubicBezTo>
                      <a:pt x="26218" y="2965"/>
                      <a:pt x="24861" y="4680"/>
                      <a:pt x="23825" y="6585"/>
                    </a:cubicBezTo>
                    <a:cubicBezTo>
                      <a:pt x="22801" y="8478"/>
                      <a:pt x="21932" y="10454"/>
                      <a:pt x="21241" y="12490"/>
                    </a:cubicBezTo>
                    <a:cubicBezTo>
                      <a:pt x="20694" y="14050"/>
                      <a:pt x="20396" y="15026"/>
                      <a:pt x="20456" y="15050"/>
                    </a:cubicBezTo>
                    <a:cubicBezTo>
                      <a:pt x="20456" y="15050"/>
                      <a:pt x="20457" y="15050"/>
                      <a:pt x="20458" y="15050"/>
                    </a:cubicBezTo>
                    <a:cubicBezTo>
                      <a:pt x="20525" y="15050"/>
                      <a:pt x="20916" y="14114"/>
                      <a:pt x="21527" y="12609"/>
                    </a:cubicBezTo>
                    <a:cubicBezTo>
                      <a:pt x="22289" y="10609"/>
                      <a:pt x="23182" y="8680"/>
                      <a:pt x="24206" y="6799"/>
                    </a:cubicBezTo>
                    <a:cubicBezTo>
                      <a:pt x="25218" y="4930"/>
                      <a:pt x="26516" y="3227"/>
                      <a:pt x="28028" y="1739"/>
                    </a:cubicBezTo>
                    <a:cubicBezTo>
                      <a:pt x="29195" y="608"/>
                      <a:pt x="30076" y="72"/>
                      <a:pt x="30028" y="1"/>
                    </a:cubicBezTo>
                    <a:close/>
                    <a:moveTo>
                      <a:pt x="14376" y="2606"/>
                    </a:moveTo>
                    <a:cubicBezTo>
                      <a:pt x="14374" y="2606"/>
                      <a:pt x="14373" y="2607"/>
                      <a:pt x="14372" y="2608"/>
                    </a:cubicBezTo>
                    <a:cubicBezTo>
                      <a:pt x="14252" y="2679"/>
                      <a:pt x="15955" y="5239"/>
                      <a:pt x="17443" y="8656"/>
                    </a:cubicBezTo>
                    <a:cubicBezTo>
                      <a:pt x="18926" y="12072"/>
                      <a:pt x="19534" y="15062"/>
                      <a:pt x="19668" y="15062"/>
                    </a:cubicBezTo>
                    <a:cubicBezTo>
                      <a:pt x="19669" y="15062"/>
                      <a:pt x="19669" y="15062"/>
                      <a:pt x="19670" y="15062"/>
                    </a:cubicBezTo>
                    <a:cubicBezTo>
                      <a:pt x="19729" y="15050"/>
                      <a:pt x="19646" y="14288"/>
                      <a:pt x="19372" y="13074"/>
                    </a:cubicBezTo>
                    <a:cubicBezTo>
                      <a:pt x="18622" y="9918"/>
                      <a:pt x="17348" y="6918"/>
                      <a:pt x="15586" y="4203"/>
                    </a:cubicBezTo>
                    <a:cubicBezTo>
                      <a:pt x="14927" y="3197"/>
                      <a:pt x="14436" y="2606"/>
                      <a:pt x="14376" y="2606"/>
                    </a:cubicBezTo>
                    <a:close/>
                    <a:moveTo>
                      <a:pt x="14383" y="10752"/>
                    </a:moveTo>
                    <a:cubicBezTo>
                      <a:pt x="14372" y="10788"/>
                      <a:pt x="14669" y="10978"/>
                      <a:pt x="15145" y="11311"/>
                    </a:cubicBezTo>
                    <a:cubicBezTo>
                      <a:pt x="16384" y="12181"/>
                      <a:pt x="17491" y="13216"/>
                      <a:pt x="18432" y="14395"/>
                    </a:cubicBezTo>
                    <a:cubicBezTo>
                      <a:pt x="18622" y="14645"/>
                      <a:pt x="18813" y="14895"/>
                      <a:pt x="19027" y="15133"/>
                    </a:cubicBezTo>
                    <a:cubicBezTo>
                      <a:pt x="19003" y="15038"/>
                      <a:pt x="18955" y="14955"/>
                      <a:pt x="18908" y="14883"/>
                    </a:cubicBezTo>
                    <a:cubicBezTo>
                      <a:pt x="18813" y="14752"/>
                      <a:pt x="18682" y="14562"/>
                      <a:pt x="18515" y="14324"/>
                    </a:cubicBezTo>
                    <a:cubicBezTo>
                      <a:pt x="17610" y="13097"/>
                      <a:pt x="16479" y="12050"/>
                      <a:pt x="15205" y="11216"/>
                    </a:cubicBezTo>
                    <a:cubicBezTo>
                      <a:pt x="14955" y="11061"/>
                      <a:pt x="14753" y="10942"/>
                      <a:pt x="14610" y="10859"/>
                    </a:cubicBezTo>
                    <a:cubicBezTo>
                      <a:pt x="14538" y="10811"/>
                      <a:pt x="14455" y="10776"/>
                      <a:pt x="14383" y="10752"/>
                    </a:cubicBezTo>
                    <a:close/>
                    <a:moveTo>
                      <a:pt x="6238" y="11077"/>
                    </a:moveTo>
                    <a:cubicBezTo>
                      <a:pt x="5223" y="11077"/>
                      <a:pt x="4620" y="11155"/>
                      <a:pt x="4620" y="11216"/>
                    </a:cubicBezTo>
                    <a:cubicBezTo>
                      <a:pt x="4632" y="11288"/>
                      <a:pt x="5454" y="11276"/>
                      <a:pt x="6799" y="11395"/>
                    </a:cubicBezTo>
                    <a:cubicBezTo>
                      <a:pt x="7466" y="11442"/>
                      <a:pt x="8264" y="11538"/>
                      <a:pt x="9133" y="11692"/>
                    </a:cubicBezTo>
                    <a:cubicBezTo>
                      <a:pt x="11026" y="12014"/>
                      <a:pt x="12871" y="12562"/>
                      <a:pt x="14633" y="13300"/>
                    </a:cubicBezTo>
                    <a:cubicBezTo>
                      <a:pt x="15455" y="13645"/>
                      <a:pt x="16169" y="13990"/>
                      <a:pt x="16765" y="14312"/>
                    </a:cubicBezTo>
                    <a:cubicBezTo>
                      <a:pt x="17886" y="14895"/>
                      <a:pt x="18575" y="15341"/>
                      <a:pt x="18681" y="15341"/>
                    </a:cubicBezTo>
                    <a:cubicBezTo>
                      <a:pt x="18687" y="15341"/>
                      <a:pt x="18691" y="15339"/>
                      <a:pt x="18694" y="15336"/>
                    </a:cubicBezTo>
                    <a:cubicBezTo>
                      <a:pt x="18717" y="15288"/>
                      <a:pt x="18074" y="14740"/>
                      <a:pt x="16919" y="14038"/>
                    </a:cubicBezTo>
                    <a:cubicBezTo>
                      <a:pt x="16241" y="13633"/>
                      <a:pt x="15526" y="13252"/>
                      <a:pt x="14800" y="12931"/>
                    </a:cubicBezTo>
                    <a:cubicBezTo>
                      <a:pt x="13907" y="12538"/>
                      <a:pt x="12990" y="12204"/>
                      <a:pt x="12062" y="11919"/>
                    </a:cubicBezTo>
                    <a:cubicBezTo>
                      <a:pt x="11121" y="11657"/>
                      <a:pt x="10157" y="11442"/>
                      <a:pt x="9192" y="11300"/>
                    </a:cubicBezTo>
                    <a:cubicBezTo>
                      <a:pt x="8407" y="11180"/>
                      <a:pt x="7609" y="11109"/>
                      <a:pt x="6811" y="11085"/>
                    </a:cubicBezTo>
                    <a:cubicBezTo>
                      <a:pt x="6608" y="11080"/>
                      <a:pt x="6417" y="11077"/>
                      <a:pt x="6238" y="11077"/>
                    </a:cubicBezTo>
                    <a:close/>
                    <a:moveTo>
                      <a:pt x="34912" y="7999"/>
                    </a:moveTo>
                    <a:cubicBezTo>
                      <a:pt x="34681" y="7999"/>
                      <a:pt x="33894" y="8134"/>
                      <a:pt x="32755" y="8454"/>
                    </a:cubicBezTo>
                    <a:cubicBezTo>
                      <a:pt x="31969" y="8692"/>
                      <a:pt x="31195" y="8954"/>
                      <a:pt x="30445" y="9275"/>
                    </a:cubicBezTo>
                    <a:cubicBezTo>
                      <a:pt x="28588" y="10037"/>
                      <a:pt x="26837" y="11026"/>
                      <a:pt x="25230" y="12228"/>
                    </a:cubicBezTo>
                    <a:cubicBezTo>
                      <a:pt x="24575" y="12716"/>
                      <a:pt x="23956" y="13252"/>
                      <a:pt x="23361" y="13800"/>
                    </a:cubicBezTo>
                    <a:cubicBezTo>
                      <a:pt x="22337" y="14764"/>
                      <a:pt x="21777" y="15431"/>
                      <a:pt x="21837" y="15479"/>
                    </a:cubicBezTo>
                    <a:cubicBezTo>
                      <a:pt x="21839" y="15480"/>
                      <a:pt x="21842" y="15481"/>
                      <a:pt x="21846" y="15481"/>
                    </a:cubicBezTo>
                    <a:cubicBezTo>
                      <a:pt x="21942" y="15481"/>
                      <a:pt x="22542" y="14887"/>
                      <a:pt x="23563" y="14038"/>
                    </a:cubicBezTo>
                    <a:cubicBezTo>
                      <a:pt x="24087" y="13597"/>
                      <a:pt x="24718" y="13085"/>
                      <a:pt x="25480" y="12562"/>
                    </a:cubicBezTo>
                    <a:cubicBezTo>
                      <a:pt x="26230" y="12038"/>
                      <a:pt x="27064" y="11490"/>
                      <a:pt x="27980" y="10966"/>
                    </a:cubicBezTo>
                    <a:cubicBezTo>
                      <a:pt x="28838" y="10478"/>
                      <a:pt x="29719" y="10037"/>
                      <a:pt x="30624" y="9645"/>
                    </a:cubicBezTo>
                    <a:cubicBezTo>
                      <a:pt x="31457" y="9275"/>
                      <a:pt x="32219" y="8978"/>
                      <a:pt x="32874" y="8752"/>
                    </a:cubicBezTo>
                    <a:cubicBezTo>
                      <a:pt x="34172" y="8287"/>
                      <a:pt x="35005" y="8073"/>
                      <a:pt x="34993" y="8001"/>
                    </a:cubicBezTo>
                    <a:lnTo>
                      <a:pt x="34993" y="8001"/>
                    </a:lnTo>
                    <a:lnTo>
                      <a:pt x="34981" y="8013"/>
                    </a:lnTo>
                    <a:cubicBezTo>
                      <a:pt x="34979" y="8004"/>
                      <a:pt x="34956" y="7999"/>
                      <a:pt x="34912" y="7999"/>
                    </a:cubicBezTo>
                    <a:close/>
                    <a:moveTo>
                      <a:pt x="4989" y="15098"/>
                    </a:moveTo>
                    <a:cubicBezTo>
                      <a:pt x="4656" y="15098"/>
                      <a:pt x="4489" y="15502"/>
                      <a:pt x="4727" y="15741"/>
                    </a:cubicBezTo>
                    <a:cubicBezTo>
                      <a:pt x="4805" y="15818"/>
                      <a:pt x="4900" y="15853"/>
                      <a:pt x="4993" y="15853"/>
                    </a:cubicBezTo>
                    <a:cubicBezTo>
                      <a:pt x="5186" y="15853"/>
                      <a:pt x="5370" y="15704"/>
                      <a:pt x="5370" y="15479"/>
                    </a:cubicBezTo>
                    <a:cubicBezTo>
                      <a:pt x="5370" y="15264"/>
                      <a:pt x="5192" y="15098"/>
                      <a:pt x="4989" y="15098"/>
                    </a:cubicBezTo>
                    <a:close/>
                    <a:moveTo>
                      <a:pt x="40027" y="15205"/>
                    </a:moveTo>
                    <a:cubicBezTo>
                      <a:pt x="39692" y="15205"/>
                      <a:pt x="39533" y="15613"/>
                      <a:pt x="39768" y="15836"/>
                    </a:cubicBezTo>
                    <a:cubicBezTo>
                      <a:pt x="39845" y="15913"/>
                      <a:pt x="39940" y="15948"/>
                      <a:pt x="40033" y="15948"/>
                    </a:cubicBezTo>
                    <a:cubicBezTo>
                      <a:pt x="40226" y="15948"/>
                      <a:pt x="40411" y="15799"/>
                      <a:pt x="40411" y="15574"/>
                    </a:cubicBezTo>
                    <a:cubicBezTo>
                      <a:pt x="40411" y="15371"/>
                      <a:pt x="40244" y="15205"/>
                      <a:pt x="40041" y="15205"/>
                    </a:cubicBezTo>
                    <a:cubicBezTo>
                      <a:pt x="40037" y="15205"/>
                      <a:pt x="40032" y="15205"/>
                      <a:pt x="40027" y="15205"/>
                    </a:cubicBezTo>
                    <a:close/>
                    <a:moveTo>
                      <a:pt x="11533" y="15558"/>
                    </a:moveTo>
                    <a:cubicBezTo>
                      <a:pt x="10785" y="15558"/>
                      <a:pt x="10035" y="15643"/>
                      <a:pt x="9299" y="15812"/>
                    </a:cubicBezTo>
                    <a:cubicBezTo>
                      <a:pt x="8668" y="15955"/>
                      <a:pt x="8311" y="16122"/>
                      <a:pt x="8311" y="16169"/>
                    </a:cubicBezTo>
                    <a:cubicBezTo>
                      <a:pt x="8317" y="16190"/>
                      <a:pt x="8362" y="16199"/>
                      <a:pt x="8441" y="16199"/>
                    </a:cubicBezTo>
                    <a:cubicBezTo>
                      <a:pt x="8820" y="16199"/>
                      <a:pt x="9987" y="15998"/>
                      <a:pt x="11420" y="15998"/>
                    </a:cubicBezTo>
                    <a:cubicBezTo>
                      <a:pt x="11541" y="15998"/>
                      <a:pt x="11663" y="15999"/>
                      <a:pt x="11788" y="16002"/>
                    </a:cubicBezTo>
                    <a:cubicBezTo>
                      <a:pt x="13483" y="16034"/>
                      <a:pt x="14861" y="16391"/>
                      <a:pt x="15183" y="16391"/>
                    </a:cubicBezTo>
                    <a:cubicBezTo>
                      <a:pt x="15225" y="16391"/>
                      <a:pt x="15248" y="16385"/>
                      <a:pt x="15253" y="16372"/>
                    </a:cubicBezTo>
                    <a:lnTo>
                      <a:pt x="15265" y="16372"/>
                    </a:lnTo>
                    <a:cubicBezTo>
                      <a:pt x="15276" y="16324"/>
                      <a:pt x="14919" y="16133"/>
                      <a:pt x="14300" y="15955"/>
                    </a:cubicBezTo>
                    <a:cubicBezTo>
                      <a:pt x="13401" y="15690"/>
                      <a:pt x="12468" y="15558"/>
                      <a:pt x="11533" y="15558"/>
                    </a:cubicBezTo>
                    <a:close/>
                    <a:moveTo>
                      <a:pt x="32054" y="13285"/>
                    </a:moveTo>
                    <a:cubicBezTo>
                      <a:pt x="31958" y="13285"/>
                      <a:pt x="31858" y="13286"/>
                      <a:pt x="31755" y="13288"/>
                    </a:cubicBezTo>
                    <a:cubicBezTo>
                      <a:pt x="31052" y="13288"/>
                      <a:pt x="30362" y="13347"/>
                      <a:pt x="29671" y="13443"/>
                    </a:cubicBezTo>
                    <a:cubicBezTo>
                      <a:pt x="28826" y="13562"/>
                      <a:pt x="27992" y="13740"/>
                      <a:pt x="27171" y="13978"/>
                    </a:cubicBezTo>
                    <a:cubicBezTo>
                      <a:pt x="26349" y="14217"/>
                      <a:pt x="25552" y="14514"/>
                      <a:pt x="24766" y="14859"/>
                    </a:cubicBezTo>
                    <a:cubicBezTo>
                      <a:pt x="24135" y="15145"/>
                      <a:pt x="23516" y="15467"/>
                      <a:pt x="22932" y="15824"/>
                    </a:cubicBezTo>
                    <a:cubicBezTo>
                      <a:pt x="21920" y="16455"/>
                      <a:pt x="21372" y="16919"/>
                      <a:pt x="21396" y="16979"/>
                    </a:cubicBezTo>
                    <a:cubicBezTo>
                      <a:pt x="21399" y="16983"/>
                      <a:pt x="21404" y="16985"/>
                      <a:pt x="21412" y="16985"/>
                    </a:cubicBezTo>
                    <a:cubicBezTo>
                      <a:pt x="21518" y="16985"/>
                      <a:pt x="22111" y="16619"/>
                      <a:pt x="23075" y="16098"/>
                    </a:cubicBezTo>
                    <a:cubicBezTo>
                      <a:pt x="23575" y="15812"/>
                      <a:pt x="24206" y="15514"/>
                      <a:pt x="24920" y="15217"/>
                    </a:cubicBezTo>
                    <a:cubicBezTo>
                      <a:pt x="25682" y="14907"/>
                      <a:pt x="26468" y="14621"/>
                      <a:pt x="27278" y="14383"/>
                    </a:cubicBezTo>
                    <a:cubicBezTo>
                      <a:pt x="28076" y="14157"/>
                      <a:pt x="28885" y="13978"/>
                      <a:pt x="29707" y="13836"/>
                    </a:cubicBezTo>
                    <a:cubicBezTo>
                      <a:pt x="30469" y="13705"/>
                      <a:pt x="31147" y="13621"/>
                      <a:pt x="31731" y="13586"/>
                    </a:cubicBezTo>
                    <a:cubicBezTo>
                      <a:pt x="32898" y="13502"/>
                      <a:pt x="33624" y="13502"/>
                      <a:pt x="33624" y="13431"/>
                    </a:cubicBezTo>
                    <a:cubicBezTo>
                      <a:pt x="33635" y="13387"/>
                      <a:pt x="33033" y="13285"/>
                      <a:pt x="32054" y="13285"/>
                    </a:cubicBezTo>
                    <a:close/>
                    <a:moveTo>
                      <a:pt x="30579" y="15180"/>
                    </a:moveTo>
                    <a:cubicBezTo>
                      <a:pt x="30315" y="15180"/>
                      <a:pt x="30052" y="15188"/>
                      <a:pt x="29790" y="15205"/>
                    </a:cubicBezTo>
                    <a:cubicBezTo>
                      <a:pt x="29171" y="15240"/>
                      <a:pt x="28564" y="15312"/>
                      <a:pt x="27968" y="15431"/>
                    </a:cubicBezTo>
                    <a:cubicBezTo>
                      <a:pt x="27718" y="15467"/>
                      <a:pt x="27492" y="15526"/>
                      <a:pt x="27290" y="15586"/>
                    </a:cubicBezTo>
                    <a:cubicBezTo>
                      <a:pt x="27076" y="15633"/>
                      <a:pt x="26909" y="15681"/>
                      <a:pt x="26778" y="15729"/>
                    </a:cubicBezTo>
                    <a:cubicBezTo>
                      <a:pt x="26623" y="15764"/>
                      <a:pt x="26480" y="15812"/>
                      <a:pt x="26349" y="15883"/>
                    </a:cubicBezTo>
                    <a:cubicBezTo>
                      <a:pt x="26492" y="15860"/>
                      <a:pt x="26647" y="15824"/>
                      <a:pt x="26790" y="15788"/>
                    </a:cubicBezTo>
                    <a:cubicBezTo>
                      <a:pt x="26933" y="15752"/>
                      <a:pt x="27099" y="15705"/>
                      <a:pt x="27302" y="15669"/>
                    </a:cubicBezTo>
                    <a:cubicBezTo>
                      <a:pt x="27504" y="15621"/>
                      <a:pt x="27730" y="15574"/>
                      <a:pt x="27992" y="15538"/>
                    </a:cubicBezTo>
                    <a:cubicBezTo>
                      <a:pt x="28588" y="15431"/>
                      <a:pt x="29195" y="15371"/>
                      <a:pt x="29790" y="15336"/>
                    </a:cubicBezTo>
                    <a:cubicBezTo>
                      <a:pt x="30017" y="15329"/>
                      <a:pt x="30244" y="15325"/>
                      <a:pt x="30471" y="15325"/>
                    </a:cubicBezTo>
                    <a:cubicBezTo>
                      <a:pt x="30993" y="15325"/>
                      <a:pt x="31514" y="15345"/>
                      <a:pt x="32029" y="15395"/>
                    </a:cubicBezTo>
                    <a:cubicBezTo>
                      <a:pt x="32767" y="15479"/>
                      <a:pt x="33493" y="15610"/>
                      <a:pt x="34219" y="15776"/>
                    </a:cubicBezTo>
                    <a:cubicBezTo>
                      <a:pt x="34803" y="15931"/>
                      <a:pt x="35374" y="16122"/>
                      <a:pt x="35946" y="16336"/>
                    </a:cubicBezTo>
                    <a:cubicBezTo>
                      <a:pt x="36184" y="16431"/>
                      <a:pt x="36410" y="16538"/>
                      <a:pt x="36589" y="16610"/>
                    </a:cubicBezTo>
                    <a:cubicBezTo>
                      <a:pt x="36779" y="16693"/>
                      <a:pt x="36946" y="16764"/>
                      <a:pt x="37077" y="16836"/>
                    </a:cubicBezTo>
                    <a:cubicBezTo>
                      <a:pt x="37208" y="16907"/>
                      <a:pt x="37339" y="16967"/>
                      <a:pt x="37482" y="17015"/>
                    </a:cubicBezTo>
                    <a:cubicBezTo>
                      <a:pt x="37363" y="16907"/>
                      <a:pt x="37220" y="16824"/>
                      <a:pt x="37089" y="16753"/>
                    </a:cubicBezTo>
                    <a:cubicBezTo>
                      <a:pt x="36934" y="16657"/>
                      <a:pt x="36767" y="16586"/>
                      <a:pt x="36612" y="16514"/>
                    </a:cubicBezTo>
                    <a:cubicBezTo>
                      <a:pt x="36410" y="16431"/>
                      <a:pt x="36208" y="16324"/>
                      <a:pt x="35969" y="16229"/>
                    </a:cubicBezTo>
                    <a:cubicBezTo>
                      <a:pt x="35398" y="16002"/>
                      <a:pt x="34826" y="15800"/>
                      <a:pt x="34231" y="15645"/>
                    </a:cubicBezTo>
                    <a:cubicBezTo>
                      <a:pt x="33505" y="15467"/>
                      <a:pt x="32767" y="15324"/>
                      <a:pt x="32029" y="15252"/>
                    </a:cubicBezTo>
                    <a:cubicBezTo>
                      <a:pt x="31544" y="15206"/>
                      <a:pt x="31060" y="15180"/>
                      <a:pt x="30579" y="15180"/>
                    </a:cubicBezTo>
                    <a:close/>
                    <a:moveTo>
                      <a:pt x="35353" y="17752"/>
                    </a:moveTo>
                    <a:cubicBezTo>
                      <a:pt x="35348" y="17752"/>
                      <a:pt x="35343" y="17752"/>
                      <a:pt x="35338" y="17753"/>
                    </a:cubicBezTo>
                    <a:cubicBezTo>
                      <a:pt x="35255" y="17753"/>
                      <a:pt x="35184" y="17824"/>
                      <a:pt x="35184" y="17907"/>
                    </a:cubicBezTo>
                    <a:cubicBezTo>
                      <a:pt x="35184" y="18003"/>
                      <a:pt x="35263" y="18061"/>
                      <a:pt x="35344" y="18061"/>
                    </a:cubicBezTo>
                    <a:cubicBezTo>
                      <a:pt x="35385" y="18061"/>
                      <a:pt x="35426" y="18046"/>
                      <a:pt x="35458" y="18015"/>
                    </a:cubicBezTo>
                    <a:cubicBezTo>
                      <a:pt x="35550" y="17911"/>
                      <a:pt x="35486" y="17752"/>
                      <a:pt x="35353" y="17752"/>
                    </a:cubicBezTo>
                    <a:close/>
                    <a:moveTo>
                      <a:pt x="26103" y="16964"/>
                    </a:moveTo>
                    <a:cubicBezTo>
                      <a:pt x="24994" y="16964"/>
                      <a:pt x="23883" y="17080"/>
                      <a:pt x="22789" y="17312"/>
                    </a:cubicBezTo>
                    <a:cubicBezTo>
                      <a:pt x="21849" y="17515"/>
                      <a:pt x="21301" y="17741"/>
                      <a:pt x="21313" y="17788"/>
                    </a:cubicBezTo>
                    <a:cubicBezTo>
                      <a:pt x="21317" y="17802"/>
                      <a:pt x="21345" y="17808"/>
                      <a:pt x="21397" y="17808"/>
                    </a:cubicBezTo>
                    <a:cubicBezTo>
                      <a:pt x="21816" y="17808"/>
                      <a:pt x="23747" y="17405"/>
                      <a:pt x="26154" y="17405"/>
                    </a:cubicBezTo>
                    <a:cubicBezTo>
                      <a:pt x="26270" y="17405"/>
                      <a:pt x="26386" y="17405"/>
                      <a:pt x="26504" y="17407"/>
                    </a:cubicBezTo>
                    <a:cubicBezTo>
                      <a:pt x="29148" y="17462"/>
                      <a:pt x="31260" y="18078"/>
                      <a:pt x="31627" y="18078"/>
                    </a:cubicBezTo>
                    <a:cubicBezTo>
                      <a:pt x="31660" y="18078"/>
                      <a:pt x="31679" y="18073"/>
                      <a:pt x="31683" y="18062"/>
                    </a:cubicBezTo>
                    <a:lnTo>
                      <a:pt x="31671" y="18062"/>
                    </a:lnTo>
                    <a:cubicBezTo>
                      <a:pt x="31695" y="18003"/>
                      <a:pt x="31147" y="17765"/>
                      <a:pt x="30231" y="17503"/>
                    </a:cubicBezTo>
                    <a:cubicBezTo>
                      <a:pt x="28880" y="17145"/>
                      <a:pt x="27493" y="16964"/>
                      <a:pt x="26103" y="16964"/>
                    </a:cubicBezTo>
                    <a:close/>
                    <a:moveTo>
                      <a:pt x="32421" y="18943"/>
                    </a:moveTo>
                    <a:lnTo>
                      <a:pt x="32421" y="18943"/>
                    </a:lnTo>
                    <a:cubicBezTo>
                      <a:pt x="32981" y="19289"/>
                      <a:pt x="33564" y="19586"/>
                      <a:pt x="34160" y="19836"/>
                    </a:cubicBezTo>
                    <a:cubicBezTo>
                      <a:pt x="34743" y="20134"/>
                      <a:pt x="35350" y="20384"/>
                      <a:pt x="35969" y="20598"/>
                    </a:cubicBezTo>
                    <a:lnTo>
                      <a:pt x="35969" y="20586"/>
                    </a:lnTo>
                    <a:cubicBezTo>
                      <a:pt x="34826" y="19955"/>
                      <a:pt x="33648" y="19408"/>
                      <a:pt x="32421" y="18943"/>
                    </a:cubicBezTo>
                    <a:close/>
                    <a:moveTo>
                      <a:pt x="12952" y="17152"/>
                    </a:moveTo>
                    <a:cubicBezTo>
                      <a:pt x="11534" y="17152"/>
                      <a:pt x="10118" y="17263"/>
                      <a:pt x="8716" y="17479"/>
                    </a:cubicBezTo>
                    <a:cubicBezTo>
                      <a:pt x="6537" y="17800"/>
                      <a:pt x="4418" y="18419"/>
                      <a:pt x="2418" y="19324"/>
                    </a:cubicBezTo>
                    <a:lnTo>
                      <a:pt x="1858" y="19574"/>
                    </a:lnTo>
                    <a:lnTo>
                      <a:pt x="1382" y="19824"/>
                    </a:lnTo>
                    <a:cubicBezTo>
                      <a:pt x="1120" y="19943"/>
                      <a:pt x="870" y="20086"/>
                      <a:pt x="632" y="20241"/>
                    </a:cubicBezTo>
                    <a:cubicBezTo>
                      <a:pt x="239" y="20479"/>
                      <a:pt x="1" y="20598"/>
                      <a:pt x="36" y="20658"/>
                    </a:cubicBezTo>
                    <a:cubicBezTo>
                      <a:pt x="38" y="20661"/>
                      <a:pt x="43" y="20663"/>
                      <a:pt x="50" y="20663"/>
                    </a:cubicBezTo>
                    <a:cubicBezTo>
                      <a:pt x="174" y="20663"/>
                      <a:pt x="1072" y="20184"/>
                      <a:pt x="2525" y="19610"/>
                    </a:cubicBezTo>
                    <a:cubicBezTo>
                      <a:pt x="4537" y="18800"/>
                      <a:pt x="6632" y="18229"/>
                      <a:pt x="8776" y="17907"/>
                    </a:cubicBezTo>
                    <a:cubicBezTo>
                      <a:pt x="10439" y="17658"/>
                      <a:pt x="12118" y="17530"/>
                      <a:pt x="13799" y="17530"/>
                    </a:cubicBezTo>
                    <a:cubicBezTo>
                      <a:pt x="14283" y="17530"/>
                      <a:pt x="14768" y="17541"/>
                      <a:pt x="15253" y="17562"/>
                    </a:cubicBezTo>
                    <a:cubicBezTo>
                      <a:pt x="16571" y="17619"/>
                      <a:pt x="17504" y="17714"/>
                      <a:pt x="17829" y="17714"/>
                    </a:cubicBezTo>
                    <a:cubicBezTo>
                      <a:pt x="17912" y="17714"/>
                      <a:pt x="17955" y="17708"/>
                      <a:pt x="17955" y="17693"/>
                    </a:cubicBezTo>
                    <a:cubicBezTo>
                      <a:pt x="17729" y="17586"/>
                      <a:pt x="17491" y="17526"/>
                      <a:pt x="17241" y="17515"/>
                    </a:cubicBezTo>
                    <a:cubicBezTo>
                      <a:pt x="16777" y="17419"/>
                      <a:pt x="16110" y="17336"/>
                      <a:pt x="15276" y="17253"/>
                    </a:cubicBezTo>
                    <a:cubicBezTo>
                      <a:pt x="14503" y="17185"/>
                      <a:pt x="13727" y="17152"/>
                      <a:pt x="12952" y="17152"/>
                    </a:cubicBezTo>
                    <a:close/>
                    <a:moveTo>
                      <a:pt x="11722" y="18985"/>
                    </a:moveTo>
                    <a:cubicBezTo>
                      <a:pt x="11636" y="18985"/>
                      <a:pt x="11550" y="18991"/>
                      <a:pt x="11466" y="19003"/>
                    </a:cubicBezTo>
                    <a:lnTo>
                      <a:pt x="10907" y="19003"/>
                    </a:lnTo>
                    <a:lnTo>
                      <a:pt x="10169" y="19050"/>
                    </a:lnTo>
                    <a:cubicBezTo>
                      <a:pt x="8728" y="19158"/>
                      <a:pt x="7311" y="19443"/>
                      <a:pt x="5954" y="19908"/>
                    </a:cubicBezTo>
                    <a:cubicBezTo>
                      <a:pt x="4597" y="20384"/>
                      <a:pt x="3287" y="21015"/>
                      <a:pt x="2060" y="21777"/>
                    </a:cubicBezTo>
                    <a:cubicBezTo>
                      <a:pt x="1584" y="22063"/>
                      <a:pt x="1203" y="22313"/>
                      <a:pt x="941" y="22479"/>
                    </a:cubicBezTo>
                    <a:cubicBezTo>
                      <a:pt x="810" y="22563"/>
                      <a:pt x="679" y="22658"/>
                      <a:pt x="548" y="22753"/>
                    </a:cubicBezTo>
                    <a:cubicBezTo>
                      <a:pt x="691" y="22694"/>
                      <a:pt x="834" y="22622"/>
                      <a:pt x="977" y="22527"/>
                    </a:cubicBezTo>
                    <a:lnTo>
                      <a:pt x="2108" y="21872"/>
                    </a:lnTo>
                    <a:cubicBezTo>
                      <a:pt x="3346" y="21146"/>
                      <a:pt x="4656" y="20539"/>
                      <a:pt x="6001" y="20051"/>
                    </a:cubicBezTo>
                    <a:cubicBezTo>
                      <a:pt x="7359" y="19586"/>
                      <a:pt x="8764" y="19277"/>
                      <a:pt x="10192" y="19134"/>
                    </a:cubicBezTo>
                    <a:lnTo>
                      <a:pt x="10943" y="19062"/>
                    </a:lnTo>
                    <a:lnTo>
                      <a:pt x="11502" y="19039"/>
                    </a:lnTo>
                    <a:cubicBezTo>
                      <a:pt x="11657" y="19039"/>
                      <a:pt x="11812" y="19027"/>
                      <a:pt x="11978" y="19003"/>
                    </a:cubicBezTo>
                    <a:cubicBezTo>
                      <a:pt x="11895" y="18991"/>
                      <a:pt x="11809" y="18985"/>
                      <a:pt x="11722" y="18985"/>
                    </a:cubicBezTo>
                    <a:close/>
                    <a:moveTo>
                      <a:pt x="23657" y="20601"/>
                    </a:moveTo>
                    <a:cubicBezTo>
                      <a:pt x="23608" y="20601"/>
                      <a:pt x="23557" y="20604"/>
                      <a:pt x="23504" y="20610"/>
                    </a:cubicBezTo>
                    <a:cubicBezTo>
                      <a:pt x="23504" y="20634"/>
                      <a:pt x="23932" y="20670"/>
                      <a:pt x="24623" y="20789"/>
                    </a:cubicBezTo>
                    <a:cubicBezTo>
                      <a:pt x="25504" y="20932"/>
                      <a:pt x="26385" y="21158"/>
                      <a:pt x="27230" y="21456"/>
                    </a:cubicBezTo>
                    <a:cubicBezTo>
                      <a:pt x="28088" y="21753"/>
                      <a:pt x="28909" y="22134"/>
                      <a:pt x="29695" y="22575"/>
                    </a:cubicBezTo>
                    <a:cubicBezTo>
                      <a:pt x="30274" y="22893"/>
                      <a:pt x="30626" y="23124"/>
                      <a:pt x="30678" y="23124"/>
                    </a:cubicBezTo>
                    <a:cubicBezTo>
                      <a:pt x="30680" y="23124"/>
                      <a:pt x="30682" y="23124"/>
                      <a:pt x="30683" y="23122"/>
                    </a:cubicBezTo>
                    <a:cubicBezTo>
                      <a:pt x="30612" y="23051"/>
                      <a:pt x="30528" y="22991"/>
                      <a:pt x="30445" y="22932"/>
                    </a:cubicBezTo>
                    <a:cubicBezTo>
                      <a:pt x="30290" y="22825"/>
                      <a:pt x="30052" y="22658"/>
                      <a:pt x="29754" y="22479"/>
                    </a:cubicBezTo>
                    <a:cubicBezTo>
                      <a:pt x="28981" y="22015"/>
                      <a:pt x="28147" y="21622"/>
                      <a:pt x="27290" y="21325"/>
                    </a:cubicBezTo>
                    <a:cubicBezTo>
                      <a:pt x="26433" y="21027"/>
                      <a:pt x="25540" y="20813"/>
                      <a:pt x="24635" y="20682"/>
                    </a:cubicBezTo>
                    <a:cubicBezTo>
                      <a:pt x="24361" y="20646"/>
                      <a:pt x="24087" y="20622"/>
                      <a:pt x="23801" y="20610"/>
                    </a:cubicBezTo>
                    <a:cubicBezTo>
                      <a:pt x="23754" y="20604"/>
                      <a:pt x="23706" y="20601"/>
                      <a:pt x="23657" y="20601"/>
                    </a:cubicBezTo>
                    <a:close/>
                    <a:moveTo>
                      <a:pt x="15095" y="19375"/>
                    </a:moveTo>
                    <a:cubicBezTo>
                      <a:pt x="14800" y="19375"/>
                      <a:pt x="14250" y="19418"/>
                      <a:pt x="13526" y="19527"/>
                    </a:cubicBezTo>
                    <a:cubicBezTo>
                      <a:pt x="12074" y="19777"/>
                      <a:pt x="10657" y="20205"/>
                      <a:pt x="9299" y="20789"/>
                    </a:cubicBezTo>
                    <a:cubicBezTo>
                      <a:pt x="7954" y="21384"/>
                      <a:pt x="6668" y="22110"/>
                      <a:pt x="5466" y="22956"/>
                    </a:cubicBezTo>
                    <a:cubicBezTo>
                      <a:pt x="4549" y="23611"/>
                      <a:pt x="4025" y="24075"/>
                      <a:pt x="4061" y="24123"/>
                    </a:cubicBezTo>
                    <a:cubicBezTo>
                      <a:pt x="4063" y="24127"/>
                      <a:pt x="4068" y="24129"/>
                      <a:pt x="4076" y="24129"/>
                    </a:cubicBezTo>
                    <a:cubicBezTo>
                      <a:pt x="4179" y="24129"/>
                      <a:pt x="4745" y="23761"/>
                      <a:pt x="5632" y="23218"/>
                    </a:cubicBezTo>
                    <a:cubicBezTo>
                      <a:pt x="6859" y="22456"/>
                      <a:pt x="8145" y="21777"/>
                      <a:pt x="9478" y="21194"/>
                    </a:cubicBezTo>
                    <a:cubicBezTo>
                      <a:pt x="12586" y="19824"/>
                      <a:pt x="15372" y="19539"/>
                      <a:pt x="15348" y="19396"/>
                    </a:cubicBezTo>
                    <a:lnTo>
                      <a:pt x="15348" y="19396"/>
                    </a:lnTo>
                    <a:lnTo>
                      <a:pt x="15336" y="19408"/>
                    </a:lnTo>
                    <a:cubicBezTo>
                      <a:pt x="15336" y="19387"/>
                      <a:pt x="15252" y="19375"/>
                      <a:pt x="15095" y="19375"/>
                    </a:cubicBezTo>
                    <a:close/>
                    <a:moveTo>
                      <a:pt x="19149" y="19905"/>
                    </a:moveTo>
                    <a:cubicBezTo>
                      <a:pt x="19024" y="19905"/>
                      <a:pt x="18336" y="20924"/>
                      <a:pt x="17920" y="22348"/>
                    </a:cubicBezTo>
                    <a:cubicBezTo>
                      <a:pt x="17491" y="23813"/>
                      <a:pt x="17527" y="25063"/>
                      <a:pt x="17646" y="25063"/>
                    </a:cubicBezTo>
                    <a:cubicBezTo>
                      <a:pt x="17646" y="25063"/>
                      <a:pt x="17647" y="25063"/>
                      <a:pt x="17648" y="25063"/>
                    </a:cubicBezTo>
                    <a:cubicBezTo>
                      <a:pt x="17766" y="25063"/>
                      <a:pt x="17922" y="23877"/>
                      <a:pt x="18336" y="22468"/>
                    </a:cubicBezTo>
                    <a:cubicBezTo>
                      <a:pt x="18753" y="21063"/>
                      <a:pt x="19253" y="19979"/>
                      <a:pt x="19158" y="19908"/>
                    </a:cubicBezTo>
                    <a:cubicBezTo>
                      <a:pt x="19155" y="19906"/>
                      <a:pt x="19152" y="19905"/>
                      <a:pt x="19149" y="19905"/>
                    </a:cubicBezTo>
                    <a:close/>
                    <a:moveTo>
                      <a:pt x="22111" y="21801"/>
                    </a:moveTo>
                    <a:lnTo>
                      <a:pt x="22111" y="21801"/>
                    </a:lnTo>
                    <a:cubicBezTo>
                      <a:pt x="22730" y="22456"/>
                      <a:pt x="23385" y="23087"/>
                      <a:pt x="24075" y="23682"/>
                    </a:cubicBezTo>
                    <a:cubicBezTo>
                      <a:pt x="24730" y="24301"/>
                      <a:pt x="25421" y="24896"/>
                      <a:pt x="26135" y="25456"/>
                    </a:cubicBezTo>
                    <a:lnTo>
                      <a:pt x="26147" y="25444"/>
                    </a:lnTo>
                    <a:cubicBezTo>
                      <a:pt x="25516" y="24789"/>
                      <a:pt x="24861" y="24158"/>
                      <a:pt x="24170" y="23575"/>
                    </a:cubicBezTo>
                    <a:cubicBezTo>
                      <a:pt x="23516" y="22944"/>
                      <a:pt x="22825" y="22348"/>
                      <a:pt x="22111" y="21801"/>
                    </a:cubicBezTo>
                    <a:close/>
                    <a:moveTo>
                      <a:pt x="22678" y="18844"/>
                    </a:moveTo>
                    <a:cubicBezTo>
                      <a:pt x="22469" y="18844"/>
                      <a:pt x="22263" y="18861"/>
                      <a:pt x="22051" y="18908"/>
                    </a:cubicBezTo>
                    <a:cubicBezTo>
                      <a:pt x="22051" y="18979"/>
                      <a:pt x="23194" y="19015"/>
                      <a:pt x="25016" y="19241"/>
                    </a:cubicBezTo>
                    <a:lnTo>
                      <a:pt x="25730" y="19336"/>
                    </a:lnTo>
                    <a:cubicBezTo>
                      <a:pt x="25980" y="19372"/>
                      <a:pt x="26218" y="19420"/>
                      <a:pt x="26492" y="19467"/>
                    </a:cubicBezTo>
                    <a:cubicBezTo>
                      <a:pt x="27028" y="19551"/>
                      <a:pt x="27587" y="19682"/>
                      <a:pt x="28183" y="19801"/>
                    </a:cubicBezTo>
                    <a:cubicBezTo>
                      <a:pt x="30755" y="20384"/>
                      <a:pt x="33231" y="21277"/>
                      <a:pt x="35588" y="22456"/>
                    </a:cubicBezTo>
                    <a:cubicBezTo>
                      <a:pt x="36124" y="22741"/>
                      <a:pt x="36636" y="22991"/>
                      <a:pt x="37101" y="23265"/>
                    </a:cubicBezTo>
                    <a:cubicBezTo>
                      <a:pt x="37327" y="23396"/>
                      <a:pt x="37565" y="23515"/>
                      <a:pt x="37779" y="23658"/>
                    </a:cubicBezTo>
                    <a:cubicBezTo>
                      <a:pt x="37982" y="23789"/>
                      <a:pt x="38196" y="23908"/>
                      <a:pt x="38386" y="24027"/>
                    </a:cubicBezTo>
                    <a:cubicBezTo>
                      <a:pt x="39885" y="24966"/>
                      <a:pt x="40780" y="25662"/>
                      <a:pt x="40879" y="25662"/>
                    </a:cubicBezTo>
                    <a:cubicBezTo>
                      <a:pt x="40883" y="25662"/>
                      <a:pt x="40885" y="25661"/>
                      <a:pt x="40887" y="25658"/>
                    </a:cubicBezTo>
                    <a:cubicBezTo>
                      <a:pt x="40911" y="25635"/>
                      <a:pt x="40696" y="25444"/>
                      <a:pt x="40315" y="25111"/>
                    </a:cubicBezTo>
                    <a:cubicBezTo>
                      <a:pt x="40113" y="24932"/>
                      <a:pt x="39875" y="24742"/>
                      <a:pt x="39577" y="24515"/>
                    </a:cubicBezTo>
                    <a:cubicBezTo>
                      <a:pt x="39279" y="24301"/>
                      <a:pt x="38946" y="24039"/>
                      <a:pt x="38565" y="23789"/>
                    </a:cubicBezTo>
                    <a:lnTo>
                      <a:pt x="37958" y="23384"/>
                    </a:lnTo>
                    <a:cubicBezTo>
                      <a:pt x="37744" y="23241"/>
                      <a:pt x="37517" y="23110"/>
                      <a:pt x="37291" y="22968"/>
                    </a:cubicBezTo>
                    <a:cubicBezTo>
                      <a:pt x="36791" y="22658"/>
                      <a:pt x="36291" y="22372"/>
                      <a:pt x="35767" y="22110"/>
                    </a:cubicBezTo>
                    <a:cubicBezTo>
                      <a:pt x="34588" y="21491"/>
                      <a:pt x="33362" y="20944"/>
                      <a:pt x="32112" y="20491"/>
                    </a:cubicBezTo>
                    <a:cubicBezTo>
                      <a:pt x="30850" y="20039"/>
                      <a:pt x="29576" y="19682"/>
                      <a:pt x="28266" y="19396"/>
                    </a:cubicBezTo>
                    <a:cubicBezTo>
                      <a:pt x="27671" y="19289"/>
                      <a:pt x="27099" y="19170"/>
                      <a:pt x="26552" y="19098"/>
                    </a:cubicBezTo>
                    <a:cubicBezTo>
                      <a:pt x="26290" y="19062"/>
                      <a:pt x="26028" y="19027"/>
                      <a:pt x="25778" y="19003"/>
                    </a:cubicBezTo>
                    <a:lnTo>
                      <a:pt x="25051" y="18920"/>
                    </a:lnTo>
                    <a:cubicBezTo>
                      <a:pt x="24635" y="18872"/>
                      <a:pt x="24218" y="18848"/>
                      <a:pt x="23801" y="18848"/>
                    </a:cubicBezTo>
                    <a:lnTo>
                      <a:pt x="22861" y="18848"/>
                    </a:lnTo>
                    <a:cubicBezTo>
                      <a:pt x="22799" y="18845"/>
                      <a:pt x="22738" y="18844"/>
                      <a:pt x="22678" y="18844"/>
                    </a:cubicBezTo>
                    <a:close/>
                    <a:moveTo>
                      <a:pt x="30362" y="21420"/>
                    </a:moveTo>
                    <a:lnTo>
                      <a:pt x="30362" y="21420"/>
                    </a:lnTo>
                    <a:cubicBezTo>
                      <a:pt x="30362" y="21432"/>
                      <a:pt x="30695" y="21622"/>
                      <a:pt x="31195" y="21956"/>
                    </a:cubicBezTo>
                    <a:cubicBezTo>
                      <a:pt x="31862" y="22384"/>
                      <a:pt x="32481" y="22860"/>
                      <a:pt x="33076" y="23384"/>
                    </a:cubicBezTo>
                    <a:cubicBezTo>
                      <a:pt x="33660" y="23908"/>
                      <a:pt x="34207" y="24468"/>
                      <a:pt x="34707" y="25075"/>
                    </a:cubicBezTo>
                    <a:cubicBezTo>
                      <a:pt x="35100" y="25551"/>
                      <a:pt x="35315" y="25837"/>
                      <a:pt x="35338" y="25837"/>
                    </a:cubicBezTo>
                    <a:lnTo>
                      <a:pt x="35338" y="25825"/>
                    </a:lnTo>
                    <a:cubicBezTo>
                      <a:pt x="35303" y="25742"/>
                      <a:pt x="35255" y="25670"/>
                      <a:pt x="35196" y="25599"/>
                    </a:cubicBezTo>
                    <a:cubicBezTo>
                      <a:pt x="35112" y="25456"/>
                      <a:pt x="34969" y="25254"/>
                      <a:pt x="34779" y="25015"/>
                    </a:cubicBezTo>
                    <a:cubicBezTo>
                      <a:pt x="34291" y="24384"/>
                      <a:pt x="33755" y="23801"/>
                      <a:pt x="33160" y="23277"/>
                    </a:cubicBezTo>
                    <a:cubicBezTo>
                      <a:pt x="32564" y="22741"/>
                      <a:pt x="31921" y="22277"/>
                      <a:pt x="31243" y="21860"/>
                    </a:cubicBezTo>
                    <a:cubicBezTo>
                      <a:pt x="30981" y="21706"/>
                      <a:pt x="30755" y="21598"/>
                      <a:pt x="30612" y="21515"/>
                    </a:cubicBezTo>
                    <a:cubicBezTo>
                      <a:pt x="30528" y="21479"/>
                      <a:pt x="30445" y="21444"/>
                      <a:pt x="30362" y="21420"/>
                    </a:cubicBezTo>
                    <a:close/>
                    <a:moveTo>
                      <a:pt x="8454" y="23170"/>
                    </a:moveTo>
                    <a:lnTo>
                      <a:pt x="8454" y="23170"/>
                    </a:lnTo>
                    <a:cubicBezTo>
                      <a:pt x="8371" y="23182"/>
                      <a:pt x="8299" y="23218"/>
                      <a:pt x="8228" y="23253"/>
                    </a:cubicBezTo>
                    <a:cubicBezTo>
                      <a:pt x="8061" y="23325"/>
                      <a:pt x="7847" y="23420"/>
                      <a:pt x="7573" y="23575"/>
                    </a:cubicBezTo>
                    <a:cubicBezTo>
                      <a:pt x="6871" y="23956"/>
                      <a:pt x="6204" y="24396"/>
                      <a:pt x="5585" y="24885"/>
                    </a:cubicBezTo>
                    <a:cubicBezTo>
                      <a:pt x="4954" y="25385"/>
                      <a:pt x="4370" y="25944"/>
                      <a:pt x="3835" y="26551"/>
                    </a:cubicBezTo>
                    <a:cubicBezTo>
                      <a:pt x="3632" y="26778"/>
                      <a:pt x="3477" y="26968"/>
                      <a:pt x="3382" y="27111"/>
                    </a:cubicBezTo>
                    <a:cubicBezTo>
                      <a:pt x="3323" y="27171"/>
                      <a:pt x="3275" y="27242"/>
                      <a:pt x="3227" y="27325"/>
                    </a:cubicBezTo>
                    <a:cubicBezTo>
                      <a:pt x="3228" y="27326"/>
                      <a:pt x="3228" y="27326"/>
                      <a:pt x="3229" y="27326"/>
                    </a:cubicBezTo>
                    <a:cubicBezTo>
                      <a:pt x="3261" y="27326"/>
                      <a:pt x="3498" y="27054"/>
                      <a:pt x="3906" y="26611"/>
                    </a:cubicBezTo>
                    <a:cubicBezTo>
                      <a:pt x="5001" y="25456"/>
                      <a:pt x="6240" y="24468"/>
                      <a:pt x="7621" y="23670"/>
                    </a:cubicBezTo>
                    <a:cubicBezTo>
                      <a:pt x="8121" y="23361"/>
                      <a:pt x="8454" y="23182"/>
                      <a:pt x="8454" y="23170"/>
                    </a:cubicBezTo>
                    <a:close/>
                    <a:moveTo>
                      <a:pt x="20765" y="23063"/>
                    </a:moveTo>
                    <a:cubicBezTo>
                      <a:pt x="20765" y="23313"/>
                      <a:pt x="20801" y="23563"/>
                      <a:pt x="20872" y="23801"/>
                    </a:cubicBezTo>
                    <a:cubicBezTo>
                      <a:pt x="21122" y="24956"/>
                      <a:pt x="21551" y="26075"/>
                      <a:pt x="22158" y="27099"/>
                    </a:cubicBezTo>
                    <a:cubicBezTo>
                      <a:pt x="22265" y="27325"/>
                      <a:pt x="22408" y="27528"/>
                      <a:pt x="22563" y="27718"/>
                    </a:cubicBezTo>
                    <a:lnTo>
                      <a:pt x="22575" y="27706"/>
                    </a:lnTo>
                    <a:cubicBezTo>
                      <a:pt x="22480" y="27480"/>
                      <a:pt x="22373" y="27254"/>
                      <a:pt x="22253" y="27040"/>
                    </a:cubicBezTo>
                    <a:cubicBezTo>
                      <a:pt x="21980" y="26516"/>
                      <a:pt x="21742" y="25980"/>
                      <a:pt x="21527" y="25444"/>
                    </a:cubicBezTo>
                    <a:cubicBezTo>
                      <a:pt x="21301" y="24896"/>
                      <a:pt x="21122" y="24337"/>
                      <a:pt x="20968" y="23765"/>
                    </a:cubicBezTo>
                    <a:cubicBezTo>
                      <a:pt x="20920" y="23527"/>
                      <a:pt x="20849" y="23289"/>
                      <a:pt x="20765" y="23063"/>
                    </a:cubicBezTo>
                    <a:close/>
                    <a:moveTo>
                      <a:pt x="22845" y="21602"/>
                    </a:moveTo>
                    <a:cubicBezTo>
                      <a:pt x="22825" y="21602"/>
                      <a:pt x="22814" y="21605"/>
                      <a:pt x="22813" y="21610"/>
                    </a:cubicBezTo>
                    <a:cubicBezTo>
                      <a:pt x="22777" y="21741"/>
                      <a:pt x="25575" y="22670"/>
                      <a:pt x="28647" y="24563"/>
                    </a:cubicBezTo>
                    <a:cubicBezTo>
                      <a:pt x="31664" y="26415"/>
                      <a:pt x="33712" y="28483"/>
                      <a:pt x="33889" y="28483"/>
                    </a:cubicBezTo>
                    <a:cubicBezTo>
                      <a:pt x="33893" y="28483"/>
                      <a:pt x="33896" y="28482"/>
                      <a:pt x="33898" y="28480"/>
                    </a:cubicBezTo>
                    <a:lnTo>
                      <a:pt x="33886" y="28480"/>
                    </a:lnTo>
                    <a:cubicBezTo>
                      <a:pt x="33922" y="28444"/>
                      <a:pt x="33457" y="27861"/>
                      <a:pt x="32576" y="27040"/>
                    </a:cubicBezTo>
                    <a:cubicBezTo>
                      <a:pt x="30290" y="24896"/>
                      <a:pt x="27599" y="23230"/>
                      <a:pt x="24670" y="22134"/>
                    </a:cubicBezTo>
                    <a:cubicBezTo>
                      <a:pt x="23681" y="21766"/>
                      <a:pt x="22998" y="21602"/>
                      <a:pt x="22845" y="21602"/>
                    </a:cubicBezTo>
                    <a:close/>
                    <a:moveTo>
                      <a:pt x="29671" y="28218"/>
                    </a:moveTo>
                    <a:cubicBezTo>
                      <a:pt x="29385" y="28218"/>
                      <a:pt x="29254" y="28552"/>
                      <a:pt x="29457" y="28754"/>
                    </a:cubicBezTo>
                    <a:cubicBezTo>
                      <a:pt x="29517" y="28814"/>
                      <a:pt x="29593" y="28841"/>
                      <a:pt x="29668" y="28841"/>
                    </a:cubicBezTo>
                    <a:cubicBezTo>
                      <a:pt x="29830" y="28841"/>
                      <a:pt x="29989" y="28715"/>
                      <a:pt x="29981" y="28528"/>
                    </a:cubicBezTo>
                    <a:cubicBezTo>
                      <a:pt x="29981" y="28349"/>
                      <a:pt x="29838" y="28218"/>
                      <a:pt x="29671" y="28218"/>
                    </a:cubicBezTo>
                    <a:close/>
                    <a:moveTo>
                      <a:pt x="3424" y="29467"/>
                    </a:moveTo>
                    <a:cubicBezTo>
                      <a:pt x="3418" y="29467"/>
                      <a:pt x="3412" y="29468"/>
                      <a:pt x="3406" y="29468"/>
                    </a:cubicBezTo>
                    <a:cubicBezTo>
                      <a:pt x="3275" y="29468"/>
                      <a:pt x="3203" y="29623"/>
                      <a:pt x="3299" y="29718"/>
                    </a:cubicBezTo>
                    <a:cubicBezTo>
                      <a:pt x="3327" y="29751"/>
                      <a:pt x="3365" y="29765"/>
                      <a:pt x="3402" y="29765"/>
                    </a:cubicBezTo>
                    <a:cubicBezTo>
                      <a:pt x="3476" y="29765"/>
                      <a:pt x="3549" y="29710"/>
                      <a:pt x="3549" y="29623"/>
                    </a:cubicBezTo>
                    <a:cubicBezTo>
                      <a:pt x="3560" y="29535"/>
                      <a:pt x="3499" y="29467"/>
                      <a:pt x="3424" y="29467"/>
                    </a:cubicBezTo>
                    <a:close/>
                    <a:moveTo>
                      <a:pt x="16171" y="22345"/>
                    </a:moveTo>
                    <a:cubicBezTo>
                      <a:pt x="16020" y="22345"/>
                      <a:pt x="14496" y="23707"/>
                      <a:pt x="13050" y="25766"/>
                    </a:cubicBezTo>
                    <a:cubicBezTo>
                      <a:pt x="11562" y="27873"/>
                      <a:pt x="10776" y="29814"/>
                      <a:pt x="10895" y="29873"/>
                    </a:cubicBezTo>
                    <a:cubicBezTo>
                      <a:pt x="10897" y="29874"/>
                      <a:pt x="10899" y="29875"/>
                      <a:pt x="10902" y="29875"/>
                    </a:cubicBezTo>
                    <a:cubicBezTo>
                      <a:pt x="11056" y="29875"/>
                      <a:pt x="11989" y="28055"/>
                      <a:pt x="13407" y="26016"/>
                    </a:cubicBezTo>
                    <a:cubicBezTo>
                      <a:pt x="14848" y="23932"/>
                      <a:pt x="16277" y="22432"/>
                      <a:pt x="16181" y="22348"/>
                    </a:cubicBezTo>
                    <a:cubicBezTo>
                      <a:pt x="16179" y="22346"/>
                      <a:pt x="16176" y="22345"/>
                      <a:pt x="16171" y="22345"/>
                    </a:cubicBezTo>
                    <a:close/>
                    <a:moveTo>
                      <a:pt x="16993" y="19771"/>
                    </a:moveTo>
                    <a:cubicBezTo>
                      <a:pt x="16849" y="19771"/>
                      <a:pt x="16007" y="20008"/>
                      <a:pt x="14776" y="20574"/>
                    </a:cubicBezTo>
                    <a:cubicBezTo>
                      <a:pt x="14002" y="20920"/>
                      <a:pt x="13240" y="21325"/>
                      <a:pt x="12502" y="21765"/>
                    </a:cubicBezTo>
                    <a:cubicBezTo>
                      <a:pt x="11609" y="22313"/>
                      <a:pt x="10740" y="22920"/>
                      <a:pt x="9931" y="23575"/>
                    </a:cubicBezTo>
                    <a:cubicBezTo>
                      <a:pt x="9109" y="24242"/>
                      <a:pt x="8347" y="24968"/>
                      <a:pt x="7633" y="25742"/>
                    </a:cubicBezTo>
                    <a:cubicBezTo>
                      <a:pt x="7311" y="26111"/>
                      <a:pt x="7025" y="26468"/>
                      <a:pt x="6763" y="26813"/>
                    </a:cubicBezTo>
                    <a:cubicBezTo>
                      <a:pt x="6490" y="27147"/>
                      <a:pt x="6275" y="27504"/>
                      <a:pt x="6061" y="27790"/>
                    </a:cubicBezTo>
                    <a:cubicBezTo>
                      <a:pt x="5870" y="28052"/>
                      <a:pt x="5704" y="28337"/>
                      <a:pt x="5549" y="28623"/>
                    </a:cubicBezTo>
                    <a:cubicBezTo>
                      <a:pt x="5418" y="28837"/>
                      <a:pt x="5311" y="29064"/>
                      <a:pt x="5204" y="29290"/>
                    </a:cubicBezTo>
                    <a:cubicBezTo>
                      <a:pt x="5037" y="29659"/>
                      <a:pt x="4954" y="29873"/>
                      <a:pt x="4989" y="29885"/>
                    </a:cubicBezTo>
                    <a:cubicBezTo>
                      <a:pt x="4991" y="29886"/>
                      <a:pt x="4993" y="29886"/>
                      <a:pt x="4994" y="29886"/>
                    </a:cubicBezTo>
                    <a:cubicBezTo>
                      <a:pt x="5079" y="29886"/>
                      <a:pt x="5495" y="29086"/>
                      <a:pt x="6311" y="27944"/>
                    </a:cubicBezTo>
                    <a:cubicBezTo>
                      <a:pt x="6525" y="27659"/>
                      <a:pt x="6775" y="27349"/>
                      <a:pt x="7037" y="27016"/>
                    </a:cubicBezTo>
                    <a:cubicBezTo>
                      <a:pt x="7299" y="26682"/>
                      <a:pt x="7609" y="26349"/>
                      <a:pt x="7930" y="26004"/>
                    </a:cubicBezTo>
                    <a:cubicBezTo>
                      <a:pt x="8645" y="25254"/>
                      <a:pt x="9395" y="24551"/>
                      <a:pt x="10204" y="23896"/>
                    </a:cubicBezTo>
                    <a:cubicBezTo>
                      <a:pt x="11002" y="23253"/>
                      <a:pt x="11847" y="22646"/>
                      <a:pt x="12717" y="22087"/>
                    </a:cubicBezTo>
                    <a:cubicBezTo>
                      <a:pt x="13526" y="21586"/>
                      <a:pt x="14276" y="21158"/>
                      <a:pt x="14919" y="20825"/>
                    </a:cubicBezTo>
                    <a:cubicBezTo>
                      <a:pt x="16205" y="20170"/>
                      <a:pt x="17039" y="19836"/>
                      <a:pt x="17015" y="19777"/>
                    </a:cubicBezTo>
                    <a:cubicBezTo>
                      <a:pt x="17014" y="19773"/>
                      <a:pt x="17006" y="19771"/>
                      <a:pt x="16993" y="19771"/>
                    </a:cubicBezTo>
                    <a:close/>
                    <a:moveTo>
                      <a:pt x="23158" y="25516"/>
                    </a:moveTo>
                    <a:lnTo>
                      <a:pt x="23158" y="25516"/>
                    </a:lnTo>
                    <a:cubicBezTo>
                      <a:pt x="23289" y="25801"/>
                      <a:pt x="23432" y="26087"/>
                      <a:pt x="23611" y="26349"/>
                    </a:cubicBezTo>
                    <a:cubicBezTo>
                      <a:pt x="23897" y="26861"/>
                      <a:pt x="24325" y="27552"/>
                      <a:pt x="24813" y="28302"/>
                    </a:cubicBezTo>
                    <a:cubicBezTo>
                      <a:pt x="25301" y="29040"/>
                      <a:pt x="25778" y="29707"/>
                      <a:pt x="26123" y="30171"/>
                    </a:cubicBezTo>
                    <a:cubicBezTo>
                      <a:pt x="26302" y="30433"/>
                      <a:pt x="26504" y="30683"/>
                      <a:pt x="26718" y="30921"/>
                    </a:cubicBezTo>
                    <a:cubicBezTo>
                      <a:pt x="26564" y="30635"/>
                      <a:pt x="26397" y="30373"/>
                      <a:pt x="26206" y="30111"/>
                    </a:cubicBezTo>
                    <a:cubicBezTo>
                      <a:pt x="25873" y="29635"/>
                      <a:pt x="25432" y="28968"/>
                      <a:pt x="24932" y="28218"/>
                    </a:cubicBezTo>
                    <a:cubicBezTo>
                      <a:pt x="24432" y="27480"/>
                      <a:pt x="24004" y="26790"/>
                      <a:pt x="23694" y="26301"/>
                    </a:cubicBezTo>
                    <a:cubicBezTo>
                      <a:pt x="23539" y="26028"/>
                      <a:pt x="23361" y="25766"/>
                      <a:pt x="23158" y="25516"/>
                    </a:cubicBezTo>
                    <a:close/>
                    <a:moveTo>
                      <a:pt x="16991" y="26551"/>
                    </a:moveTo>
                    <a:lnTo>
                      <a:pt x="16991" y="26551"/>
                    </a:lnTo>
                    <a:cubicBezTo>
                      <a:pt x="16848" y="26801"/>
                      <a:pt x="16729" y="27063"/>
                      <a:pt x="16658" y="27337"/>
                    </a:cubicBezTo>
                    <a:cubicBezTo>
                      <a:pt x="16205" y="28623"/>
                      <a:pt x="16003" y="29980"/>
                      <a:pt x="16062" y="31350"/>
                    </a:cubicBezTo>
                    <a:cubicBezTo>
                      <a:pt x="16062" y="31635"/>
                      <a:pt x="16086" y="31909"/>
                      <a:pt x="16157" y="32183"/>
                    </a:cubicBezTo>
                    <a:cubicBezTo>
                      <a:pt x="16169" y="31909"/>
                      <a:pt x="16169" y="31623"/>
                      <a:pt x="16157" y="31350"/>
                    </a:cubicBezTo>
                    <a:cubicBezTo>
                      <a:pt x="16157" y="29992"/>
                      <a:pt x="16360" y="28647"/>
                      <a:pt x="16753" y="27361"/>
                    </a:cubicBezTo>
                    <a:cubicBezTo>
                      <a:pt x="16848" y="27099"/>
                      <a:pt x="16919" y="26825"/>
                      <a:pt x="16991" y="26551"/>
                    </a:cubicBezTo>
                    <a:close/>
                    <a:moveTo>
                      <a:pt x="27028" y="28909"/>
                    </a:moveTo>
                    <a:lnTo>
                      <a:pt x="27028" y="28909"/>
                    </a:lnTo>
                    <a:cubicBezTo>
                      <a:pt x="27147" y="29111"/>
                      <a:pt x="27278" y="29314"/>
                      <a:pt x="27433" y="29492"/>
                    </a:cubicBezTo>
                    <a:cubicBezTo>
                      <a:pt x="27683" y="29838"/>
                      <a:pt x="28040" y="30338"/>
                      <a:pt x="28433" y="30885"/>
                    </a:cubicBezTo>
                    <a:cubicBezTo>
                      <a:pt x="28814" y="31433"/>
                      <a:pt x="29147" y="31933"/>
                      <a:pt x="29385" y="32302"/>
                    </a:cubicBezTo>
                    <a:cubicBezTo>
                      <a:pt x="29504" y="32505"/>
                      <a:pt x="29647" y="32695"/>
                      <a:pt x="29802" y="32874"/>
                    </a:cubicBezTo>
                    <a:cubicBezTo>
                      <a:pt x="29719" y="32659"/>
                      <a:pt x="29612" y="32445"/>
                      <a:pt x="29481" y="32243"/>
                    </a:cubicBezTo>
                    <a:cubicBezTo>
                      <a:pt x="29254" y="31862"/>
                      <a:pt x="28933" y="31350"/>
                      <a:pt x="28552" y="30802"/>
                    </a:cubicBezTo>
                    <a:cubicBezTo>
                      <a:pt x="28159" y="30254"/>
                      <a:pt x="27790" y="29766"/>
                      <a:pt x="27516" y="29433"/>
                    </a:cubicBezTo>
                    <a:cubicBezTo>
                      <a:pt x="27373" y="29242"/>
                      <a:pt x="27218" y="29064"/>
                      <a:pt x="27028" y="28909"/>
                    </a:cubicBezTo>
                    <a:close/>
                    <a:moveTo>
                      <a:pt x="19652" y="33003"/>
                    </a:moveTo>
                    <a:cubicBezTo>
                      <a:pt x="19576" y="33003"/>
                      <a:pt x="19516" y="33071"/>
                      <a:pt x="19527" y="33159"/>
                    </a:cubicBezTo>
                    <a:cubicBezTo>
                      <a:pt x="19527" y="33246"/>
                      <a:pt x="19600" y="33301"/>
                      <a:pt x="19673" y="33301"/>
                    </a:cubicBezTo>
                    <a:cubicBezTo>
                      <a:pt x="19711" y="33301"/>
                      <a:pt x="19749" y="33287"/>
                      <a:pt x="19777" y="33255"/>
                    </a:cubicBezTo>
                    <a:cubicBezTo>
                      <a:pt x="19872" y="33159"/>
                      <a:pt x="19801" y="33005"/>
                      <a:pt x="19670" y="33005"/>
                    </a:cubicBezTo>
                    <a:cubicBezTo>
                      <a:pt x="19664" y="33004"/>
                      <a:pt x="19658" y="33003"/>
                      <a:pt x="19652" y="33003"/>
                    </a:cubicBezTo>
                    <a:close/>
                    <a:moveTo>
                      <a:pt x="18253" y="26016"/>
                    </a:moveTo>
                    <a:lnTo>
                      <a:pt x="18253" y="26016"/>
                    </a:lnTo>
                    <a:cubicBezTo>
                      <a:pt x="18205" y="26099"/>
                      <a:pt x="18182" y="26194"/>
                      <a:pt x="18158" y="26289"/>
                    </a:cubicBezTo>
                    <a:cubicBezTo>
                      <a:pt x="18110" y="26480"/>
                      <a:pt x="18051" y="26754"/>
                      <a:pt x="17991" y="27087"/>
                    </a:cubicBezTo>
                    <a:cubicBezTo>
                      <a:pt x="17848" y="27956"/>
                      <a:pt x="17765" y="28837"/>
                      <a:pt x="17753" y="29730"/>
                    </a:cubicBezTo>
                    <a:cubicBezTo>
                      <a:pt x="17741" y="30611"/>
                      <a:pt x="17801" y="31492"/>
                      <a:pt x="17932" y="32374"/>
                    </a:cubicBezTo>
                    <a:cubicBezTo>
                      <a:pt x="17991" y="32707"/>
                      <a:pt x="18039" y="32981"/>
                      <a:pt x="18086" y="33159"/>
                    </a:cubicBezTo>
                    <a:cubicBezTo>
                      <a:pt x="18098" y="33249"/>
                      <a:pt x="18119" y="33340"/>
                      <a:pt x="18162" y="33430"/>
                    </a:cubicBezTo>
                    <a:lnTo>
                      <a:pt x="18162" y="33430"/>
                    </a:lnTo>
                    <a:cubicBezTo>
                      <a:pt x="18167" y="33349"/>
                      <a:pt x="18104" y="32961"/>
                      <a:pt x="18051" y="32362"/>
                    </a:cubicBezTo>
                    <a:cubicBezTo>
                      <a:pt x="17943" y="31492"/>
                      <a:pt x="17884" y="30611"/>
                      <a:pt x="17896" y="29730"/>
                    </a:cubicBezTo>
                    <a:cubicBezTo>
                      <a:pt x="17908" y="28849"/>
                      <a:pt x="17979" y="27968"/>
                      <a:pt x="18098" y="27099"/>
                    </a:cubicBezTo>
                    <a:cubicBezTo>
                      <a:pt x="18193" y="26432"/>
                      <a:pt x="18277" y="26016"/>
                      <a:pt x="18253" y="26016"/>
                    </a:cubicBezTo>
                    <a:close/>
                    <a:moveTo>
                      <a:pt x="18162" y="33430"/>
                    </a:moveTo>
                    <a:cubicBezTo>
                      <a:pt x="18162" y="33439"/>
                      <a:pt x="18160" y="33444"/>
                      <a:pt x="18158" y="33445"/>
                    </a:cubicBezTo>
                    <a:lnTo>
                      <a:pt x="18170" y="33445"/>
                    </a:lnTo>
                    <a:cubicBezTo>
                      <a:pt x="18167" y="33440"/>
                      <a:pt x="18165" y="33435"/>
                      <a:pt x="18162" y="33430"/>
                    </a:cubicBezTo>
                    <a:close/>
                    <a:moveTo>
                      <a:pt x="15419" y="25206"/>
                    </a:moveTo>
                    <a:cubicBezTo>
                      <a:pt x="15348" y="25301"/>
                      <a:pt x="15288" y="25396"/>
                      <a:pt x="15241" y="25504"/>
                    </a:cubicBezTo>
                    <a:cubicBezTo>
                      <a:pt x="15134" y="25706"/>
                      <a:pt x="14991" y="25992"/>
                      <a:pt x="14812" y="26361"/>
                    </a:cubicBezTo>
                    <a:cubicBezTo>
                      <a:pt x="14372" y="27313"/>
                      <a:pt x="13991" y="28302"/>
                      <a:pt x="13705" y="29314"/>
                    </a:cubicBezTo>
                    <a:cubicBezTo>
                      <a:pt x="13407" y="30314"/>
                      <a:pt x="13193" y="31350"/>
                      <a:pt x="13062" y="32397"/>
                    </a:cubicBezTo>
                    <a:cubicBezTo>
                      <a:pt x="13014" y="32790"/>
                      <a:pt x="12979" y="33112"/>
                      <a:pt x="12967" y="33338"/>
                    </a:cubicBezTo>
                    <a:cubicBezTo>
                      <a:pt x="12955" y="33457"/>
                      <a:pt x="12955" y="33576"/>
                      <a:pt x="12967" y="33695"/>
                    </a:cubicBezTo>
                    <a:cubicBezTo>
                      <a:pt x="13002" y="33576"/>
                      <a:pt x="13026" y="33457"/>
                      <a:pt x="13038" y="33338"/>
                    </a:cubicBezTo>
                    <a:cubicBezTo>
                      <a:pt x="13062" y="33124"/>
                      <a:pt x="13109" y="32790"/>
                      <a:pt x="13169" y="32397"/>
                    </a:cubicBezTo>
                    <a:cubicBezTo>
                      <a:pt x="13336" y="31373"/>
                      <a:pt x="13562" y="30349"/>
                      <a:pt x="13848" y="29337"/>
                    </a:cubicBezTo>
                    <a:cubicBezTo>
                      <a:pt x="14133" y="28337"/>
                      <a:pt x="14491" y="27361"/>
                      <a:pt x="14907" y="26397"/>
                    </a:cubicBezTo>
                    <a:cubicBezTo>
                      <a:pt x="15062" y="26039"/>
                      <a:pt x="15193" y="25742"/>
                      <a:pt x="15288" y="25527"/>
                    </a:cubicBezTo>
                    <a:cubicBezTo>
                      <a:pt x="15348" y="25432"/>
                      <a:pt x="15384" y="25325"/>
                      <a:pt x="15419" y="25206"/>
                    </a:cubicBezTo>
                    <a:close/>
                    <a:moveTo>
                      <a:pt x="20158" y="20277"/>
                    </a:moveTo>
                    <a:cubicBezTo>
                      <a:pt x="20087" y="20277"/>
                      <a:pt x="19932" y="21051"/>
                      <a:pt x="19813" y="22325"/>
                    </a:cubicBezTo>
                    <a:cubicBezTo>
                      <a:pt x="19515" y="25670"/>
                      <a:pt x="19801" y="29040"/>
                      <a:pt x="20646" y="32290"/>
                    </a:cubicBezTo>
                    <a:cubicBezTo>
                      <a:pt x="20965" y="33475"/>
                      <a:pt x="21251" y="34202"/>
                      <a:pt x="21317" y="34252"/>
                    </a:cubicBezTo>
                    <a:lnTo>
                      <a:pt x="21317" y="34252"/>
                    </a:lnTo>
                    <a:cubicBezTo>
                      <a:pt x="21363" y="34200"/>
                      <a:pt x="21187" y="33435"/>
                      <a:pt x="20932" y="32219"/>
                    </a:cubicBezTo>
                    <a:cubicBezTo>
                      <a:pt x="20610" y="30600"/>
                      <a:pt x="20372" y="28956"/>
                      <a:pt x="20229" y="27313"/>
                    </a:cubicBezTo>
                    <a:cubicBezTo>
                      <a:pt x="20098" y="25658"/>
                      <a:pt x="20063" y="24003"/>
                      <a:pt x="20122" y="22348"/>
                    </a:cubicBezTo>
                    <a:cubicBezTo>
                      <a:pt x="20158" y="21075"/>
                      <a:pt x="20218" y="20289"/>
                      <a:pt x="20158" y="20277"/>
                    </a:cubicBezTo>
                    <a:close/>
                    <a:moveTo>
                      <a:pt x="21317" y="34252"/>
                    </a:moveTo>
                    <a:cubicBezTo>
                      <a:pt x="21316" y="34254"/>
                      <a:pt x="21314" y="34254"/>
                      <a:pt x="21313" y="34255"/>
                    </a:cubicBezTo>
                    <a:lnTo>
                      <a:pt x="21322" y="34255"/>
                    </a:lnTo>
                    <a:cubicBezTo>
                      <a:pt x="21321" y="34254"/>
                      <a:pt x="21319" y="34254"/>
                      <a:pt x="21317" y="34252"/>
                    </a:cubicBezTo>
                    <a:close/>
                    <a:moveTo>
                      <a:pt x="21322" y="34255"/>
                    </a:moveTo>
                    <a:cubicBezTo>
                      <a:pt x="21323" y="34255"/>
                      <a:pt x="21323" y="34255"/>
                      <a:pt x="21324" y="34255"/>
                    </a:cubicBezTo>
                    <a:cubicBezTo>
                      <a:pt x="21324" y="34255"/>
                      <a:pt x="21324" y="34255"/>
                      <a:pt x="21325" y="34255"/>
                    </a:cubicBezTo>
                    <a:close/>
                    <a:moveTo>
                      <a:pt x="17955" y="20003"/>
                    </a:moveTo>
                    <a:cubicBezTo>
                      <a:pt x="17896" y="20015"/>
                      <a:pt x="17836" y="20039"/>
                      <a:pt x="17789" y="20063"/>
                    </a:cubicBezTo>
                    <a:lnTo>
                      <a:pt x="17289" y="20324"/>
                    </a:lnTo>
                    <a:cubicBezTo>
                      <a:pt x="17062" y="20432"/>
                      <a:pt x="16800" y="20586"/>
                      <a:pt x="16503" y="20765"/>
                    </a:cubicBezTo>
                    <a:cubicBezTo>
                      <a:pt x="16205" y="20944"/>
                      <a:pt x="15860" y="21146"/>
                      <a:pt x="15503" y="21408"/>
                    </a:cubicBezTo>
                    <a:lnTo>
                      <a:pt x="14919" y="21789"/>
                    </a:lnTo>
                    <a:cubicBezTo>
                      <a:pt x="14729" y="21920"/>
                      <a:pt x="14538" y="22087"/>
                      <a:pt x="14324" y="22241"/>
                    </a:cubicBezTo>
                    <a:cubicBezTo>
                      <a:pt x="13907" y="22539"/>
                      <a:pt x="13490" y="22908"/>
                      <a:pt x="13050" y="23289"/>
                    </a:cubicBezTo>
                    <a:cubicBezTo>
                      <a:pt x="11133" y="24968"/>
                      <a:pt x="9502" y="26932"/>
                      <a:pt x="8204" y="29111"/>
                    </a:cubicBezTo>
                    <a:cubicBezTo>
                      <a:pt x="7918" y="29611"/>
                      <a:pt x="7633" y="30088"/>
                      <a:pt x="7406" y="30564"/>
                    </a:cubicBezTo>
                    <a:cubicBezTo>
                      <a:pt x="7299" y="30790"/>
                      <a:pt x="7168" y="31016"/>
                      <a:pt x="7073" y="31231"/>
                    </a:cubicBezTo>
                    <a:lnTo>
                      <a:pt x="6799" y="31862"/>
                    </a:lnTo>
                    <a:cubicBezTo>
                      <a:pt x="6609" y="32278"/>
                      <a:pt x="6478" y="32671"/>
                      <a:pt x="6347" y="32981"/>
                    </a:cubicBezTo>
                    <a:cubicBezTo>
                      <a:pt x="6228" y="33255"/>
                      <a:pt x="6132" y="33528"/>
                      <a:pt x="6049" y="33814"/>
                    </a:cubicBezTo>
                    <a:cubicBezTo>
                      <a:pt x="5978" y="34052"/>
                      <a:pt x="5930" y="34231"/>
                      <a:pt x="5882" y="34374"/>
                    </a:cubicBezTo>
                    <a:cubicBezTo>
                      <a:pt x="5859" y="34433"/>
                      <a:pt x="5847" y="34493"/>
                      <a:pt x="5835" y="34564"/>
                    </a:cubicBezTo>
                    <a:cubicBezTo>
                      <a:pt x="5870" y="34505"/>
                      <a:pt x="5894" y="34433"/>
                      <a:pt x="5918" y="34374"/>
                    </a:cubicBezTo>
                    <a:cubicBezTo>
                      <a:pt x="5954" y="34243"/>
                      <a:pt x="6025" y="34076"/>
                      <a:pt x="6109" y="33838"/>
                    </a:cubicBezTo>
                    <a:cubicBezTo>
                      <a:pt x="6180" y="33612"/>
                      <a:pt x="6287" y="33326"/>
                      <a:pt x="6418" y="33005"/>
                    </a:cubicBezTo>
                    <a:cubicBezTo>
                      <a:pt x="6549" y="32683"/>
                      <a:pt x="6692" y="32314"/>
                      <a:pt x="6883" y="31909"/>
                    </a:cubicBezTo>
                    <a:lnTo>
                      <a:pt x="7156" y="31290"/>
                    </a:lnTo>
                    <a:cubicBezTo>
                      <a:pt x="7264" y="31064"/>
                      <a:pt x="7383" y="30850"/>
                      <a:pt x="7502" y="30623"/>
                    </a:cubicBezTo>
                    <a:cubicBezTo>
                      <a:pt x="7728" y="30159"/>
                      <a:pt x="8014" y="29683"/>
                      <a:pt x="8311" y="29183"/>
                    </a:cubicBezTo>
                    <a:cubicBezTo>
                      <a:pt x="8966" y="28111"/>
                      <a:pt x="9692" y="27087"/>
                      <a:pt x="10502" y="26123"/>
                    </a:cubicBezTo>
                    <a:cubicBezTo>
                      <a:pt x="11312" y="25158"/>
                      <a:pt x="12181" y="24253"/>
                      <a:pt x="13121" y="23408"/>
                    </a:cubicBezTo>
                    <a:cubicBezTo>
                      <a:pt x="13550" y="23027"/>
                      <a:pt x="13979" y="22670"/>
                      <a:pt x="14395" y="22360"/>
                    </a:cubicBezTo>
                    <a:cubicBezTo>
                      <a:pt x="14598" y="22206"/>
                      <a:pt x="14788" y="22039"/>
                      <a:pt x="14991" y="21908"/>
                    </a:cubicBezTo>
                    <a:lnTo>
                      <a:pt x="15538" y="21503"/>
                    </a:lnTo>
                    <a:cubicBezTo>
                      <a:pt x="15896" y="21241"/>
                      <a:pt x="16241" y="21039"/>
                      <a:pt x="16527" y="20848"/>
                    </a:cubicBezTo>
                    <a:cubicBezTo>
                      <a:pt x="16824" y="20670"/>
                      <a:pt x="17086" y="20515"/>
                      <a:pt x="17300" y="20384"/>
                    </a:cubicBezTo>
                    <a:lnTo>
                      <a:pt x="17789" y="20110"/>
                    </a:lnTo>
                    <a:cubicBezTo>
                      <a:pt x="17848" y="20086"/>
                      <a:pt x="17896" y="20039"/>
                      <a:pt x="17955" y="20003"/>
                    </a:cubicBezTo>
                    <a:close/>
                    <a:moveTo>
                      <a:pt x="11955" y="30838"/>
                    </a:moveTo>
                    <a:lnTo>
                      <a:pt x="11955" y="30838"/>
                    </a:lnTo>
                    <a:cubicBezTo>
                      <a:pt x="11812" y="31040"/>
                      <a:pt x="11681" y="31266"/>
                      <a:pt x="11585" y="31504"/>
                    </a:cubicBezTo>
                    <a:cubicBezTo>
                      <a:pt x="11050" y="32600"/>
                      <a:pt x="10704" y="33790"/>
                      <a:pt x="10573" y="35017"/>
                    </a:cubicBezTo>
                    <a:cubicBezTo>
                      <a:pt x="10538" y="35267"/>
                      <a:pt x="10526" y="35517"/>
                      <a:pt x="10550" y="35767"/>
                    </a:cubicBezTo>
                    <a:cubicBezTo>
                      <a:pt x="10609" y="35529"/>
                      <a:pt x="10657" y="35279"/>
                      <a:pt x="10681" y="35017"/>
                    </a:cubicBezTo>
                    <a:cubicBezTo>
                      <a:pt x="10776" y="34421"/>
                      <a:pt x="10907" y="33838"/>
                      <a:pt x="11074" y="33255"/>
                    </a:cubicBezTo>
                    <a:cubicBezTo>
                      <a:pt x="11240" y="32671"/>
                      <a:pt x="11443" y="32100"/>
                      <a:pt x="11681" y="31540"/>
                    </a:cubicBezTo>
                    <a:cubicBezTo>
                      <a:pt x="11788" y="31314"/>
                      <a:pt x="11883" y="31076"/>
                      <a:pt x="11955" y="30838"/>
                    </a:cubicBezTo>
                    <a:close/>
                    <a:moveTo>
                      <a:pt x="14904" y="35730"/>
                    </a:moveTo>
                    <a:cubicBezTo>
                      <a:pt x="14897" y="35730"/>
                      <a:pt x="14890" y="35731"/>
                      <a:pt x="14884" y="35731"/>
                    </a:cubicBezTo>
                    <a:cubicBezTo>
                      <a:pt x="14550" y="35731"/>
                      <a:pt x="14383" y="36136"/>
                      <a:pt x="14622" y="36362"/>
                    </a:cubicBezTo>
                    <a:cubicBezTo>
                      <a:pt x="14699" y="36440"/>
                      <a:pt x="14794" y="36474"/>
                      <a:pt x="14887" y="36474"/>
                    </a:cubicBezTo>
                    <a:cubicBezTo>
                      <a:pt x="15080" y="36474"/>
                      <a:pt x="15265" y="36325"/>
                      <a:pt x="15265" y="36100"/>
                    </a:cubicBezTo>
                    <a:lnTo>
                      <a:pt x="15253" y="36100"/>
                    </a:lnTo>
                    <a:cubicBezTo>
                      <a:pt x="15253" y="35893"/>
                      <a:pt x="15097" y="35730"/>
                      <a:pt x="14904" y="357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495" name="Google Shape;495;p14"/>
          <p:cNvSpPr txBox="1">
            <a:spLocks noGrp="1"/>
          </p:cNvSpPr>
          <p:nvPr>
            <p:ph type="title"/>
          </p:nvPr>
        </p:nvSpPr>
        <p:spPr>
          <a:xfrm>
            <a:off x="2487675" y="3117604"/>
            <a:ext cx="41685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sz="1800">
                <a:solidFill>
                  <a:schemeClr val="accent4"/>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96" name="Google Shape;496;p14"/>
          <p:cNvSpPr txBox="1">
            <a:spLocks noGrp="1"/>
          </p:cNvSpPr>
          <p:nvPr>
            <p:ph type="title" idx="2"/>
          </p:nvPr>
        </p:nvSpPr>
        <p:spPr>
          <a:xfrm>
            <a:off x="1829050" y="1586629"/>
            <a:ext cx="5486100" cy="1590600"/>
          </a:xfrm>
          <a:prstGeom prst="rect">
            <a:avLst/>
          </a:prstGeom>
        </p:spPr>
        <p:txBody>
          <a:bodyPr spcFirstLastPara="1" wrap="square" lIns="91425" tIns="91425" rIns="91425" bIns="91425" anchor="ctr" anchorCtr="0">
            <a:noAutofit/>
          </a:bodyPr>
          <a:lstStyle>
            <a:lvl1pPr lvl="0" rtl="0">
              <a:lnSpc>
                <a:spcPct val="115000"/>
              </a:lnSpc>
              <a:spcBef>
                <a:spcPts val="0"/>
              </a:spcBef>
              <a:spcAft>
                <a:spcPts val="0"/>
              </a:spcAft>
              <a:buSzPts val="2800"/>
              <a:buNone/>
              <a:defRPr sz="2700">
                <a:latin typeface="Basic"/>
                <a:ea typeface="Basic"/>
                <a:cs typeface="Basic"/>
                <a:sym typeface="Basic"/>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two columns 2">
  <p:cSld name="CUSTOM_7">
    <p:spTree>
      <p:nvGrpSpPr>
        <p:cNvPr id="1" name="Shape 626"/>
        <p:cNvGrpSpPr/>
        <p:nvPr/>
      </p:nvGrpSpPr>
      <p:grpSpPr>
        <a:xfrm>
          <a:off x="0" y="0"/>
          <a:ext cx="0" cy="0"/>
          <a:chOff x="0" y="0"/>
          <a:chExt cx="0" cy="0"/>
        </a:xfrm>
      </p:grpSpPr>
      <p:grpSp>
        <p:nvGrpSpPr>
          <p:cNvPr id="627" name="Google Shape;627;p18"/>
          <p:cNvGrpSpPr/>
          <p:nvPr/>
        </p:nvGrpSpPr>
        <p:grpSpPr>
          <a:xfrm>
            <a:off x="-916350" y="-1706604"/>
            <a:ext cx="11967050" cy="7425516"/>
            <a:chOff x="-916350" y="-1706604"/>
            <a:chExt cx="11967050" cy="7425516"/>
          </a:xfrm>
        </p:grpSpPr>
        <p:sp>
          <p:nvSpPr>
            <p:cNvPr id="628" name="Google Shape;628;p18"/>
            <p:cNvSpPr/>
            <p:nvPr/>
          </p:nvSpPr>
          <p:spPr>
            <a:xfrm>
              <a:off x="7569325" y="-101186"/>
              <a:ext cx="1870655" cy="1667911"/>
            </a:xfrm>
            <a:custGeom>
              <a:avLst/>
              <a:gdLst/>
              <a:ahLst/>
              <a:cxnLst/>
              <a:rect l="l" t="t" r="r" b="b"/>
              <a:pathLst>
                <a:path w="40911" h="36475" extrusionOk="0">
                  <a:moveTo>
                    <a:pt x="24266" y="584"/>
                  </a:moveTo>
                  <a:cubicBezTo>
                    <a:pt x="24263" y="592"/>
                    <a:pt x="24260" y="599"/>
                    <a:pt x="24258" y="607"/>
                  </a:cubicBezTo>
                  <a:lnTo>
                    <a:pt x="24258" y="607"/>
                  </a:lnTo>
                  <a:cubicBezTo>
                    <a:pt x="24264" y="599"/>
                    <a:pt x="24271" y="592"/>
                    <a:pt x="24278" y="584"/>
                  </a:cubicBezTo>
                  <a:close/>
                  <a:moveTo>
                    <a:pt x="12967" y="1215"/>
                  </a:moveTo>
                  <a:cubicBezTo>
                    <a:pt x="12633" y="1215"/>
                    <a:pt x="12467" y="1620"/>
                    <a:pt x="12705" y="1858"/>
                  </a:cubicBezTo>
                  <a:cubicBezTo>
                    <a:pt x="12780" y="1930"/>
                    <a:pt x="12872" y="1962"/>
                    <a:pt x="12963" y="1962"/>
                  </a:cubicBezTo>
                  <a:cubicBezTo>
                    <a:pt x="13159" y="1962"/>
                    <a:pt x="13348" y="1812"/>
                    <a:pt x="13348" y="1584"/>
                  </a:cubicBezTo>
                  <a:lnTo>
                    <a:pt x="13336" y="1584"/>
                  </a:lnTo>
                  <a:cubicBezTo>
                    <a:pt x="13336" y="1370"/>
                    <a:pt x="13169" y="1215"/>
                    <a:pt x="12967" y="1215"/>
                  </a:cubicBezTo>
                  <a:close/>
                  <a:moveTo>
                    <a:pt x="20301" y="2001"/>
                  </a:moveTo>
                  <a:cubicBezTo>
                    <a:pt x="20206" y="2001"/>
                    <a:pt x="20134" y="2072"/>
                    <a:pt x="20134" y="2156"/>
                  </a:cubicBezTo>
                  <a:cubicBezTo>
                    <a:pt x="20134" y="2254"/>
                    <a:pt x="20218" y="2318"/>
                    <a:pt x="20302" y="2318"/>
                  </a:cubicBezTo>
                  <a:cubicBezTo>
                    <a:pt x="20340" y="2318"/>
                    <a:pt x="20378" y="2304"/>
                    <a:pt x="20408" y="2275"/>
                  </a:cubicBezTo>
                  <a:cubicBezTo>
                    <a:pt x="20503" y="2167"/>
                    <a:pt x="20432" y="2001"/>
                    <a:pt x="20301" y="2001"/>
                  </a:cubicBezTo>
                  <a:close/>
                  <a:moveTo>
                    <a:pt x="29183" y="3811"/>
                  </a:moveTo>
                  <a:lnTo>
                    <a:pt x="29183" y="3814"/>
                  </a:lnTo>
                  <a:lnTo>
                    <a:pt x="29183" y="3814"/>
                  </a:lnTo>
                  <a:cubicBezTo>
                    <a:pt x="29183" y="3812"/>
                    <a:pt x="29183" y="3811"/>
                    <a:pt x="29183" y="3811"/>
                  </a:cubicBezTo>
                  <a:close/>
                  <a:moveTo>
                    <a:pt x="29183" y="3814"/>
                  </a:moveTo>
                  <a:cubicBezTo>
                    <a:pt x="29182" y="3816"/>
                    <a:pt x="29181" y="3819"/>
                    <a:pt x="29179" y="3823"/>
                  </a:cubicBezTo>
                  <a:lnTo>
                    <a:pt x="29179" y="3823"/>
                  </a:lnTo>
                  <a:cubicBezTo>
                    <a:pt x="29180" y="3822"/>
                    <a:pt x="29181" y="3822"/>
                    <a:pt x="29181" y="3822"/>
                  </a:cubicBezTo>
                  <a:cubicBezTo>
                    <a:pt x="29182" y="3822"/>
                    <a:pt x="29183" y="3822"/>
                    <a:pt x="29183" y="3822"/>
                  </a:cubicBezTo>
                  <a:lnTo>
                    <a:pt x="29183" y="3814"/>
                  </a:lnTo>
                  <a:close/>
                  <a:moveTo>
                    <a:pt x="33517" y="5049"/>
                  </a:moveTo>
                  <a:cubicBezTo>
                    <a:pt x="33504" y="5059"/>
                    <a:pt x="33491" y="5069"/>
                    <a:pt x="33479" y="5078"/>
                  </a:cubicBezTo>
                  <a:lnTo>
                    <a:pt x="33479" y="5078"/>
                  </a:lnTo>
                  <a:cubicBezTo>
                    <a:pt x="33495" y="5072"/>
                    <a:pt x="33512" y="5066"/>
                    <a:pt x="33529" y="5061"/>
                  </a:cubicBezTo>
                  <a:lnTo>
                    <a:pt x="33517" y="5049"/>
                  </a:lnTo>
                  <a:close/>
                  <a:moveTo>
                    <a:pt x="8168" y="4834"/>
                  </a:moveTo>
                  <a:cubicBezTo>
                    <a:pt x="8073" y="4834"/>
                    <a:pt x="8002" y="4894"/>
                    <a:pt x="8014" y="4977"/>
                  </a:cubicBezTo>
                  <a:cubicBezTo>
                    <a:pt x="8014" y="5067"/>
                    <a:pt x="8086" y="5128"/>
                    <a:pt x="8162" y="5128"/>
                  </a:cubicBezTo>
                  <a:cubicBezTo>
                    <a:pt x="8197" y="5128"/>
                    <a:pt x="8233" y="5115"/>
                    <a:pt x="8264" y="5084"/>
                  </a:cubicBezTo>
                  <a:cubicBezTo>
                    <a:pt x="8359" y="5001"/>
                    <a:pt x="8299" y="4834"/>
                    <a:pt x="8168" y="4834"/>
                  </a:cubicBezTo>
                  <a:close/>
                  <a:moveTo>
                    <a:pt x="24258" y="607"/>
                  </a:moveTo>
                  <a:cubicBezTo>
                    <a:pt x="24183" y="695"/>
                    <a:pt x="24118" y="782"/>
                    <a:pt x="24063" y="870"/>
                  </a:cubicBezTo>
                  <a:cubicBezTo>
                    <a:pt x="23932" y="1060"/>
                    <a:pt x="23766" y="1358"/>
                    <a:pt x="23575" y="1715"/>
                  </a:cubicBezTo>
                  <a:cubicBezTo>
                    <a:pt x="23063" y="2656"/>
                    <a:pt x="22634" y="3632"/>
                    <a:pt x="22289" y="4644"/>
                  </a:cubicBezTo>
                  <a:cubicBezTo>
                    <a:pt x="21944" y="5656"/>
                    <a:pt x="21682" y="6704"/>
                    <a:pt x="21515" y="7751"/>
                  </a:cubicBezTo>
                  <a:cubicBezTo>
                    <a:pt x="21444" y="8156"/>
                    <a:pt x="21408" y="8490"/>
                    <a:pt x="21384" y="8716"/>
                  </a:cubicBezTo>
                  <a:cubicBezTo>
                    <a:pt x="21372" y="8835"/>
                    <a:pt x="21361" y="8954"/>
                    <a:pt x="21372" y="9073"/>
                  </a:cubicBezTo>
                  <a:cubicBezTo>
                    <a:pt x="21408" y="8954"/>
                    <a:pt x="21432" y="8847"/>
                    <a:pt x="21444" y="8728"/>
                  </a:cubicBezTo>
                  <a:cubicBezTo>
                    <a:pt x="21480" y="8502"/>
                    <a:pt x="21539" y="8168"/>
                    <a:pt x="21611" y="7775"/>
                  </a:cubicBezTo>
                  <a:cubicBezTo>
                    <a:pt x="22015" y="5680"/>
                    <a:pt x="22694" y="3656"/>
                    <a:pt x="23658" y="1763"/>
                  </a:cubicBezTo>
                  <a:cubicBezTo>
                    <a:pt x="23849" y="1394"/>
                    <a:pt x="24004" y="1096"/>
                    <a:pt x="24111" y="905"/>
                  </a:cubicBezTo>
                  <a:cubicBezTo>
                    <a:pt x="24166" y="806"/>
                    <a:pt x="24221" y="706"/>
                    <a:pt x="24258" y="607"/>
                  </a:cubicBezTo>
                  <a:close/>
                  <a:moveTo>
                    <a:pt x="11788" y="4858"/>
                  </a:moveTo>
                  <a:lnTo>
                    <a:pt x="11788" y="4858"/>
                  </a:lnTo>
                  <a:cubicBezTo>
                    <a:pt x="12002" y="5096"/>
                    <a:pt x="12228" y="5311"/>
                    <a:pt x="12467" y="5513"/>
                  </a:cubicBezTo>
                  <a:cubicBezTo>
                    <a:pt x="12895" y="5906"/>
                    <a:pt x="13490" y="6454"/>
                    <a:pt x="14086" y="7085"/>
                  </a:cubicBezTo>
                  <a:cubicBezTo>
                    <a:pt x="14693" y="7716"/>
                    <a:pt x="15217" y="8311"/>
                    <a:pt x="15586" y="8752"/>
                  </a:cubicBezTo>
                  <a:cubicBezTo>
                    <a:pt x="15776" y="9002"/>
                    <a:pt x="15979" y="9240"/>
                    <a:pt x="16205" y="9454"/>
                  </a:cubicBezTo>
                  <a:cubicBezTo>
                    <a:pt x="16169" y="9383"/>
                    <a:pt x="16122" y="9299"/>
                    <a:pt x="16074" y="9240"/>
                  </a:cubicBezTo>
                  <a:cubicBezTo>
                    <a:pt x="15979" y="9109"/>
                    <a:pt x="15848" y="8906"/>
                    <a:pt x="15669" y="8680"/>
                  </a:cubicBezTo>
                  <a:cubicBezTo>
                    <a:pt x="14753" y="7478"/>
                    <a:pt x="13705" y="6382"/>
                    <a:pt x="12550" y="5418"/>
                  </a:cubicBezTo>
                  <a:cubicBezTo>
                    <a:pt x="12324" y="5239"/>
                    <a:pt x="12133" y="5084"/>
                    <a:pt x="12002" y="4989"/>
                  </a:cubicBezTo>
                  <a:cubicBezTo>
                    <a:pt x="11943" y="4942"/>
                    <a:pt x="11871" y="4894"/>
                    <a:pt x="11788" y="4858"/>
                  </a:cubicBezTo>
                  <a:close/>
                  <a:moveTo>
                    <a:pt x="29179" y="3823"/>
                  </a:moveTo>
                  <a:lnTo>
                    <a:pt x="29179" y="3823"/>
                  </a:lnTo>
                  <a:cubicBezTo>
                    <a:pt x="29095" y="3860"/>
                    <a:pt x="27870" y="5261"/>
                    <a:pt x="26397" y="7001"/>
                  </a:cubicBezTo>
                  <a:cubicBezTo>
                    <a:pt x="24885" y="8799"/>
                    <a:pt x="23694" y="10276"/>
                    <a:pt x="23718" y="10299"/>
                  </a:cubicBezTo>
                  <a:cubicBezTo>
                    <a:pt x="23718" y="10300"/>
                    <a:pt x="23718" y="10300"/>
                    <a:pt x="23719" y="10300"/>
                  </a:cubicBezTo>
                  <a:cubicBezTo>
                    <a:pt x="23762" y="10300"/>
                    <a:pt x="25004" y="8880"/>
                    <a:pt x="26504" y="7097"/>
                  </a:cubicBezTo>
                  <a:cubicBezTo>
                    <a:pt x="27936" y="5391"/>
                    <a:pt x="29097" y="3968"/>
                    <a:pt x="29179" y="3823"/>
                  </a:cubicBezTo>
                  <a:close/>
                  <a:moveTo>
                    <a:pt x="10691" y="6676"/>
                  </a:moveTo>
                  <a:cubicBezTo>
                    <a:pt x="10666" y="6676"/>
                    <a:pt x="10650" y="6681"/>
                    <a:pt x="10645" y="6692"/>
                  </a:cubicBezTo>
                  <a:cubicBezTo>
                    <a:pt x="10585" y="6811"/>
                    <a:pt x="11895" y="7537"/>
                    <a:pt x="13395" y="8573"/>
                  </a:cubicBezTo>
                  <a:cubicBezTo>
                    <a:pt x="14837" y="9568"/>
                    <a:pt x="15915" y="10530"/>
                    <a:pt x="16072" y="10530"/>
                  </a:cubicBezTo>
                  <a:cubicBezTo>
                    <a:pt x="16078" y="10530"/>
                    <a:pt x="16083" y="10529"/>
                    <a:pt x="16086" y="10526"/>
                  </a:cubicBezTo>
                  <a:lnTo>
                    <a:pt x="16074" y="10526"/>
                  </a:lnTo>
                  <a:cubicBezTo>
                    <a:pt x="16157" y="10454"/>
                    <a:pt x="15169" y="9311"/>
                    <a:pt x="13645" y="8228"/>
                  </a:cubicBezTo>
                  <a:cubicBezTo>
                    <a:pt x="12254" y="7239"/>
                    <a:pt x="10952" y="6676"/>
                    <a:pt x="10691" y="6676"/>
                  </a:cubicBezTo>
                  <a:close/>
                  <a:moveTo>
                    <a:pt x="17241" y="2025"/>
                  </a:moveTo>
                  <a:lnTo>
                    <a:pt x="17241" y="2025"/>
                  </a:lnTo>
                  <a:cubicBezTo>
                    <a:pt x="17277" y="2144"/>
                    <a:pt x="17312" y="2263"/>
                    <a:pt x="17372" y="2358"/>
                  </a:cubicBezTo>
                  <a:cubicBezTo>
                    <a:pt x="17467" y="2572"/>
                    <a:pt x="17598" y="2882"/>
                    <a:pt x="17753" y="3251"/>
                  </a:cubicBezTo>
                  <a:cubicBezTo>
                    <a:pt x="18563" y="5227"/>
                    <a:pt x="19158" y="7287"/>
                    <a:pt x="19527" y="9395"/>
                  </a:cubicBezTo>
                  <a:cubicBezTo>
                    <a:pt x="19598" y="9799"/>
                    <a:pt x="19646" y="10121"/>
                    <a:pt x="19682" y="10347"/>
                  </a:cubicBezTo>
                  <a:cubicBezTo>
                    <a:pt x="19706" y="10466"/>
                    <a:pt x="19717" y="10585"/>
                    <a:pt x="19753" y="10704"/>
                  </a:cubicBezTo>
                  <a:lnTo>
                    <a:pt x="19765" y="10704"/>
                  </a:lnTo>
                  <a:cubicBezTo>
                    <a:pt x="19765" y="10585"/>
                    <a:pt x="19765" y="10466"/>
                    <a:pt x="19741" y="10347"/>
                  </a:cubicBezTo>
                  <a:cubicBezTo>
                    <a:pt x="19729" y="10121"/>
                    <a:pt x="19682" y="9787"/>
                    <a:pt x="19634" y="9371"/>
                  </a:cubicBezTo>
                  <a:cubicBezTo>
                    <a:pt x="19313" y="7251"/>
                    <a:pt x="18717" y="5180"/>
                    <a:pt x="17848" y="3215"/>
                  </a:cubicBezTo>
                  <a:cubicBezTo>
                    <a:pt x="17681" y="2846"/>
                    <a:pt x="17527" y="2537"/>
                    <a:pt x="17420" y="2334"/>
                  </a:cubicBezTo>
                  <a:cubicBezTo>
                    <a:pt x="17372" y="2227"/>
                    <a:pt x="17312" y="2132"/>
                    <a:pt x="17241" y="2025"/>
                  </a:cubicBezTo>
                  <a:close/>
                  <a:moveTo>
                    <a:pt x="13871" y="11169"/>
                  </a:moveTo>
                  <a:lnTo>
                    <a:pt x="13866" y="11174"/>
                  </a:lnTo>
                  <a:lnTo>
                    <a:pt x="13866" y="11174"/>
                  </a:lnTo>
                  <a:cubicBezTo>
                    <a:pt x="13868" y="11173"/>
                    <a:pt x="13870" y="11171"/>
                    <a:pt x="13871" y="11169"/>
                  </a:cubicBezTo>
                  <a:close/>
                  <a:moveTo>
                    <a:pt x="4506" y="7987"/>
                  </a:moveTo>
                  <a:cubicBezTo>
                    <a:pt x="4353" y="7987"/>
                    <a:pt x="4268" y="8001"/>
                    <a:pt x="4263" y="8025"/>
                  </a:cubicBezTo>
                  <a:cubicBezTo>
                    <a:pt x="4251" y="8156"/>
                    <a:pt x="6502" y="8513"/>
                    <a:pt x="9145" y="9383"/>
                  </a:cubicBezTo>
                  <a:cubicBezTo>
                    <a:pt x="11649" y="10195"/>
                    <a:pt x="13597" y="11178"/>
                    <a:pt x="13846" y="11178"/>
                  </a:cubicBezTo>
                  <a:cubicBezTo>
                    <a:pt x="13852" y="11178"/>
                    <a:pt x="13857" y="11177"/>
                    <a:pt x="13861" y="11176"/>
                  </a:cubicBezTo>
                  <a:lnTo>
                    <a:pt x="13861" y="11176"/>
                  </a:lnTo>
                  <a:cubicBezTo>
                    <a:pt x="13868" y="11053"/>
                    <a:pt x="11920" y="9835"/>
                    <a:pt x="9276" y="8966"/>
                  </a:cubicBezTo>
                  <a:cubicBezTo>
                    <a:pt x="7092" y="8241"/>
                    <a:pt x="5166" y="7987"/>
                    <a:pt x="4506" y="7987"/>
                  </a:cubicBezTo>
                  <a:close/>
                  <a:moveTo>
                    <a:pt x="13866" y="11174"/>
                  </a:moveTo>
                  <a:lnTo>
                    <a:pt x="13866" y="11174"/>
                  </a:lnTo>
                  <a:cubicBezTo>
                    <a:pt x="13864" y="11175"/>
                    <a:pt x="13863" y="11176"/>
                    <a:pt x="13861" y="11176"/>
                  </a:cubicBezTo>
                  <a:lnTo>
                    <a:pt x="13861" y="11176"/>
                  </a:lnTo>
                  <a:cubicBezTo>
                    <a:pt x="13861" y="11178"/>
                    <a:pt x="13860" y="11179"/>
                    <a:pt x="13860" y="11180"/>
                  </a:cubicBezTo>
                  <a:lnTo>
                    <a:pt x="13866" y="11174"/>
                  </a:lnTo>
                  <a:close/>
                  <a:moveTo>
                    <a:pt x="33479" y="5078"/>
                  </a:moveTo>
                  <a:cubicBezTo>
                    <a:pt x="33355" y="5125"/>
                    <a:pt x="33241" y="5188"/>
                    <a:pt x="33136" y="5251"/>
                  </a:cubicBezTo>
                  <a:cubicBezTo>
                    <a:pt x="32886" y="5370"/>
                    <a:pt x="32540" y="5573"/>
                    <a:pt x="32112" y="5811"/>
                  </a:cubicBezTo>
                  <a:cubicBezTo>
                    <a:pt x="31255" y="6311"/>
                    <a:pt x="30088" y="7025"/>
                    <a:pt x="28861" y="7894"/>
                  </a:cubicBezTo>
                  <a:cubicBezTo>
                    <a:pt x="27623" y="8763"/>
                    <a:pt x="26552" y="9609"/>
                    <a:pt x="25802" y="10252"/>
                  </a:cubicBezTo>
                  <a:cubicBezTo>
                    <a:pt x="25421" y="10573"/>
                    <a:pt x="25123" y="10835"/>
                    <a:pt x="24920" y="11026"/>
                  </a:cubicBezTo>
                  <a:cubicBezTo>
                    <a:pt x="24813" y="11109"/>
                    <a:pt x="24706" y="11216"/>
                    <a:pt x="24611" y="11323"/>
                  </a:cubicBezTo>
                  <a:cubicBezTo>
                    <a:pt x="24742" y="11240"/>
                    <a:pt x="24849" y="11157"/>
                    <a:pt x="24956" y="11061"/>
                  </a:cubicBezTo>
                  <a:lnTo>
                    <a:pt x="25861" y="10323"/>
                  </a:lnTo>
                  <a:cubicBezTo>
                    <a:pt x="26635" y="9704"/>
                    <a:pt x="27707" y="8871"/>
                    <a:pt x="28945" y="8001"/>
                  </a:cubicBezTo>
                  <a:cubicBezTo>
                    <a:pt x="30171" y="7144"/>
                    <a:pt x="31326" y="6418"/>
                    <a:pt x="32159" y="5906"/>
                  </a:cubicBezTo>
                  <a:lnTo>
                    <a:pt x="33148" y="5287"/>
                  </a:lnTo>
                  <a:cubicBezTo>
                    <a:pt x="33265" y="5223"/>
                    <a:pt x="33372" y="5159"/>
                    <a:pt x="33479" y="5078"/>
                  </a:cubicBezTo>
                  <a:close/>
                  <a:moveTo>
                    <a:pt x="35836" y="11176"/>
                  </a:moveTo>
                  <a:cubicBezTo>
                    <a:pt x="35801" y="11176"/>
                    <a:pt x="35766" y="11177"/>
                    <a:pt x="35731" y="11180"/>
                  </a:cubicBezTo>
                  <a:cubicBezTo>
                    <a:pt x="35493" y="11180"/>
                    <a:pt x="35148" y="11204"/>
                    <a:pt x="34731" y="11240"/>
                  </a:cubicBezTo>
                  <a:cubicBezTo>
                    <a:pt x="33624" y="11335"/>
                    <a:pt x="32540" y="11526"/>
                    <a:pt x="31469" y="11800"/>
                  </a:cubicBezTo>
                  <a:cubicBezTo>
                    <a:pt x="30397" y="12062"/>
                    <a:pt x="29350" y="12419"/>
                    <a:pt x="28349" y="12859"/>
                  </a:cubicBezTo>
                  <a:cubicBezTo>
                    <a:pt x="27957" y="13026"/>
                    <a:pt x="27647" y="13181"/>
                    <a:pt x="27433" y="13288"/>
                  </a:cubicBezTo>
                  <a:cubicBezTo>
                    <a:pt x="27326" y="13335"/>
                    <a:pt x="27218" y="13407"/>
                    <a:pt x="27123" y="13478"/>
                  </a:cubicBezTo>
                  <a:cubicBezTo>
                    <a:pt x="27242" y="13443"/>
                    <a:pt x="27349" y="13395"/>
                    <a:pt x="27468" y="13347"/>
                  </a:cubicBezTo>
                  <a:cubicBezTo>
                    <a:pt x="27671" y="13240"/>
                    <a:pt x="27992" y="13109"/>
                    <a:pt x="28385" y="12954"/>
                  </a:cubicBezTo>
                  <a:cubicBezTo>
                    <a:pt x="30421" y="12133"/>
                    <a:pt x="32552" y="11597"/>
                    <a:pt x="34743" y="11347"/>
                  </a:cubicBezTo>
                  <a:cubicBezTo>
                    <a:pt x="35160" y="11300"/>
                    <a:pt x="35493" y="11264"/>
                    <a:pt x="35731" y="11240"/>
                  </a:cubicBezTo>
                  <a:cubicBezTo>
                    <a:pt x="35850" y="11240"/>
                    <a:pt x="35969" y="11216"/>
                    <a:pt x="36100" y="11192"/>
                  </a:cubicBezTo>
                  <a:cubicBezTo>
                    <a:pt x="36008" y="11184"/>
                    <a:pt x="35921" y="11176"/>
                    <a:pt x="35836" y="11176"/>
                  </a:cubicBezTo>
                  <a:close/>
                  <a:moveTo>
                    <a:pt x="7635" y="13222"/>
                  </a:moveTo>
                  <a:cubicBezTo>
                    <a:pt x="6214" y="13222"/>
                    <a:pt x="4799" y="13375"/>
                    <a:pt x="3418" y="13693"/>
                  </a:cubicBezTo>
                  <a:cubicBezTo>
                    <a:pt x="2144" y="13990"/>
                    <a:pt x="1406" y="14312"/>
                    <a:pt x="1429" y="14383"/>
                  </a:cubicBezTo>
                  <a:cubicBezTo>
                    <a:pt x="1432" y="14392"/>
                    <a:pt x="1447" y="14396"/>
                    <a:pt x="1471" y="14396"/>
                  </a:cubicBezTo>
                  <a:cubicBezTo>
                    <a:pt x="1649" y="14396"/>
                    <a:pt x="2371" y="14189"/>
                    <a:pt x="3477" y="13990"/>
                  </a:cubicBezTo>
                  <a:cubicBezTo>
                    <a:pt x="4774" y="13765"/>
                    <a:pt x="6092" y="13658"/>
                    <a:pt x="7409" y="13658"/>
                  </a:cubicBezTo>
                  <a:cubicBezTo>
                    <a:pt x="7762" y="13658"/>
                    <a:pt x="8114" y="13666"/>
                    <a:pt x="8466" y="13681"/>
                  </a:cubicBezTo>
                  <a:cubicBezTo>
                    <a:pt x="10133" y="13740"/>
                    <a:pt x="11800" y="13967"/>
                    <a:pt x="13419" y="14359"/>
                  </a:cubicBezTo>
                  <a:cubicBezTo>
                    <a:pt x="14564" y="14643"/>
                    <a:pt x="15269" y="14926"/>
                    <a:pt x="15408" y="14926"/>
                  </a:cubicBezTo>
                  <a:cubicBezTo>
                    <a:pt x="15420" y="14926"/>
                    <a:pt x="15428" y="14924"/>
                    <a:pt x="15431" y="14919"/>
                  </a:cubicBezTo>
                  <a:cubicBezTo>
                    <a:pt x="15455" y="14871"/>
                    <a:pt x="14753" y="14455"/>
                    <a:pt x="13490" y="14074"/>
                  </a:cubicBezTo>
                  <a:cubicBezTo>
                    <a:pt x="11859" y="13586"/>
                    <a:pt x="10181" y="13300"/>
                    <a:pt x="8478" y="13240"/>
                  </a:cubicBezTo>
                  <a:cubicBezTo>
                    <a:pt x="8197" y="13228"/>
                    <a:pt x="7916" y="13222"/>
                    <a:pt x="7635" y="13222"/>
                  </a:cubicBezTo>
                  <a:close/>
                  <a:moveTo>
                    <a:pt x="30028" y="1"/>
                  </a:moveTo>
                  <a:lnTo>
                    <a:pt x="30028" y="12"/>
                  </a:lnTo>
                  <a:cubicBezTo>
                    <a:pt x="29802" y="72"/>
                    <a:pt x="29588" y="179"/>
                    <a:pt x="29397" y="322"/>
                  </a:cubicBezTo>
                  <a:cubicBezTo>
                    <a:pt x="28838" y="667"/>
                    <a:pt x="28314" y="1072"/>
                    <a:pt x="27826" y="1513"/>
                  </a:cubicBezTo>
                  <a:cubicBezTo>
                    <a:pt x="26218" y="2965"/>
                    <a:pt x="24861" y="4680"/>
                    <a:pt x="23825" y="6585"/>
                  </a:cubicBezTo>
                  <a:cubicBezTo>
                    <a:pt x="22801" y="8478"/>
                    <a:pt x="21932" y="10454"/>
                    <a:pt x="21241" y="12490"/>
                  </a:cubicBezTo>
                  <a:cubicBezTo>
                    <a:pt x="20694" y="14050"/>
                    <a:pt x="20396" y="15026"/>
                    <a:pt x="20456" y="15050"/>
                  </a:cubicBezTo>
                  <a:cubicBezTo>
                    <a:pt x="20456" y="15050"/>
                    <a:pt x="20457" y="15050"/>
                    <a:pt x="20458" y="15050"/>
                  </a:cubicBezTo>
                  <a:cubicBezTo>
                    <a:pt x="20525" y="15050"/>
                    <a:pt x="20916" y="14114"/>
                    <a:pt x="21527" y="12609"/>
                  </a:cubicBezTo>
                  <a:cubicBezTo>
                    <a:pt x="22289" y="10609"/>
                    <a:pt x="23182" y="8680"/>
                    <a:pt x="24206" y="6799"/>
                  </a:cubicBezTo>
                  <a:cubicBezTo>
                    <a:pt x="25218" y="4930"/>
                    <a:pt x="26516" y="3227"/>
                    <a:pt x="28028" y="1739"/>
                  </a:cubicBezTo>
                  <a:cubicBezTo>
                    <a:pt x="29195" y="608"/>
                    <a:pt x="30076" y="72"/>
                    <a:pt x="30028" y="1"/>
                  </a:cubicBezTo>
                  <a:close/>
                  <a:moveTo>
                    <a:pt x="14376" y="2606"/>
                  </a:moveTo>
                  <a:cubicBezTo>
                    <a:pt x="14374" y="2606"/>
                    <a:pt x="14373" y="2607"/>
                    <a:pt x="14372" y="2608"/>
                  </a:cubicBezTo>
                  <a:cubicBezTo>
                    <a:pt x="14252" y="2679"/>
                    <a:pt x="15955" y="5239"/>
                    <a:pt x="17443" y="8656"/>
                  </a:cubicBezTo>
                  <a:cubicBezTo>
                    <a:pt x="18926" y="12072"/>
                    <a:pt x="19534" y="15062"/>
                    <a:pt x="19668" y="15062"/>
                  </a:cubicBezTo>
                  <a:cubicBezTo>
                    <a:pt x="19669" y="15062"/>
                    <a:pt x="19669" y="15062"/>
                    <a:pt x="19670" y="15062"/>
                  </a:cubicBezTo>
                  <a:cubicBezTo>
                    <a:pt x="19729" y="15050"/>
                    <a:pt x="19646" y="14288"/>
                    <a:pt x="19372" y="13074"/>
                  </a:cubicBezTo>
                  <a:cubicBezTo>
                    <a:pt x="18622" y="9918"/>
                    <a:pt x="17348" y="6918"/>
                    <a:pt x="15586" y="4203"/>
                  </a:cubicBezTo>
                  <a:cubicBezTo>
                    <a:pt x="14927" y="3197"/>
                    <a:pt x="14436" y="2606"/>
                    <a:pt x="14376" y="2606"/>
                  </a:cubicBezTo>
                  <a:close/>
                  <a:moveTo>
                    <a:pt x="14383" y="10752"/>
                  </a:moveTo>
                  <a:cubicBezTo>
                    <a:pt x="14372" y="10788"/>
                    <a:pt x="14669" y="10978"/>
                    <a:pt x="15145" y="11311"/>
                  </a:cubicBezTo>
                  <a:cubicBezTo>
                    <a:pt x="16384" y="12181"/>
                    <a:pt x="17491" y="13216"/>
                    <a:pt x="18432" y="14395"/>
                  </a:cubicBezTo>
                  <a:cubicBezTo>
                    <a:pt x="18622" y="14645"/>
                    <a:pt x="18813" y="14895"/>
                    <a:pt x="19027" y="15133"/>
                  </a:cubicBezTo>
                  <a:cubicBezTo>
                    <a:pt x="19003" y="15038"/>
                    <a:pt x="18955" y="14955"/>
                    <a:pt x="18908" y="14883"/>
                  </a:cubicBezTo>
                  <a:cubicBezTo>
                    <a:pt x="18813" y="14752"/>
                    <a:pt x="18682" y="14562"/>
                    <a:pt x="18515" y="14324"/>
                  </a:cubicBezTo>
                  <a:cubicBezTo>
                    <a:pt x="17610" y="13097"/>
                    <a:pt x="16479" y="12050"/>
                    <a:pt x="15205" y="11216"/>
                  </a:cubicBezTo>
                  <a:cubicBezTo>
                    <a:pt x="14955" y="11061"/>
                    <a:pt x="14753" y="10942"/>
                    <a:pt x="14610" y="10859"/>
                  </a:cubicBezTo>
                  <a:cubicBezTo>
                    <a:pt x="14538" y="10811"/>
                    <a:pt x="14455" y="10776"/>
                    <a:pt x="14383" y="10752"/>
                  </a:cubicBezTo>
                  <a:close/>
                  <a:moveTo>
                    <a:pt x="6238" y="11077"/>
                  </a:moveTo>
                  <a:cubicBezTo>
                    <a:pt x="5223" y="11077"/>
                    <a:pt x="4620" y="11155"/>
                    <a:pt x="4620" y="11216"/>
                  </a:cubicBezTo>
                  <a:cubicBezTo>
                    <a:pt x="4632" y="11288"/>
                    <a:pt x="5454" y="11276"/>
                    <a:pt x="6799" y="11395"/>
                  </a:cubicBezTo>
                  <a:cubicBezTo>
                    <a:pt x="7466" y="11442"/>
                    <a:pt x="8264" y="11538"/>
                    <a:pt x="9133" y="11692"/>
                  </a:cubicBezTo>
                  <a:cubicBezTo>
                    <a:pt x="11026" y="12014"/>
                    <a:pt x="12871" y="12562"/>
                    <a:pt x="14633" y="13300"/>
                  </a:cubicBezTo>
                  <a:cubicBezTo>
                    <a:pt x="15455" y="13645"/>
                    <a:pt x="16169" y="13990"/>
                    <a:pt x="16765" y="14312"/>
                  </a:cubicBezTo>
                  <a:cubicBezTo>
                    <a:pt x="17886" y="14895"/>
                    <a:pt x="18575" y="15341"/>
                    <a:pt x="18681" y="15341"/>
                  </a:cubicBezTo>
                  <a:cubicBezTo>
                    <a:pt x="18687" y="15341"/>
                    <a:pt x="18691" y="15339"/>
                    <a:pt x="18694" y="15336"/>
                  </a:cubicBezTo>
                  <a:cubicBezTo>
                    <a:pt x="18717" y="15288"/>
                    <a:pt x="18074" y="14740"/>
                    <a:pt x="16919" y="14038"/>
                  </a:cubicBezTo>
                  <a:cubicBezTo>
                    <a:pt x="16241" y="13633"/>
                    <a:pt x="15526" y="13252"/>
                    <a:pt x="14800" y="12931"/>
                  </a:cubicBezTo>
                  <a:cubicBezTo>
                    <a:pt x="13907" y="12538"/>
                    <a:pt x="12990" y="12204"/>
                    <a:pt x="12062" y="11919"/>
                  </a:cubicBezTo>
                  <a:cubicBezTo>
                    <a:pt x="11121" y="11657"/>
                    <a:pt x="10157" y="11442"/>
                    <a:pt x="9192" y="11300"/>
                  </a:cubicBezTo>
                  <a:cubicBezTo>
                    <a:pt x="8407" y="11180"/>
                    <a:pt x="7609" y="11109"/>
                    <a:pt x="6811" y="11085"/>
                  </a:cubicBezTo>
                  <a:cubicBezTo>
                    <a:pt x="6608" y="11080"/>
                    <a:pt x="6417" y="11077"/>
                    <a:pt x="6238" y="11077"/>
                  </a:cubicBezTo>
                  <a:close/>
                  <a:moveTo>
                    <a:pt x="34912" y="7999"/>
                  </a:moveTo>
                  <a:cubicBezTo>
                    <a:pt x="34681" y="7999"/>
                    <a:pt x="33894" y="8134"/>
                    <a:pt x="32755" y="8454"/>
                  </a:cubicBezTo>
                  <a:cubicBezTo>
                    <a:pt x="31969" y="8692"/>
                    <a:pt x="31195" y="8954"/>
                    <a:pt x="30445" y="9275"/>
                  </a:cubicBezTo>
                  <a:cubicBezTo>
                    <a:pt x="28588" y="10037"/>
                    <a:pt x="26837" y="11026"/>
                    <a:pt x="25230" y="12228"/>
                  </a:cubicBezTo>
                  <a:cubicBezTo>
                    <a:pt x="24575" y="12716"/>
                    <a:pt x="23956" y="13252"/>
                    <a:pt x="23361" y="13800"/>
                  </a:cubicBezTo>
                  <a:cubicBezTo>
                    <a:pt x="22337" y="14764"/>
                    <a:pt x="21777" y="15431"/>
                    <a:pt x="21837" y="15479"/>
                  </a:cubicBezTo>
                  <a:cubicBezTo>
                    <a:pt x="21839" y="15480"/>
                    <a:pt x="21842" y="15481"/>
                    <a:pt x="21846" y="15481"/>
                  </a:cubicBezTo>
                  <a:cubicBezTo>
                    <a:pt x="21942" y="15481"/>
                    <a:pt x="22542" y="14887"/>
                    <a:pt x="23563" y="14038"/>
                  </a:cubicBezTo>
                  <a:cubicBezTo>
                    <a:pt x="24087" y="13597"/>
                    <a:pt x="24718" y="13085"/>
                    <a:pt x="25480" y="12562"/>
                  </a:cubicBezTo>
                  <a:cubicBezTo>
                    <a:pt x="26230" y="12038"/>
                    <a:pt x="27064" y="11490"/>
                    <a:pt x="27980" y="10966"/>
                  </a:cubicBezTo>
                  <a:cubicBezTo>
                    <a:pt x="28838" y="10478"/>
                    <a:pt x="29719" y="10037"/>
                    <a:pt x="30624" y="9645"/>
                  </a:cubicBezTo>
                  <a:cubicBezTo>
                    <a:pt x="31457" y="9275"/>
                    <a:pt x="32219" y="8978"/>
                    <a:pt x="32874" y="8752"/>
                  </a:cubicBezTo>
                  <a:cubicBezTo>
                    <a:pt x="34172" y="8287"/>
                    <a:pt x="35005" y="8073"/>
                    <a:pt x="34993" y="8001"/>
                  </a:cubicBezTo>
                  <a:lnTo>
                    <a:pt x="34993" y="8001"/>
                  </a:lnTo>
                  <a:lnTo>
                    <a:pt x="34981" y="8013"/>
                  </a:lnTo>
                  <a:cubicBezTo>
                    <a:pt x="34979" y="8004"/>
                    <a:pt x="34956" y="7999"/>
                    <a:pt x="34912" y="7999"/>
                  </a:cubicBezTo>
                  <a:close/>
                  <a:moveTo>
                    <a:pt x="4989" y="15098"/>
                  </a:moveTo>
                  <a:cubicBezTo>
                    <a:pt x="4656" y="15098"/>
                    <a:pt x="4489" y="15502"/>
                    <a:pt x="4727" y="15741"/>
                  </a:cubicBezTo>
                  <a:cubicBezTo>
                    <a:pt x="4805" y="15818"/>
                    <a:pt x="4900" y="15853"/>
                    <a:pt x="4993" y="15853"/>
                  </a:cubicBezTo>
                  <a:cubicBezTo>
                    <a:pt x="5186" y="15853"/>
                    <a:pt x="5370" y="15704"/>
                    <a:pt x="5370" y="15479"/>
                  </a:cubicBezTo>
                  <a:cubicBezTo>
                    <a:pt x="5370" y="15264"/>
                    <a:pt x="5192" y="15098"/>
                    <a:pt x="4989" y="15098"/>
                  </a:cubicBezTo>
                  <a:close/>
                  <a:moveTo>
                    <a:pt x="40027" y="15205"/>
                  </a:moveTo>
                  <a:cubicBezTo>
                    <a:pt x="39692" y="15205"/>
                    <a:pt x="39533" y="15613"/>
                    <a:pt x="39768" y="15836"/>
                  </a:cubicBezTo>
                  <a:cubicBezTo>
                    <a:pt x="39845" y="15913"/>
                    <a:pt x="39940" y="15948"/>
                    <a:pt x="40033" y="15948"/>
                  </a:cubicBezTo>
                  <a:cubicBezTo>
                    <a:pt x="40226" y="15948"/>
                    <a:pt x="40411" y="15799"/>
                    <a:pt x="40411" y="15574"/>
                  </a:cubicBezTo>
                  <a:cubicBezTo>
                    <a:pt x="40411" y="15371"/>
                    <a:pt x="40244" y="15205"/>
                    <a:pt x="40041" y="15205"/>
                  </a:cubicBezTo>
                  <a:cubicBezTo>
                    <a:pt x="40037" y="15205"/>
                    <a:pt x="40032" y="15205"/>
                    <a:pt x="40027" y="15205"/>
                  </a:cubicBezTo>
                  <a:close/>
                  <a:moveTo>
                    <a:pt x="11533" y="15558"/>
                  </a:moveTo>
                  <a:cubicBezTo>
                    <a:pt x="10785" y="15558"/>
                    <a:pt x="10035" y="15643"/>
                    <a:pt x="9299" y="15812"/>
                  </a:cubicBezTo>
                  <a:cubicBezTo>
                    <a:pt x="8668" y="15955"/>
                    <a:pt x="8311" y="16122"/>
                    <a:pt x="8311" y="16169"/>
                  </a:cubicBezTo>
                  <a:cubicBezTo>
                    <a:pt x="8317" y="16190"/>
                    <a:pt x="8362" y="16199"/>
                    <a:pt x="8441" y="16199"/>
                  </a:cubicBezTo>
                  <a:cubicBezTo>
                    <a:pt x="8820" y="16199"/>
                    <a:pt x="9987" y="15998"/>
                    <a:pt x="11420" y="15998"/>
                  </a:cubicBezTo>
                  <a:cubicBezTo>
                    <a:pt x="11541" y="15998"/>
                    <a:pt x="11663" y="15999"/>
                    <a:pt x="11788" y="16002"/>
                  </a:cubicBezTo>
                  <a:cubicBezTo>
                    <a:pt x="13483" y="16034"/>
                    <a:pt x="14861" y="16391"/>
                    <a:pt x="15183" y="16391"/>
                  </a:cubicBezTo>
                  <a:cubicBezTo>
                    <a:pt x="15225" y="16391"/>
                    <a:pt x="15248" y="16385"/>
                    <a:pt x="15253" y="16372"/>
                  </a:cubicBezTo>
                  <a:lnTo>
                    <a:pt x="15265" y="16372"/>
                  </a:lnTo>
                  <a:cubicBezTo>
                    <a:pt x="15276" y="16324"/>
                    <a:pt x="14919" y="16133"/>
                    <a:pt x="14300" y="15955"/>
                  </a:cubicBezTo>
                  <a:cubicBezTo>
                    <a:pt x="13401" y="15690"/>
                    <a:pt x="12468" y="15558"/>
                    <a:pt x="11533" y="15558"/>
                  </a:cubicBezTo>
                  <a:close/>
                  <a:moveTo>
                    <a:pt x="32054" y="13285"/>
                  </a:moveTo>
                  <a:cubicBezTo>
                    <a:pt x="31958" y="13285"/>
                    <a:pt x="31858" y="13286"/>
                    <a:pt x="31755" y="13288"/>
                  </a:cubicBezTo>
                  <a:cubicBezTo>
                    <a:pt x="31052" y="13288"/>
                    <a:pt x="30362" y="13347"/>
                    <a:pt x="29671" y="13443"/>
                  </a:cubicBezTo>
                  <a:cubicBezTo>
                    <a:pt x="28826" y="13562"/>
                    <a:pt x="27992" y="13740"/>
                    <a:pt x="27171" y="13978"/>
                  </a:cubicBezTo>
                  <a:cubicBezTo>
                    <a:pt x="26349" y="14217"/>
                    <a:pt x="25552" y="14514"/>
                    <a:pt x="24766" y="14859"/>
                  </a:cubicBezTo>
                  <a:cubicBezTo>
                    <a:pt x="24135" y="15145"/>
                    <a:pt x="23516" y="15467"/>
                    <a:pt x="22932" y="15824"/>
                  </a:cubicBezTo>
                  <a:cubicBezTo>
                    <a:pt x="21920" y="16455"/>
                    <a:pt x="21372" y="16919"/>
                    <a:pt x="21396" y="16979"/>
                  </a:cubicBezTo>
                  <a:cubicBezTo>
                    <a:pt x="21399" y="16983"/>
                    <a:pt x="21404" y="16985"/>
                    <a:pt x="21412" y="16985"/>
                  </a:cubicBezTo>
                  <a:cubicBezTo>
                    <a:pt x="21518" y="16985"/>
                    <a:pt x="22111" y="16619"/>
                    <a:pt x="23075" y="16098"/>
                  </a:cubicBezTo>
                  <a:cubicBezTo>
                    <a:pt x="23575" y="15812"/>
                    <a:pt x="24206" y="15514"/>
                    <a:pt x="24920" y="15217"/>
                  </a:cubicBezTo>
                  <a:cubicBezTo>
                    <a:pt x="25682" y="14907"/>
                    <a:pt x="26468" y="14621"/>
                    <a:pt x="27278" y="14383"/>
                  </a:cubicBezTo>
                  <a:cubicBezTo>
                    <a:pt x="28076" y="14157"/>
                    <a:pt x="28885" y="13978"/>
                    <a:pt x="29707" y="13836"/>
                  </a:cubicBezTo>
                  <a:cubicBezTo>
                    <a:pt x="30469" y="13705"/>
                    <a:pt x="31147" y="13621"/>
                    <a:pt x="31731" y="13586"/>
                  </a:cubicBezTo>
                  <a:cubicBezTo>
                    <a:pt x="32898" y="13502"/>
                    <a:pt x="33624" y="13502"/>
                    <a:pt x="33624" y="13431"/>
                  </a:cubicBezTo>
                  <a:cubicBezTo>
                    <a:pt x="33635" y="13387"/>
                    <a:pt x="33033" y="13285"/>
                    <a:pt x="32054" y="13285"/>
                  </a:cubicBezTo>
                  <a:close/>
                  <a:moveTo>
                    <a:pt x="30579" y="15180"/>
                  </a:moveTo>
                  <a:cubicBezTo>
                    <a:pt x="30315" y="15180"/>
                    <a:pt x="30052" y="15188"/>
                    <a:pt x="29790" y="15205"/>
                  </a:cubicBezTo>
                  <a:cubicBezTo>
                    <a:pt x="29171" y="15240"/>
                    <a:pt x="28564" y="15312"/>
                    <a:pt x="27968" y="15431"/>
                  </a:cubicBezTo>
                  <a:cubicBezTo>
                    <a:pt x="27718" y="15467"/>
                    <a:pt x="27492" y="15526"/>
                    <a:pt x="27290" y="15586"/>
                  </a:cubicBezTo>
                  <a:cubicBezTo>
                    <a:pt x="27076" y="15633"/>
                    <a:pt x="26909" y="15681"/>
                    <a:pt x="26778" y="15729"/>
                  </a:cubicBezTo>
                  <a:cubicBezTo>
                    <a:pt x="26623" y="15764"/>
                    <a:pt x="26480" y="15812"/>
                    <a:pt x="26349" y="15883"/>
                  </a:cubicBezTo>
                  <a:cubicBezTo>
                    <a:pt x="26492" y="15860"/>
                    <a:pt x="26647" y="15824"/>
                    <a:pt x="26790" y="15788"/>
                  </a:cubicBezTo>
                  <a:cubicBezTo>
                    <a:pt x="26933" y="15752"/>
                    <a:pt x="27099" y="15705"/>
                    <a:pt x="27302" y="15669"/>
                  </a:cubicBezTo>
                  <a:cubicBezTo>
                    <a:pt x="27504" y="15621"/>
                    <a:pt x="27730" y="15574"/>
                    <a:pt x="27992" y="15538"/>
                  </a:cubicBezTo>
                  <a:cubicBezTo>
                    <a:pt x="28588" y="15431"/>
                    <a:pt x="29195" y="15371"/>
                    <a:pt x="29790" y="15336"/>
                  </a:cubicBezTo>
                  <a:cubicBezTo>
                    <a:pt x="30017" y="15329"/>
                    <a:pt x="30244" y="15325"/>
                    <a:pt x="30471" y="15325"/>
                  </a:cubicBezTo>
                  <a:cubicBezTo>
                    <a:pt x="30993" y="15325"/>
                    <a:pt x="31514" y="15345"/>
                    <a:pt x="32029" y="15395"/>
                  </a:cubicBezTo>
                  <a:cubicBezTo>
                    <a:pt x="32767" y="15479"/>
                    <a:pt x="33493" y="15610"/>
                    <a:pt x="34219" y="15776"/>
                  </a:cubicBezTo>
                  <a:cubicBezTo>
                    <a:pt x="34803" y="15931"/>
                    <a:pt x="35374" y="16122"/>
                    <a:pt x="35946" y="16336"/>
                  </a:cubicBezTo>
                  <a:cubicBezTo>
                    <a:pt x="36184" y="16431"/>
                    <a:pt x="36410" y="16538"/>
                    <a:pt x="36589" y="16610"/>
                  </a:cubicBezTo>
                  <a:cubicBezTo>
                    <a:pt x="36779" y="16693"/>
                    <a:pt x="36946" y="16764"/>
                    <a:pt x="37077" y="16836"/>
                  </a:cubicBezTo>
                  <a:cubicBezTo>
                    <a:pt x="37208" y="16907"/>
                    <a:pt x="37339" y="16967"/>
                    <a:pt x="37482" y="17015"/>
                  </a:cubicBezTo>
                  <a:cubicBezTo>
                    <a:pt x="37363" y="16907"/>
                    <a:pt x="37220" y="16824"/>
                    <a:pt x="37089" y="16753"/>
                  </a:cubicBezTo>
                  <a:cubicBezTo>
                    <a:pt x="36934" y="16657"/>
                    <a:pt x="36767" y="16586"/>
                    <a:pt x="36612" y="16514"/>
                  </a:cubicBezTo>
                  <a:cubicBezTo>
                    <a:pt x="36410" y="16431"/>
                    <a:pt x="36208" y="16324"/>
                    <a:pt x="35969" y="16229"/>
                  </a:cubicBezTo>
                  <a:cubicBezTo>
                    <a:pt x="35398" y="16002"/>
                    <a:pt x="34826" y="15800"/>
                    <a:pt x="34231" y="15645"/>
                  </a:cubicBezTo>
                  <a:cubicBezTo>
                    <a:pt x="33505" y="15467"/>
                    <a:pt x="32767" y="15324"/>
                    <a:pt x="32029" y="15252"/>
                  </a:cubicBezTo>
                  <a:cubicBezTo>
                    <a:pt x="31544" y="15206"/>
                    <a:pt x="31060" y="15180"/>
                    <a:pt x="30579" y="15180"/>
                  </a:cubicBezTo>
                  <a:close/>
                  <a:moveTo>
                    <a:pt x="35353" y="17752"/>
                  </a:moveTo>
                  <a:cubicBezTo>
                    <a:pt x="35348" y="17752"/>
                    <a:pt x="35343" y="17752"/>
                    <a:pt x="35338" y="17753"/>
                  </a:cubicBezTo>
                  <a:cubicBezTo>
                    <a:pt x="35255" y="17753"/>
                    <a:pt x="35184" y="17824"/>
                    <a:pt x="35184" y="17907"/>
                  </a:cubicBezTo>
                  <a:cubicBezTo>
                    <a:pt x="35184" y="18003"/>
                    <a:pt x="35263" y="18061"/>
                    <a:pt x="35344" y="18061"/>
                  </a:cubicBezTo>
                  <a:cubicBezTo>
                    <a:pt x="35385" y="18061"/>
                    <a:pt x="35426" y="18046"/>
                    <a:pt x="35458" y="18015"/>
                  </a:cubicBezTo>
                  <a:cubicBezTo>
                    <a:pt x="35550" y="17911"/>
                    <a:pt x="35486" y="17752"/>
                    <a:pt x="35353" y="17752"/>
                  </a:cubicBezTo>
                  <a:close/>
                  <a:moveTo>
                    <a:pt x="26103" y="16964"/>
                  </a:moveTo>
                  <a:cubicBezTo>
                    <a:pt x="24994" y="16964"/>
                    <a:pt x="23883" y="17080"/>
                    <a:pt x="22789" y="17312"/>
                  </a:cubicBezTo>
                  <a:cubicBezTo>
                    <a:pt x="21849" y="17515"/>
                    <a:pt x="21301" y="17741"/>
                    <a:pt x="21313" y="17788"/>
                  </a:cubicBezTo>
                  <a:cubicBezTo>
                    <a:pt x="21317" y="17802"/>
                    <a:pt x="21345" y="17808"/>
                    <a:pt x="21397" y="17808"/>
                  </a:cubicBezTo>
                  <a:cubicBezTo>
                    <a:pt x="21816" y="17808"/>
                    <a:pt x="23747" y="17405"/>
                    <a:pt x="26154" y="17405"/>
                  </a:cubicBezTo>
                  <a:cubicBezTo>
                    <a:pt x="26270" y="17405"/>
                    <a:pt x="26386" y="17405"/>
                    <a:pt x="26504" y="17407"/>
                  </a:cubicBezTo>
                  <a:cubicBezTo>
                    <a:pt x="29148" y="17462"/>
                    <a:pt x="31260" y="18078"/>
                    <a:pt x="31627" y="18078"/>
                  </a:cubicBezTo>
                  <a:cubicBezTo>
                    <a:pt x="31660" y="18078"/>
                    <a:pt x="31679" y="18073"/>
                    <a:pt x="31683" y="18062"/>
                  </a:cubicBezTo>
                  <a:lnTo>
                    <a:pt x="31671" y="18062"/>
                  </a:lnTo>
                  <a:cubicBezTo>
                    <a:pt x="31695" y="18003"/>
                    <a:pt x="31147" y="17765"/>
                    <a:pt x="30231" y="17503"/>
                  </a:cubicBezTo>
                  <a:cubicBezTo>
                    <a:pt x="28880" y="17145"/>
                    <a:pt x="27493" y="16964"/>
                    <a:pt x="26103" y="16964"/>
                  </a:cubicBezTo>
                  <a:close/>
                  <a:moveTo>
                    <a:pt x="32421" y="18943"/>
                  </a:moveTo>
                  <a:lnTo>
                    <a:pt x="32421" y="18943"/>
                  </a:lnTo>
                  <a:cubicBezTo>
                    <a:pt x="32981" y="19289"/>
                    <a:pt x="33564" y="19586"/>
                    <a:pt x="34160" y="19836"/>
                  </a:cubicBezTo>
                  <a:cubicBezTo>
                    <a:pt x="34743" y="20134"/>
                    <a:pt x="35350" y="20384"/>
                    <a:pt x="35969" y="20598"/>
                  </a:cubicBezTo>
                  <a:lnTo>
                    <a:pt x="35969" y="20586"/>
                  </a:lnTo>
                  <a:cubicBezTo>
                    <a:pt x="34826" y="19955"/>
                    <a:pt x="33648" y="19408"/>
                    <a:pt x="32421" y="18943"/>
                  </a:cubicBezTo>
                  <a:close/>
                  <a:moveTo>
                    <a:pt x="12952" y="17152"/>
                  </a:moveTo>
                  <a:cubicBezTo>
                    <a:pt x="11534" y="17152"/>
                    <a:pt x="10118" y="17263"/>
                    <a:pt x="8716" y="17479"/>
                  </a:cubicBezTo>
                  <a:cubicBezTo>
                    <a:pt x="6537" y="17800"/>
                    <a:pt x="4418" y="18419"/>
                    <a:pt x="2418" y="19324"/>
                  </a:cubicBezTo>
                  <a:lnTo>
                    <a:pt x="1858" y="19574"/>
                  </a:lnTo>
                  <a:lnTo>
                    <a:pt x="1382" y="19824"/>
                  </a:lnTo>
                  <a:cubicBezTo>
                    <a:pt x="1120" y="19943"/>
                    <a:pt x="870" y="20086"/>
                    <a:pt x="632" y="20241"/>
                  </a:cubicBezTo>
                  <a:cubicBezTo>
                    <a:pt x="239" y="20479"/>
                    <a:pt x="1" y="20598"/>
                    <a:pt x="36" y="20658"/>
                  </a:cubicBezTo>
                  <a:cubicBezTo>
                    <a:pt x="38" y="20661"/>
                    <a:pt x="43" y="20663"/>
                    <a:pt x="50" y="20663"/>
                  </a:cubicBezTo>
                  <a:cubicBezTo>
                    <a:pt x="174" y="20663"/>
                    <a:pt x="1072" y="20184"/>
                    <a:pt x="2525" y="19610"/>
                  </a:cubicBezTo>
                  <a:cubicBezTo>
                    <a:pt x="4537" y="18800"/>
                    <a:pt x="6632" y="18229"/>
                    <a:pt x="8776" y="17907"/>
                  </a:cubicBezTo>
                  <a:cubicBezTo>
                    <a:pt x="10439" y="17658"/>
                    <a:pt x="12118" y="17530"/>
                    <a:pt x="13799" y="17530"/>
                  </a:cubicBezTo>
                  <a:cubicBezTo>
                    <a:pt x="14283" y="17530"/>
                    <a:pt x="14768" y="17541"/>
                    <a:pt x="15253" y="17562"/>
                  </a:cubicBezTo>
                  <a:cubicBezTo>
                    <a:pt x="16571" y="17619"/>
                    <a:pt x="17504" y="17714"/>
                    <a:pt x="17829" y="17714"/>
                  </a:cubicBezTo>
                  <a:cubicBezTo>
                    <a:pt x="17912" y="17714"/>
                    <a:pt x="17955" y="17708"/>
                    <a:pt x="17955" y="17693"/>
                  </a:cubicBezTo>
                  <a:cubicBezTo>
                    <a:pt x="17729" y="17586"/>
                    <a:pt x="17491" y="17526"/>
                    <a:pt x="17241" y="17515"/>
                  </a:cubicBezTo>
                  <a:cubicBezTo>
                    <a:pt x="16777" y="17419"/>
                    <a:pt x="16110" y="17336"/>
                    <a:pt x="15276" y="17253"/>
                  </a:cubicBezTo>
                  <a:cubicBezTo>
                    <a:pt x="14503" y="17185"/>
                    <a:pt x="13727" y="17152"/>
                    <a:pt x="12952" y="17152"/>
                  </a:cubicBezTo>
                  <a:close/>
                  <a:moveTo>
                    <a:pt x="11722" y="18985"/>
                  </a:moveTo>
                  <a:cubicBezTo>
                    <a:pt x="11636" y="18985"/>
                    <a:pt x="11550" y="18991"/>
                    <a:pt x="11466" y="19003"/>
                  </a:cubicBezTo>
                  <a:lnTo>
                    <a:pt x="10907" y="19003"/>
                  </a:lnTo>
                  <a:lnTo>
                    <a:pt x="10169" y="19050"/>
                  </a:lnTo>
                  <a:cubicBezTo>
                    <a:pt x="8728" y="19158"/>
                    <a:pt x="7311" y="19443"/>
                    <a:pt x="5954" y="19908"/>
                  </a:cubicBezTo>
                  <a:cubicBezTo>
                    <a:pt x="4597" y="20384"/>
                    <a:pt x="3287" y="21015"/>
                    <a:pt x="2060" y="21777"/>
                  </a:cubicBezTo>
                  <a:cubicBezTo>
                    <a:pt x="1584" y="22063"/>
                    <a:pt x="1203" y="22313"/>
                    <a:pt x="941" y="22479"/>
                  </a:cubicBezTo>
                  <a:cubicBezTo>
                    <a:pt x="810" y="22563"/>
                    <a:pt x="679" y="22658"/>
                    <a:pt x="548" y="22753"/>
                  </a:cubicBezTo>
                  <a:cubicBezTo>
                    <a:pt x="691" y="22694"/>
                    <a:pt x="834" y="22622"/>
                    <a:pt x="977" y="22527"/>
                  </a:cubicBezTo>
                  <a:lnTo>
                    <a:pt x="2108" y="21872"/>
                  </a:lnTo>
                  <a:cubicBezTo>
                    <a:pt x="3346" y="21146"/>
                    <a:pt x="4656" y="20539"/>
                    <a:pt x="6001" y="20051"/>
                  </a:cubicBezTo>
                  <a:cubicBezTo>
                    <a:pt x="7359" y="19586"/>
                    <a:pt x="8764" y="19277"/>
                    <a:pt x="10192" y="19134"/>
                  </a:cubicBezTo>
                  <a:lnTo>
                    <a:pt x="10943" y="19062"/>
                  </a:lnTo>
                  <a:lnTo>
                    <a:pt x="11502" y="19039"/>
                  </a:lnTo>
                  <a:cubicBezTo>
                    <a:pt x="11657" y="19039"/>
                    <a:pt x="11812" y="19027"/>
                    <a:pt x="11978" y="19003"/>
                  </a:cubicBezTo>
                  <a:cubicBezTo>
                    <a:pt x="11895" y="18991"/>
                    <a:pt x="11809" y="18985"/>
                    <a:pt x="11722" y="18985"/>
                  </a:cubicBezTo>
                  <a:close/>
                  <a:moveTo>
                    <a:pt x="23657" y="20601"/>
                  </a:moveTo>
                  <a:cubicBezTo>
                    <a:pt x="23608" y="20601"/>
                    <a:pt x="23557" y="20604"/>
                    <a:pt x="23504" y="20610"/>
                  </a:cubicBezTo>
                  <a:cubicBezTo>
                    <a:pt x="23504" y="20634"/>
                    <a:pt x="23932" y="20670"/>
                    <a:pt x="24623" y="20789"/>
                  </a:cubicBezTo>
                  <a:cubicBezTo>
                    <a:pt x="25504" y="20932"/>
                    <a:pt x="26385" y="21158"/>
                    <a:pt x="27230" y="21456"/>
                  </a:cubicBezTo>
                  <a:cubicBezTo>
                    <a:pt x="28088" y="21753"/>
                    <a:pt x="28909" y="22134"/>
                    <a:pt x="29695" y="22575"/>
                  </a:cubicBezTo>
                  <a:cubicBezTo>
                    <a:pt x="30274" y="22893"/>
                    <a:pt x="30626" y="23124"/>
                    <a:pt x="30678" y="23124"/>
                  </a:cubicBezTo>
                  <a:cubicBezTo>
                    <a:pt x="30680" y="23124"/>
                    <a:pt x="30682" y="23124"/>
                    <a:pt x="30683" y="23122"/>
                  </a:cubicBezTo>
                  <a:cubicBezTo>
                    <a:pt x="30612" y="23051"/>
                    <a:pt x="30528" y="22991"/>
                    <a:pt x="30445" y="22932"/>
                  </a:cubicBezTo>
                  <a:cubicBezTo>
                    <a:pt x="30290" y="22825"/>
                    <a:pt x="30052" y="22658"/>
                    <a:pt x="29754" y="22479"/>
                  </a:cubicBezTo>
                  <a:cubicBezTo>
                    <a:pt x="28981" y="22015"/>
                    <a:pt x="28147" y="21622"/>
                    <a:pt x="27290" y="21325"/>
                  </a:cubicBezTo>
                  <a:cubicBezTo>
                    <a:pt x="26433" y="21027"/>
                    <a:pt x="25540" y="20813"/>
                    <a:pt x="24635" y="20682"/>
                  </a:cubicBezTo>
                  <a:cubicBezTo>
                    <a:pt x="24361" y="20646"/>
                    <a:pt x="24087" y="20622"/>
                    <a:pt x="23801" y="20610"/>
                  </a:cubicBezTo>
                  <a:cubicBezTo>
                    <a:pt x="23754" y="20604"/>
                    <a:pt x="23706" y="20601"/>
                    <a:pt x="23657" y="20601"/>
                  </a:cubicBezTo>
                  <a:close/>
                  <a:moveTo>
                    <a:pt x="15095" y="19375"/>
                  </a:moveTo>
                  <a:cubicBezTo>
                    <a:pt x="14800" y="19375"/>
                    <a:pt x="14250" y="19418"/>
                    <a:pt x="13526" y="19527"/>
                  </a:cubicBezTo>
                  <a:cubicBezTo>
                    <a:pt x="12074" y="19777"/>
                    <a:pt x="10657" y="20205"/>
                    <a:pt x="9299" y="20789"/>
                  </a:cubicBezTo>
                  <a:cubicBezTo>
                    <a:pt x="7954" y="21384"/>
                    <a:pt x="6668" y="22110"/>
                    <a:pt x="5466" y="22956"/>
                  </a:cubicBezTo>
                  <a:cubicBezTo>
                    <a:pt x="4549" y="23611"/>
                    <a:pt x="4025" y="24075"/>
                    <a:pt x="4061" y="24123"/>
                  </a:cubicBezTo>
                  <a:cubicBezTo>
                    <a:pt x="4063" y="24127"/>
                    <a:pt x="4068" y="24129"/>
                    <a:pt x="4076" y="24129"/>
                  </a:cubicBezTo>
                  <a:cubicBezTo>
                    <a:pt x="4179" y="24129"/>
                    <a:pt x="4745" y="23761"/>
                    <a:pt x="5632" y="23218"/>
                  </a:cubicBezTo>
                  <a:cubicBezTo>
                    <a:pt x="6859" y="22456"/>
                    <a:pt x="8145" y="21777"/>
                    <a:pt x="9478" y="21194"/>
                  </a:cubicBezTo>
                  <a:cubicBezTo>
                    <a:pt x="12586" y="19824"/>
                    <a:pt x="15372" y="19539"/>
                    <a:pt x="15348" y="19396"/>
                  </a:cubicBezTo>
                  <a:lnTo>
                    <a:pt x="15348" y="19396"/>
                  </a:lnTo>
                  <a:lnTo>
                    <a:pt x="15336" y="19408"/>
                  </a:lnTo>
                  <a:cubicBezTo>
                    <a:pt x="15336" y="19387"/>
                    <a:pt x="15252" y="19375"/>
                    <a:pt x="15095" y="19375"/>
                  </a:cubicBezTo>
                  <a:close/>
                  <a:moveTo>
                    <a:pt x="19149" y="19905"/>
                  </a:moveTo>
                  <a:cubicBezTo>
                    <a:pt x="19024" y="19905"/>
                    <a:pt x="18336" y="20924"/>
                    <a:pt x="17920" y="22348"/>
                  </a:cubicBezTo>
                  <a:cubicBezTo>
                    <a:pt x="17491" y="23813"/>
                    <a:pt x="17527" y="25063"/>
                    <a:pt x="17646" y="25063"/>
                  </a:cubicBezTo>
                  <a:cubicBezTo>
                    <a:pt x="17646" y="25063"/>
                    <a:pt x="17647" y="25063"/>
                    <a:pt x="17648" y="25063"/>
                  </a:cubicBezTo>
                  <a:cubicBezTo>
                    <a:pt x="17766" y="25063"/>
                    <a:pt x="17922" y="23877"/>
                    <a:pt x="18336" y="22468"/>
                  </a:cubicBezTo>
                  <a:cubicBezTo>
                    <a:pt x="18753" y="21063"/>
                    <a:pt x="19253" y="19979"/>
                    <a:pt x="19158" y="19908"/>
                  </a:cubicBezTo>
                  <a:cubicBezTo>
                    <a:pt x="19155" y="19906"/>
                    <a:pt x="19152" y="19905"/>
                    <a:pt x="19149" y="19905"/>
                  </a:cubicBezTo>
                  <a:close/>
                  <a:moveTo>
                    <a:pt x="22111" y="21801"/>
                  </a:moveTo>
                  <a:lnTo>
                    <a:pt x="22111" y="21801"/>
                  </a:lnTo>
                  <a:cubicBezTo>
                    <a:pt x="22730" y="22456"/>
                    <a:pt x="23385" y="23087"/>
                    <a:pt x="24075" y="23682"/>
                  </a:cubicBezTo>
                  <a:cubicBezTo>
                    <a:pt x="24730" y="24301"/>
                    <a:pt x="25421" y="24896"/>
                    <a:pt x="26135" y="25456"/>
                  </a:cubicBezTo>
                  <a:lnTo>
                    <a:pt x="26147" y="25444"/>
                  </a:lnTo>
                  <a:cubicBezTo>
                    <a:pt x="25516" y="24789"/>
                    <a:pt x="24861" y="24158"/>
                    <a:pt x="24170" y="23575"/>
                  </a:cubicBezTo>
                  <a:cubicBezTo>
                    <a:pt x="23516" y="22944"/>
                    <a:pt x="22825" y="22348"/>
                    <a:pt x="22111" y="21801"/>
                  </a:cubicBezTo>
                  <a:close/>
                  <a:moveTo>
                    <a:pt x="22678" y="18844"/>
                  </a:moveTo>
                  <a:cubicBezTo>
                    <a:pt x="22469" y="18844"/>
                    <a:pt x="22263" y="18861"/>
                    <a:pt x="22051" y="18908"/>
                  </a:cubicBezTo>
                  <a:cubicBezTo>
                    <a:pt x="22051" y="18979"/>
                    <a:pt x="23194" y="19015"/>
                    <a:pt x="25016" y="19241"/>
                  </a:cubicBezTo>
                  <a:lnTo>
                    <a:pt x="25730" y="19336"/>
                  </a:lnTo>
                  <a:cubicBezTo>
                    <a:pt x="25980" y="19372"/>
                    <a:pt x="26218" y="19420"/>
                    <a:pt x="26492" y="19467"/>
                  </a:cubicBezTo>
                  <a:cubicBezTo>
                    <a:pt x="27028" y="19551"/>
                    <a:pt x="27587" y="19682"/>
                    <a:pt x="28183" y="19801"/>
                  </a:cubicBezTo>
                  <a:cubicBezTo>
                    <a:pt x="30755" y="20384"/>
                    <a:pt x="33231" y="21277"/>
                    <a:pt x="35588" y="22456"/>
                  </a:cubicBezTo>
                  <a:cubicBezTo>
                    <a:pt x="36124" y="22741"/>
                    <a:pt x="36636" y="22991"/>
                    <a:pt x="37101" y="23265"/>
                  </a:cubicBezTo>
                  <a:cubicBezTo>
                    <a:pt x="37327" y="23396"/>
                    <a:pt x="37565" y="23515"/>
                    <a:pt x="37779" y="23658"/>
                  </a:cubicBezTo>
                  <a:cubicBezTo>
                    <a:pt x="37982" y="23789"/>
                    <a:pt x="38196" y="23908"/>
                    <a:pt x="38386" y="24027"/>
                  </a:cubicBezTo>
                  <a:cubicBezTo>
                    <a:pt x="39885" y="24966"/>
                    <a:pt x="40780" y="25662"/>
                    <a:pt x="40879" y="25662"/>
                  </a:cubicBezTo>
                  <a:cubicBezTo>
                    <a:pt x="40883" y="25662"/>
                    <a:pt x="40885" y="25661"/>
                    <a:pt x="40887" y="25658"/>
                  </a:cubicBezTo>
                  <a:cubicBezTo>
                    <a:pt x="40911" y="25635"/>
                    <a:pt x="40696" y="25444"/>
                    <a:pt x="40315" y="25111"/>
                  </a:cubicBezTo>
                  <a:cubicBezTo>
                    <a:pt x="40113" y="24932"/>
                    <a:pt x="39875" y="24742"/>
                    <a:pt x="39577" y="24515"/>
                  </a:cubicBezTo>
                  <a:cubicBezTo>
                    <a:pt x="39279" y="24301"/>
                    <a:pt x="38946" y="24039"/>
                    <a:pt x="38565" y="23789"/>
                  </a:cubicBezTo>
                  <a:lnTo>
                    <a:pt x="37958" y="23384"/>
                  </a:lnTo>
                  <a:cubicBezTo>
                    <a:pt x="37744" y="23241"/>
                    <a:pt x="37517" y="23110"/>
                    <a:pt x="37291" y="22968"/>
                  </a:cubicBezTo>
                  <a:cubicBezTo>
                    <a:pt x="36791" y="22658"/>
                    <a:pt x="36291" y="22372"/>
                    <a:pt x="35767" y="22110"/>
                  </a:cubicBezTo>
                  <a:cubicBezTo>
                    <a:pt x="34588" y="21491"/>
                    <a:pt x="33362" y="20944"/>
                    <a:pt x="32112" y="20491"/>
                  </a:cubicBezTo>
                  <a:cubicBezTo>
                    <a:pt x="30850" y="20039"/>
                    <a:pt x="29576" y="19682"/>
                    <a:pt x="28266" y="19396"/>
                  </a:cubicBezTo>
                  <a:cubicBezTo>
                    <a:pt x="27671" y="19289"/>
                    <a:pt x="27099" y="19170"/>
                    <a:pt x="26552" y="19098"/>
                  </a:cubicBezTo>
                  <a:cubicBezTo>
                    <a:pt x="26290" y="19062"/>
                    <a:pt x="26028" y="19027"/>
                    <a:pt x="25778" y="19003"/>
                  </a:cubicBezTo>
                  <a:lnTo>
                    <a:pt x="25051" y="18920"/>
                  </a:lnTo>
                  <a:cubicBezTo>
                    <a:pt x="24635" y="18872"/>
                    <a:pt x="24218" y="18848"/>
                    <a:pt x="23801" y="18848"/>
                  </a:cubicBezTo>
                  <a:lnTo>
                    <a:pt x="22861" y="18848"/>
                  </a:lnTo>
                  <a:cubicBezTo>
                    <a:pt x="22799" y="18845"/>
                    <a:pt x="22738" y="18844"/>
                    <a:pt x="22678" y="18844"/>
                  </a:cubicBezTo>
                  <a:close/>
                  <a:moveTo>
                    <a:pt x="30362" y="21420"/>
                  </a:moveTo>
                  <a:lnTo>
                    <a:pt x="30362" y="21420"/>
                  </a:lnTo>
                  <a:cubicBezTo>
                    <a:pt x="30362" y="21432"/>
                    <a:pt x="30695" y="21622"/>
                    <a:pt x="31195" y="21956"/>
                  </a:cubicBezTo>
                  <a:cubicBezTo>
                    <a:pt x="31862" y="22384"/>
                    <a:pt x="32481" y="22860"/>
                    <a:pt x="33076" y="23384"/>
                  </a:cubicBezTo>
                  <a:cubicBezTo>
                    <a:pt x="33660" y="23908"/>
                    <a:pt x="34207" y="24468"/>
                    <a:pt x="34707" y="25075"/>
                  </a:cubicBezTo>
                  <a:cubicBezTo>
                    <a:pt x="35100" y="25551"/>
                    <a:pt x="35315" y="25837"/>
                    <a:pt x="35338" y="25837"/>
                  </a:cubicBezTo>
                  <a:lnTo>
                    <a:pt x="35338" y="25825"/>
                  </a:lnTo>
                  <a:cubicBezTo>
                    <a:pt x="35303" y="25742"/>
                    <a:pt x="35255" y="25670"/>
                    <a:pt x="35196" y="25599"/>
                  </a:cubicBezTo>
                  <a:cubicBezTo>
                    <a:pt x="35112" y="25456"/>
                    <a:pt x="34969" y="25254"/>
                    <a:pt x="34779" y="25015"/>
                  </a:cubicBezTo>
                  <a:cubicBezTo>
                    <a:pt x="34291" y="24384"/>
                    <a:pt x="33755" y="23801"/>
                    <a:pt x="33160" y="23277"/>
                  </a:cubicBezTo>
                  <a:cubicBezTo>
                    <a:pt x="32564" y="22741"/>
                    <a:pt x="31921" y="22277"/>
                    <a:pt x="31243" y="21860"/>
                  </a:cubicBezTo>
                  <a:cubicBezTo>
                    <a:pt x="30981" y="21706"/>
                    <a:pt x="30755" y="21598"/>
                    <a:pt x="30612" y="21515"/>
                  </a:cubicBezTo>
                  <a:cubicBezTo>
                    <a:pt x="30528" y="21479"/>
                    <a:pt x="30445" y="21444"/>
                    <a:pt x="30362" y="21420"/>
                  </a:cubicBezTo>
                  <a:close/>
                  <a:moveTo>
                    <a:pt x="8454" y="23170"/>
                  </a:moveTo>
                  <a:lnTo>
                    <a:pt x="8454" y="23170"/>
                  </a:lnTo>
                  <a:cubicBezTo>
                    <a:pt x="8371" y="23182"/>
                    <a:pt x="8299" y="23218"/>
                    <a:pt x="8228" y="23253"/>
                  </a:cubicBezTo>
                  <a:cubicBezTo>
                    <a:pt x="8061" y="23325"/>
                    <a:pt x="7847" y="23420"/>
                    <a:pt x="7573" y="23575"/>
                  </a:cubicBezTo>
                  <a:cubicBezTo>
                    <a:pt x="6871" y="23956"/>
                    <a:pt x="6204" y="24396"/>
                    <a:pt x="5585" y="24885"/>
                  </a:cubicBezTo>
                  <a:cubicBezTo>
                    <a:pt x="4954" y="25385"/>
                    <a:pt x="4370" y="25944"/>
                    <a:pt x="3835" y="26551"/>
                  </a:cubicBezTo>
                  <a:cubicBezTo>
                    <a:pt x="3632" y="26778"/>
                    <a:pt x="3477" y="26968"/>
                    <a:pt x="3382" y="27111"/>
                  </a:cubicBezTo>
                  <a:cubicBezTo>
                    <a:pt x="3323" y="27171"/>
                    <a:pt x="3275" y="27242"/>
                    <a:pt x="3227" y="27325"/>
                  </a:cubicBezTo>
                  <a:cubicBezTo>
                    <a:pt x="3228" y="27326"/>
                    <a:pt x="3228" y="27326"/>
                    <a:pt x="3229" y="27326"/>
                  </a:cubicBezTo>
                  <a:cubicBezTo>
                    <a:pt x="3261" y="27326"/>
                    <a:pt x="3498" y="27054"/>
                    <a:pt x="3906" y="26611"/>
                  </a:cubicBezTo>
                  <a:cubicBezTo>
                    <a:pt x="5001" y="25456"/>
                    <a:pt x="6240" y="24468"/>
                    <a:pt x="7621" y="23670"/>
                  </a:cubicBezTo>
                  <a:cubicBezTo>
                    <a:pt x="8121" y="23361"/>
                    <a:pt x="8454" y="23182"/>
                    <a:pt x="8454" y="23170"/>
                  </a:cubicBezTo>
                  <a:close/>
                  <a:moveTo>
                    <a:pt x="20765" y="23063"/>
                  </a:moveTo>
                  <a:cubicBezTo>
                    <a:pt x="20765" y="23313"/>
                    <a:pt x="20801" y="23563"/>
                    <a:pt x="20872" y="23801"/>
                  </a:cubicBezTo>
                  <a:cubicBezTo>
                    <a:pt x="21122" y="24956"/>
                    <a:pt x="21551" y="26075"/>
                    <a:pt x="22158" y="27099"/>
                  </a:cubicBezTo>
                  <a:cubicBezTo>
                    <a:pt x="22265" y="27325"/>
                    <a:pt x="22408" y="27528"/>
                    <a:pt x="22563" y="27718"/>
                  </a:cubicBezTo>
                  <a:lnTo>
                    <a:pt x="22575" y="27706"/>
                  </a:lnTo>
                  <a:cubicBezTo>
                    <a:pt x="22480" y="27480"/>
                    <a:pt x="22373" y="27254"/>
                    <a:pt x="22253" y="27040"/>
                  </a:cubicBezTo>
                  <a:cubicBezTo>
                    <a:pt x="21980" y="26516"/>
                    <a:pt x="21742" y="25980"/>
                    <a:pt x="21527" y="25444"/>
                  </a:cubicBezTo>
                  <a:cubicBezTo>
                    <a:pt x="21301" y="24896"/>
                    <a:pt x="21122" y="24337"/>
                    <a:pt x="20968" y="23765"/>
                  </a:cubicBezTo>
                  <a:cubicBezTo>
                    <a:pt x="20920" y="23527"/>
                    <a:pt x="20849" y="23289"/>
                    <a:pt x="20765" y="23063"/>
                  </a:cubicBezTo>
                  <a:close/>
                  <a:moveTo>
                    <a:pt x="22845" y="21602"/>
                  </a:moveTo>
                  <a:cubicBezTo>
                    <a:pt x="22825" y="21602"/>
                    <a:pt x="22814" y="21605"/>
                    <a:pt x="22813" y="21610"/>
                  </a:cubicBezTo>
                  <a:cubicBezTo>
                    <a:pt x="22777" y="21741"/>
                    <a:pt x="25575" y="22670"/>
                    <a:pt x="28647" y="24563"/>
                  </a:cubicBezTo>
                  <a:cubicBezTo>
                    <a:pt x="31664" y="26415"/>
                    <a:pt x="33712" y="28483"/>
                    <a:pt x="33889" y="28483"/>
                  </a:cubicBezTo>
                  <a:cubicBezTo>
                    <a:pt x="33893" y="28483"/>
                    <a:pt x="33896" y="28482"/>
                    <a:pt x="33898" y="28480"/>
                  </a:cubicBezTo>
                  <a:lnTo>
                    <a:pt x="33886" y="28480"/>
                  </a:lnTo>
                  <a:cubicBezTo>
                    <a:pt x="33922" y="28444"/>
                    <a:pt x="33457" y="27861"/>
                    <a:pt x="32576" y="27040"/>
                  </a:cubicBezTo>
                  <a:cubicBezTo>
                    <a:pt x="30290" y="24896"/>
                    <a:pt x="27599" y="23230"/>
                    <a:pt x="24670" y="22134"/>
                  </a:cubicBezTo>
                  <a:cubicBezTo>
                    <a:pt x="23681" y="21766"/>
                    <a:pt x="22998" y="21602"/>
                    <a:pt x="22845" y="21602"/>
                  </a:cubicBezTo>
                  <a:close/>
                  <a:moveTo>
                    <a:pt x="29671" y="28218"/>
                  </a:moveTo>
                  <a:cubicBezTo>
                    <a:pt x="29385" y="28218"/>
                    <a:pt x="29254" y="28552"/>
                    <a:pt x="29457" y="28754"/>
                  </a:cubicBezTo>
                  <a:cubicBezTo>
                    <a:pt x="29517" y="28814"/>
                    <a:pt x="29593" y="28841"/>
                    <a:pt x="29668" y="28841"/>
                  </a:cubicBezTo>
                  <a:cubicBezTo>
                    <a:pt x="29830" y="28841"/>
                    <a:pt x="29989" y="28715"/>
                    <a:pt x="29981" y="28528"/>
                  </a:cubicBezTo>
                  <a:cubicBezTo>
                    <a:pt x="29981" y="28349"/>
                    <a:pt x="29838" y="28218"/>
                    <a:pt x="29671" y="28218"/>
                  </a:cubicBezTo>
                  <a:close/>
                  <a:moveTo>
                    <a:pt x="3424" y="29467"/>
                  </a:moveTo>
                  <a:cubicBezTo>
                    <a:pt x="3418" y="29467"/>
                    <a:pt x="3412" y="29468"/>
                    <a:pt x="3406" y="29468"/>
                  </a:cubicBezTo>
                  <a:cubicBezTo>
                    <a:pt x="3275" y="29468"/>
                    <a:pt x="3203" y="29623"/>
                    <a:pt x="3299" y="29718"/>
                  </a:cubicBezTo>
                  <a:cubicBezTo>
                    <a:pt x="3327" y="29751"/>
                    <a:pt x="3365" y="29765"/>
                    <a:pt x="3402" y="29765"/>
                  </a:cubicBezTo>
                  <a:cubicBezTo>
                    <a:pt x="3476" y="29765"/>
                    <a:pt x="3549" y="29710"/>
                    <a:pt x="3549" y="29623"/>
                  </a:cubicBezTo>
                  <a:cubicBezTo>
                    <a:pt x="3560" y="29535"/>
                    <a:pt x="3499" y="29467"/>
                    <a:pt x="3424" y="29467"/>
                  </a:cubicBezTo>
                  <a:close/>
                  <a:moveTo>
                    <a:pt x="16171" y="22345"/>
                  </a:moveTo>
                  <a:cubicBezTo>
                    <a:pt x="16020" y="22345"/>
                    <a:pt x="14496" y="23707"/>
                    <a:pt x="13050" y="25766"/>
                  </a:cubicBezTo>
                  <a:cubicBezTo>
                    <a:pt x="11562" y="27873"/>
                    <a:pt x="10776" y="29814"/>
                    <a:pt x="10895" y="29873"/>
                  </a:cubicBezTo>
                  <a:cubicBezTo>
                    <a:pt x="10897" y="29874"/>
                    <a:pt x="10899" y="29875"/>
                    <a:pt x="10902" y="29875"/>
                  </a:cubicBezTo>
                  <a:cubicBezTo>
                    <a:pt x="11056" y="29875"/>
                    <a:pt x="11989" y="28055"/>
                    <a:pt x="13407" y="26016"/>
                  </a:cubicBezTo>
                  <a:cubicBezTo>
                    <a:pt x="14848" y="23932"/>
                    <a:pt x="16277" y="22432"/>
                    <a:pt x="16181" y="22348"/>
                  </a:cubicBezTo>
                  <a:cubicBezTo>
                    <a:pt x="16179" y="22346"/>
                    <a:pt x="16176" y="22345"/>
                    <a:pt x="16171" y="22345"/>
                  </a:cubicBezTo>
                  <a:close/>
                  <a:moveTo>
                    <a:pt x="16993" y="19771"/>
                  </a:moveTo>
                  <a:cubicBezTo>
                    <a:pt x="16849" y="19771"/>
                    <a:pt x="16007" y="20008"/>
                    <a:pt x="14776" y="20574"/>
                  </a:cubicBezTo>
                  <a:cubicBezTo>
                    <a:pt x="14002" y="20920"/>
                    <a:pt x="13240" y="21325"/>
                    <a:pt x="12502" y="21765"/>
                  </a:cubicBezTo>
                  <a:cubicBezTo>
                    <a:pt x="11609" y="22313"/>
                    <a:pt x="10740" y="22920"/>
                    <a:pt x="9931" y="23575"/>
                  </a:cubicBezTo>
                  <a:cubicBezTo>
                    <a:pt x="9109" y="24242"/>
                    <a:pt x="8347" y="24968"/>
                    <a:pt x="7633" y="25742"/>
                  </a:cubicBezTo>
                  <a:cubicBezTo>
                    <a:pt x="7311" y="26111"/>
                    <a:pt x="7025" y="26468"/>
                    <a:pt x="6763" y="26813"/>
                  </a:cubicBezTo>
                  <a:cubicBezTo>
                    <a:pt x="6490" y="27147"/>
                    <a:pt x="6275" y="27504"/>
                    <a:pt x="6061" y="27790"/>
                  </a:cubicBezTo>
                  <a:cubicBezTo>
                    <a:pt x="5870" y="28052"/>
                    <a:pt x="5704" y="28337"/>
                    <a:pt x="5549" y="28623"/>
                  </a:cubicBezTo>
                  <a:cubicBezTo>
                    <a:pt x="5418" y="28837"/>
                    <a:pt x="5311" y="29064"/>
                    <a:pt x="5204" y="29290"/>
                  </a:cubicBezTo>
                  <a:cubicBezTo>
                    <a:pt x="5037" y="29659"/>
                    <a:pt x="4954" y="29873"/>
                    <a:pt x="4989" y="29885"/>
                  </a:cubicBezTo>
                  <a:cubicBezTo>
                    <a:pt x="4991" y="29886"/>
                    <a:pt x="4993" y="29886"/>
                    <a:pt x="4994" y="29886"/>
                  </a:cubicBezTo>
                  <a:cubicBezTo>
                    <a:pt x="5079" y="29886"/>
                    <a:pt x="5495" y="29086"/>
                    <a:pt x="6311" y="27944"/>
                  </a:cubicBezTo>
                  <a:cubicBezTo>
                    <a:pt x="6525" y="27659"/>
                    <a:pt x="6775" y="27349"/>
                    <a:pt x="7037" y="27016"/>
                  </a:cubicBezTo>
                  <a:cubicBezTo>
                    <a:pt x="7299" y="26682"/>
                    <a:pt x="7609" y="26349"/>
                    <a:pt x="7930" y="26004"/>
                  </a:cubicBezTo>
                  <a:cubicBezTo>
                    <a:pt x="8645" y="25254"/>
                    <a:pt x="9395" y="24551"/>
                    <a:pt x="10204" y="23896"/>
                  </a:cubicBezTo>
                  <a:cubicBezTo>
                    <a:pt x="11002" y="23253"/>
                    <a:pt x="11847" y="22646"/>
                    <a:pt x="12717" y="22087"/>
                  </a:cubicBezTo>
                  <a:cubicBezTo>
                    <a:pt x="13526" y="21586"/>
                    <a:pt x="14276" y="21158"/>
                    <a:pt x="14919" y="20825"/>
                  </a:cubicBezTo>
                  <a:cubicBezTo>
                    <a:pt x="16205" y="20170"/>
                    <a:pt x="17039" y="19836"/>
                    <a:pt x="17015" y="19777"/>
                  </a:cubicBezTo>
                  <a:cubicBezTo>
                    <a:pt x="17014" y="19773"/>
                    <a:pt x="17006" y="19771"/>
                    <a:pt x="16993" y="19771"/>
                  </a:cubicBezTo>
                  <a:close/>
                  <a:moveTo>
                    <a:pt x="23158" y="25516"/>
                  </a:moveTo>
                  <a:lnTo>
                    <a:pt x="23158" y="25516"/>
                  </a:lnTo>
                  <a:cubicBezTo>
                    <a:pt x="23289" y="25801"/>
                    <a:pt x="23432" y="26087"/>
                    <a:pt x="23611" y="26349"/>
                  </a:cubicBezTo>
                  <a:cubicBezTo>
                    <a:pt x="23897" y="26861"/>
                    <a:pt x="24325" y="27552"/>
                    <a:pt x="24813" y="28302"/>
                  </a:cubicBezTo>
                  <a:cubicBezTo>
                    <a:pt x="25301" y="29040"/>
                    <a:pt x="25778" y="29707"/>
                    <a:pt x="26123" y="30171"/>
                  </a:cubicBezTo>
                  <a:cubicBezTo>
                    <a:pt x="26302" y="30433"/>
                    <a:pt x="26504" y="30683"/>
                    <a:pt x="26718" y="30921"/>
                  </a:cubicBezTo>
                  <a:cubicBezTo>
                    <a:pt x="26564" y="30635"/>
                    <a:pt x="26397" y="30373"/>
                    <a:pt x="26206" y="30111"/>
                  </a:cubicBezTo>
                  <a:cubicBezTo>
                    <a:pt x="25873" y="29635"/>
                    <a:pt x="25432" y="28968"/>
                    <a:pt x="24932" y="28218"/>
                  </a:cubicBezTo>
                  <a:cubicBezTo>
                    <a:pt x="24432" y="27480"/>
                    <a:pt x="24004" y="26790"/>
                    <a:pt x="23694" y="26301"/>
                  </a:cubicBezTo>
                  <a:cubicBezTo>
                    <a:pt x="23539" y="26028"/>
                    <a:pt x="23361" y="25766"/>
                    <a:pt x="23158" y="25516"/>
                  </a:cubicBezTo>
                  <a:close/>
                  <a:moveTo>
                    <a:pt x="16991" y="26551"/>
                  </a:moveTo>
                  <a:lnTo>
                    <a:pt x="16991" y="26551"/>
                  </a:lnTo>
                  <a:cubicBezTo>
                    <a:pt x="16848" y="26801"/>
                    <a:pt x="16729" y="27063"/>
                    <a:pt x="16658" y="27337"/>
                  </a:cubicBezTo>
                  <a:cubicBezTo>
                    <a:pt x="16205" y="28623"/>
                    <a:pt x="16003" y="29980"/>
                    <a:pt x="16062" y="31350"/>
                  </a:cubicBezTo>
                  <a:cubicBezTo>
                    <a:pt x="16062" y="31635"/>
                    <a:pt x="16086" y="31909"/>
                    <a:pt x="16157" y="32183"/>
                  </a:cubicBezTo>
                  <a:cubicBezTo>
                    <a:pt x="16169" y="31909"/>
                    <a:pt x="16169" y="31623"/>
                    <a:pt x="16157" y="31350"/>
                  </a:cubicBezTo>
                  <a:cubicBezTo>
                    <a:pt x="16157" y="29992"/>
                    <a:pt x="16360" y="28647"/>
                    <a:pt x="16753" y="27361"/>
                  </a:cubicBezTo>
                  <a:cubicBezTo>
                    <a:pt x="16848" y="27099"/>
                    <a:pt x="16919" y="26825"/>
                    <a:pt x="16991" y="26551"/>
                  </a:cubicBezTo>
                  <a:close/>
                  <a:moveTo>
                    <a:pt x="27028" y="28909"/>
                  </a:moveTo>
                  <a:lnTo>
                    <a:pt x="27028" y="28909"/>
                  </a:lnTo>
                  <a:cubicBezTo>
                    <a:pt x="27147" y="29111"/>
                    <a:pt x="27278" y="29314"/>
                    <a:pt x="27433" y="29492"/>
                  </a:cubicBezTo>
                  <a:cubicBezTo>
                    <a:pt x="27683" y="29838"/>
                    <a:pt x="28040" y="30338"/>
                    <a:pt x="28433" y="30885"/>
                  </a:cubicBezTo>
                  <a:cubicBezTo>
                    <a:pt x="28814" y="31433"/>
                    <a:pt x="29147" y="31933"/>
                    <a:pt x="29385" y="32302"/>
                  </a:cubicBezTo>
                  <a:cubicBezTo>
                    <a:pt x="29504" y="32505"/>
                    <a:pt x="29647" y="32695"/>
                    <a:pt x="29802" y="32874"/>
                  </a:cubicBezTo>
                  <a:cubicBezTo>
                    <a:pt x="29719" y="32659"/>
                    <a:pt x="29612" y="32445"/>
                    <a:pt x="29481" y="32243"/>
                  </a:cubicBezTo>
                  <a:cubicBezTo>
                    <a:pt x="29254" y="31862"/>
                    <a:pt x="28933" y="31350"/>
                    <a:pt x="28552" y="30802"/>
                  </a:cubicBezTo>
                  <a:cubicBezTo>
                    <a:pt x="28159" y="30254"/>
                    <a:pt x="27790" y="29766"/>
                    <a:pt x="27516" y="29433"/>
                  </a:cubicBezTo>
                  <a:cubicBezTo>
                    <a:pt x="27373" y="29242"/>
                    <a:pt x="27218" y="29064"/>
                    <a:pt x="27028" y="28909"/>
                  </a:cubicBezTo>
                  <a:close/>
                  <a:moveTo>
                    <a:pt x="19652" y="33003"/>
                  </a:moveTo>
                  <a:cubicBezTo>
                    <a:pt x="19576" y="33003"/>
                    <a:pt x="19516" y="33071"/>
                    <a:pt x="19527" y="33159"/>
                  </a:cubicBezTo>
                  <a:cubicBezTo>
                    <a:pt x="19527" y="33246"/>
                    <a:pt x="19600" y="33301"/>
                    <a:pt x="19673" y="33301"/>
                  </a:cubicBezTo>
                  <a:cubicBezTo>
                    <a:pt x="19711" y="33301"/>
                    <a:pt x="19749" y="33287"/>
                    <a:pt x="19777" y="33255"/>
                  </a:cubicBezTo>
                  <a:cubicBezTo>
                    <a:pt x="19872" y="33159"/>
                    <a:pt x="19801" y="33005"/>
                    <a:pt x="19670" y="33005"/>
                  </a:cubicBezTo>
                  <a:cubicBezTo>
                    <a:pt x="19664" y="33004"/>
                    <a:pt x="19658" y="33003"/>
                    <a:pt x="19652" y="33003"/>
                  </a:cubicBezTo>
                  <a:close/>
                  <a:moveTo>
                    <a:pt x="18253" y="26016"/>
                  </a:moveTo>
                  <a:lnTo>
                    <a:pt x="18253" y="26016"/>
                  </a:lnTo>
                  <a:cubicBezTo>
                    <a:pt x="18205" y="26099"/>
                    <a:pt x="18182" y="26194"/>
                    <a:pt x="18158" y="26289"/>
                  </a:cubicBezTo>
                  <a:cubicBezTo>
                    <a:pt x="18110" y="26480"/>
                    <a:pt x="18051" y="26754"/>
                    <a:pt x="17991" y="27087"/>
                  </a:cubicBezTo>
                  <a:cubicBezTo>
                    <a:pt x="17848" y="27956"/>
                    <a:pt x="17765" y="28837"/>
                    <a:pt x="17753" y="29730"/>
                  </a:cubicBezTo>
                  <a:cubicBezTo>
                    <a:pt x="17741" y="30611"/>
                    <a:pt x="17801" y="31492"/>
                    <a:pt x="17932" y="32374"/>
                  </a:cubicBezTo>
                  <a:cubicBezTo>
                    <a:pt x="17991" y="32707"/>
                    <a:pt x="18039" y="32981"/>
                    <a:pt x="18086" y="33159"/>
                  </a:cubicBezTo>
                  <a:cubicBezTo>
                    <a:pt x="18098" y="33249"/>
                    <a:pt x="18119" y="33340"/>
                    <a:pt x="18162" y="33430"/>
                  </a:cubicBezTo>
                  <a:lnTo>
                    <a:pt x="18162" y="33430"/>
                  </a:lnTo>
                  <a:cubicBezTo>
                    <a:pt x="18167" y="33349"/>
                    <a:pt x="18104" y="32961"/>
                    <a:pt x="18051" y="32362"/>
                  </a:cubicBezTo>
                  <a:cubicBezTo>
                    <a:pt x="17943" y="31492"/>
                    <a:pt x="17884" y="30611"/>
                    <a:pt x="17896" y="29730"/>
                  </a:cubicBezTo>
                  <a:cubicBezTo>
                    <a:pt x="17908" y="28849"/>
                    <a:pt x="17979" y="27968"/>
                    <a:pt x="18098" y="27099"/>
                  </a:cubicBezTo>
                  <a:cubicBezTo>
                    <a:pt x="18193" y="26432"/>
                    <a:pt x="18277" y="26016"/>
                    <a:pt x="18253" y="26016"/>
                  </a:cubicBezTo>
                  <a:close/>
                  <a:moveTo>
                    <a:pt x="18162" y="33430"/>
                  </a:moveTo>
                  <a:cubicBezTo>
                    <a:pt x="18162" y="33439"/>
                    <a:pt x="18160" y="33444"/>
                    <a:pt x="18158" y="33445"/>
                  </a:cubicBezTo>
                  <a:lnTo>
                    <a:pt x="18170" y="33445"/>
                  </a:lnTo>
                  <a:cubicBezTo>
                    <a:pt x="18167" y="33440"/>
                    <a:pt x="18165" y="33435"/>
                    <a:pt x="18162" y="33430"/>
                  </a:cubicBezTo>
                  <a:close/>
                  <a:moveTo>
                    <a:pt x="15419" y="25206"/>
                  </a:moveTo>
                  <a:cubicBezTo>
                    <a:pt x="15348" y="25301"/>
                    <a:pt x="15288" y="25396"/>
                    <a:pt x="15241" y="25504"/>
                  </a:cubicBezTo>
                  <a:cubicBezTo>
                    <a:pt x="15134" y="25706"/>
                    <a:pt x="14991" y="25992"/>
                    <a:pt x="14812" y="26361"/>
                  </a:cubicBezTo>
                  <a:cubicBezTo>
                    <a:pt x="14372" y="27313"/>
                    <a:pt x="13991" y="28302"/>
                    <a:pt x="13705" y="29314"/>
                  </a:cubicBezTo>
                  <a:cubicBezTo>
                    <a:pt x="13407" y="30314"/>
                    <a:pt x="13193" y="31350"/>
                    <a:pt x="13062" y="32397"/>
                  </a:cubicBezTo>
                  <a:cubicBezTo>
                    <a:pt x="13014" y="32790"/>
                    <a:pt x="12979" y="33112"/>
                    <a:pt x="12967" y="33338"/>
                  </a:cubicBezTo>
                  <a:cubicBezTo>
                    <a:pt x="12955" y="33457"/>
                    <a:pt x="12955" y="33576"/>
                    <a:pt x="12967" y="33695"/>
                  </a:cubicBezTo>
                  <a:cubicBezTo>
                    <a:pt x="13002" y="33576"/>
                    <a:pt x="13026" y="33457"/>
                    <a:pt x="13038" y="33338"/>
                  </a:cubicBezTo>
                  <a:cubicBezTo>
                    <a:pt x="13062" y="33124"/>
                    <a:pt x="13109" y="32790"/>
                    <a:pt x="13169" y="32397"/>
                  </a:cubicBezTo>
                  <a:cubicBezTo>
                    <a:pt x="13336" y="31373"/>
                    <a:pt x="13562" y="30349"/>
                    <a:pt x="13848" y="29337"/>
                  </a:cubicBezTo>
                  <a:cubicBezTo>
                    <a:pt x="14133" y="28337"/>
                    <a:pt x="14491" y="27361"/>
                    <a:pt x="14907" y="26397"/>
                  </a:cubicBezTo>
                  <a:cubicBezTo>
                    <a:pt x="15062" y="26039"/>
                    <a:pt x="15193" y="25742"/>
                    <a:pt x="15288" y="25527"/>
                  </a:cubicBezTo>
                  <a:cubicBezTo>
                    <a:pt x="15348" y="25432"/>
                    <a:pt x="15384" y="25325"/>
                    <a:pt x="15419" y="25206"/>
                  </a:cubicBezTo>
                  <a:close/>
                  <a:moveTo>
                    <a:pt x="20158" y="20277"/>
                  </a:moveTo>
                  <a:cubicBezTo>
                    <a:pt x="20087" y="20277"/>
                    <a:pt x="19932" y="21051"/>
                    <a:pt x="19813" y="22325"/>
                  </a:cubicBezTo>
                  <a:cubicBezTo>
                    <a:pt x="19515" y="25670"/>
                    <a:pt x="19801" y="29040"/>
                    <a:pt x="20646" y="32290"/>
                  </a:cubicBezTo>
                  <a:cubicBezTo>
                    <a:pt x="20965" y="33475"/>
                    <a:pt x="21251" y="34202"/>
                    <a:pt x="21317" y="34252"/>
                  </a:cubicBezTo>
                  <a:lnTo>
                    <a:pt x="21317" y="34252"/>
                  </a:lnTo>
                  <a:cubicBezTo>
                    <a:pt x="21363" y="34200"/>
                    <a:pt x="21187" y="33435"/>
                    <a:pt x="20932" y="32219"/>
                  </a:cubicBezTo>
                  <a:cubicBezTo>
                    <a:pt x="20610" y="30600"/>
                    <a:pt x="20372" y="28956"/>
                    <a:pt x="20229" y="27313"/>
                  </a:cubicBezTo>
                  <a:cubicBezTo>
                    <a:pt x="20098" y="25658"/>
                    <a:pt x="20063" y="24003"/>
                    <a:pt x="20122" y="22348"/>
                  </a:cubicBezTo>
                  <a:cubicBezTo>
                    <a:pt x="20158" y="21075"/>
                    <a:pt x="20218" y="20289"/>
                    <a:pt x="20158" y="20277"/>
                  </a:cubicBezTo>
                  <a:close/>
                  <a:moveTo>
                    <a:pt x="21317" y="34252"/>
                  </a:moveTo>
                  <a:cubicBezTo>
                    <a:pt x="21316" y="34254"/>
                    <a:pt x="21314" y="34254"/>
                    <a:pt x="21313" y="34255"/>
                  </a:cubicBezTo>
                  <a:lnTo>
                    <a:pt x="21322" y="34255"/>
                  </a:lnTo>
                  <a:cubicBezTo>
                    <a:pt x="21321" y="34254"/>
                    <a:pt x="21319" y="34254"/>
                    <a:pt x="21317" y="34252"/>
                  </a:cubicBezTo>
                  <a:close/>
                  <a:moveTo>
                    <a:pt x="21322" y="34255"/>
                  </a:moveTo>
                  <a:cubicBezTo>
                    <a:pt x="21323" y="34255"/>
                    <a:pt x="21323" y="34255"/>
                    <a:pt x="21324" y="34255"/>
                  </a:cubicBezTo>
                  <a:cubicBezTo>
                    <a:pt x="21324" y="34255"/>
                    <a:pt x="21324" y="34255"/>
                    <a:pt x="21325" y="34255"/>
                  </a:cubicBezTo>
                  <a:close/>
                  <a:moveTo>
                    <a:pt x="17955" y="20003"/>
                  </a:moveTo>
                  <a:cubicBezTo>
                    <a:pt x="17896" y="20015"/>
                    <a:pt x="17836" y="20039"/>
                    <a:pt x="17789" y="20063"/>
                  </a:cubicBezTo>
                  <a:lnTo>
                    <a:pt x="17289" y="20324"/>
                  </a:lnTo>
                  <a:cubicBezTo>
                    <a:pt x="17062" y="20432"/>
                    <a:pt x="16800" y="20586"/>
                    <a:pt x="16503" y="20765"/>
                  </a:cubicBezTo>
                  <a:cubicBezTo>
                    <a:pt x="16205" y="20944"/>
                    <a:pt x="15860" y="21146"/>
                    <a:pt x="15503" y="21408"/>
                  </a:cubicBezTo>
                  <a:lnTo>
                    <a:pt x="14919" y="21789"/>
                  </a:lnTo>
                  <a:cubicBezTo>
                    <a:pt x="14729" y="21920"/>
                    <a:pt x="14538" y="22087"/>
                    <a:pt x="14324" y="22241"/>
                  </a:cubicBezTo>
                  <a:cubicBezTo>
                    <a:pt x="13907" y="22539"/>
                    <a:pt x="13490" y="22908"/>
                    <a:pt x="13050" y="23289"/>
                  </a:cubicBezTo>
                  <a:cubicBezTo>
                    <a:pt x="11133" y="24968"/>
                    <a:pt x="9502" y="26932"/>
                    <a:pt x="8204" y="29111"/>
                  </a:cubicBezTo>
                  <a:cubicBezTo>
                    <a:pt x="7918" y="29611"/>
                    <a:pt x="7633" y="30088"/>
                    <a:pt x="7406" y="30564"/>
                  </a:cubicBezTo>
                  <a:cubicBezTo>
                    <a:pt x="7299" y="30790"/>
                    <a:pt x="7168" y="31016"/>
                    <a:pt x="7073" y="31231"/>
                  </a:cubicBezTo>
                  <a:lnTo>
                    <a:pt x="6799" y="31862"/>
                  </a:lnTo>
                  <a:cubicBezTo>
                    <a:pt x="6609" y="32278"/>
                    <a:pt x="6478" y="32671"/>
                    <a:pt x="6347" y="32981"/>
                  </a:cubicBezTo>
                  <a:cubicBezTo>
                    <a:pt x="6228" y="33255"/>
                    <a:pt x="6132" y="33528"/>
                    <a:pt x="6049" y="33814"/>
                  </a:cubicBezTo>
                  <a:cubicBezTo>
                    <a:pt x="5978" y="34052"/>
                    <a:pt x="5930" y="34231"/>
                    <a:pt x="5882" y="34374"/>
                  </a:cubicBezTo>
                  <a:cubicBezTo>
                    <a:pt x="5859" y="34433"/>
                    <a:pt x="5847" y="34493"/>
                    <a:pt x="5835" y="34564"/>
                  </a:cubicBezTo>
                  <a:cubicBezTo>
                    <a:pt x="5870" y="34505"/>
                    <a:pt x="5894" y="34433"/>
                    <a:pt x="5918" y="34374"/>
                  </a:cubicBezTo>
                  <a:cubicBezTo>
                    <a:pt x="5954" y="34243"/>
                    <a:pt x="6025" y="34076"/>
                    <a:pt x="6109" y="33838"/>
                  </a:cubicBezTo>
                  <a:cubicBezTo>
                    <a:pt x="6180" y="33612"/>
                    <a:pt x="6287" y="33326"/>
                    <a:pt x="6418" y="33005"/>
                  </a:cubicBezTo>
                  <a:cubicBezTo>
                    <a:pt x="6549" y="32683"/>
                    <a:pt x="6692" y="32314"/>
                    <a:pt x="6883" y="31909"/>
                  </a:cubicBezTo>
                  <a:lnTo>
                    <a:pt x="7156" y="31290"/>
                  </a:lnTo>
                  <a:cubicBezTo>
                    <a:pt x="7264" y="31064"/>
                    <a:pt x="7383" y="30850"/>
                    <a:pt x="7502" y="30623"/>
                  </a:cubicBezTo>
                  <a:cubicBezTo>
                    <a:pt x="7728" y="30159"/>
                    <a:pt x="8014" y="29683"/>
                    <a:pt x="8311" y="29183"/>
                  </a:cubicBezTo>
                  <a:cubicBezTo>
                    <a:pt x="8966" y="28111"/>
                    <a:pt x="9692" y="27087"/>
                    <a:pt x="10502" y="26123"/>
                  </a:cubicBezTo>
                  <a:cubicBezTo>
                    <a:pt x="11312" y="25158"/>
                    <a:pt x="12181" y="24253"/>
                    <a:pt x="13121" y="23408"/>
                  </a:cubicBezTo>
                  <a:cubicBezTo>
                    <a:pt x="13550" y="23027"/>
                    <a:pt x="13979" y="22670"/>
                    <a:pt x="14395" y="22360"/>
                  </a:cubicBezTo>
                  <a:cubicBezTo>
                    <a:pt x="14598" y="22206"/>
                    <a:pt x="14788" y="22039"/>
                    <a:pt x="14991" y="21908"/>
                  </a:cubicBezTo>
                  <a:lnTo>
                    <a:pt x="15538" y="21503"/>
                  </a:lnTo>
                  <a:cubicBezTo>
                    <a:pt x="15896" y="21241"/>
                    <a:pt x="16241" y="21039"/>
                    <a:pt x="16527" y="20848"/>
                  </a:cubicBezTo>
                  <a:cubicBezTo>
                    <a:pt x="16824" y="20670"/>
                    <a:pt x="17086" y="20515"/>
                    <a:pt x="17300" y="20384"/>
                  </a:cubicBezTo>
                  <a:lnTo>
                    <a:pt x="17789" y="20110"/>
                  </a:lnTo>
                  <a:cubicBezTo>
                    <a:pt x="17848" y="20086"/>
                    <a:pt x="17896" y="20039"/>
                    <a:pt x="17955" y="20003"/>
                  </a:cubicBezTo>
                  <a:close/>
                  <a:moveTo>
                    <a:pt x="11955" y="30838"/>
                  </a:moveTo>
                  <a:lnTo>
                    <a:pt x="11955" y="30838"/>
                  </a:lnTo>
                  <a:cubicBezTo>
                    <a:pt x="11812" y="31040"/>
                    <a:pt x="11681" y="31266"/>
                    <a:pt x="11585" y="31504"/>
                  </a:cubicBezTo>
                  <a:cubicBezTo>
                    <a:pt x="11050" y="32600"/>
                    <a:pt x="10704" y="33790"/>
                    <a:pt x="10573" y="35017"/>
                  </a:cubicBezTo>
                  <a:cubicBezTo>
                    <a:pt x="10538" y="35267"/>
                    <a:pt x="10526" y="35517"/>
                    <a:pt x="10550" y="35767"/>
                  </a:cubicBezTo>
                  <a:cubicBezTo>
                    <a:pt x="10609" y="35529"/>
                    <a:pt x="10657" y="35279"/>
                    <a:pt x="10681" y="35017"/>
                  </a:cubicBezTo>
                  <a:cubicBezTo>
                    <a:pt x="10776" y="34421"/>
                    <a:pt x="10907" y="33838"/>
                    <a:pt x="11074" y="33255"/>
                  </a:cubicBezTo>
                  <a:cubicBezTo>
                    <a:pt x="11240" y="32671"/>
                    <a:pt x="11443" y="32100"/>
                    <a:pt x="11681" y="31540"/>
                  </a:cubicBezTo>
                  <a:cubicBezTo>
                    <a:pt x="11788" y="31314"/>
                    <a:pt x="11883" y="31076"/>
                    <a:pt x="11955" y="30838"/>
                  </a:cubicBezTo>
                  <a:close/>
                  <a:moveTo>
                    <a:pt x="14904" y="35730"/>
                  </a:moveTo>
                  <a:cubicBezTo>
                    <a:pt x="14897" y="35730"/>
                    <a:pt x="14890" y="35731"/>
                    <a:pt x="14884" y="35731"/>
                  </a:cubicBezTo>
                  <a:cubicBezTo>
                    <a:pt x="14550" y="35731"/>
                    <a:pt x="14383" y="36136"/>
                    <a:pt x="14622" y="36362"/>
                  </a:cubicBezTo>
                  <a:cubicBezTo>
                    <a:pt x="14699" y="36440"/>
                    <a:pt x="14794" y="36474"/>
                    <a:pt x="14887" y="36474"/>
                  </a:cubicBezTo>
                  <a:cubicBezTo>
                    <a:pt x="15080" y="36474"/>
                    <a:pt x="15265" y="36325"/>
                    <a:pt x="15265" y="36100"/>
                  </a:cubicBezTo>
                  <a:lnTo>
                    <a:pt x="15253" y="36100"/>
                  </a:lnTo>
                  <a:cubicBezTo>
                    <a:pt x="15253" y="35893"/>
                    <a:pt x="15097" y="35730"/>
                    <a:pt x="14904" y="3573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29;p18"/>
            <p:cNvSpPr/>
            <p:nvPr/>
          </p:nvSpPr>
          <p:spPr>
            <a:xfrm>
              <a:off x="7701726" y="-49805"/>
              <a:ext cx="575043" cy="540758"/>
            </a:xfrm>
            <a:custGeom>
              <a:avLst/>
              <a:gdLst/>
              <a:ahLst/>
              <a:cxnLst/>
              <a:rect l="l" t="t" r="r" b="b"/>
              <a:pathLst>
                <a:path w="21385" h="20110" extrusionOk="0">
                  <a:moveTo>
                    <a:pt x="10502" y="0"/>
                  </a:moveTo>
                  <a:cubicBezTo>
                    <a:pt x="10312" y="0"/>
                    <a:pt x="10228" y="214"/>
                    <a:pt x="10347" y="333"/>
                  </a:cubicBezTo>
                  <a:cubicBezTo>
                    <a:pt x="10392" y="378"/>
                    <a:pt x="10445" y="397"/>
                    <a:pt x="10497" y="397"/>
                  </a:cubicBezTo>
                  <a:cubicBezTo>
                    <a:pt x="10599" y="397"/>
                    <a:pt x="10693" y="321"/>
                    <a:pt x="10693" y="203"/>
                  </a:cubicBezTo>
                  <a:cubicBezTo>
                    <a:pt x="10693" y="83"/>
                    <a:pt x="10609" y="0"/>
                    <a:pt x="10502" y="0"/>
                  </a:cubicBezTo>
                  <a:close/>
                  <a:moveTo>
                    <a:pt x="8621" y="2893"/>
                  </a:moveTo>
                  <a:cubicBezTo>
                    <a:pt x="8573" y="2893"/>
                    <a:pt x="8538" y="2929"/>
                    <a:pt x="8550" y="2977"/>
                  </a:cubicBezTo>
                  <a:cubicBezTo>
                    <a:pt x="8550" y="3024"/>
                    <a:pt x="8585" y="3060"/>
                    <a:pt x="8633" y="3060"/>
                  </a:cubicBezTo>
                  <a:cubicBezTo>
                    <a:pt x="8669" y="3060"/>
                    <a:pt x="8704" y="3024"/>
                    <a:pt x="8716" y="2977"/>
                  </a:cubicBezTo>
                  <a:cubicBezTo>
                    <a:pt x="8716" y="2929"/>
                    <a:pt x="8669" y="2893"/>
                    <a:pt x="8621" y="2893"/>
                  </a:cubicBezTo>
                  <a:close/>
                  <a:moveTo>
                    <a:pt x="4085" y="2977"/>
                  </a:moveTo>
                  <a:cubicBezTo>
                    <a:pt x="3906" y="2977"/>
                    <a:pt x="3823" y="3191"/>
                    <a:pt x="3942" y="3310"/>
                  </a:cubicBezTo>
                  <a:cubicBezTo>
                    <a:pt x="3986" y="3354"/>
                    <a:pt x="4040" y="3374"/>
                    <a:pt x="4091" y="3374"/>
                  </a:cubicBezTo>
                  <a:cubicBezTo>
                    <a:pt x="4193" y="3374"/>
                    <a:pt x="4287" y="3297"/>
                    <a:pt x="4287" y="3179"/>
                  </a:cubicBezTo>
                  <a:cubicBezTo>
                    <a:pt x="4287" y="3060"/>
                    <a:pt x="4192" y="2977"/>
                    <a:pt x="4085" y="2977"/>
                  </a:cubicBezTo>
                  <a:close/>
                  <a:moveTo>
                    <a:pt x="15098" y="2977"/>
                  </a:moveTo>
                  <a:cubicBezTo>
                    <a:pt x="14908" y="2977"/>
                    <a:pt x="14824" y="3191"/>
                    <a:pt x="14955" y="3322"/>
                  </a:cubicBezTo>
                  <a:cubicBezTo>
                    <a:pt x="14997" y="3364"/>
                    <a:pt x="15048" y="3383"/>
                    <a:pt x="15098" y="3383"/>
                  </a:cubicBezTo>
                  <a:cubicBezTo>
                    <a:pt x="15202" y="3383"/>
                    <a:pt x="15300" y="3300"/>
                    <a:pt x="15300" y="3179"/>
                  </a:cubicBezTo>
                  <a:lnTo>
                    <a:pt x="15289" y="3179"/>
                  </a:lnTo>
                  <a:cubicBezTo>
                    <a:pt x="15289" y="3060"/>
                    <a:pt x="15205" y="2977"/>
                    <a:pt x="15098" y="2977"/>
                  </a:cubicBezTo>
                  <a:close/>
                  <a:moveTo>
                    <a:pt x="18384" y="4084"/>
                  </a:moveTo>
                  <a:cubicBezTo>
                    <a:pt x="18337" y="4084"/>
                    <a:pt x="18301" y="4120"/>
                    <a:pt x="18301" y="4167"/>
                  </a:cubicBezTo>
                  <a:cubicBezTo>
                    <a:pt x="18307" y="4215"/>
                    <a:pt x="18345" y="4239"/>
                    <a:pt x="18384" y="4239"/>
                  </a:cubicBezTo>
                  <a:cubicBezTo>
                    <a:pt x="18423" y="4239"/>
                    <a:pt x="18462" y="4215"/>
                    <a:pt x="18467" y="4167"/>
                  </a:cubicBezTo>
                  <a:lnTo>
                    <a:pt x="18479" y="4167"/>
                  </a:lnTo>
                  <a:cubicBezTo>
                    <a:pt x="18479" y="4120"/>
                    <a:pt x="18432" y="4084"/>
                    <a:pt x="18384" y="4084"/>
                  </a:cubicBezTo>
                  <a:close/>
                  <a:moveTo>
                    <a:pt x="3966" y="6501"/>
                  </a:moveTo>
                  <a:cubicBezTo>
                    <a:pt x="3930" y="6501"/>
                    <a:pt x="3882" y="6537"/>
                    <a:pt x="3882" y="6584"/>
                  </a:cubicBezTo>
                  <a:cubicBezTo>
                    <a:pt x="3882" y="6615"/>
                    <a:pt x="3894" y="6627"/>
                    <a:pt x="3910" y="6627"/>
                  </a:cubicBezTo>
                  <a:cubicBezTo>
                    <a:pt x="3964" y="6627"/>
                    <a:pt x="4066" y="6501"/>
                    <a:pt x="3966" y="6501"/>
                  </a:cubicBezTo>
                  <a:close/>
                  <a:moveTo>
                    <a:pt x="10967" y="2453"/>
                  </a:moveTo>
                  <a:cubicBezTo>
                    <a:pt x="10883" y="2453"/>
                    <a:pt x="10847" y="3441"/>
                    <a:pt x="10871" y="4644"/>
                  </a:cubicBezTo>
                  <a:cubicBezTo>
                    <a:pt x="10895" y="5846"/>
                    <a:pt x="10978" y="6822"/>
                    <a:pt x="11062" y="6822"/>
                  </a:cubicBezTo>
                  <a:cubicBezTo>
                    <a:pt x="11145" y="6822"/>
                    <a:pt x="11181" y="5846"/>
                    <a:pt x="11157" y="4632"/>
                  </a:cubicBezTo>
                  <a:cubicBezTo>
                    <a:pt x="11133" y="3429"/>
                    <a:pt x="11050" y="2453"/>
                    <a:pt x="10967" y="2453"/>
                  </a:cubicBezTo>
                  <a:close/>
                  <a:moveTo>
                    <a:pt x="13511" y="2679"/>
                  </a:moveTo>
                  <a:cubicBezTo>
                    <a:pt x="13423" y="2679"/>
                    <a:pt x="13106" y="3599"/>
                    <a:pt x="12800" y="4751"/>
                  </a:cubicBezTo>
                  <a:cubicBezTo>
                    <a:pt x="12479" y="5917"/>
                    <a:pt x="12288" y="6882"/>
                    <a:pt x="12360" y="6894"/>
                  </a:cubicBezTo>
                  <a:cubicBezTo>
                    <a:pt x="12361" y="6894"/>
                    <a:pt x="12362" y="6894"/>
                    <a:pt x="12363" y="6894"/>
                  </a:cubicBezTo>
                  <a:cubicBezTo>
                    <a:pt x="12451" y="6894"/>
                    <a:pt x="12757" y="5974"/>
                    <a:pt x="13074" y="4822"/>
                  </a:cubicBezTo>
                  <a:cubicBezTo>
                    <a:pt x="13395" y="3667"/>
                    <a:pt x="13586" y="2703"/>
                    <a:pt x="13514" y="2679"/>
                  </a:cubicBezTo>
                  <a:cubicBezTo>
                    <a:pt x="13513" y="2679"/>
                    <a:pt x="13512" y="2679"/>
                    <a:pt x="13511" y="2679"/>
                  </a:cubicBezTo>
                  <a:close/>
                  <a:moveTo>
                    <a:pt x="6279" y="1714"/>
                  </a:moveTo>
                  <a:cubicBezTo>
                    <a:pt x="6278" y="1714"/>
                    <a:pt x="6277" y="1714"/>
                    <a:pt x="6275" y="1715"/>
                  </a:cubicBezTo>
                  <a:cubicBezTo>
                    <a:pt x="6192" y="1762"/>
                    <a:pt x="6787" y="2989"/>
                    <a:pt x="7585" y="4465"/>
                  </a:cubicBezTo>
                  <a:cubicBezTo>
                    <a:pt x="8371" y="5919"/>
                    <a:pt x="9064" y="7073"/>
                    <a:pt x="9153" y="7073"/>
                  </a:cubicBezTo>
                  <a:cubicBezTo>
                    <a:pt x="9155" y="7073"/>
                    <a:pt x="9156" y="7073"/>
                    <a:pt x="9157" y="7072"/>
                  </a:cubicBezTo>
                  <a:cubicBezTo>
                    <a:pt x="9228" y="7025"/>
                    <a:pt x="8633" y="5798"/>
                    <a:pt x="7835" y="4322"/>
                  </a:cubicBezTo>
                  <a:cubicBezTo>
                    <a:pt x="7061" y="2868"/>
                    <a:pt x="6368" y="1714"/>
                    <a:pt x="6279" y="1714"/>
                  </a:cubicBezTo>
                  <a:close/>
                  <a:moveTo>
                    <a:pt x="275" y="7656"/>
                  </a:moveTo>
                  <a:cubicBezTo>
                    <a:pt x="96" y="7656"/>
                    <a:pt x="1" y="7870"/>
                    <a:pt x="132" y="8001"/>
                  </a:cubicBezTo>
                  <a:cubicBezTo>
                    <a:pt x="170" y="8039"/>
                    <a:pt x="219" y="8057"/>
                    <a:pt x="269" y="8057"/>
                  </a:cubicBezTo>
                  <a:cubicBezTo>
                    <a:pt x="373" y="8057"/>
                    <a:pt x="477" y="7979"/>
                    <a:pt x="477" y="7858"/>
                  </a:cubicBezTo>
                  <a:cubicBezTo>
                    <a:pt x="477" y="7739"/>
                    <a:pt x="382" y="7656"/>
                    <a:pt x="275" y="7656"/>
                  </a:cubicBezTo>
                  <a:close/>
                  <a:moveTo>
                    <a:pt x="4907" y="4924"/>
                  </a:moveTo>
                  <a:cubicBezTo>
                    <a:pt x="4901" y="4924"/>
                    <a:pt x="4897" y="4926"/>
                    <a:pt x="4894" y="4929"/>
                  </a:cubicBezTo>
                  <a:cubicBezTo>
                    <a:pt x="4835" y="4989"/>
                    <a:pt x="5621" y="5727"/>
                    <a:pt x="6597" y="6608"/>
                  </a:cubicBezTo>
                  <a:cubicBezTo>
                    <a:pt x="7535" y="7466"/>
                    <a:pt x="8318" y="8147"/>
                    <a:pt x="8432" y="8147"/>
                  </a:cubicBezTo>
                  <a:cubicBezTo>
                    <a:pt x="8437" y="8147"/>
                    <a:pt x="8440" y="8146"/>
                    <a:pt x="8442" y="8144"/>
                  </a:cubicBezTo>
                  <a:cubicBezTo>
                    <a:pt x="8502" y="8096"/>
                    <a:pt x="7764" y="7287"/>
                    <a:pt x="6787" y="6394"/>
                  </a:cubicBezTo>
                  <a:cubicBezTo>
                    <a:pt x="5849" y="5557"/>
                    <a:pt x="5028" y="4924"/>
                    <a:pt x="4907" y="4924"/>
                  </a:cubicBezTo>
                  <a:close/>
                  <a:moveTo>
                    <a:pt x="16909" y="5044"/>
                  </a:moveTo>
                  <a:cubicBezTo>
                    <a:pt x="16805" y="5044"/>
                    <a:pt x="16074" y="5659"/>
                    <a:pt x="15277" y="6525"/>
                  </a:cubicBezTo>
                  <a:cubicBezTo>
                    <a:pt x="14443" y="7418"/>
                    <a:pt x="13884" y="8239"/>
                    <a:pt x="13931" y="8287"/>
                  </a:cubicBezTo>
                  <a:cubicBezTo>
                    <a:pt x="13933" y="8288"/>
                    <a:pt x="13935" y="8289"/>
                    <a:pt x="13939" y="8289"/>
                  </a:cubicBezTo>
                  <a:cubicBezTo>
                    <a:pt x="14032" y="8289"/>
                    <a:pt x="14683" y="7580"/>
                    <a:pt x="15479" y="6715"/>
                  </a:cubicBezTo>
                  <a:cubicBezTo>
                    <a:pt x="16301" y="5822"/>
                    <a:pt x="16979" y="5108"/>
                    <a:pt x="16920" y="5048"/>
                  </a:cubicBezTo>
                  <a:cubicBezTo>
                    <a:pt x="16918" y="5046"/>
                    <a:pt x="16914" y="5044"/>
                    <a:pt x="16909" y="5044"/>
                  </a:cubicBezTo>
                  <a:close/>
                  <a:moveTo>
                    <a:pt x="9232" y="4905"/>
                  </a:moveTo>
                  <a:cubicBezTo>
                    <a:pt x="9231" y="4905"/>
                    <a:pt x="9229" y="4905"/>
                    <a:pt x="9228" y="4905"/>
                  </a:cubicBezTo>
                  <a:cubicBezTo>
                    <a:pt x="9145" y="4929"/>
                    <a:pt x="9371" y="5787"/>
                    <a:pt x="9704" y="6822"/>
                  </a:cubicBezTo>
                  <a:cubicBezTo>
                    <a:pt x="10033" y="7843"/>
                    <a:pt x="10362" y="8645"/>
                    <a:pt x="10451" y="8645"/>
                  </a:cubicBezTo>
                  <a:cubicBezTo>
                    <a:pt x="10452" y="8645"/>
                    <a:pt x="10453" y="8644"/>
                    <a:pt x="10455" y="8644"/>
                  </a:cubicBezTo>
                  <a:cubicBezTo>
                    <a:pt x="10526" y="8620"/>
                    <a:pt x="10312" y="7775"/>
                    <a:pt x="9978" y="6739"/>
                  </a:cubicBezTo>
                  <a:cubicBezTo>
                    <a:pt x="9650" y="5718"/>
                    <a:pt x="9321" y="4905"/>
                    <a:pt x="9232" y="4905"/>
                  </a:cubicBezTo>
                  <a:close/>
                  <a:moveTo>
                    <a:pt x="20282" y="6266"/>
                  </a:moveTo>
                  <a:cubicBezTo>
                    <a:pt x="20083" y="6266"/>
                    <a:pt x="18963" y="6638"/>
                    <a:pt x="17682" y="7251"/>
                  </a:cubicBezTo>
                  <a:cubicBezTo>
                    <a:pt x="16289" y="7930"/>
                    <a:pt x="15241" y="8620"/>
                    <a:pt x="15289" y="8692"/>
                  </a:cubicBezTo>
                  <a:cubicBezTo>
                    <a:pt x="15291" y="8696"/>
                    <a:pt x="15296" y="8698"/>
                    <a:pt x="15304" y="8698"/>
                  </a:cubicBezTo>
                  <a:cubicBezTo>
                    <a:pt x="15448" y="8698"/>
                    <a:pt x="16497" y="8142"/>
                    <a:pt x="17813" y="7513"/>
                  </a:cubicBezTo>
                  <a:cubicBezTo>
                    <a:pt x="19194" y="6846"/>
                    <a:pt x="20337" y="6358"/>
                    <a:pt x="20313" y="6275"/>
                  </a:cubicBezTo>
                  <a:cubicBezTo>
                    <a:pt x="20310" y="6269"/>
                    <a:pt x="20300" y="6266"/>
                    <a:pt x="20282" y="6266"/>
                  </a:cubicBezTo>
                  <a:close/>
                  <a:moveTo>
                    <a:pt x="14098" y="5346"/>
                  </a:moveTo>
                  <a:lnTo>
                    <a:pt x="14098" y="5358"/>
                  </a:lnTo>
                  <a:cubicBezTo>
                    <a:pt x="14096" y="5357"/>
                    <a:pt x="14093" y="5356"/>
                    <a:pt x="14091" y="5356"/>
                  </a:cubicBezTo>
                  <a:cubicBezTo>
                    <a:pt x="14000" y="5356"/>
                    <a:pt x="13560" y="6125"/>
                    <a:pt x="13098" y="7084"/>
                  </a:cubicBezTo>
                  <a:cubicBezTo>
                    <a:pt x="12622" y="8084"/>
                    <a:pt x="12300" y="8918"/>
                    <a:pt x="12371" y="8954"/>
                  </a:cubicBezTo>
                  <a:cubicBezTo>
                    <a:pt x="12373" y="8954"/>
                    <a:pt x="12375" y="8955"/>
                    <a:pt x="12377" y="8955"/>
                  </a:cubicBezTo>
                  <a:cubicBezTo>
                    <a:pt x="12462" y="8955"/>
                    <a:pt x="12894" y="8182"/>
                    <a:pt x="13360" y="7215"/>
                  </a:cubicBezTo>
                  <a:cubicBezTo>
                    <a:pt x="13836" y="6215"/>
                    <a:pt x="14169" y="5382"/>
                    <a:pt x="14098" y="5346"/>
                  </a:cubicBezTo>
                  <a:close/>
                  <a:moveTo>
                    <a:pt x="17122" y="9251"/>
                  </a:moveTo>
                  <a:lnTo>
                    <a:pt x="17122" y="9261"/>
                  </a:lnTo>
                  <a:lnTo>
                    <a:pt x="17122" y="9261"/>
                  </a:lnTo>
                  <a:cubicBezTo>
                    <a:pt x="17123" y="9258"/>
                    <a:pt x="17123" y="9254"/>
                    <a:pt x="17122" y="9251"/>
                  </a:cubicBezTo>
                  <a:close/>
                  <a:moveTo>
                    <a:pt x="18920" y="9180"/>
                  </a:moveTo>
                  <a:cubicBezTo>
                    <a:pt x="18872" y="9180"/>
                    <a:pt x="18837" y="9216"/>
                    <a:pt x="18837" y="9263"/>
                  </a:cubicBezTo>
                  <a:cubicBezTo>
                    <a:pt x="18837" y="9311"/>
                    <a:pt x="18872" y="9346"/>
                    <a:pt x="18920" y="9346"/>
                  </a:cubicBezTo>
                  <a:cubicBezTo>
                    <a:pt x="18968" y="9346"/>
                    <a:pt x="19003" y="9299"/>
                    <a:pt x="19003" y="9263"/>
                  </a:cubicBezTo>
                  <a:cubicBezTo>
                    <a:pt x="19003" y="9216"/>
                    <a:pt x="18968" y="9180"/>
                    <a:pt x="18920" y="9180"/>
                  </a:cubicBezTo>
                  <a:close/>
                  <a:moveTo>
                    <a:pt x="5376" y="7849"/>
                  </a:moveTo>
                  <a:cubicBezTo>
                    <a:pt x="5359" y="7849"/>
                    <a:pt x="5349" y="7852"/>
                    <a:pt x="5347" y="7858"/>
                  </a:cubicBezTo>
                  <a:cubicBezTo>
                    <a:pt x="5311" y="7918"/>
                    <a:pt x="6025" y="8287"/>
                    <a:pt x="6895" y="8751"/>
                  </a:cubicBezTo>
                  <a:cubicBezTo>
                    <a:pt x="7695" y="9179"/>
                    <a:pt x="8343" y="9545"/>
                    <a:pt x="8479" y="9545"/>
                  </a:cubicBezTo>
                  <a:cubicBezTo>
                    <a:pt x="8490" y="9545"/>
                    <a:pt x="8498" y="9543"/>
                    <a:pt x="8502" y="9537"/>
                  </a:cubicBezTo>
                  <a:cubicBezTo>
                    <a:pt x="8550" y="9489"/>
                    <a:pt x="7907" y="8965"/>
                    <a:pt x="7026" y="8501"/>
                  </a:cubicBezTo>
                  <a:cubicBezTo>
                    <a:pt x="6234" y="8084"/>
                    <a:pt x="5528" y="7849"/>
                    <a:pt x="5376" y="7849"/>
                  </a:cubicBezTo>
                  <a:close/>
                  <a:moveTo>
                    <a:pt x="11883" y="7370"/>
                  </a:moveTo>
                  <a:cubicBezTo>
                    <a:pt x="11800" y="7370"/>
                    <a:pt x="11693" y="7870"/>
                    <a:pt x="11574" y="8477"/>
                  </a:cubicBezTo>
                  <a:cubicBezTo>
                    <a:pt x="11455" y="9096"/>
                    <a:pt x="11383" y="9597"/>
                    <a:pt x="11455" y="9620"/>
                  </a:cubicBezTo>
                  <a:cubicBezTo>
                    <a:pt x="11456" y="9621"/>
                    <a:pt x="11458" y="9621"/>
                    <a:pt x="11460" y="9621"/>
                  </a:cubicBezTo>
                  <a:cubicBezTo>
                    <a:pt x="11536" y="9621"/>
                    <a:pt x="11743" y="9153"/>
                    <a:pt x="11860" y="8537"/>
                  </a:cubicBezTo>
                  <a:cubicBezTo>
                    <a:pt x="11979" y="7906"/>
                    <a:pt x="11955" y="7370"/>
                    <a:pt x="11883" y="7370"/>
                  </a:cubicBezTo>
                  <a:close/>
                  <a:moveTo>
                    <a:pt x="1519" y="8230"/>
                  </a:moveTo>
                  <a:cubicBezTo>
                    <a:pt x="1501" y="8230"/>
                    <a:pt x="1491" y="8233"/>
                    <a:pt x="1489" y="8239"/>
                  </a:cubicBezTo>
                  <a:cubicBezTo>
                    <a:pt x="1453" y="8323"/>
                    <a:pt x="2525" y="8799"/>
                    <a:pt x="3906" y="9216"/>
                  </a:cubicBezTo>
                  <a:cubicBezTo>
                    <a:pt x="5078" y="9562"/>
                    <a:pt x="6102" y="9743"/>
                    <a:pt x="6380" y="9743"/>
                  </a:cubicBezTo>
                  <a:cubicBezTo>
                    <a:pt x="6427" y="9743"/>
                    <a:pt x="6452" y="9738"/>
                    <a:pt x="6454" y="9727"/>
                  </a:cubicBezTo>
                  <a:cubicBezTo>
                    <a:pt x="6466" y="9644"/>
                    <a:pt x="5359" y="9346"/>
                    <a:pt x="3989" y="8930"/>
                  </a:cubicBezTo>
                  <a:cubicBezTo>
                    <a:pt x="2739" y="8560"/>
                    <a:pt x="1707" y="8230"/>
                    <a:pt x="1519" y="8230"/>
                  </a:cubicBezTo>
                  <a:close/>
                  <a:moveTo>
                    <a:pt x="14313" y="8842"/>
                  </a:moveTo>
                  <a:cubicBezTo>
                    <a:pt x="14180" y="8842"/>
                    <a:pt x="13791" y="8995"/>
                    <a:pt x="13360" y="9216"/>
                  </a:cubicBezTo>
                  <a:cubicBezTo>
                    <a:pt x="12848" y="9477"/>
                    <a:pt x="12467" y="9751"/>
                    <a:pt x="12502" y="9823"/>
                  </a:cubicBezTo>
                  <a:cubicBezTo>
                    <a:pt x="12508" y="9835"/>
                    <a:pt x="12526" y="9840"/>
                    <a:pt x="12553" y="9840"/>
                  </a:cubicBezTo>
                  <a:cubicBezTo>
                    <a:pt x="12689" y="9840"/>
                    <a:pt x="13075" y="9696"/>
                    <a:pt x="13503" y="9477"/>
                  </a:cubicBezTo>
                  <a:cubicBezTo>
                    <a:pt x="14015" y="9204"/>
                    <a:pt x="14396" y="8930"/>
                    <a:pt x="14360" y="8858"/>
                  </a:cubicBezTo>
                  <a:cubicBezTo>
                    <a:pt x="14354" y="8847"/>
                    <a:pt x="14338" y="8842"/>
                    <a:pt x="14313" y="8842"/>
                  </a:cubicBezTo>
                  <a:close/>
                  <a:moveTo>
                    <a:pt x="16986" y="9231"/>
                  </a:moveTo>
                  <a:cubicBezTo>
                    <a:pt x="16756" y="9231"/>
                    <a:pt x="16258" y="9313"/>
                    <a:pt x="15670" y="9454"/>
                  </a:cubicBezTo>
                  <a:cubicBezTo>
                    <a:pt x="14872" y="9656"/>
                    <a:pt x="14265" y="9882"/>
                    <a:pt x="14276" y="9954"/>
                  </a:cubicBezTo>
                  <a:cubicBezTo>
                    <a:pt x="14282" y="9966"/>
                    <a:pt x="14315" y="9973"/>
                    <a:pt x="14372" y="9973"/>
                  </a:cubicBezTo>
                  <a:cubicBezTo>
                    <a:pt x="14583" y="9973"/>
                    <a:pt x="15114" y="9889"/>
                    <a:pt x="15741" y="9739"/>
                  </a:cubicBezTo>
                  <a:cubicBezTo>
                    <a:pt x="16494" y="9557"/>
                    <a:pt x="17095" y="9352"/>
                    <a:pt x="17122" y="9262"/>
                  </a:cubicBezTo>
                  <a:lnTo>
                    <a:pt x="17122" y="9262"/>
                  </a:lnTo>
                  <a:cubicBezTo>
                    <a:pt x="17122" y="9263"/>
                    <a:pt x="17122" y="9263"/>
                    <a:pt x="17122" y="9263"/>
                  </a:cubicBezTo>
                  <a:lnTo>
                    <a:pt x="17122" y="9261"/>
                  </a:lnTo>
                  <a:lnTo>
                    <a:pt x="17122" y="9261"/>
                  </a:lnTo>
                  <a:cubicBezTo>
                    <a:pt x="17122" y="9261"/>
                    <a:pt x="17122" y="9262"/>
                    <a:pt x="17122" y="9262"/>
                  </a:cubicBezTo>
                  <a:lnTo>
                    <a:pt x="17122" y="9262"/>
                  </a:lnTo>
                  <a:cubicBezTo>
                    <a:pt x="17114" y="9241"/>
                    <a:pt x="17067" y="9231"/>
                    <a:pt x="16986" y="9231"/>
                  </a:cubicBezTo>
                  <a:close/>
                  <a:moveTo>
                    <a:pt x="9233" y="7703"/>
                  </a:moveTo>
                  <a:cubicBezTo>
                    <a:pt x="9232" y="7703"/>
                    <a:pt x="9230" y="7703"/>
                    <a:pt x="9228" y="7703"/>
                  </a:cubicBezTo>
                  <a:cubicBezTo>
                    <a:pt x="9145" y="7715"/>
                    <a:pt x="9264" y="8275"/>
                    <a:pt x="9538" y="8906"/>
                  </a:cubicBezTo>
                  <a:cubicBezTo>
                    <a:pt x="9790" y="9526"/>
                    <a:pt x="10098" y="9979"/>
                    <a:pt x="10184" y="9979"/>
                  </a:cubicBezTo>
                  <a:cubicBezTo>
                    <a:pt x="10187" y="9979"/>
                    <a:pt x="10190" y="9979"/>
                    <a:pt x="10193" y="9978"/>
                  </a:cubicBezTo>
                  <a:cubicBezTo>
                    <a:pt x="10264" y="9930"/>
                    <a:pt x="10062" y="9454"/>
                    <a:pt x="9800" y="8811"/>
                  </a:cubicBezTo>
                  <a:cubicBezTo>
                    <a:pt x="9544" y="8194"/>
                    <a:pt x="9311" y="7703"/>
                    <a:pt x="9233" y="7703"/>
                  </a:cubicBezTo>
                  <a:close/>
                  <a:moveTo>
                    <a:pt x="7490" y="10189"/>
                  </a:moveTo>
                  <a:cubicBezTo>
                    <a:pt x="7440" y="10189"/>
                    <a:pt x="7407" y="10197"/>
                    <a:pt x="7395" y="10216"/>
                  </a:cubicBezTo>
                  <a:cubicBezTo>
                    <a:pt x="7359" y="10287"/>
                    <a:pt x="7716" y="10501"/>
                    <a:pt x="8192" y="10632"/>
                  </a:cubicBezTo>
                  <a:cubicBezTo>
                    <a:pt x="8424" y="10690"/>
                    <a:pt x="8641" y="10714"/>
                    <a:pt x="8803" y="10714"/>
                  </a:cubicBezTo>
                  <a:cubicBezTo>
                    <a:pt x="8975" y="10714"/>
                    <a:pt x="9085" y="10687"/>
                    <a:pt x="9085" y="10644"/>
                  </a:cubicBezTo>
                  <a:cubicBezTo>
                    <a:pt x="9097" y="10561"/>
                    <a:pt x="8728" y="10454"/>
                    <a:pt x="8264" y="10347"/>
                  </a:cubicBezTo>
                  <a:cubicBezTo>
                    <a:pt x="7927" y="10258"/>
                    <a:pt x="7637" y="10189"/>
                    <a:pt x="7490" y="10189"/>
                  </a:cubicBezTo>
                  <a:close/>
                  <a:moveTo>
                    <a:pt x="15982" y="10754"/>
                  </a:moveTo>
                  <a:cubicBezTo>
                    <a:pt x="15644" y="10754"/>
                    <a:pt x="15437" y="10767"/>
                    <a:pt x="15431" y="10799"/>
                  </a:cubicBezTo>
                  <a:cubicBezTo>
                    <a:pt x="15408" y="10882"/>
                    <a:pt x="16420" y="11037"/>
                    <a:pt x="17658" y="11085"/>
                  </a:cubicBezTo>
                  <a:cubicBezTo>
                    <a:pt x="17842" y="11090"/>
                    <a:pt x="18020" y="11093"/>
                    <a:pt x="18192" y="11093"/>
                  </a:cubicBezTo>
                  <a:cubicBezTo>
                    <a:pt x="19147" y="11093"/>
                    <a:pt x="19867" y="11017"/>
                    <a:pt x="19906" y="10948"/>
                  </a:cubicBezTo>
                  <a:lnTo>
                    <a:pt x="19906" y="10948"/>
                  </a:lnTo>
                  <a:cubicBezTo>
                    <a:pt x="19908" y="10950"/>
                    <a:pt x="19908" y="10952"/>
                    <a:pt x="19908" y="10954"/>
                  </a:cubicBezTo>
                  <a:lnTo>
                    <a:pt x="19908" y="10942"/>
                  </a:lnTo>
                  <a:cubicBezTo>
                    <a:pt x="19908" y="10944"/>
                    <a:pt x="19908" y="10946"/>
                    <a:pt x="19906" y="10948"/>
                  </a:cubicBezTo>
                  <a:lnTo>
                    <a:pt x="19906" y="10948"/>
                  </a:lnTo>
                  <a:cubicBezTo>
                    <a:pt x="19860" y="10869"/>
                    <a:pt x="18878" y="10846"/>
                    <a:pt x="17670" y="10799"/>
                  </a:cubicBezTo>
                  <a:cubicBezTo>
                    <a:pt x="16997" y="10773"/>
                    <a:pt x="16392" y="10754"/>
                    <a:pt x="15982" y="10754"/>
                  </a:cubicBezTo>
                  <a:close/>
                  <a:moveTo>
                    <a:pt x="5242" y="10869"/>
                  </a:moveTo>
                  <a:cubicBezTo>
                    <a:pt x="5152" y="10869"/>
                    <a:pt x="5059" y="10869"/>
                    <a:pt x="4966" y="10870"/>
                  </a:cubicBezTo>
                  <a:cubicBezTo>
                    <a:pt x="3894" y="10882"/>
                    <a:pt x="3025" y="10954"/>
                    <a:pt x="3025" y="11037"/>
                  </a:cubicBezTo>
                  <a:cubicBezTo>
                    <a:pt x="3025" y="11108"/>
                    <a:pt x="3652" y="11162"/>
                    <a:pt x="4497" y="11162"/>
                  </a:cubicBezTo>
                  <a:cubicBezTo>
                    <a:pt x="4647" y="11162"/>
                    <a:pt x="4804" y="11160"/>
                    <a:pt x="4966" y="11156"/>
                  </a:cubicBezTo>
                  <a:cubicBezTo>
                    <a:pt x="6049" y="11132"/>
                    <a:pt x="6918" y="11073"/>
                    <a:pt x="6918" y="10990"/>
                  </a:cubicBezTo>
                  <a:cubicBezTo>
                    <a:pt x="6918" y="10924"/>
                    <a:pt x="6193" y="10869"/>
                    <a:pt x="5242" y="10869"/>
                  </a:cubicBezTo>
                  <a:close/>
                  <a:moveTo>
                    <a:pt x="1263" y="11502"/>
                  </a:moveTo>
                  <a:cubicBezTo>
                    <a:pt x="1215" y="11513"/>
                    <a:pt x="1180" y="11549"/>
                    <a:pt x="1180" y="11585"/>
                  </a:cubicBezTo>
                  <a:cubicBezTo>
                    <a:pt x="1180" y="11632"/>
                    <a:pt x="1215" y="11668"/>
                    <a:pt x="1263" y="11668"/>
                  </a:cubicBezTo>
                  <a:cubicBezTo>
                    <a:pt x="1311" y="11668"/>
                    <a:pt x="1346" y="11632"/>
                    <a:pt x="1346" y="11585"/>
                  </a:cubicBezTo>
                  <a:cubicBezTo>
                    <a:pt x="1346" y="11537"/>
                    <a:pt x="1311" y="11502"/>
                    <a:pt x="1263" y="11502"/>
                  </a:cubicBezTo>
                  <a:close/>
                  <a:moveTo>
                    <a:pt x="12752" y="11088"/>
                  </a:moveTo>
                  <a:cubicBezTo>
                    <a:pt x="12690" y="11088"/>
                    <a:pt x="12652" y="11098"/>
                    <a:pt x="12645" y="11121"/>
                  </a:cubicBezTo>
                  <a:cubicBezTo>
                    <a:pt x="12622" y="11204"/>
                    <a:pt x="13050" y="11406"/>
                    <a:pt x="13598" y="11573"/>
                  </a:cubicBezTo>
                  <a:cubicBezTo>
                    <a:pt x="14006" y="11686"/>
                    <a:pt x="14363" y="11761"/>
                    <a:pt x="14536" y="11761"/>
                  </a:cubicBezTo>
                  <a:cubicBezTo>
                    <a:pt x="14600" y="11761"/>
                    <a:pt x="14639" y="11750"/>
                    <a:pt x="14646" y="11728"/>
                  </a:cubicBezTo>
                  <a:lnTo>
                    <a:pt x="14646" y="11740"/>
                  </a:lnTo>
                  <a:cubicBezTo>
                    <a:pt x="14669" y="11656"/>
                    <a:pt x="14241" y="11442"/>
                    <a:pt x="13681" y="11287"/>
                  </a:cubicBezTo>
                  <a:cubicBezTo>
                    <a:pt x="13280" y="11165"/>
                    <a:pt x="12924" y="11088"/>
                    <a:pt x="12752" y="11088"/>
                  </a:cubicBezTo>
                  <a:close/>
                  <a:moveTo>
                    <a:pt x="21182" y="11536"/>
                  </a:moveTo>
                  <a:cubicBezTo>
                    <a:pt x="21132" y="11536"/>
                    <a:pt x="21081" y="11555"/>
                    <a:pt x="21039" y="11597"/>
                  </a:cubicBezTo>
                  <a:cubicBezTo>
                    <a:pt x="20908" y="11728"/>
                    <a:pt x="21004" y="11942"/>
                    <a:pt x="21182" y="11942"/>
                  </a:cubicBezTo>
                  <a:cubicBezTo>
                    <a:pt x="21289" y="11942"/>
                    <a:pt x="21385" y="11847"/>
                    <a:pt x="21385" y="11740"/>
                  </a:cubicBezTo>
                  <a:cubicBezTo>
                    <a:pt x="21385" y="11619"/>
                    <a:pt x="21286" y="11536"/>
                    <a:pt x="21182" y="11536"/>
                  </a:cubicBezTo>
                  <a:close/>
                  <a:moveTo>
                    <a:pt x="7830" y="11822"/>
                  </a:moveTo>
                  <a:cubicBezTo>
                    <a:pt x="7657" y="11822"/>
                    <a:pt x="6956" y="12039"/>
                    <a:pt x="6109" y="12311"/>
                  </a:cubicBezTo>
                  <a:cubicBezTo>
                    <a:pt x="5144" y="12609"/>
                    <a:pt x="4382" y="12871"/>
                    <a:pt x="4406" y="12942"/>
                  </a:cubicBezTo>
                  <a:cubicBezTo>
                    <a:pt x="4409" y="12959"/>
                    <a:pt x="4443" y="12967"/>
                    <a:pt x="4503" y="12967"/>
                  </a:cubicBezTo>
                  <a:cubicBezTo>
                    <a:pt x="4749" y="12967"/>
                    <a:pt x="5430" y="12833"/>
                    <a:pt x="6204" y="12585"/>
                  </a:cubicBezTo>
                  <a:cubicBezTo>
                    <a:pt x="7157" y="12264"/>
                    <a:pt x="7895" y="11918"/>
                    <a:pt x="7871" y="11835"/>
                  </a:cubicBezTo>
                  <a:cubicBezTo>
                    <a:pt x="7868" y="11826"/>
                    <a:pt x="7854" y="11822"/>
                    <a:pt x="7830" y="11822"/>
                  </a:cubicBezTo>
                  <a:close/>
                  <a:moveTo>
                    <a:pt x="9693" y="11659"/>
                  </a:moveTo>
                  <a:cubicBezTo>
                    <a:pt x="9581" y="11659"/>
                    <a:pt x="9125" y="11898"/>
                    <a:pt x="8621" y="12252"/>
                  </a:cubicBezTo>
                  <a:cubicBezTo>
                    <a:pt x="8061" y="12645"/>
                    <a:pt x="7645" y="13002"/>
                    <a:pt x="7692" y="13073"/>
                  </a:cubicBezTo>
                  <a:cubicBezTo>
                    <a:pt x="7697" y="13079"/>
                    <a:pt x="7706" y="13082"/>
                    <a:pt x="7719" y="13082"/>
                  </a:cubicBezTo>
                  <a:cubicBezTo>
                    <a:pt x="7837" y="13082"/>
                    <a:pt x="8283" y="12844"/>
                    <a:pt x="8788" y="12490"/>
                  </a:cubicBezTo>
                  <a:cubicBezTo>
                    <a:pt x="9347" y="12109"/>
                    <a:pt x="9764" y="11740"/>
                    <a:pt x="9716" y="11668"/>
                  </a:cubicBezTo>
                  <a:cubicBezTo>
                    <a:pt x="9713" y="11662"/>
                    <a:pt x="9705" y="11659"/>
                    <a:pt x="9693" y="11659"/>
                  </a:cubicBezTo>
                  <a:close/>
                  <a:moveTo>
                    <a:pt x="15707" y="12271"/>
                  </a:moveTo>
                  <a:cubicBezTo>
                    <a:pt x="15655" y="12271"/>
                    <a:pt x="15625" y="12276"/>
                    <a:pt x="15622" y="12287"/>
                  </a:cubicBezTo>
                  <a:cubicBezTo>
                    <a:pt x="15598" y="12371"/>
                    <a:pt x="16705" y="12656"/>
                    <a:pt x="18098" y="13037"/>
                  </a:cubicBezTo>
                  <a:cubicBezTo>
                    <a:pt x="19340" y="13369"/>
                    <a:pt x="20370" y="13643"/>
                    <a:pt x="20583" y="13643"/>
                  </a:cubicBezTo>
                  <a:cubicBezTo>
                    <a:pt x="20607" y="13643"/>
                    <a:pt x="20620" y="13640"/>
                    <a:pt x="20623" y="13633"/>
                  </a:cubicBezTo>
                  <a:cubicBezTo>
                    <a:pt x="20646" y="13561"/>
                    <a:pt x="19551" y="13133"/>
                    <a:pt x="18170" y="12752"/>
                  </a:cubicBezTo>
                  <a:cubicBezTo>
                    <a:pt x="16998" y="12439"/>
                    <a:pt x="15998" y="12271"/>
                    <a:pt x="15707" y="12271"/>
                  </a:cubicBezTo>
                  <a:close/>
                  <a:moveTo>
                    <a:pt x="3251" y="13240"/>
                  </a:moveTo>
                  <a:cubicBezTo>
                    <a:pt x="3073" y="13240"/>
                    <a:pt x="2977" y="13454"/>
                    <a:pt x="3108" y="13585"/>
                  </a:cubicBezTo>
                  <a:cubicBezTo>
                    <a:pt x="3151" y="13627"/>
                    <a:pt x="3201" y="13646"/>
                    <a:pt x="3251" y="13646"/>
                  </a:cubicBezTo>
                  <a:cubicBezTo>
                    <a:pt x="3355" y="13646"/>
                    <a:pt x="3454" y="13563"/>
                    <a:pt x="3454" y="13442"/>
                  </a:cubicBezTo>
                  <a:cubicBezTo>
                    <a:pt x="3454" y="13335"/>
                    <a:pt x="3358" y="13240"/>
                    <a:pt x="3251" y="13240"/>
                  </a:cubicBezTo>
                  <a:close/>
                  <a:moveTo>
                    <a:pt x="13955" y="12601"/>
                  </a:moveTo>
                  <a:cubicBezTo>
                    <a:pt x="13944" y="12601"/>
                    <a:pt x="13936" y="12603"/>
                    <a:pt x="13931" y="12609"/>
                  </a:cubicBezTo>
                  <a:cubicBezTo>
                    <a:pt x="13884" y="12668"/>
                    <a:pt x="14265" y="13073"/>
                    <a:pt x="14848" y="13418"/>
                  </a:cubicBezTo>
                  <a:cubicBezTo>
                    <a:pt x="15332" y="13711"/>
                    <a:pt x="15782" y="13875"/>
                    <a:pt x="15930" y="13875"/>
                  </a:cubicBezTo>
                  <a:cubicBezTo>
                    <a:pt x="15957" y="13875"/>
                    <a:pt x="15974" y="13870"/>
                    <a:pt x="15979" y="13859"/>
                  </a:cubicBezTo>
                  <a:lnTo>
                    <a:pt x="15979" y="13871"/>
                  </a:lnTo>
                  <a:cubicBezTo>
                    <a:pt x="16015" y="13799"/>
                    <a:pt x="15562" y="13502"/>
                    <a:pt x="15003" y="13168"/>
                  </a:cubicBezTo>
                  <a:cubicBezTo>
                    <a:pt x="14495" y="12855"/>
                    <a:pt x="14066" y="12601"/>
                    <a:pt x="13955" y="12601"/>
                  </a:cubicBezTo>
                  <a:close/>
                  <a:moveTo>
                    <a:pt x="11940" y="12364"/>
                  </a:moveTo>
                  <a:cubicBezTo>
                    <a:pt x="11932" y="12364"/>
                    <a:pt x="11925" y="12366"/>
                    <a:pt x="11919" y="12371"/>
                  </a:cubicBezTo>
                  <a:cubicBezTo>
                    <a:pt x="11860" y="12430"/>
                    <a:pt x="12050" y="12811"/>
                    <a:pt x="12371" y="13264"/>
                  </a:cubicBezTo>
                  <a:cubicBezTo>
                    <a:pt x="12661" y="13676"/>
                    <a:pt x="12951" y="13994"/>
                    <a:pt x="13045" y="13994"/>
                  </a:cubicBezTo>
                  <a:cubicBezTo>
                    <a:pt x="13052" y="13994"/>
                    <a:pt x="13057" y="13993"/>
                    <a:pt x="13062" y="13990"/>
                  </a:cubicBezTo>
                  <a:lnTo>
                    <a:pt x="13062" y="14002"/>
                  </a:lnTo>
                  <a:cubicBezTo>
                    <a:pt x="13122" y="13942"/>
                    <a:pt x="12919" y="13537"/>
                    <a:pt x="12610" y="13097"/>
                  </a:cubicBezTo>
                  <a:cubicBezTo>
                    <a:pt x="12324" y="12680"/>
                    <a:pt x="12039" y="12364"/>
                    <a:pt x="11940" y="12364"/>
                  </a:cubicBezTo>
                  <a:close/>
                  <a:moveTo>
                    <a:pt x="17122" y="14419"/>
                  </a:moveTo>
                  <a:cubicBezTo>
                    <a:pt x="16943" y="14419"/>
                    <a:pt x="16848" y="14633"/>
                    <a:pt x="16979" y="14764"/>
                  </a:cubicBezTo>
                  <a:cubicBezTo>
                    <a:pt x="17021" y="14802"/>
                    <a:pt x="17072" y="14819"/>
                    <a:pt x="17121" y="14819"/>
                  </a:cubicBezTo>
                  <a:cubicBezTo>
                    <a:pt x="17226" y="14819"/>
                    <a:pt x="17324" y="14742"/>
                    <a:pt x="17324" y="14621"/>
                  </a:cubicBezTo>
                  <a:cubicBezTo>
                    <a:pt x="17324" y="14502"/>
                    <a:pt x="17229" y="14419"/>
                    <a:pt x="17122" y="14419"/>
                  </a:cubicBezTo>
                  <a:close/>
                  <a:moveTo>
                    <a:pt x="10690" y="12573"/>
                  </a:moveTo>
                  <a:cubicBezTo>
                    <a:pt x="10617" y="12573"/>
                    <a:pt x="10453" y="13057"/>
                    <a:pt x="10336" y="13692"/>
                  </a:cubicBezTo>
                  <a:cubicBezTo>
                    <a:pt x="10216" y="14323"/>
                    <a:pt x="10181" y="14859"/>
                    <a:pt x="10264" y="14859"/>
                  </a:cubicBezTo>
                  <a:cubicBezTo>
                    <a:pt x="10265" y="14859"/>
                    <a:pt x="10266" y="14859"/>
                    <a:pt x="10267" y="14859"/>
                  </a:cubicBezTo>
                  <a:cubicBezTo>
                    <a:pt x="10339" y="14859"/>
                    <a:pt x="10504" y="14364"/>
                    <a:pt x="10621" y="13740"/>
                  </a:cubicBezTo>
                  <a:cubicBezTo>
                    <a:pt x="10740" y="13109"/>
                    <a:pt x="10776" y="12597"/>
                    <a:pt x="10693" y="12573"/>
                  </a:cubicBezTo>
                  <a:cubicBezTo>
                    <a:pt x="10692" y="12573"/>
                    <a:pt x="10691" y="12573"/>
                    <a:pt x="10690" y="12573"/>
                  </a:cubicBezTo>
                  <a:close/>
                  <a:moveTo>
                    <a:pt x="6696" y="13708"/>
                  </a:moveTo>
                  <a:cubicBezTo>
                    <a:pt x="6510" y="13708"/>
                    <a:pt x="5566" y="13965"/>
                    <a:pt x="4466" y="14419"/>
                  </a:cubicBezTo>
                  <a:cubicBezTo>
                    <a:pt x="3251" y="14907"/>
                    <a:pt x="2335" y="15454"/>
                    <a:pt x="2382" y="15526"/>
                  </a:cubicBezTo>
                  <a:cubicBezTo>
                    <a:pt x="2386" y="15533"/>
                    <a:pt x="2396" y="15536"/>
                    <a:pt x="2412" y="15536"/>
                  </a:cubicBezTo>
                  <a:cubicBezTo>
                    <a:pt x="2591" y="15536"/>
                    <a:pt x="3493" y="15128"/>
                    <a:pt x="4585" y="14680"/>
                  </a:cubicBezTo>
                  <a:cubicBezTo>
                    <a:pt x="5775" y="14180"/>
                    <a:pt x="6752" y="13799"/>
                    <a:pt x="6728" y="13716"/>
                  </a:cubicBezTo>
                  <a:cubicBezTo>
                    <a:pt x="6726" y="13710"/>
                    <a:pt x="6715" y="13708"/>
                    <a:pt x="6696" y="13708"/>
                  </a:cubicBezTo>
                  <a:close/>
                  <a:moveTo>
                    <a:pt x="9460" y="13727"/>
                  </a:moveTo>
                  <a:cubicBezTo>
                    <a:pt x="9375" y="13727"/>
                    <a:pt x="9016" y="14345"/>
                    <a:pt x="8645" y="15133"/>
                  </a:cubicBezTo>
                  <a:cubicBezTo>
                    <a:pt x="8276" y="15943"/>
                    <a:pt x="8026" y="16621"/>
                    <a:pt x="8097" y="16669"/>
                  </a:cubicBezTo>
                  <a:cubicBezTo>
                    <a:pt x="8099" y="16670"/>
                    <a:pt x="8101" y="16670"/>
                    <a:pt x="8104" y="16670"/>
                  </a:cubicBezTo>
                  <a:cubicBezTo>
                    <a:pt x="8189" y="16670"/>
                    <a:pt x="8548" y="16052"/>
                    <a:pt x="8919" y="15264"/>
                  </a:cubicBezTo>
                  <a:cubicBezTo>
                    <a:pt x="9288" y="14442"/>
                    <a:pt x="9550" y="13764"/>
                    <a:pt x="9466" y="13728"/>
                  </a:cubicBezTo>
                  <a:cubicBezTo>
                    <a:pt x="9464" y="13727"/>
                    <a:pt x="9462" y="13727"/>
                    <a:pt x="9460" y="13727"/>
                  </a:cubicBezTo>
                  <a:close/>
                  <a:moveTo>
                    <a:pt x="7894" y="14223"/>
                  </a:moveTo>
                  <a:cubicBezTo>
                    <a:pt x="7782" y="14223"/>
                    <a:pt x="7078" y="14730"/>
                    <a:pt x="6299" y="15419"/>
                  </a:cubicBezTo>
                  <a:cubicBezTo>
                    <a:pt x="5478" y="16157"/>
                    <a:pt x="4882" y="16847"/>
                    <a:pt x="4942" y="16895"/>
                  </a:cubicBezTo>
                  <a:cubicBezTo>
                    <a:pt x="4945" y="16898"/>
                    <a:pt x="4949" y="16899"/>
                    <a:pt x="4954" y="16899"/>
                  </a:cubicBezTo>
                  <a:cubicBezTo>
                    <a:pt x="5065" y="16899"/>
                    <a:pt x="5707" y="16337"/>
                    <a:pt x="6490" y="15645"/>
                  </a:cubicBezTo>
                  <a:cubicBezTo>
                    <a:pt x="7311" y="14907"/>
                    <a:pt x="7966" y="14299"/>
                    <a:pt x="7907" y="14228"/>
                  </a:cubicBezTo>
                  <a:cubicBezTo>
                    <a:pt x="7904" y="14225"/>
                    <a:pt x="7900" y="14223"/>
                    <a:pt x="7894" y="14223"/>
                  </a:cubicBezTo>
                  <a:close/>
                  <a:moveTo>
                    <a:pt x="11779" y="13942"/>
                  </a:moveTo>
                  <a:cubicBezTo>
                    <a:pt x="11778" y="13942"/>
                    <a:pt x="11777" y="13942"/>
                    <a:pt x="11776" y="13942"/>
                  </a:cubicBezTo>
                  <a:cubicBezTo>
                    <a:pt x="11693" y="13954"/>
                    <a:pt x="11848" y="14776"/>
                    <a:pt x="12110" y="15764"/>
                  </a:cubicBezTo>
                  <a:cubicBezTo>
                    <a:pt x="12368" y="16738"/>
                    <a:pt x="12649" y="17515"/>
                    <a:pt x="12725" y="17515"/>
                  </a:cubicBezTo>
                  <a:cubicBezTo>
                    <a:pt x="12727" y="17515"/>
                    <a:pt x="12728" y="17515"/>
                    <a:pt x="12729" y="17514"/>
                  </a:cubicBezTo>
                  <a:lnTo>
                    <a:pt x="12729" y="17526"/>
                  </a:lnTo>
                  <a:cubicBezTo>
                    <a:pt x="12812" y="17514"/>
                    <a:pt x="12669" y="16681"/>
                    <a:pt x="12395" y="15693"/>
                  </a:cubicBezTo>
                  <a:cubicBezTo>
                    <a:pt x="12125" y="14719"/>
                    <a:pt x="11856" y="13942"/>
                    <a:pt x="11779" y="13942"/>
                  </a:cubicBezTo>
                  <a:close/>
                  <a:moveTo>
                    <a:pt x="7692" y="17252"/>
                  </a:moveTo>
                  <a:cubicBezTo>
                    <a:pt x="7514" y="17252"/>
                    <a:pt x="7430" y="17467"/>
                    <a:pt x="7549" y="17586"/>
                  </a:cubicBezTo>
                  <a:cubicBezTo>
                    <a:pt x="7592" y="17628"/>
                    <a:pt x="7643" y="17647"/>
                    <a:pt x="7692" y="17647"/>
                  </a:cubicBezTo>
                  <a:cubicBezTo>
                    <a:pt x="7796" y="17647"/>
                    <a:pt x="7895" y="17564"/>
                    <a:pt x="7895" y="17443"/>
                  </a:cubicBezTo>
                  <a:cubicBezTo>
                    <a:pt x="7895" y="17336"/>
                    <a:pt x="7811" y="17252"/>
                    <a:pt x="7692" y="17252"/>
                  </a:cubicBezTo>
                  <a:close/>
                  <a:moveTo>
                    <a:pt x="14081" y="14000"/>
                  </a:moveTo>
                  <a:cubicBezTo>
                    <a:pt x="14078" y="14000"/>
                    <a:pt x="14076" y="14000"/>
                    <a:pt x="14074" y="14002"/>
                  </a:cubicBezTo>
                  <a:cubicBezTo>
                    <a:pt x="14015" y="14061"/>
                    <a:pt x="14693" y="14907"/>
                    <a:pt x="15586" y="15919"/>
                  </a:cubicBezTo>
                  <a:cubicBezTo>
                    <a:pt x="16465" y="16890"/>
                    <a:pt x="17219" y="17647"/>
                    <a:pt x="17317" y="17647"/>
                  </a:cubicBezTo>
                  <a:cubicBezTo>
                    <a:pt x="17320" y="17647"/>
                    <a:pt x="17323" y="17647"/>
                    <a:pt x="17324" y="17645"/>
                  </a:cubicBezTo>
                  <a:cubicBezTo>
                    <a:pt x="17384" y="17598"/>
                    <a:pt x="16705" y="16740"/>
                    <a:pt x="15800" y="15728"/>
                  </a:cubicBezTo>
                  <a:cubicBezTo>
                    <a:pt x="14934" y="14757"/>
                    <a:pt x="14179" y="14000"/>
                    <a:pt x="14081" y="14000"/>
                  </a:cubicBezTo>
                  <a:close/>
                  <a:moveTo>
                    <a:pt x="16068" y="17679"/>
                  </a:moveTo>
                  <a:cubicBezTo>
                    <a:pt x="16030" y="17679"/>
                    <a:pt x="16001" y="17711"/>
                    <a:pt x="15991" y="17752"/>
                  </a:cubicBezTo>
                  <a:cubicBezTo>
                    <a:pt x="15991" y="17752"/>
                    <a:pt x="15991" y="17764"/>
                    <a:pt x="15991" y="17776"/>
                  </a:cubicBezTo>
                  <a:cubicBezTo>
                    <a:pt x="16003" y="17824"/>
                    <a:pt x="16039" y="17848"/>
                    <a:pt x="16086" y="17848"/>
                  </a:cubicBezTo>
                  <a:cubicBezTo>
                    <a:pt x="16134" y="17836"/>
                    <a:pt x="16170" y="17788"/>
                    <a:pt x="16158" y="17752"/>
                  </a:cubicBezTo>
                  <a:cubicBezTo>
                    <a:pt x="16146" y="17717"/>
                    <a:pt x="16122" y="17681"/>
                    <a:pt x="16086" y="17681"/>
                  </a:cubicBezTo>
                  <a:cubicBezTo>
                    <a:pt x="16080" y="17679"/>
                    <a:pt x="16074" y="17679"/>
                    <a:pt x="16068" y="17679"/>
                  </a:cubicBezTo>
                  <a:close/>
                  <a:moveTo>
                    <a:pt x="10931" y="15133"/>
                  </a:moveTo>
                  <a:cubicBezTo>
                    <a:pt x="10859" y="15133"/>
                    <a:pt x="10800" y="16097"/>
                    <a:pt x="10812" y="17276"/>
                  </a:cubicBezTo>
                  <a:cubicBezTo>
                    <a:pt x="10836" y="18467"/>
                    <a:pt x="10907" y="19431"/>
                    <a:pt x="10978" y="19431"/>
                  </a:cubicBezTo>
                  <a:cubicBezTo>
                    <a:pt x="11062" y="19419"/>
                    <a:pt x="11121" y="18467"/>
                    <a:pt x="11109" y="17276"/>
                  </a:cubicBezTo>
                  <a:cubicBezTo>
                    <a:pt x="11086" y="16097"/>
                    <a:pt x="11014" y="15133"/>
                    <a:pt x="10931" y="15133"/>
                  </a:cubicBezTo>
                  <a:close/>
                  <a:moveTo>
                    <a:pt x="9678" y="15633"/>
                  </a:moveTo>
                  <a:cubicBezTo>
                    <a:pt x="9602" y="15633"/>
                    <a:pt x="9296" y="16577"/>
                    <a:pt x="9014" y="17776"/>
                  </a:cubicBezTo>
                  <a:cubicBezTo>
                    <a:pt x="8728" y="19002"/>
                    <a:pt x="8561" y="19991"/>
                    <a:pt x="8633" y="20014"/>
                  </a:cubicBezTo>
                  <a:cubicBezTo>
                    <a:pt x="8633" y="20015"/>
                    <a:pt x="8634" y="20015"/>
                    <a:pt x="8634" y="20015"/>
                  </a:cubicBezTo>
                  <a:cubicBezTo>
                    <a:pt x="8720" y="20015"/>
                    <a:pt x="9016" y="19055"/>
                    <a:pt x="9300" y="17859"/>
                  </a:cubicBezTo>
                  <a:cubicBezTo>
                    <a:pt x="9585" y="16645"/>
                    <a:pt x="9764" y="15645"/>
                    <a:pt x="9681" y="15633"/>
                  </a:cubicBezTo>
                  <a:cubicBezTo>
                    <a:pt x="9680" y="15633"/>
                    <a:pt x="9679" y="15633"/>
                    <a:pt x="9678" y="15633"/>
                  </a:cubicBezTo>
                  <a:close/>
                  <a:moveTo>
                    <a:pt x="13911" y="15549"/>
                  </a:moveTo>
                  <a:cubicBezTo>
                    <a:pt x="13910" y="15549"/>
                    <a:pt x="13908" y="15549"/>
                    <a:pt x="13907" y="15550"/>
                  </a:cubicBezTo>
                  <a:cubicBezTo>
                    <a:pt x="13836" y="15573"/>
                    <a:pt x="14193" y="16657"/>
                    <a:pt x="14800" y="17907"/>
                  </a:cubicBezTo>
                  <a:cubicBezTo>
                    <a:pt x="15382" y="19139"/>
                    <a:pt x="15974" y="20088"/>
                    <a:pt x="16068" y="20088"/>
                  </a:cubicBezTo>
                  <a:cubicBezTo>
                    <a:pt x="16071" y="20088"/>
                    <a:pt x="16073" y="20087"/>
                    <a:pt x="16074" y="20086"/>
                  </a:cubicBezTo>
                  <a:lnTo>
                    <a:pt x="16074" y="20110"/>
                  </a:lnTo>
                  <a:cubicBezTo>
                    <a:pt x="16146" y="20050"/>
                    <a:pt x="15646" y="19038"/>
                    <a:pt x="15050" y="17788"/>
                  </a:cubicBezTo>
                  <a:cubicBezTo>
                    <a:pt x="14465" y="16559"/>
                    <a:pt x="13984" y="15549"/>
                    <a:pt x="13911" y="15549"/>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18"/>
            <p:cNvSpPr/>
            <p:nvPr/>
          </p:nvSpPr>
          <p:spPr>
            <a:xfrm>
              <a:off x="-916350" y="3354449"/>
              <a:ext cx="1870655" cy="1667911"/>
            </a:xfrm>
            <a:custGeom>
              <a:avLst/>
              <a:gdLst/>
              <a:ahLst/>
              <a:cxnLst/>
              <a:rect l="l" t="t" r="r" b="b"/>
              <a:pathLst>
                <a:path w="40911" h="36475" extrusionOk="0">
                  <a:moveTo>
                    <a:pt x="24266" y="584"/>
                  </a:moveTo>
                  <a:cubicBezTo>
                    <a:pt x="24263" y="592"/>
                    <a:pt x="24260" y="599"/>
                    <a:pt x="24258" y="607"/>
                  </a:cubicBezTo>
                  <a:lnTo>
                    <a:pt x="24258" y="607"/>
                  </a:lnTo>
                  <a:cubicBezTo>
                    <a:pt x="24264" y="599"/>
                    <a:pt x="24271" y="592"/>
                    <a:pt x="24278" y="584"/>
                  </a:cubicBezTo>
                  <a:close/>
                  <a:moveTo>
                    <a:pt x="12967" y="1215"/>
                  </a:moveTo>
                  <a:cubicBezTo>
                    <a:pt x="12633" y="1215"/>
                    <a:pt x="12467" y="1620"/>
                    <a:pt x="12705" y="1858"/>
                  </a:cubicBezTo>
                  <a:cubicBezTo>
                    <a:pt x="12780" y="1930"/>
                    <a:pt x="12872" y="1962"/>
                    <a:pt x="12963" y="1962"/>
                  </a:cubicBezTo>
                  <a:cubicBezTo>
                    <a:pt x="13159" y="1962"/>
                    <a:pt x="13348" y="1812"/>
                    <a:pt x="13348" y="1584"/>
                  </a:cubicBezTo>
                  <a:lnTo>
                    <a:pt x="13336" y="1584"/>
                  </a:lnTo>
                  <a:cubicBezTo>
                    <a:pt x="13336" y="1370"/>
                    <a:pt x="13169" y="1215"/>
                    <a:pt x="12967" y="1215"/>
                  </a:cubicBezTo>
                  <a:close/>
                  <a:moveTo>
                    <a:pt x="20301" y="2001"/>
                  </a:moveTo>
                  <a:cubicBezTo>
                    <a:pt x="20206" y="2001"/>
                    <a:pt x="20134" y="2072"/>
                    <a:pt x="20134" y="2156"/>
                  </a:cubicBezTo>
                  <a:cubicBezTo>
                    <a:pt x="20134" y="2254"/>
                    <a:pt x="20218" y="2318"/>
                    <a:pt x="20302" y="2318"/>
                  </a:cubicBezTo>
                  <a:cubicBezTo>
                    <a:pt x="20340" y="2318"/>
                    <a:pt x="20378" y="2304"/>
                    <a:pt x="20408" y="2275"/>
                  </a:cubicBezTo>
                  <a:cubicBezTo>
                    <a:pt x="20503" y="2167"/>
                    <a:pt x="20432" y="2001"/>
                    <a:pt x="20301" y="2001"/>
                  </a:cubicBezTo>
                  <a:close/>
                  <a:moveTo>
                    <a:pt x="29183" y="3811"/>
                  </a:moveTo>
                  <a:lnTo>
                    <a:pt x="29183" y="3814"/>
                  </a:lnTo>
                  <a:lnTo>
                    <a:pt x="29183" y="3814"/>
                  </a:lnTo>
                  <a:cubicBezTo>
                    <a:pt x="29183" y="3812"/>
                    <a:pt x="29183" y="3811"/>
                    <a:pt x="29183" y="3811"/>
                  </a:cubicBezTo>
                  <a:close/>
                  <a:moveTo>
                    <a:pt x="29183" y="3814"/>
                  </a:moveTo>
                  <a:cubicBezTo>
                    <a:pt x="29182" y="3816"/>
                    <a:pt x="29181" y="3819"/>
                    <a:pt x="29179" y="3823"/>
                  </a:cubicBezTo>
                  <a:lnTo>
                    <a:pt x="29179" y="3823"/>
                  </a:lnTo>
                  <a:cubicBezTo>
                    <a:pt x="29180" y="3822"/>
                    <a:pt x="29181" y="3822"/>
                    <a:pt x="29181" y="3822"/>
                  </a:cubicBezTo>
                  <a:cubicBezTo>
                    <a:pt x="29182" y="3822"/>
                    <a:pt x="29183" y="3822"/>
                    <a:pt x="29183" y="3822"/>
                  </a:cubicBezTo>
                  <a:lnTo>
                    <a:pt x="29183" y="3814"/>
                  </a:lnTo>
                  <a:close/>
                  <a:moveTo>
                    <a:pt x="33517" y="5049"/>
                  </a:moveTo>
                  <a:cubicBezTo>
                    <a:pt x="33504" y="5059"/>
                    <a:pt x="33491" y="5069"/>
                    <a:pt x="33479" y="5078"/>
                  </a:cubicBezTo>
                  <a:lnTo>
                    <a:pt x="33479" y="5078"/>
                  </a:lnTo>
                  <a:cubicBezTo>
                    <a:pt x="33495" y="5072"/>
                    <a:pt x="33512" y="5066"/>
                    <a:pt x="33529" y="5061"/>
                  </a:cubicBezTo>
                  <a:lnTo>
                    <a:pt x="33517" y="5049"/>
                  </a:lnTo>
                  <a:close/>
                  <a:moveTo>
                    <a:pt x="8168" y="4834"/>
                  </a:moveTo>
                  <a:cubicBezTo>
                    <a:pt x="8073" y="4834"/>
                    <a:pt x="8002" y="4894"/>
                    <a:pt x="8014" y="4977"/>
                  </a:cubicBezTo>
                  <a:cubicBezTo>
                    <a:pt x="8014" y="5067"/>
                    <a:pt x="8086" y="5128"/>
                    <a:pt x="8162" y="5128"/>
                  </a:cubicBezTo>
                  <a:cubicBezTo>
                    <a:pt x="8197" y="5128"/>
                    <a:pt x="8233" y="5115"/>
                    <a:pt x="8264" y="5084"/>
                  </a:cubicBezTo>
                  <a:cubicBezTo>
                    <a:pt x="8359" y="5001"/>
                    <a:pt x="8299" y="4834"/>
                    <a:pt x="8168" y="4834"/>
                  </a:cubicBezTo>
                  <a:close/>
                  <a:moveTo>
                    <a:pt x="24258" y="607"/>
                  </a:moveTo>
                  <a:cubicBezTo>
                    <a:pt x="24183" y="695"/>
                    <a:pt x="24118" y="782"/>
                    <a:pt x="24063" y="870"/>
                  </a:cubicBezTo>
                  <a:cubicBezTo>
                    <a:pt x="23932" y="1060"/>
                    <a:pt x="23766" y="1358"/>
                    <a:pt x="23575" y="1715"/>
                  </a:cubicBezTo>
                  <a:cubicBezTo>
                    <a:pt x="23063" y="2656"/>
                    <a:pt x="22634" y="3632"/>
                    <a:pt x="22289" y="4644"/>
                  </a:cubicBezTo>
                  <a:cubicBezTo>
                    <a:pt x="21944" y="5656"/>
                    <a:pt x="21682" y="6704"/>
                    <a:pt x="21515" y="7751"/>
                  </a:cubicBezTo>
                  <a:cubicBezTo>
                    <a:pt x="21444" y="8156"/>
                    <a:pt x="21408" y="8490"/>
                    <a:pt x="21384" y="8716"/>
                  </a:cubicBezTo>
                  <a:cubicBezTo>
                    <a:pt x="21372" y="8835"/>
                    <a:pt x="21361" y="8954"/>
                    <a:pt x="21372" y="9073"/>
                  </a:cubicBezTo>
                  <a:cubicBezTo>
                    <a:pt x="21408" y="8954"/>
                    <a:pt x="21432" y="8847"/>
                    <a:pt x="21444" y="8728"/>
                  </a:cubicBezTo>
                  <a:cubicBezTo>
                    <a:pt x="21480" y="8502"/>
                    <a:pt x="21539" y="8168"/>
                    <a:pt x="21611" y="7775"/>
                  </a:cubicBezTo>
                  <a:cubicBezTo>
                    <a:pt x="22015" y="5680"/>
                    <a:pt x="22694" y="3656"/>
                    <a:pt x="23658" y="1763"/>
                  </a:cubicBezTo>
                  <a:cubicBezTo>
                    <a:pt x="23849" y="1394"/>
                    <a:pt x="24004" y="1096"/>
                    <a:pt x="24111" y="905"/>
                  </a:cubicBezTo>
                  <a:cubicBezTo>
                    <a:pt x="24166" y="806"/>
                    <a:pt x="24221" y="706"/>
                    <a:pt x="24258" y="607"/>
                  </a:cubicBezTo>
                  <a:close/>
                  <a:moveTo>
                    <a:pt x="11788" y="4858"/>
                  </a:moveTo>
                  <a:lnTo>
                    <a:pt x="11788" y="4858"/>
                  </a:lnTo>
                  <a:cubicBezTo>
                    <a:pt x="12002" y="5096"/>
                    <a:pt x="12228" y="5311"/>
                    <a:pt x="12467" y="5513"/>
                  </a:cubicBezTo>
                  <a:cubicBezTo>
                    <a:pt x="12895" y="5906"/>
                    <a:pt x="13490" y="6454"/>
                    <a:pt x="14086" y="7085"/>
                  </a:cubicBezTo>
                  <a:cubicBezTo>
                    <a:pt x="14693" y="7716"/>
                    <a:pt x="15217" y="8311"/>
                    <a:pt x="15586" y="8752"/>
                  </a:cubicBezTo>
                  <a:cubicBezTo>
                    <a:pt x="15776" y="9002"/>
                    <a:pt x="15979" y="9240"/>
                    <a:pt x="16205" y="9454"/>
                  </a:cubicBezTo>
                  <a:cubicBezTo>
                    <a:pt x="16169" y="9383"/>
                    <a:pt x="16122" y="9299"/>
                    <a:pt x="16074" y="9240"/>
                  </a:cubicBezTo>
                  <a:cubicBezTo>
                    <a:pt x="15979" y="9109"/>
                    <a:pt x="15848" y="8906"/>
                    <a:pt x="15669" y="8680"/>
                  </a:cubicBezTo>
                  <a:cubicBezTo>
                    <a:pt x="14753" y="7478"/>
                    <a:pt x="13705" y="6382"/>
                    <a:pt x="12550" y="5418"/>
                  </a:cubicBezTo>
                  <a:cubicBezTo>
                    <a:pt x="12324" y="5239"/>
                    <a:pt x="12133" y="5084"/>
                    <a:pt x="12002" y="4989"/>
                  </a:cubicBezTo>
                  <a:cubicBezTo>
                    <a:pt x="11943" y="4942"/>
                    <a:pt x="11871" y="4894"/>
                    <a:pt x="11788" y="4858"/>
                  </a:cubicBezTo>
                  <a:close/>
                  <a:moveTo>
                    <a:pt x="29179" y="3823"/>
                  </a:moveTo>
                  <a:lnTo>
                    <a:pt x="29179" y="3823"/>
                  </a:lnTo>
                  <a:cubicBezTo>
                    <a:pt x="29095" y="3860"/>
                    <a:pt x="27870" y="5261"/>
                    <a:pt x="26397" y="7001"/>
                  </a:cubicBezTo>
                  <a:cubicBezTo>
                    <a:pt x="24885" y="8799"/>
                    <a:pt x="23694" y="10276"/>
                    <a:pt x="23718" y="10299"/>
                  </a:cubicBezTo>
                  <a:cubicBezTo>
                    <a:pt x="23718" y="10300"/>
                    <a:pt x="23718" y="10300"/>
                    <a:pt x="23719" y="10300"/>
                  </a:cubicBezTo>
                  <a:cubicBezTo>
                    <a:pt x="23762" y="10300"/>
                    <a:pt x="25004" y="8880"/>
                    <a:pt x="26504" y="7097"/>
                  </a:cubicBezTo>
                  <a:cubicBezTo>
                    <a:pt x="27936" y="5391"/>
                    <a:pt x="29097" y="3968"/>
                    <a:pt x="29179" y="3823"/>
                  </a:cubicBezTo>
                  <a:close/>
                  <a:moveTo>
                    <a:pt x="10691" y="6676"/>
                  </a:moveTo>
                  <a:cubicBezTo>
                    <a:pt x="10666" y="6676"/>
                    <a:pt x="10650" y="6681"/>
                    <a:pt x="10645" y="6692"/>
                  </a:cubicBezTo>
                  <a:cubicBezTo>
                    <a:pt x="10585" y="6811"/>
                    <a:pt x="11895" y="7537"/>
                    <a:pt x="13395" y="8573"/>
                  </a:cubicBezTo>
                  <a:cubicBezTo>
                    <a:pt x="14837" y="9568"/>
                    <a:pt x="15915" y="10530"/>
                    <a:pt x="16072" y="10530"/>
                  </a:cubicBezTo>
                  <a:cubicBezTo>
                    <a:pt x="16078" y="10530"/>
                    <a:pt x="16083" y="10529"/>
                    <a:pt x="16086" y="10526"/>
                  </a:cubicBezTo>
                  <a:lnTo>
                    <a:pt x="16074" y="10526"/>
                  </a:lnTo>
                  <a:cubicBezTo>
                    <a:pt x="16157" y="10454"/>
                    <a:pt x="15169" y="9311"/>
                    <a:pt x="13645" y="8228"/>
                  </a:cubicBezTo>
                  <a:cubicBezTo>
                    <a:pt x="12254" y="7239"/>
                    <a:pt x="10952" y="6676"/>
                    <a:pt x="10691" y="6676"/>
                  </a:cubicBezTo>
                  <a:close/>
                  <a:moveTo>
                    <a:pt x="17241" y="2025"/>
                  </a:moveTo>
                  <a:lnTo>
                    <a:pt x="17241" y="2025"/>
                  </a:lnTo>
                  <a:cubicBezTo>
                    <a:pt x="17277" y="2144"/>
                    <a:pt x="17312" y="2263"/>
                    <a:pt x="17372" y="2358"/>
                  </a:cubicBezTo>
                  <a:cubicBezTo>
                    <a:pt x="17467" y="2572"/>
                    <a:pt x="17598" y="2882"/>
                    <a:pt x="17753" y="3251"/>
                  </a:cubicBezTo>
                  <a:cubicBezTo>
                    <a:pt x="18563" y="5227"/>
                    <a:pt x="19158" y="7287"/>
                    <a:pt x="19527" y="9395"/>
                  </a:cubicBezTo>
                  <a:cubicBezTo>
                    <a:pt x="19598" y="9799"/>
                    <a:pt x="19646" y="10121"/>
                    <a:pt x="19682" y="10347"/>
                  </a:cubicBezTo>
                  <a:cubicBezTo>
                    <a:pt x="19706" y="10466"/>
                    <a:pt x="19717" y="10585"/>
                    <a:pt x="19753" y="10704"/>
                  </a:cubicBezTo>
                  <a:lnTo>
                    <a:pt x="19765" y="10704"/>
                  </a:lnTo>
                  <a:cubicBezTo>
                    <a:pt x="19765" y="10585"/>
                    <a:pt x="19765" y="10466"/>
                    <a:pt x="19741" y="10347"/>
                  </a:cubicBezTo>
                  <a:cubicBezTo>
                    <a:pt x="19729" y="10121"/>
                    <a:pt x="19682" y="9787"/>
                    <a:pt x="19634" y="9371"/>
                  </a:cubicBezTo>
                  <a:cubicBezTo>
                    <a:pt x="19313" y="7251"/>
                    <a:pt x="18717" y="5180"/>
                    <a:pt x="17848" y="3215"/>
                  </a:cubicBezTo>
                  <a:cubicBezTo>
                    <a:pt x="17681" y="2846"/>
                    <a:pt x="17527" y="2537"/>
                    <a:pt x="17420" y="2334"/>
                  </a:cubicBezTo>
                  <a:cubicBezTo>
                    <a:pt x="17372" y="2227"/>
                    <a:pt x="17312" y="2132"/>
                    <a:pt x="17241" y="2025"/>
                  </a:cubicBezTo>
                  <a:close/>
                  <a:moveTo>
                    <a:pt x="13871" y="11169"/>
                  </a:moveTo>
                  <a:lnTo>
                    <a:pt x="13866" y="11174"/>
                  </a:lnTo>
                  <a:lnTo>
                    <a:pt x="13866" y="11174"/>
                  </a:lnTo>
                  <a:cubicBezTo>
                    <a:pt x="13868" y="11173"/>
                    <a:pt x="13870" y="11171"/>
                    <a:pt x="13871" y="11169"/>
                  </a:cubicBezTo>
                  <a:close/>
                  <a:moveTo>
                    <a:pt x="4506" y="7987"/>
                  </a:moveTo>
                  <a:cubicBezTo>
                    <a:pt x="4353" y="7987"/>
                    <a:pt x="4268" y="8001"/>
                    <a:pt x="4263" y="8025"/>
                  </a:cubicBezTo>
                  <a:cubicBezTo>
                    <a:pt x="4251" y="8156"/>
                    <a:pt x="6502" y="8513"/>
                    <a:pt x="9145" y="9383"/>
                  </a:cubicBezTo>
                  <a:cubicBezTo>
                    <a:pt x="11649" y="10195"/>
                    <a:pt x="13597" y="11178"/>
                    <a:pt x="13846" y="11178"/>
                  </a:cubicBezTo>
                  <a:cubicBezTo>
                    <a:pt x="13852" y="11178"/>
                    <a:pt x="13857" y="11177"/>
                    <a:pt x="13861" y="11176"/>
                  </a:cubicBezTo>
                  <a:lnTo>
                    <a:pt x="13861" y="11176"/>
                  </a:lnTo>
                  <a:cubicBezTo>
                    <a:pt x="13868" y="11053"/>
                    <a:pt x="11920" y="9835"/>
                    <a:pt x="9276" y="8966"/>
                  </a:cubicBezTo>
                  <a:cubicBezTo>
                    <a:pt x="7092" y="8241"/>
                    <a:pt x="5166" y="7987"/>
                    <a:pt x="4506" y="7987"/>
                  </a:cubicBezTo>
                  <a:close/>
                  <a:moveTo>
                    <a:pt x="13866" y="11174"/>
                  </a:moveTo>
                  <a:lnTo>
                    <a:pt x="13866" y="11174"/>
                  </a:lnTo>
                  <a:cubicBezTo>
                    <a:pt x="13864" y="11175"/>
                    <a:pt x="13863" y="11176"/>
                    <a:pt x="13861" y="11176"/>
                  </a:cubicBezTo>
                  <a:lnTo>
                    <a:pt x="13861" y="11176"/>
                  </a:lnTo>
                  <a:cubicBezTo>
                    <a:pt x="13861" y="11178"/>
                    <a:pt x="13860" y="11179"/>
                    <a:pt x="13860" y="11180"/>
                  </a:cubicBezTo>
                  <a:lnTo>
                    <a:pt x="13866" y="11174"/>
                  </a:lnTo>
                  <a:close/>
                  <a:moveTo>
                    <a:pt x="33479" y="5078"/>
                  </a:moveTo>
                  <a:cubicBezTo>
                    <a:pt x="33355" y="5125"/>
                    <a:pt x="33241" y="5188"/>
                    <a:pt x="33136" y="5251"/>
                  </a:cubicBezTo>
                  <a:cubicBezTo>
                    <a:pt x="32886" y="5370"/>
                    <a:pt x="32540" y="5573"/>
                    <a:pt x="32112" y="5811"/>
                  </a:cubicBezTo>
                  <a:cubicBezTo>
                    <a:pt x="31255" y="6311"/>
                    <a:pt x="30088" y="7025"/>
                    <a:pt x="28861" y="7894"/>
                  </a:cubicBezTo>
                  <a:cubicBezTo>
                    <a:pt x="27623" y="8763"/>
                    <a:pt x="26552" y="9609"/>
                    <a:pt x="25802" y="10252"/>
                  </a:cubicBezTo>
                  <a:cubicBezTo>
                    <a:pt x="25421" y="10573"/>
                    <a:pt x="25123" y="10835"/>
                    <a:pt x="24920" y="11026"/>
                  </a:cubicBezTo>
                  <a:cubicBezTo>
                    <a:pt x="24813" y="11109"/>
                    <a:pt x="24706" y="11216"/>
                    <a:pt x="24611" y="11323"/>
                  </a:cubicBezTo>
                  <a:cubicBezTo>
                    <a:pt x="24742" y="11240"/>
                    <a:pt x="24849" y="11157"/>
                    <a:pt x="24956" y="11061"/>
                  </a:cubicBezTo>
                  <a:lnTo>
                    <a:pt x="25861" y="10323"/>
                  </a:lnTo>
                  <a:cubicBezTo>
                    <a:pt x="26635" y="9704"/>
                    <a:pt x="27707" y="8871"/>
                    <a:pt x="28945" y="8001"/>
                  </a:cubicBezTo>
                  <a:cubicBezTo>
                    <a:pt x="30171" y="7144"/>
                    <a:pt x="31326" y="6418"/>
                    <a:pt x="32159" y="5906"/>
                  </a:cubicBezTo>
                  <a:lnTo>
                    <a:pt x="33148" y="5287"/>
                  </a:lnTo>
                  <a:cubicBezTo>
                    <a:pt x="33265" y="5223"/>
                    <a:pt x="33372" y="5159"/>
                    <a:pt x="33479" y="5078"/>
                  </a:cubicBezTo>
                  <a:close/>
                  <a:moveTo>
                    <a:pt x="35836" y="11176"/>
                  </a:moveTo>
                  <a:cubicBezTo>
                    <a:pt x="35801" y="11176"/>
                    <a:pt x="35766" y="11177"/>
                    <a:pt x="35731" y="11180"/>
                  </a:cubicBezTo>
                  <a:cubicBezTo>
                    <a:pt x="35493" y="11180"/>
                    <a:pt x="35148" y="11204"/>
                    <a:pt x="34731" y="11240"/>
                  </a:cubicBezTo>
                  <a:cubicBezTo>
                    <a:pt x="33624" y="11335"/>
                    <a:pt x="32540" y="11526"/>
                    <a:pt x="31469" y="11800"/>
                  </a:cubicBezTo>
                  <a:cubicBezTo>
                    <a:pt x="30397" y="12062"/>
                    <a:pt x="29350" y="12419"/>
                    <a:pt x="28349" y="12859"/>
                  </a:cubicBezTo>
                  <a:cubicBezTo>
                    <a:pt x="27957" y="13026"/>
                    <a:pt x="27647" y="13181"/>
                    <a:pt x="27433" y="13288"/>
                  </a:cubicBezTo>
                  <a:cubicBezTo>
                    <a:pt x="27326" y="13335"/>
                    <a:pt x="27218" y="13407"/>
                    <a:pt x="27123" y="13478"/>
                  </a:cubicBezTo>
                  <a:cubicBezTo>
                    <a:pt x="27242" y="13443"/>
                    <a:pt x="27349" y="13395"/>
                    <a:pt x="27468" y="13347"/>
                  </a:cubicBezTo>
                  <a:cubicBezTo>
                    <a:pt x="27671" y="13240"/>
                    <a:pt x="27992" y="13109"/>
                    <a:pt x="28385" y="12954"/>
                  </a:cubicBezTo>
                  <a:cubicBezTo>
                    <a:pt x="30421" y="12133"/>
                    <a:pt x="32552" y="11597"/>
                    <a:pt x="34743" y="11347"/>
                  </a:cubicBezTo>
                  <a:cubicBezTo>
                    <a:pt x="35160" y="11300"/>
                    <a:pt x="35493" y="11264"/>
                    <a:pt x="35731" y="11240"/>
                  </a:cubicBezTo>
                  <a:cubicBezTo>
                    <a:pt x="35850" y="11240"/>
                    <a:pt x="35969" y="11216"/>
                    <a:pt x="36100" y="11192"/>
                  </a:cubicBezTo>
                  <a:cubicBezTo>
                    <a:pt x="36008" y="11184"/>
                    <a:pt x="35921" y="11176"/>
                    <a:pt x="35836" y="11176"/>
                  </a:cubicBezTo>
                  <a:close/>
                  <a:moveTo>
                    <a:pt x="7635" y="13222"/>
                  </a:moveTo>
                  <a:cubicBezTo>
                    <a:pt x="6214" y="13222"/>
                    <a:pt x="4799" y="13375"/>
                    <a:pt x="3418" y="13693"/>
                  </a:cubicBezTo>
                  <a:cubicBezTo>
                    <a:pt x="2144" y="13990"/>
                    <a:pt x="1406" y="14312"/>
                    <a:pt x="1429" y="14383"/>
                  </a:cubicBezTo>
                  <a:cubicBezTo>
                    <a:pt x="1432" y="14392"/>
                    <a:pt x="1447" y="14396"/>
                    <a:pt x="1471" y="14396"/>
                  </a:cubicBezTo>
                  <a:cubicBezTo>
                    <a:pt x="1649" y="14396"/>
                    <a:pt x="2371" y="14189"/>
                    <a:pt x="3477" y="13990"/>
                  </a:cubicBezTo>
                  <a:cubicBezTo>
                    <a:pt x="4774" y="13765"/>
                    <a:pt x="6092" y="13658"/>
                    <a:pt x="7409" y="13658"/>
                  </a:cubicBezTo>
                  <a:cubicBezTo>
                    <a:pt x="7762" y="13658"/>
                    <a:pt x="8114" y="13666"/>
                    <a:pt x="8466" y="13681"/>
                  </a:cubicBezTo>
                  <a:cubicBezTo>
                    <a:pt x="10133" y="13740"/>
                    <a:pt x="11800" y="13967"/>
                    <a:pt x="13419" y="14359"/>
                  </a:cubicBezTo>
                  <a:cubicBezTo>
                    <a:pt x="14564" y="14643"/>
                    <a:pt x="15269" y="14926"/>
                    <a:pt x="15408" y="14926"/>
                  </a:cubicBezTo>
                  <a:cubicBezTo>
                    <a:pt x="15420" y="14926"/>
                    <a:pt x="15428" y="14924"/>
                    <a:pt x="15431" y="14919"/>
                  </a:cubicBezTo>
                  <a:cubicBezTo>
                    <a:pt x="15455" y="14871"/>
                    <a:pt x="14753" y="14455"/>
                    <a:pt x="13490" y="14074"/>
                  </a:cubicBezTo>
                  <a:cubicBezTo>
                    <a:pt x="11859" y="13586"/>
                    <a:pt x="10181" y="13300"/>
                    <a:pt x="8478" y="13240"/>
                  </a:cubicBezTo>
                  <a:cubicBezTo>
                    <a:pt x="8197" y="13228"/>
                    <a:pt x="7916" y="13222"/>
                    <a:pt x="7635" y="13222"/>
                  </a:cubicBezTo>
                  <a:close/>
                  <a:moveTo>
                    <a:pt x="30028" y="1"/>
                  </a:moveTo>
                  <a:lnTo>
                    <a:pt x="30028" y="12"/>
                  </a:lnTo>
                  <a:cubicBezTo>
                    <a:pt x="29802" y="72"/>
                    <a:pt x="29588" y="179"/>
                    <a:pt x="29397" y="322"/>
                  </a:cubicBezTo>
                  <a:cubicBezTo>
                    <a:pt x="28838" y="667"/>
                    <a:pt x="28314" y="1072"/>
                    <a:pt x="27826" y="1513"/>
                  </a:cubicBezTo>
                  <a:cubicBezTo>
                    <a:pt x="26218" y="2965"/>
                    <a:pt x="24861" y="4680"/>
                    <a:pt x="23825" y="6585"/>
                  </a:cubicBezTo>
                  <a:cubicBezTo>
                    <a:pt x="22801" y="8478"/>
                    <a:pt x="21932" y="10454"/>
                    <a:pt x="21241" y="12490"/>
                  </a:cubicBezTo>
                  <a:cubicBezTo>
                    <a:pt x="20694" y="14050"/>
                    <a:pt x="20396" y="15026"/>
                    <a:pt x="20456" y="15050"/>
                  </a:cubicBezTo>
                  <a:cubicBezTo>
                    <a:pt x="20456" y="15050"/>
                    <a:pt x="20457" y="15050"/>
                    <a:pt x="20458" y="15050"/>
                  </a:cubicBezTo>
                  <a:cubicBezTo>
                    <a:pt x="20525" y="15050"/>
                    <a:pt x="20916" y="14114"/>
                    <a:pt x="21527" y="12609"/>
                  </a:cubicBezTo>
                  <a:cubicBezTo>
                    <a:pt x="22289" y="10609"/>
                    <a:pt x="23182" y="8680"/>
                    <a:pt x="24206" y="6799"/>
                  </a:cubicBezTo>
                  <a:cubicBezTo>
                    <a:pt x="25218" y="4930"/>
                    <a:pt x="26516" y="3227"/>
                    <a:pt x="28028" y="1739"/>
                  </a:cubicBezTo>
                  <a:cubicBezTo>
                    <a:pt x="29195" y="608"/>
                    <a:pt x="30076" y="72"/>
                    <a:pt x="30028" y="1"/>
                  </a:cubicBezTo>
                  <a:close/>
                  <a:moveTo>
                    <a:pt x="14376" y="2606"/>
                  </a:moveTo>
                  <a:cubicBezTo>
                    <a:pt x="14374" y="2606"/>
                    <a:pt x="14373" y="2607"/>
                    <a:pt x="14372" y="2608"/>
                  </a:cubicBezTo>
                  <a:cubicBezTo>
                    <a:pt x="14252" y="2679"/>
                    <a:pt x="15955" y="5239"/>
                    <a:pt x="17443" y="8656"/>
                  </a:cubicBezTo>
                  <a:cubicBezTo>
                    <a:pt x="18926" y="12072"/>
                    <a:pt x="19534" y="15062"/>
                    <a:pt x="19668" y="15062"/>
                  </a:cubicBezTo>
                  <a:cubicBezTo>
                    <a:pt x="19669" y="15062"/>
                    <a:pt x="19669" y="15062"/>
                    <a:pt x="19670" y="15062"/>
                  </a:cubicBezTo>
                  <a:cubicBezTo>
                    <a:pt x="19729" y="15050"/>
                    <a:pt x="19646" y="14288"/>
                    <a:pt x="19372" y="13074"/>
                  </a:cubicBezTo>
                  <a:cubicBezTo>
                    <a:pt x="18622" y="9918"/>
                    <a:pt x="17348" y="6918"/>
                    <a:pt x="15586" y="4203"/>
                  </a:cubicBezTo>
                  <a:cubicBezTo>
                    <a:pt x="14927" y="3197"/>
                    <a:pt x="14436" y="2606"/>
                    <a:pt x="14376" y="2606"/>
                  </a:cubicBezTo>
                  <a:close/>
                  <a:moveTo>
                    <a:pt x="14383" y="10752"/>
                  </a:moveTo>
                  <a:cubicBezTo>
                    <a:pt x="14372" y="10788"/>
                    <a:pt x="14669" y="10978"/>
                    <a:pt x="15145" y="11311"/>
                  </a:cubicBezTo>
                  <a:cubicBezTo>
                    <a:pt x="16384" y="12181"/>
                    <a:pt x="17491" y="13216"/>
                    <a:pt x="18432" y="14395"/>
                  </a:cubicBezTo>
                  <a:cubicBezTo>
                    <a:pt x="18622" y="14645"/>
                    <a:pt x="18813" y="14895"/>
                    <a:pt x="19027" y="15133"/>
                  </a:cubicBezTo>
                  <a:cubicBezTo>
                    <a:pt x="19003" y="15038"/>
                    <a:pt x="18955" y="14955"/>
                    <a:pt x="18908" y="14883"/>
                  </a:cubicBezTo>
                  <a:cubicBezTo>
                    <a:pt x="18813" y="14752"/>
                    <a:pt x="18682" y="14562"/>
                    <a:pt x="18515" y="14324"/>
                  </a:cubicBezTo>
                  <a:cubicBezTo>
                    <a:pt x="17610" y="13097"/>
                    <a:pt x="16479" y="12050"/>
                    <a:pt x="15205" y="11216"/>
                  </a:cubicBezTo>
                  <a:cubicBezTo>
                    <a:pt x="14955" y="11061"/>
                    <a:pt x="14753" y="10942"/>
                    <a:pt x="14610" y="10859"/>
                  </a:cubicBezTo>
                  <a:cubicBezTo>
                    <a:pt x="14538" y="10811"/>
                    <a:pt x="14455" y="10776"/>
                    <a:pt x="14383" y="10752"/>
                  </a:cubicBezTo>
                  <a:close/>
                  <a:moveTo>
                    <a:pt x="6238" y="11077"/>
                  </a:moveTo>
                  <a:cubicBezTo>
                    <a:pt x="5223" y="11077"/>
                    <a:pt x="4620" y="11155"/>
                    <a:pt x="4620" y="11216"/>
                  </a:cubicBezTo>
                  <a:cubicBezTo>
                    <a:pt x="4632" y="11288"/>
                    <a:pt x="5454" y="11276"/>
                    <a:pt x="6799" y="11395"/>
                  </a:cubicBezTo>
                  <a:cubicBezTo>
                    <a:pt x="7466" y="11442"/>
                    <a:pt x="8264" y="11538"/>
                    <a:pt x="9133" y="11692"/>
                  </a:cubicBezTo>
                  <a:cubicBezTo>
                    <a:pt x="11026" y="12014"/>
                    <a:pt x="12871" y="12562"/>
                    <a:pt x="14633" y="13300"/>
                  </a:cubicBezTo>
                  <a:cubicBezTo>
                    <a:pt x="15455" y="13645"/>
                    <a:pt x="16169" y="13990"/>
                    <a:pt x="16765" y="14312"/>
                  </a:cubicBezTo>
                  <a:cubicBezTo>
                    <a:pt x="17886" y="14895"/>
                    <a:pt x="18575" y="15341"/>
                    <a:pt x="18681" y="15341"/>
                  </a:cubicBezTo>
                  <a:cubicBezTo>
                    <a:pt x="18687" y="15341"/>
                    <a:pt x="18691" y="15339"/>
                    <a:pt x="18694" y="15336"/>
                  </a:cubicBezTo>
                  <a:cubicBezTo>
                    <a:pt x="18717" y="15288"/>
                    <a:pt x="18074" y="14740"/>
                    <a:pt x="16919" y="14038"/>
                  </a:cubicBezTo>
                  <a:cubicBezTo>
                    <a:pt x="16241" y="13633"/>
                    <a:pt x="15526" y="13252"/>
                    <a:pt x="14800" y="12931"/>
                  </a:cubicBezTo>
                  <a:cubicBezTo>
                    <a:pt x="13907" y="12538"/>
                    <a:pt x="12990" y="12204"/>
                    <a:pt x="12062" y="11919"/>
                  </a:cubicBezTo>
                  <a:cubicBezTo>
                    <a:pt x="11121" y="11657"/>
                    <a:pt x="10157" y="11442"/>
                    <a:pt x="9192" y="11300"/>
                  </a:cubicBezTo>
                  <a:cubicBezTo>
                    <a:pt x="8407" y="11180"/>
                    <a:pt x="7609" y="11109"/>
                    <a:pt x="6811" y="11085"/>
                  </a:cubicBezTo>
                  <a:cubicBezTo>
                    <a:pt x="6608" y="11080"/>
                    <a:pt x="6417" y="11077"/>
                    <a:pt x="6238" y="11077"/>
                  </a:cubicBezTo>
                  <a:close/>
                  <a:moveTo>
                    <a:pt x="34912" y="7999"/>
                  </a:moveTo>
                  <a:cubicBezTo>
                    <a:pt x="34681" y="7999"/>
                    <a:pt x="33894" y="8134"/>
                    <a:pt x="32755" y="8454"/>
                  </a:cubicBezTo>
                  <a:cubicBezTo>
                    <a:pt x="31969" y="8692"/>
                    <a:pt x="31195" y="8954"/>
                    <a:pt x="30445" y="9275"/>
                  </a:cubicBezTo>
                  <a:cubicBezTo>
                    <a:pt x="28588" y="10037"/>
                    <a:pt x="26837" y="11026"/>
                    <a:pt x="25230" y="12228"/>
                  </a:cubicBezTo>
                  <a:cubicBezTo>
                    <a:pt x="24575" y="12716"/>
                    <a:pt x="23956" y="13252"/>
                    <a:pt x="23361" y="13800"/>
                  </a:cubicBezTo>
                  <a:cubicBezTo>
                    <a:pt x="22337" y="14764"/>
                    <a:pt x="21777" y="15431"/>
                    <a:pt x="21837" y="15479"/>
                  </a:cubicBezTo>
                  <a:cubicBezTo>
                    <a:pt x="21839" y="15480"/>
                    <a:pt x="21842" y="15481"/>
                    <a:pt x="21846" y="15481"/>
                  </a:cubicBezTo>
                  <a:cubicBezTo>
                    <a:pt x="21942" y="15481"/>
                    <a:pt x="22542" y="14887"/>
                    <a:pt x="23563" y="14038"/>
                  </a:cubicBezTo>
                  <a:cubicBezTo>
                    <a:pt x="24087" y="13597"/>
                    <a:pt x="24718" y="13085"/>
                    <a:pt x="25480" y="12562"/>
                  </a:cubicBezTo>
                  <a:cubicBezTo>
                    <a:pt x="26230" y="12038"/>
                    <a:pt x="27064" y="11490"/>
                    <a:pt x="27980" y="10966"/>
                  </a:cubicBezTo>
                  <a:cubicBezTo>
                    <a:pt x="28838" y="10478"/>
                    <a:pt x="29719" y="10037"/>
                    <a:pt x="30624" y="9645"/>
                  </a:cubicBezTo>
                  <a:cubicBezTo>
                    <a:pt x="31457" y="9275"/>
                    <a:pt x="32219" y="8978"/>
                    <a:pt x="32874" y="8752"/>
                  </a:cubicBezTo>
                  <a:cubicBezTo>
                    <a:pt x="34172" y="8287"/>
                    <a:pt x="35005" y="8073"/>
                    <a:pt x="34993" y="8001"/>
                  </a:cubicBezTo>
                  <a:lnTo>
                    <a:pt x="34993" y="8001"/>
                  </a:lnTo>
                  <a:lnTo>
                    <a:pt x="34981" y="8013"/>
                  </a:lnTo>
                  <a:cubicBezTo>
                    <a:pt x="34979" y="8004"/>
                    <a:pt x="34956" y="7999"/>
                    <a:pt x="34912" y="7999"/>
                  </a:cubicBezTo>
                  <a:close/>
                  <a:moveTo>
                    <a:pt x="4989" y="15098"/>
                  </a:moveTo>
                  <a:cubicBezTo>
                    <a:pt x="4656" y="15098"/>
                    <a:pt x="4489" y="15502"/>
                    <a:pt x="4727" y="15741"/>
                  </a:cubicBezTo>
                  <a:cubicBezTo>
                    <a:pt x="4805" y="15818"/>
                    <a:pt x="4900" y="15853"/>
                    <a:pt x="4993" y="15853"/>
                  </a:cubicBezTo>
                  <a:cubicBezTo>
                    <a:pt x="5186" y="15853"/>
                    <a:pt x="5370" y="15704"/>
                    <a:pt x="5370" y="15479"/>
                  </a:cubicBezTo>
                  <a:cubicBezTo>
                    <a:pt x="5370" y="15264"/>
                    <a:pt x="5192" y="15098"/>
                    <a:pt x="4989" y="15098"/>
                  </a:cubicBezTo>
                  <a:close/>
                  <a:moveTo>
                    <a:pt x="40027" y="15205"/>
                  </a:moveTo>
                  <a:cubicBezTo>
                    <a:pt x="39692" y="15205"/>
                    <a:pt x="39533" y="15613"/>
                    <a:pt x="39768" y="15836"/>
                  </a:cubicBezTo>
                  <a:cubicBezTo>
                    <a:pt x="39845" y="15913"/>
                    <a:pt x="39940" y="15948"/>
                    <a:pt x="40033" y="15948"/>
                  </a:cubicBezTo>
                  <a:cubicBezTo>
                    <a:pt x="40226" y="15948"/>
                    <a:pt x="40411" y="15799"/>
                    <a:pt x="40411" y="15574"/>
                  </a:cubicBezTo>
                  <a:cubicBezTo>
                    <a:pt x="40411" y="15371"/>
                    <a:pt x="40244" y="15205"/>
                    <a:pt x="40041" y="15205"/>
                  </a:cubicBezTo>
                  <a:cubicBezTo>
                    <a:pt x="40037" y="15205"/>
                    <a:pt x="40032" y="15205"/>
                    <a:pt x="40027" y="15205"/>
                  </a:cubicBezTo>
                  <a:close/>
                  <a:moveTo>
                    <a:pt x="11533" y="15558"/>
                  </a:moveTo>
                  <a:cubicBezTo>
                    <a:pt x="10785" y="15558"/>
                    <a:pt x="10035" y="15643"/>
                    <a:pt x="9299" y="15812"/>
                  </a:cubicBezTo>
                  <a:cubicBezTo>
                    <a:pt x="8668" y="15955"/>
                    <a:pt x="8311" y="16122"/>
                    <a:pt x="8311" y="16169"/>
                  </a:cubicBezTo>
                  <a:cubicBezTo>
                    <a:pt x="8317" y="16190"/>
                    <a:pt x="8362" y="16199"/>
                    <a:pt x="8441" y="16199"/>
                  </a:cubicBezTo>
                  <a:cubicBezTo>
                    <a:pt x="8820" y="16199"/>
                    <a:pt x="9987" y="15998"/>
                    <a:pt x="11420" y="15998"/>
                  </a:cubicBezTo>
                  <a:cubicBezTo>
                    <a:pt x="11541" y="15998"/>
                    <a:pt x="11663" y="15999"/>
                    <a:pt x="11788" y="16002"/>
                  </a:cubicBezTo>
                  <a:cubicBezTo>
                    <a:pt x="13483" y="16034"/>
                    <a:pt x="14861" y="16391"/>
                    <a:pt x="15183" y="16391"/>
                  </a:cubicBezTo>
                  <a:cubicBezTo>
                    <a:pt x="15225" y="16391"/>
                    <a:pt x="15248" y="16385"/>
                    <a:pt x="15253" y="16372"/>
                  </a:cubicBezTo>
                  <a:lnTo>
                    <a:pt x="15265" y="16372"/>
                  </a:lnTo>
                  <a:cubicBezTo>
                    <a:pt x="15276" y="16324"/>
                    <a:pt x="14919" y="16133"/>
                    <a:pt x="14300" y="15955"/>
                  </a:cubicBezTo>
                  <a:cubicBezTo>
                    <a:pt x="13401" y="15690"/>
                    <a:pt x="12468" y="15558"/>
                    <a:pt x="11533" y="15558"/>
                  </a:cubicBezTo>
                  <a:close/>
                  <a:moveTo>
                    <a:pt x="32054" y="13285"/>
                  </a:moveTo>
                  <a:cubicBezTo>
                    <a:pt x="31958" y="13285"/>
                    <a:pt x="31858" y="13286"/>
                    <a:pt x="31755" y="13288"/>
                  </a:cubicBezTo>
                  <a:cubicBezTo>
                    <a:pt x="31052" y="13288"/>
                    <a:pt x="30362" y="13347"/>
                    <a:pt x="29671" y="13443"/>
                  </a:cubicBezTo>
                  <a:cubicBezTo>
                    <a:pt x="28826" y="13562"/>
                    <a:pt x="27992" y="13740"/>
                    <a:pt x="27171" y="13978"/>
                  </a:cubicBezTo>
                  <a:cubicBezTo>
                    <a:pt x="26349" y="14217"/>
                    <a:pt x="25552" y="14514"/>
                    <a:pt x="24766" y="14859"/>
                  </a:cubicBezTo>
                  <a:cubicBezTo>
                    <a:pt x="24135" y="15145"/>
                    <a:pt x="23516" y="15467"/>
                    <a:pt x="22932" y="15824"/>
                  </a:cubicBezTo>
                  <a:cubicBezTo>
                    <a:pt x="21920" y="16455"/>
                    <a:pt x="21372" y="16919"/>
                    <a:pt x="21396" y="16979"/>
                  </a:cubicBezTo>
                  <a:cubicBezTo>
                    <a:pt x="21399" y="16983"/>
                    <a:pt x="21404" y="16985"/>
                    <a:pt x="21412" y="16985"/>
                  </a:cubicBezTo>
                  <a:cubicBezTo>
                    <a:pt x="21518" y="16985"/>
                    <a:pt x="22111" y="16619"/>
                    <a:pt x="23075" y="16098"/>
                  </a:cubicBezTo>
                  <a:cubicBezTo>
                    <a:pt x="23575" y="15812"/>
                    <a:pt x="24206" y="15514"/>
                    <a:pt x="24920" y="15217"/>
                  </a:cubicBezTo>
                  <a:cubicBezTo>
                    <a:pt x="25682" y="14907"/>
                    <a:pt x="26468" y="14621"/>
                    <a:pt x="27278" y="14383"/>
                  </a:cubicBezTo>
                  <a:cubicBezTo>
                    <a:pt x="28076" y="14157"/>
                    <a:pt x="28885" y="13978"/>
                    <a:pt x="29707" y="13836"/>
                  </a:cubicBezTo>
                  <a:cubicBezTo>
                    <a:pt x="30469" y="13705"/>
                    <a:pt x="31147" y="13621"/>
                    <a:pt x="31731" y="13586"/>
                  </a:cubicBezTo>
                  <a:cubicBezTo>
                    <a:pt x="32898" y="13502"/>
                    <a:pt x="33624" y="13502"/>
                    <a:pt x="33624" y="13431"/>
                  </a:cubicBezTo>
                  <a:cubicBezTo>
                    <a:pt x="33635" y="13387"/>
                    <a:pt x="33033" y="13285"/>
                    <a:pt x="32054" y="13285"/>
                  </a:cubicBezTo>
                  <a:close/>
                  <a:moveTo>
                    <a:pt x="30579" y="15180"/>
                  </a:moveTo>
                  <a:cubicBezTo>
                    <a:pt x="30315" y="15180"/>
                    <a:pt x="30052" y="15188"/>
                    <a:pt x="29790" y="15205"/>
                  </a:cubicBezTo>
                  <a:cubicBezTo>
                    <a:pt x="29171" y="15240"/>
                    <a:pt x="28564" y="15312"/>
                    <a:pt x="27968" y="15431"/>
                  </a:cubicBezTo>
                  <a:cubicBezTo>
                    <a:pt x="27718" y="15467"/>
                    <a:pt x="27492" y="15526"/>
                    <a:pt x="27290" y="15586"/>
                  </a:cubicBezTo>
                  <a:cubicBezTo>
                    <a:pt x="27076" y="15633"/>
                    <a:pt x="26909" y="15681"/>
                    <a:pt x="26778" y="15729"/>
                  </a:cubicBezTo>
                  <a:cubicBezTo>
                    <a:pt x="26623" y="15764"/>
                    <a:pt x="26480" y="15812"/>
                    <a:pt x="26349" y="15883"/>
                  </a:cubicBezTo>
                  <a:cubicBezTo>
                    <a:pt x="26492" y="15860"/>
                    <a:pt x="26647" y="15824"/>
                    <a:pt x="26790" y="15788"/>
                  </a:cubicBezTo>
                  <a:cubicBezTo>
                    <a:pt x="26933" y="15752"/>
                    <a:pt x="27099" y="15705"/>
                    <a:pt x="27302" y="15669"/>
                  </a:cubicBezTo>
                  <a:cubicBezTo>
                    <a:pt x="27504" y="15621"/>
                    <a:pt x="27730" y="15574"/>
                    <a:pt x="27992" y="15538"/>
                  </a:cubicBezTo>
                  <a:cubicBezTo>
                    <a:pt x="28588" y="15431"/>
                    <a:pt x="29195" y="15371"/>
                    <a:pt x="29790" y="15336"/>
                  </a:cubicBezTo>
                  <a:cubicBezTo>
                    <a:pt x="30017" y="15329"/>
                    <a:pt x="30244" y="15325"/>
                    <a:pt x="30471" y="15325"/>
                  </a:cubicBezTo>
                  <a:cubicBezTo>
                    <a:pt x="30993" y="15325"/>
                    <a:pt x="31514" y="15345"/>
                    <a:pt x="32029" y="15395"/>
                  </a:cubicBezTo>
                  <a:cubicBezTo>
                    <a:pt x="32767" y="15479"/>
                    <a:pt x="33493" y="15610"/>
                    <a:pt x="34219" y="15776"/>
                  </a:cubicBezTo>
                  <a:cubicBezTo>
                    <a:pt x="34803" y="15931"/>
                    <a:pt x="35374" y="16122"/>
                    <a:pt x="35946" y="16336"/>
                  </a:cubicBezTo>
                  <a:cubicBezTo>
                    <a:pt x="36184" y="16431"/>
                    <a:pt x="36410" y="16538"/>
                    <a:pt x="36589" y="16610"/>
                  </a:cubicBezTo>
                  <a:cubicBezTo>
                    <a:pt x="36779" y="16693"/>
                    <a:pt x="36946" y="16764"/>
                    <a:pt x="37077" y="16836"/>
                  </a:cubicBezTo>
                  <a:cubicBezTo>
                    <a:pt x="37208" y="16907"/>
                    <a:pt x="37339" y="16967"/>
                    <a:pt x="37482" y="17015"/>
                  </a:cubicBezTo>
                  <a:cubicBezTo>
                    <a:pt x="37363" y="16907"/>
                    <a:pt x="37220" y="16824"/>
                    <a:pt x="37089" y="16753"/>
                  </a:cubicBezTo>
                  <a:cubicBezTo>
                    <a:pt x="36934" y="16657"/>
                    <a:pt x="36767" y="16586"/>
                    <a:pt x="36612" y="16514"/>
                  </a:cubicBezTo>
                  <a:cubicBezTo>
                    <a:pt x="36410" y="16431"/>
                    <a:pt x="36208" y="16324"/>
                    <a:pt x="35969" y="16229"/>
                  </a:cubicBezTo>
                  <a:cubicBezTo>
                    <a:pt x="35398" y="16002"/>
                    <a:pt x="34826" y="15800"/>
                    <a:pt x="34231" y="15645"/>
                  </a:cubicBezTo>
                  <a:cubicBezTo>
                    <a:pt x="33505" y="15467"/>
                    <a:pt x="32767" y="15324"/>
                    <a:pt x="32029" y="15252"/>
                  </a:cubicBezTo>
                  <a:cubicBezTo>
                    <a:pt x="31544" y="15206"/>
                    <a:pt x="31060" y="15180"/>
                    <a:pt x="30579" y="15180"/>
                  </a:cubicBezTo>
                  <a:close/>
                  <a:moveTo>
                    <a:pt x="35353" y="17752"/>
                  </a:moveTo>
                  <a:cubicBezTo>
                    <a:pt x="35348" y="17752"/>
                    <a:pt x="35343" y="17752"/>
                    <a:pt x="35338" y="17753"/>
                  </a:cubicBezTo>
                  <a:cubicBezTo>
                    <a:pt x="35255" y="17753"/>
                    <a:pt x="35184" y="17824"/>
                    <a:pt x="35184" y="17907"/>
                  </a:cubicBezTo>
                  <a:cubicBezTo>
                    <a:pt x="35184" y="18003"/>
                    <a:pt x="35263" y="18061"/>
                    <a:pt x="35344" y="18061"/>
                  </a:cubicBezTo>
                  <a:cubicBezTo>
                    <a:pt x="35385" y="18061"/>
                    <a:pt x="35426" y="18046"/>
                    <a:pt x="35458" y="18015"/>
                  </a:cubicBezTo>
                  <a:cubicBezTo>
                    <a:pt x="35550" y="17911"/>
                    <a:pt x="35486" y="17752"/>
                    <a:pt x="35353" y="17752"/>
                  </a:cubicBezTo>
                  <a:close/>
                  <a:moveTo>
                    <a:pt x="26103" y="16964"/>
                  </a:moveTo>
                  <a:cubicBezTo>
                    <a:pt x="24994" y="16964"/>
                    <a:pt x="23883" y="17080"/>
                    <a:pt x="22789" y="17312"/>
                  </a:cubicBezTo>
                  <a:cubicBezTo>
                    <a:pt x="21849" y="17515"/>
                    <a:pt x="21301" y="17741"/>
                    <a:pt x="21313" y="17788"/>
                  </a:cubicBezTo>
                  <a:cubicBezTo>
                    <a:pt x="21317" y="17802"/>
                    <a:pt x="21345" y="17808"/>
                    <a:pt x="21397" y="17808"/>
                  </a:cubicBezTo>
                  <a:cubicBezTo>
                    <a:pt x="21816" y="17808"/>
                    <a:pt x="23747" y="17405"/>
                    <a:pt x="26154" y="17405"/>
                  </a:cubicBezTo>
                  <a:cubicBezTo>
                    <a:pt x="26270" y="17405"/>
                    <a:pt x="26386" y="17405"/>
                    <a:pt x="26504" y="17407"/>
                  </a:cubicBezTo>
                  <a:cubicBezTo>
                    <a:pt x="29148" y="17462"/>
                    <a:pt x="31260" y="18078"/>
                    <a:pt x="31627" y="18078"/>
                  </a:cubicBezTo>
                  <a:cubicBezTo>
                    <a:pt x="31660" y="18078"/>
                    <a:pt x="31679" y="18073"/>
                    <a:pt x="31683" y="18062"/>
                  </a:cubicBezTo>
                  <a:lnTo>
                    <a:pt x="31671" y="18062"/>
                  </a:lnTo>
                  <a:cubicBezTo>
                    <a:pt x="31695" y="18003"/>
                    <a:pt x="31147" y="17765"/>
                    <a:pt x="30231" y="17503"/>
                  </a:cubicBezTo>
                  <a:cubicBezTo>
                    <a:pt x="28880" y="17145"/>
                    <a:pt x="27493" y="16964"/>
                    <a:pt x="26103" y="16964"/>
                  </a:cubicBezTo>
                  <a:close/>
                  <a:moveTo>
                    <a:pt x="32421" y="18943"/>
                  </a:moveTo>
                  <a:lnTo>
                    <a:pt x="32421" y="18943"/>
                  </a:lnTo>
                  <a:cubicBezTo>
                    <a:pt x="32981" y="19289"/>
                    <a:pt x="33564" y="19586"/>
                    <a:pt x="34160" y="19836"/>
                  </a:cubicBezTo>
                  <a:cubicBezTo>
                    <a:pt x="34743" y="20134"/>
                    <a:pt x="35350" y="20384"/>
                    <a:pt x="35969" y="20598"/>
                  </a:cubicBezTo>
                  <a:lnTo>
                    <a:pt x="35969" y="20586"/>
                  </a:lnTo>
                  <a:cubicBezTo>
                    <a:pt x="34826" y="19955"/>
                    <a:pt x="33648" y="19408"/>
                    <a:pt x="32421" y="18943"/>
                  </a:cubicBezTo>
                  <a:close/>
                  <a:moveTo>
                    <a:pt x="12952" y="17152"/>
                  </a:moveTo>
                  <a:cubicBezTo>
                    <a:pt x="11534" y="17152"/>
                    <a:pt x="10118" y="17263"/>
                    <a:pt x="8716" y="17479"/>
                  </a:cubicBezTo>
                  <a:cubicBezTo>
                    <a:pt x="6537" y="17800"/>
                    <a:pt x="4418" y="18419"/>
                    <a:pt x="2418" y="19324"/>
                  </a:cubicBezTo>
                  <a:lnTo>
                    <a:pt x="1858" y="19574"/>
                  </a:lnTo>
                  <a:lnTo>
                    <a:pt x="1382" y="19824"/>
                  </a:lnTo>
                  <a:cubicBezTo>
                    <a:pt x="1120" y="19943"/>
                    <a:pt x="870" y="20086"/>
                    <a:pt x="632" y="20241"/>
                  </a:cubicBezTo>
                  <a:cubicBezTo>
                    <a:pt x="239" y="20479"/>
                    <a:pt x="1" y="20598"/>
                    <a:pt x="36" y="20658"/>
                  </a:cubicBezTo>
                  <a:cubicBezTo>
                    <a:pt x="38" y="20661"/>
                    <a:pt x="43" y="20663"/>
                    <a:pt x="50" y="20663"/>
                  </a:cubicBezTo>
                  <a:cubicBezTo>
                    <a:pt x="174" y="20663"/>
                    <a:pt x="1072" y="20184"/>
                    <a:pt x="2525" y="19610"/>
                  </a:cubicBezTo>
                  <a:cubicBezTo>
                    <a:pt x="4537" y="18800"/>
                    <a:pt x="6632" y="18229"/>
                    <a:pt x="8776" y="17907"/>
                  </a:cubicBezTo>
                  <a:cubicBezTo>
                    <a:pt x="10439" y="17658"/>
                    <a:pt x="12118" y="17530"/>
                    <a:pt x="13799" y="17530"/>
                  </a:cubicBezTo>
                  <a:cubicBezTo>
                    <a:pt x="14283" y="17530"/>
                    <a:pt x="14768" y="17541"/>
                    <a:pt x="15253" y="17562"/>
                  </a:cubicBezTo>
                  <a:cubicBezTo>
                    <a:pt x="16571" y="17619"/>
                    <a:pt x="17504" y="17714"/>
                    <a:pt x="17829" y="17714"/>
                  </a:cubicBezTo>
                  <a:cubicBezTo>
                    <a:pt x="17912" y="17714"/>
                    <a:pt x="17955" y="17708"/>
                    <a:pt x="17955" y="17693"/>
                  </a:cubicBezTo>
                  <a:cubicBezTo>
                    <a:pt x="17729" y="17586"/>
                    <a:pt x="17491" y="17526"/>
                    <a:pt x="17241" y="17515"/>
                  </a:cubicBezTo>
                  <a:cubicBezTo>
                    <a:pt x="16777" y="17419"/>
                    <a:pt x="16110" y="17336"/>
                    <a:pt x="15276" y="17253"/>
                  </a:cubicBezTo>
                  <a:cubicBezTo>
                    <a:pt x="14503" y="17185"/>
                    <a:pt x="13727" y="17152"/>
                    <a:pt x="12952" y="17152"/>
                  </a:cubicBezTo>
                  <a:close/>
                  <a:moveTo>
                    <a:pt x="11722" y="18985"/>
                  </a:moveTo>
                  <a:cubicBezTo>
                    <a:pt x="11636" y="18985"/>
                    <a:pt x="11550" y="18991"/>
                    <a:pt x="11466" y="19003"/>
                  </a:cubicBezTo>
                  <a:lnTo>
                    <a:pt x="10907" y="19003"/>
                  </a:lnTo>
                  <a:lnTo>
                    <a:pt x="10169" y="19050"/>
                  </a:lnTo>
                  <a:cubicBezTo>
                    <a:pt x="8728" y="19158"/>
                    <a:pt x="7311" y="19443"/>
                    <a:pt x="5954" y="19908"/>
                  </a:cubicBezTo>
                  <a:cubicBezTo>
                    <a:pt x="4597" y="20384"/>
                    <a:pt x="3287" y="21015"/>
                    <a:pt x="2060" y="21777"/>
                  </a:cubicBezTo>
                  <a:cubicBezTo>
                    <a:pt x="1584" y="22063"/>
                    <a:pt x="1203" y="22313"/>
                    <a:pt x="941" y="22479"/>
                  </a:cubicBezTo>
                  <a:cubicBezTo>
                    <a:pt x="810" y="22563"/>
                    <a:pt x="679" y="22658"/>
                    <a:pt x="548" y="22753"/>
                  </a:cubicBezTo>
                  <a:cubicBezTo>
                    <a:pt x="691" y="22694"/>
                    <a:pt x="834" y="22622"/>
                    <a:pt x="977" y="22527"/>
                  </a:cubicBezTo>
                  <a:lnTo>
                    <a:pt x="2108" y="21872"/>
                  </a:lnTo>
                  <a:cubicBezTo>
                    <a:pt x="3346" y="21146"/>
                    <a:pt x="4656" y="20539"/>
                    <a:pt x="6001" y="20051"/>
                  </a:cubicBezTo>
                  <a:cubicBezTo>
                    <a:pt x="7359" y="19586"/>
                    <a:pt x="8764" y="19277"/>
                    <a:pt x="10192" y="19134"/>
                  </a:cubicBezTo>
                  <a:lnTo>
                    <a:pt x="10943" y="19062"/>
                  </a:lnTo>
                  <a:lnTo>
                    <a:pt x="11502" y="19039"/>
                  </a:lnTo>
                  <a:cubicBezTo>
                    <a:pt x="11657" y="19039"/>
                    <a:pt x="11812" y="19027"/>
                    <a:pt x="11978" y="19003"/>
                  </a:cubicBezTo>
                  <a:cubicBezTo>
                    <a:pt x="11895" y="18991"/>
                    <a:pt x="11809" y="18985"/>
                    <a:pt x="11722" y="18985"/>
                  </a:cubicBezTo>
                  <a:close/>
                  <a:moveTo>
                    <a:pt x="23657" y="20601"/>
                  </a:moveTo>
                  <a:cubicBezTo>
                    <a:pt x="23608" y="20601"/>
                    <a:pt x="23557" y="20604"/>
                    <a:pt x="23504" y="20610"/>
                  </a:cubicBezTo>
                  <a:cubicBezTo>
                    <a:pt x="23504" y="20634"/>
                    <a:pt x="23932" y="20670"/>
                    <a:pt x="24623" y="20789"/>
                  </a:cubicBezTo>
                  <a:cubicBezTo>
                    <a:pt x="25504" y="20932"/>
                    <a:pt x="26385" y="21158"/>
                    <a:pt x="27230" y="21456"/>
                  </a:cubicBezTo>
                  <a:cubicBezTo>
                    <a:pt x="28088" y="21753"/>
                    <a:pt x="28909" y="22134"/>
                    <a:pt x="29695" y="22575"/>
                  </a:cubicBezTo>
                  <a:cubicBezTo>
                    <a:pt x="30274" y="22893"/>
                    <a:pt x="30626" y="23124"/>
                    <a:pt x="30678" y="23124"/>
                  </a:cubicBezTo>
                  <a:cubicBezTo>
                    <a:pt x="30680" y="23124"/>
                    <a:pt x="30682" y="23124"/>
                    <a:pt x="30683" y="23122"/>
                  </a:cubicBezTo>
                  <a:cubicBezTo>
                    <a:pt x="30612" y="23051"/>
                    <a:pt x="30528" y="22991"/>
                    <a:pt x="30445" y="22932"/>
                  </a:cubicBezTo>
                  <a:cubicBezTo>
                    <a:pt x="30290" y="22825"/>
                    <a:pt x="30052" y="22658"/>
                    <a:pt x="29754" y="22479"/>
                  </a:cubicBezTo>
                  <a:cubicBezTo>
                    <a:pt x="28981" y="22015"/>
                    <a:pt x="28147" y="21622"/>
                    <a:pt x="27290" y="21325"/>
                  </a:cubicBezTo>
                  <a:cubicBezTo>
                    <a:pt x="26433" y="21027"/>
                    <a:pt x="25540" y="20813"/>
                    <a:pt x="24635" y="20682"/>
                  </a:cubicBezTo>
                  <a:cubicBezTo>
                    <a:pt x="24361" y="20646"/>
                    <a:pt x="24087" y="20622"/>
                    <a:pt x="23801" y="20610"/>
                  </a:cubicBezTo>
                  <a:cubicBezTo>
                    <a:pt x="23754" y="20604"/>
                    <a:pt x="23706" y="20601"/>
                    <a:pt x="23657" y="20601"/>
                  </a:cubicBezTo>
                  <a:close/>
                  <a:moveTo>
                    <a:pt x="15095" y="19375"/>
                  </a:moveTo>
                  <a:cubicBezTo>
                    <a:pt x="14800" y="19375"/>
                    <a:pt x="14250" y="19418"/>
                    <a:pt x="13526" y="19527"/>
                  </a:cubicBezTo>
                  <a:cubicBezTo>
                    <a:pt x="12074" y="19777"/>
                    <a:pt x="10657" y="20205"/>
                    <a:pt x="9299" y="20789"/>
                  </a:cubicBezTo>
                  <a:cubicBezTo>
                    <a:pt x="7954" y="21384"/>
                    <a:pt x="6668" y="22110"/>
                    <a:pt x="5466" y="22956"/>
                  </a:cubicBezTo>
                  <a:cubicBezTo>
                    <a:pt x="4549" y="23611"/>
                    <a:pt x="4025" y="24075"/>
                    <a:pt x="4061" y="24123"/>
                  </a:cubicBezTo>
                  <a:cubicBezTo>
                    <a:pt x="4063" y="24127"/>
                    <a:pt x="4068" y="24129"/>
                    <a:pt x="4076" y="24129"/>
                  </a:cubicBezTo>
                  <a:cubicBezTo>
                    <a:pt x="4179" y="24129"/>
                    <a:pt x="4745" y="23761"/>
                    <a:pt x="5632" y="23218"/>
                  </a:cubicBezTo>
                  <a:cubicBezTo>
                    <a:pt x="6859" y="22456"/>
                    <a:pt x="8145" y="21777"/>
                    <a:pt x="9478" y="21194"/>
                  </a:cubicBezTo>
                  <a:cubicBezTo>
                    <a:pt x="12586" y="19824"/>
                    <a:pt x="15372" y="19539"/>
                    <a:pt x="15348" y="19396"/>
                  </a:cubicBezTo>
                  <a:lnTo>
                    <a:pt x="15348" y="19396"/>
                  </a:lnTo>
                  <a:lnTo>
                    <a:pt x="15336" y="19408"/>
                  </a:lnTo>
                  <a:cubicBezTo>
                    <a:pt x="15336" y="19387"/>
                    <a:pt x="15252" y="19375"/>
                    <a:pt x="15095" y="19375"/>
                  </a:cubicBezTo>
                  <a:close/>
                  <a:moveTo>
                    <a:pt x="19149" y="19905"/>
                  </a:moveTo>
                  <a:cubicBezTo>
                    <a:pt x="19024" y="19905"/>
                    <a:pt x="18336" y="20924"/>
                    <a:pt x="17920" y="22348"/>
                  </a:cubicBezTo>
                  <a:cubicBezTo>
                    <a:pt x="17491" y="23813"/>
                    <a:pt x="17527" y="25063"/>
                    <a:pt x="17646" y="25063"/>
                  </a:cubicBezTo>
                  <a:cubicBezTo>
                    <a:pt x="17646" y="25063"/>
                    <a:pt x="17647" y="25063"/>
                    <a:pt x="17648" y="25063"/>
                  </a:cubicBezTo>
                  <a:cubicBezTo>
                    <a:pt x="17766" y="25063"/>
                    <a:pt x="17922" y="23877"/>
                    <a:pt x="18336" y="22468"/>
                  </a:cubicBezTo>
                  <a:cubicBezTo>
                    <a:pt x="18753" y="21063"/>
                    <a:pt x="19253" y="19979"/>
                    <a:pt x="19158" y="19908"/>
                  </a:cubicBezTo>
                  <a:cubicBezTo>
                    <a:pt x="19155" y="19906"/>
                    <a:pt x="19152" y="19905"/>
                    <a:pt x="19149" y="19905"/>
                  </a:cubicBezTo>
                  <a:close/>
                  <a:moveTo>
                    <a:pt x="22111" y="21801"/>
                  </a:moveTo>
                  <a:lnTo>
                    <a:pt x="22111" y="21801"/>
                  </a:lnTo>
                  <a:cubicBezTo>
                    <a:pt x="22730" y="22456"/>
                    <a:pt x="23385" y="23087"/>
                    <a:pt x="24075" y="23682"/>
                  </a:cubicBezTo>
                  <a:cubicBezTo>
                    <a:pt x="24730" y="24301"/>
                    <a:pt x="25421" y="24896"/>
                    <a:pt x="26135" y="25456"/>
                  </a:cubicBezTo>
                  <a:lnTo>
                    <a:pt x="26147" y="25444"/>
                  </a:lnTo>
                  <a:cubicBezTo>
                    <a:pt x="25516" y="24789"/>
                    <a:pt x="24861" y="24158"/>
                    <a:pt x="24170" y="23575"/>
                  </a:cubicBezTo>
                  <a:cubicBezTo>
                    <a:pt x="23516" y="22944"/>
                    <a:pt x="22825" y="22348"/>
                    <a:pt x="22111" y="21801"/>
                  </a:cubicBezTo>
                  <a:close/>
                  <a:moveTo>
                    <a:pt x="22678" y="18844"/>
                  </a:moveTo>
                  <a:cubicBezTo>
                    <a:pt x="22469" y="18844"/>
                    <a:pt x="22263" y="18861"/>
                    <a:pt x="22051" y="18908"/>
                  </a:cubicBezTo>
                  <a:cubicBezTo>
                    <a:pt x="22051" y="18979"/>
                    <a:pt x="23194" y="19015"/>
                    <a:pt x="25016" y="19241"/>
                  </a:cubicBezTo>
                  <a:lnTo>
                    <a:pt x="25730" y="19336"/>
                  </a:lnTo>
                  <a:cubicBezTo>
                    <a:pt x="25980" y="19372"/>
                    <a:pt x="26218" y="19420"/>
                    <a:pt x="26492" y="19467"/>
                  </a:cubicBezTo>
                  <a:cubicBezTo>
                    <a:pt x="27028" y="19551"/>
                    <a:pt x="27587" y="19682"/>
                    <a:pt x="28183" y="19801"/>
                  </a:cubicBezTo>
                  <a:cubicBezTo>
                    <a:pt x="30755" y="20384"/>
                    <a:pt x="33231" y="21277"/>
                    <a:pt x="35588" y="22456"/>
                  </a:cubicBezTo>
                  <a:cubicBezTo>
                    <a:pt x="36124" y="22741"/>
                    <a:pt x="36636" y="22991"/>
                    <a:pt x="37101" y="23265"/>
                  </a:cubicBezTo>
                  <a:cubicBezTo>
                    <a:pt x="37327" y="23396"/>
                    <a:pt x="37565" y="23515"/>
                    <a:pt x="37779" y="23658"/>
                  </a:cubicBezTo>
                  <a:cubicBezTo>
                    <a:pt x="37982" y="23789"/>
                    <a:pt x="38196" y="23908"/>
                    <a:pt x="38386" y="24027"/>
                  </a:cubicBezTo>
                  <a:cubicBezTo>
                    <a:pt x="39885" y="24966"/>
                    <a:pt x="40780" y="25662"/>
                    <a:pt x="40879" y="25662"/>
                  </a:cubicBezTo>
                  <a:cubicBezTo>
                    <a:pt x="40883" y="25662"/>
                    <a:pt x="40885" y="25661"/>
                    <a:pt x="40887" y="25658"/>
                  </a:cubicBezTo>
                  <a:cubicBezTo>
                    <a:pt x="40911" y="25635"/>
                    <a:pt x="40696" y="25444"/>
                    <a:pt x="40315" y="25111"/>
                  </a:cubicBezTo>
                  <a:cubicBezTo>
                    <a:pt x="40113" y="24932"/>
                    <a:pt x="39875" y="24742"/>
                    <a:pt x="39577" y="24515"/>
                  </a:cubicBezTo>
                  <a:cubicBezTo>
                    <a:pt x="39279" y="24301"/>
                    <a:pt x="38946" y="24039"/>
                    <a:pt x="38565" y="23789"/>
                  </a:cubicBezTo>
                  <a:lnTo>
                    <a:pt x="37958" y="23384"/>
                  </a:lnTo>
                  <a:cubicBezTo>
                    <a:pt x="37744" y="23241"/>
                    <a:pt x="37517" y="23110"/>
                    <a:pt x="37291" y="22968"/>
                  </a:cubicBezTo>
                  <a:cubicBezTo>
                    <a:pt x="36791" y="22658"/>
                    <a:pt x="36291" y="22372"/>
                    <a:pt x="35767" y="22110"/>
                  </a:cubicBezTo>
                  <a:cubicBezTo>
                    <a:pt x="34588" y="21491"/>
                    <a:pt x="33362" y="20944"/>
                    <a:pt x="32112" y="20491"/>
                  </a:cubicBezTo>
                  <a:cubicBezTo>
                    <a:pt x="30850" y="20039"/>
                    <a:pt x="29576" y="19682"/>
                    <a:pt x="28266" y="19396"/>
                  </a:cubicBezTo>
                  <a:cubicBezTo>
                    <a:pt x="27671" y="19289"/>
                    <a:pt x="27099" y="19170"/>
                    <a:pt x="26552" y="19098"/>
                  </a:cubicBezTo>
                  <a:cubicBezTo>
                    <a:pt x="26290" y="19062"/>
                    <a:pt x="26028" y="19027"/>
                    <a:pt x="25778" y="19003"/>
                  </a:cubicBezTo>
                  <a:lnTo>
                    <a:pt x="25051" y="18920"/>
                  </a:lnTo>
                  <a:cubicBezTo>
                    <a:pt x="24635" y="18872"/>
                    <a:pt x="24218" y="18848"/>
                    <a:pt x="23801" y="18848"/>
                  </a:cubicBezTo>
                  <a:lnTo>
                    <a:pt x="22861" y="18848"/>
                  </a:lnTo>
                  <a:cubicBezTo>
                    <a:pt x="22799" y="18845"/>
                    <a:pt x="22738" y="18844"/>
                    <a:pt x="22678" y="18844"/>
                  </a:cubicBezTo>
                  <a:close/>
                  <a:moveTo>
                    <a:pt x="30362" y="21420"/>
                  </a:moveTo>
                  <a:lnTo>
                    <a:pt x="30362" y="21420"/>
                  </a:lnTo>
                  <a:cubicBezTo>
                    <a:pt x="30362" y="21432"/>
                    <a:pt x="30695" y="21622"/>
                    <a:pt x="31195" y="21956"/>
                  </a:cubicBezTo>
                  <a:cubicBezTo>
                    <a:pt x="31862" y="22384"/>
                    <a:pt x="32481" y="22860"/>
                    <a:pt x="33076" y="23384"/>
                  </a:cubicBezTo>
                  <a:cubicBezTo>
                    <a:pt x="33660" y="23908"/>
                    <a:pt x="34207" y="24468"/>
                    <a:pt x="34707" y="25075"/>
                  </a:cubicBezTo>
                  <a:cubicBezTo>
                    <a:pt x="35100" y="25551"/>
                    <a:pt x="35315" y="25837"/>
                    <a:pt x="35338" y="25837"/>
                  </a:cubicBezTo>
                  <a:lnTo>
                    <a:pt x="35338" y="25825"/>
                  </a:lnTo>
                  <a:cubicBezTo>
                    <a:pt x="35303" y="25742"/>
                    <a:pt x="35255" y="25670"/>
                    <a:pt x="35196" y="25599"/>
                  </a:cubicBezTo>
                  <a:cubicBezTo>
                    <a:pt x="35112" y="25456"/>
                    <a:pt x="34969" y="25254"/>
                    <a:pt x="34779" y="25015"/>
                  </a:cubicBezTo>
                  <a:cubicBezTo>
                    <a:pt x="34291" y="24384"/>
                    <a:pt x="33755" y="23801"/>
                    <a:pt x="33160" y="23277"/>
                  </a:cubicBezTo>
                  <a:cubicBezTo>
                    <a:pt x="32564" y="22741"/>
                    <a:pt x="31921" y="22277"/>
                    <a:pt x="31243" y="21860"/>
                  </a:cubicBezTo>
                  <a:cubicBezTo>
                    <a:pt x="30981" y="21706"/>
                    <a:pt x="30755" y="21598"/>
                    <a:pt x="30612" y="21515"/>
                  </a:cubicBezTo>
                  <a:cubicBezTo>
                    <a:pt x="30528" y="21479"/>
                    <a:pt x="30445" y="21444"/>
                    <a:pt x="30362" y="21420"/>
                  </a:cubicBezTo>
                  <a:close/>
                  <a:moveTo>
                    <a:pt x="8454" y="23170"/>
                  </a:moveTo>
                  <a:lnTo>
                    <a:pt x="8454" y="23170"/>
                  </a:lnTo>
                  <a:cubicBezTo>
                    <a:pt x="8371" y="23182"/>
                    <a:pt x="8299" y="23218"/>
                    <a:pt x="8228" y="23253"/>
                  </a:cubicBezTo>
                  <a:cubicBezTo>
                    <a:pt x="8061" y="23325"/>
                    <a:pt x="7847" y="23420"/>
                    <a:pt x="7573" y="23575"/>
                  </a:cubicBezTo>
                  <a:cubicBezTo>
                    <a:pt x="6871" y="23956"/>
                    <a:pt x="6204" y="24396"/>
                    <a:pt x="5585" y="24885"/>
                  </a:cubicBezTo>
                  <a:cubicBezTo>
                    <a:pt x="4954" y="25385"/>
                    <a:pt x="4370" y="25944"/>
                    <a:pt x="3835" y="26551"/>
                  </a:cubicBezTo>
                  <a:cubicBezTo>
                    <a:pt x="3632" y="26778"/>
                    <a:pt x="3477" y="26968"/>
                    <a:pt x="3382" y="27111"/>
                  </a:cubicBezTo>
                  <a:cubicBezTo>
                    <a:pt x="3323" y="27171"/>
                    <a:pt x="3275" y="27242"/>
                    <a:pt x="3227" y="27325"/>
                  </a:cubicBezTo>
                  <a:cubicBezTo>
                    <a:pt x="3228" y="27326"/>
                    <a:pt x="3228" y="27326"/>
                    <a:pt x="3229" y="27326"/>
                  </a:cubicBezTo>
                  <a:cubicBezTo>
                    <a:pt x="3261" y="27326"/>
                    <a:pt x="3498" y="27054"/>
                    <a:pt x="3906" y="26611"/>
                  </a:cubicBezTo>
                  <a:cubicBezTo>
                    <a:pt x="5001" y="25456"/>
                    <a:pt x="6240" y="24468"/>
                    <a:pt x="7621" y="23670"/>
                  </a:cubicBezTo>
                  <a:cubicBezTo>
                    <a:pt x="8121" y="23361"/>
                    <a:pt x="8454" y="23182"/>
                    <a:pt x="8454" y="23170"/>
                  </a:cubicBezTo>
                  <a:close/>
                  <a:moveTo>
                    <a:pt x="20765" y="23063"/>
                  </a:moveTo>
                  <a:cubicBezTo>
                    <a:pt x="20765" y="23313"/>
                    <a:pt x="20801" y="23563"/>
                    <a:pt x="20872" y="23801"/>
                  </a:cubicBezTo>
                  <a:cubicBezTo>
                    <a:pt x="21122" y="24956"/>
                    <a:pt x="21551" y="26075"/>
                    <a:pt x="22158" y="27099"/>
                  </a:cubicBezTo>
                  <a:cubicBezTo>
                    <a:pt x="22265" y="27325"/>
                    <a:pt x="22408" y="27528"/>
                    <a:pt x="22563" y="27718"/>
                  </a:cubicBezTo>
                  <a:lnTo>
                    <a:pt x="22575" y="27706"/>
                  </a:lnTo>
                  <a:cubicBezTo>
                    <a:pt x="22480" y="27480"/>
                    <a:pt x="22373" y="27254"/>
                    <a:pt x="22253" y="27040"/>
                  </a:cubicBezTo>
                  <a:cubicBezTo>
                    <a:pt x="21980" y="26516"/>
                    <a:pt x="21742" y="25980"/>
                    <a:pt x="21527" y="25444"/>
                  </a:cubicBezTo>
                  <a:cubicBezTo>
                    <a:pt x="21301" y="24896"/>
                    <a:pt x="21122" y="24337"/>
                    <a:pt x="20968" y="23765"/>
                  </a:cubicBezTo>
                  <a:cubicBezTo>
                    <a:pt x="20920" y="23527"/>
                    <a:pt x="20849" y="23289"/>
                    <a:pt x="20765" y="23063"/>
                  </a:cubicBezTo>
                  <a:close/>
                  <a:moveTo>
                    <a:pt x="22845" y="21602"/>
                  </a:moveTo>
                  <a:cubicBezTo>
                    <a:pt x="22825" y="21602"/>
                    <a:pt x="22814" y="21605"/>
                    <a:pt x="22813" y="21610"/>
                  </a:cubicBezTo>
                  <a:cubicBezTo>
                    <a:pt x="22777" y="21741"/>
                    <a:pt x="25575" y="22670"/>
                    <a:pt x="28647" y="24563"/>
                  </a:cubicBezTo>
                  <a:cubicBezTo>
                    <a:pt x="31664" y="26415"/>
                    <a:pt x="33712" y="28483"/>
                    <a:pt x="33889" y="28483"/>
                  </a:cubicBezTo>
                  <a:cubicBezTo>
                    <a:pt x="33893" y="28483"/>
                    <a:pt x="33896" y="28482"/>
                    <a:pt x="33898" y="28480"/>
                  </a:cubicBezTo>
                  <a:lnTo>
                    <a:pt x="33886" y="28480"/>
                  </a:lnTo>
                  <a:cubicBezTo>
                    <a:pt x="33922" y="28444"/>
                    <a:pt x="33457" y="27861"/>
                    <a:pt x="32576" y="27040"/>
                  </a:cubicBezTo>
                  <a:cubicBezTo>
                    <a:pt x="30290" y="24896"/>
                    <a:pt x="27599" y="23230"/>
                    <a:pt x="24670" y="22134"/>
                  </a:cubicBezTo>
                  <a:cubicBezTo>
                    <a:pt x="23681" y="21766"/>
                    <a:pt x="22998" y="21602"/>
                    <a:pt x="22845" y="21602"/>
                  </a:cubicBezTo>
                  <a:close/>
                  <a:moveTo>
                    <a:pt x="29671" y="28218"/>
                  </a:moveTo>
                  <a:cubicBezTo>
                    <a:pt x="29385" y="28218"/>
                    <a:pt x="29254" y="28552"/>
                    <a:pt x="29457" y="28754"/>
                  </a:cubicBezTo>
                  <a:cubicBezTo>
                    <a:pt x="29517" y="28814"/>
                    <a:pt x="29593" y="28841"/>
                    <a:pt x="29668" y="28841"/>
                  </a:cubicBezTo>
                  <a:cubicBezTo>
                    <a:pt x="29830" y="28841"/>
                    <a:pt x="29989" y="28715"/>
                    <a:pt x="29981" y="28528"/>
                  </a:cubicBezTo>
                  <a:cubicBezTo>
                    <a:pt x="29981" y="28349"/>
                    <a:pt x="29838" y="28218"/>
                    <a:pt x="29671" y="28218"/>
                  </a:cubicBezTo>
                  <a:close/>
                  <a:moveTo>
                    <a:pt x="3424" y="29467"/>
                  </a:moveTo>
                  <a:cubicBezTo>
                    <a:pt x="3418" y="29467"/>
                    <a:pt x="3412" y="29468"/>
                    <a:pt x="3406" y="29468"/>
                  </a:cubicBezTo>
                  <a:cubicBezTo>
                    <a:pt x="3275" y="29468"/>
                    <a:pt x="3203" y="29623"/>
                    <a:pt x="3299" y="29718"/>
                  </a:cubicBezTo>
                  <a:cubicBezTo>
                    <a:pt x="3327" y="29751"/>
                    <a:pt x="3365" y="29765"/>
                    <a:pt x="3402" y="29765"/>
                  </a:cubicBezTo>
                  <a:cubicBezTo>
                    <a:pt x="3476" y="29765"/>
                    <a:pt x="3549" y="29710"/>
                    <a:pt x="3549" y="29623"/>
                  </a:cubicBezTo>
                  <a:cubicBezTo>
                    <a:pt x="3560" y="29535"/>
                    <a:pt x="3499" y="29467"/>
                    <a:pt x="3424" y="29467"/>
                  </a:cubicBezTo>
                  <a:close/>
                  <a:moveTo>
                    <a:pt x="16171" y="22345"/>
                  </a:moveTo>
                  <a:cubicBezTo>
                    <a:pt x="16020" y="22345"/>
                    <a:pt x="14496" y="23707"/>
                    <a:pt x="13050" y="25766"/>
                  </a:cubicBezTo>
                  <a:cubicBezTo>
                    <a:pt x="11562" y="27873"/>
                    <a:pt x="10776" y="29814"/>
                    <a:pt x="10895" y="29873"/>
                  </a:cubicBezTo>
                  <a:cubicBezTo>
                    <a:pt x="10897" y="29874"/>
                    <a:pt x="10899" y="29875"/>
                    <a:pt x="10902" y="29875"/>
                  </a:cubicBezTo>
                  <a:cubicBezTo>
                    <a:pt x="11056" y="29875"/>
                    <a:pt x="11989" y="28055"/>
                    <a:pt x="13407" y="26016"/>
                  </a:cubicBezTo>
                  <a:cubicBezTo>
                    <a:pt x="14848" y="23932"/>
                    <a:pt x="16277" y="22432"/>
                    <a:pt x="16181" y="22348"/>
                  </a:cubicBezTo>
                  <a:cubicBezTo>
                    <a:pt x="16179" y="22346"/>
                    <a:pt x="16176" y="22345"/>
                    <a:pt x="16171" y="22345"/>
                  </a:cubicBezTo>
                  <a:close/>
                  <a:moveTo>
                    <a:pt x="16993" y="19771"/>
                  </a:moveTo>
                  <a:cubicBezTo>
                    <a:pt x="16849" y="19771"/>
                    <a:pt x="16007" y="20008"/>
                    <a:pt x="14776" y="20574"/>
                  </a:cubicBezTo>
                  <a:cubicBezTo>
                    <a:pt x="14002" y="20920"/>
                    <a:pt x="13240" y="21325"/>
                    <a:pt x="12502" y="21765"/>
                  </a:cubicBezTo>
                  <a:cubicBezTo>
                    <a:pt x="11609" y="22313"/>
                    <a:pt x="10740" y="22920"/>
                    <a:pt x="9931" y="23575"/>
                  </a:cubicBezTo>
                  <a:cubicBezTo>
                    <a:pt x="9109" y="24242"/>
                    <a:pt x="8347" y="24968"/>
                    <a:pt x="7633" y="25742"/>
                  </a:cubicBezTo>
                  <a:cubicBezTo>
                    <a:pt x="7311" y="26111"/>
                    <a:pt x="7025" y="26468"/>
                    <a:pt x="6763" y="26813"/>
                  </a:cubicBezTo>
                  <a:cubicBezTo>
                    <a:pt x="6490" y="27147"/>
                    <a:pt x="6275" y="27504"/>
                    <a:pt x="6061" y="27790"/>
                  </a:cubicBezTo>
                  <a:cubicBezTo>
                    <a:pt x="5870" y="28052"/>
                    <a:pt x="5704" y="28337"/>
                    <a:pt x="5549" y="28623"/>
                  </a:cubicBezTo>
                  <a:cubicBezTo>
                    <a:pt x="5418" y="28837"/>
                    <a:pt x="5311" y="29064"/>
                    <a:pt x="5204" y="29290"/>
                  </a:cubicBezTo>
                  <a:cubicBezTo>
                    <a:pt x="5037" y="29659"/>
                    <a:pt x="4954" y="29873"/>
                    <a:pt x="4989" y="29885"/>
                  </a:cubicBezTo>
                  <a:cubicBezTo>
                    <a:pt x="4991" y="29886"/>
                    <a:pt x="4993" y="29886"/>
                    <a:pt x="4994" y="29886"/>
                  </a:cubicBezTo>
                  <a:cubicBezTo>
                    <a:pt x="5079" y="29886"/>
                    <a:pt x="5495" y="29086"/>
                    <a:pt x="6311" y="27944"/>
                  </a:cubicBezTo>
                  <a:cubicBezTo>
                    <a:pt x="6525" y="27659"/>
                    <a:pt x="6775" y="27349"/>
                    <a:pt x="7037" y="27016"/>
                  </a:cubicBezTo>
                  <a:cubicBezTo>
                    <a:pt x="7299" y="26682"/>
                    <a:pt x="7609" y="26349"/>
                    <a:pt x="7930" y="26004"/>
                  </a:cubicBezTo>
                  <a:cubicBezTo>
                    <a:pt x="8645" y="25254"/>
                    <a:pt x="9395" y="24551"/>
                    <a:pt x="10204" y="23896"/>
                  </a:cubicBezTo>
                  <a:cubicBezTo>
                    <a:pt x="11002" y="23253"/>
                    <a:pt x="11847" y="22646"/>
                    <a:pt x="12717" y="22087"/>
                  </a:cubicBezTo>
                  <a:cubicBezTo>
                    <a:pt x="13526" y="21586"/>
                    <a:pt x="14276" y="21158"/>
                    <a:pt x="14919" y="20825"/>
                  </a:cubicBezTo>
                  <a:cubicBezTo>
                    <a:pt x="16205" y="20170"/>
                    <a:pt x="17039" y="19836"/>
                    <a:pt x="17015" y="19777"/>
                  </a:cubicBezTo>
                  <a:cubicBezTo>
                    <a:pt x="17014" y="19773"/>
                    <a:pt x="17006" y="19771"/>
                    <a:pt x="16993" y="19771"/>
                  </a:cubicBezTo>
                  <a:close/>
                  <a:moveTo>
                    <a:pt x="23158" y="25516"/>
                  </a:moveTo>
                  <a:lnTo>
                    <a:pt x="23158" y="25516"/>
                  </a:lnTo>
                  <a:cubicBezTo>
                    <a:pt x="23289" y="25801"/>
                    <a:pt x="23432" y="26087"/>
                    <a:pt x="23611" y="26349"/>
                  </a:cubicBezTo>
                  <a:cubicBezTo>
                    <a:pt x="23897" y="26861"/>
                    <a:pt x="24325" y="27552"/>
                    <a:pt x="24813" y="28302"/>
                  </a:cubicBezTo>
                  <a:cubicBezTo>
                    <a:pt x="25301" y="29040"/>
                    <a:pt x="25778" y="29707"/>
                    <a:pt x="26123" y="30171"/>
                  </a:cubicBezTo>
                  <a:cubicBezTo>
                    <a:pt x="26302" y="30433"/>
                    <a:pt x="26504" y="30683"/>
                    <a:pt x="26718" y="30921"/>
                  </a:cubicBezTo>
                  <a:cubicBezTo>
                    <a:pt x="26564" y="30635"/>
                    <a:pt x="26397" y="30373"/>
                    <a:pt x="26206" y="30111"/>
                  </a:cubicBezTo>
                  <a:cubicBezTo>
                    <a:pt x="25873" y="29635"/>
                    <a:pt x="25432" y="28968"/>
                    <a:pt x="24932" y="28218"/>
                  </a:cubicBezTo>
                  <a:cubicBezTo>
                    <a:pt x="24432" y="27480"/>
                    <a:pt x="24004" y="26790"/>
                    <a:pt x="23694" y="26301"/>
                  </a:cubicBezTo>
                  <a:cubicBezTo>
                    <a:pt x="23539" y="26028"/>
                    <a:pt x="23361" y="25766"/>
                    <a:pt x="23158" y="25516"/>
                  </a:cubicBezTo>
                  <a:close/>
                  <a:moveTo>
                    <a:pt x="16991" y="26551"/>
                  </a:moveTo>
                  <a:lnTo>
                    <a:pt x="16991" y="26551"/>
                  </a:lnTo>
                  <a:cubicBezTo>
                    <a:pt x="16848" y="26801"/>
                    <a:pt x="16729" y="27063"/>
                    <a:pt x="16658" y="27337"/>
                  </a:cubicBezTo>
                  <a:cubicBezTo>
                    <a:pt x="16205" y="28623"/>
                    <a:pt x="16003" y="29980"/>
                    <a:pt x="16062" y="31350"/>
                  </a:cubicBezTo>
                  <a:cubicBezTo>
                    <a:pt x="16062" y="31635"/>
                    <a:pt x="16086" y="31909"/>
                    <a:pt x="16157" y="32183"/>
                  </a:cubicBezTo>
                  <a:cubicBezTo>
                    <a:pt x="16169" y="31909"/>
                    <a:pt x="16169" y="31623"/>
                    <a:pt x="16157" y="31350"/>
                  </a:cubicBezTo>
                  <a:cubicBezTo>
                    <a:pt x="16157" y="29992"/>
                    <a:pt x="16360" y="28647"/>
                    <a:pt x="16753" y="27361"/>
                  </a:cubicBezTo>
                  <a:cubicBezTo>
                    <a:pt x="16848" y="27099"/>
                    <a:pt x="16919" y="26825"/>
                    <a:pt x="16991" y="26551"/>
                  </a:cubicBezTo>
                  <a:close/>
                  <a:moveTo>
                    <a:pt x="27028" y="28909"/>
                  </a:moveTo>
                  <a:lnTo>
                    <a:pt x="27028" y="28909"/>
                  </a:lnTo>
                  <a:cubicBezTo>
                    <a:pt x="27147" y="29111"/>
                    <a:pt x="27278" y="29314"/>
                    <a:pt x="27433" y="29492"/>
                  </a:cubicBezTo>
                  <a:cubicBezTo>
                    <a:pt x="27683" y="29838"/>
                    <a:pt x="28040" y="30338"/>
                    <a:pt x="28433" y="30885"/>
                  </a:cubicBezTo>
                  <a:cubicBezTo>
                    <a:pt x="28814" y="31433"/>
                    <a:pt x="29147" y="31933"/>
                    <a:pt x="29385" y="32302"/>
                  </a:cubicBezTo>
                  <a:cubicBezTo>
                    <a:pt x="29504" y="32505"/>
                    <a:pt x="29647" y="32695"/>
                    <a:pt x="29802" y="32874"/>
                  </a:cubicBezTo>
                  <a:cubicBezTo>
                    <a:pt x="29719" y="32659"/>
                    <a:pt x="29612" y="32445"/>
                    <a:pt x="29481" y="32243"/>
                  </a:cubicBezTo>
                  <a:cubicBezTo>
                    <a:pt x="29254" y="31862"/>
                    <a:pt x="28933" y="31350"/>
                    <a:pt x="28552" y="30802"/>
                  </a:cubicBezTo>
                  <a:cubicBezTo>
                    <a:pt x="28159" y="30254"/>
                    <a:pt x="27790" y="29766"/>
                    <a:pt x="27516" y="29433"/>
                  </a:cubicBezTo>
                  <a:cubicBezTo>
                    <a:pt x="27373" y="29242"/>
                    <a:pt x="27218" y="29064"/>
                    <a:pt x="27028" y="28909"/>
                  </a:cubicBezTo>
                  <a:close/>
                  <a:moveTo>
                    <a:pt x="19652" y="33003"/>
                  </a:moveTo>
                  <a:cubicBezTo>
                    <a:pt x="19576" y="33003"/>
                    <a:pt x="19516" y="33071"/>
                    <a:pt x="19527" y="33159"/>
                  </a:cubicBezTo>
                  <a:cubicBezTo>
                    <a:pt x="19527" y="33246"/>
                    <a:pt x="19600" y="33301"/>
                    <a:pt x="19673" y="33301"/>
                  </a:cubicBezTo>
                  <a:cubicBezTo>
                    <a:pt x="19711" y="33301"/>
                    <a:pt x="19749" y="33287"/>
                    <a:pt x="19777" y="33255"/>
                  </a:cubicBezTo>
                  <a:cubicBezTo>
                    <a:pt x="19872" y="33159"/>
                    <a:pt x="19801" y="33005"/>
                    <a:pt x="19670" y="33005"/>
                  </a:cubicBezTo>
                  <a:cubicBezTo>
                    <a:pt x="19664" y="33004"/>
                    <a:pt x="19658" y="33003"/>
                    <a:pt x="19652" y="33003"/>
                  </a:cubicBezTo>
                  <a:close/>
                  <a:moveTo>
                    <a:pt x="18253" y="26016"/>
                  </a:moveTo>
                  <a:lnTo>
                    <a:pt x="18253" y="26016"/>
                  </a:lnTo>
                  <a:cubicBezTo>
                    <a:pt x="18205" y="26099"/>
                    <a:pt x="18182" y="26194"/>
                    <a:pt x="18158" y="26289"/>
                  </a:cubicBezTo>
                  <a:cubicBezTo>
                    <a:pt x="18110" y="26480"/>
                    <a:pt x="18051" y="26754"/>
                    <a:pt x="17991" y="27087"/>
                  </a:cubicBezTo>
                  <a:cubicBezTo>
                    <a:pt x="17848" y="27956"/>
                    <a:pt x="17765" y="28837"/>
                    <a:pt x="17753" y="29730"/>
                  </a:cubicBezTo>
                  <a:cubicBezTo>
                    <a:pt x="17741" y="30611"/>
                    <a:pt x="17801" y="31492"/>
                    <a:pt x="17932" y="32374"/>
                  </a:cubicBezTo>
                  <a:cubicBezTo>
                    <a:pt x="17991" y="32707"/>
                    <a:pt x="18039" y="32981"/>
                    <a:pt x="18086" y="33159"/>
                  </a:cubicBezTo>
                  <a:cubicBezTo>
                    <a:pt x="18098" y="33249"/>
                    <a:pt x="18119" y="33340"/>
                    <a:pt x="18162" y="33430"/>
                  </a:cubicBezTo>
                  <a:lnTo>
                    <a:pt x="18162" y="33430"/>
                  </a:lnTo>
                  <a:cubicBezTo>
                    <a:pt x="18167" y="33349"/>
                    <a:pt x="18104" y="32961"/>
                    <a:pt x="18051" y="32362"/>
                  </a:cubicBezTo>
                  <a:cubicBezTo>
                    <a:pt x="17943" y="31492"/>
                    <a:pt x="17884" y="30611"/>
                    <a:pt x="17896" y="29730"/>
                  </a:cubicBezTo>
                  <a:cubicBezTo>
                    <a:pt x="17908" y="28849"/>
                    <a:pt x="17979" y="27968"/>
                    <a:pt x="18098" y="27099"/>
                  </a:cubicBezTo>
                  <a:cubicBezTo>
                    <a:pt x="18193" y="26432"/>
                    <a:pt x="18277" y="26016"/>
                    <a:pt x="18253" y="26016"/>
                  </a:cubicBezTo>
                  <a:close/>
                  <a:moveTo>
                    <a:pt x="18162" y="33430"/>
                  </a:moveTo>
                  <a:cubicBezTo>
                    <a:pt x="18162" y="33439"/>
                    <a:pt x="18160" y="33444"/>
                    <a:pt x="18158" y="33445"/>
                  </a:cubicBezTo>
                  <a:lnTo>
                    <a:pt x="18170" y="33445"/>
                  </a:lnTo>
                  <a:cubicBezTo>
                    <a:pt x="18167" y="33440"/>
                    <a:pt x="18165" y="33435"/>
                    <a:pt x="18162" y="33430"/>
                  </a:cubicBezTo>
                  <a:close/>
                  <a:moveTo>
                    <a:pt x="15419" y="25206"/>
                  </a:moveTo>
                  <a:cubicBezTo>
                    <a:pt x="15348" y="25301"/>
                    <a:pt x="15288" y="25396"/>
                    <a:pt x="15241" y="25504"/>
                  </a:cubicBezTo>
                  <a:cubicBezTo>
                    <a:pt x="15134" y="25706"/>
                    <a:pt x="14991" y="25992"/>
                    <a:pt x="14812" y="26361"/>
                  </a:cubicBezTo>
                  <a:cubicBezTo>
                    <a:pt x="14372" y="27313"/>
                    <a:pt x="13991" y="28302"/>
                    <a:pt x="13705" y="29314"/>
                  </a:cubicBezTo>
                  <a:cubicBezTo>
                    <a:pt x="13407" y="30314"/>
                    <a:pt x="13193" y="31350"/>
                    <a:pt x="13062" y="32397"/>
                  </a:cubicBezTo>
                  <a:cubicBezTo>
                    <a:pt x="13014" y="32790"/>
                    <a:pt x="12979" y="33112"/>
                    <a:pt x="12967" y="33338"/>
                  </a:cubicBezTo>
                  <a:cubicBezTo>
                    <a:pt x="12955" y="33457"/>
                    <a:pt x="12955" y="33576"/>
                    <a:pt x="12967" y="33695"/>
                  </a:cubicBezTo>
                  <a:cubicBezTo>
                    <a:pt x="13002" y="33576"/>
                    <a:pt x="13026" y="33457"/>
                    <a:pt x="13038" y="33338"/>
                  </a:cubicBezTo>
                  <a:cubicBezTo>
                    <a:pt x="13062" y="33124"/>
                    <a:pt x="13109" y="32790"/>
                    <a:pt x="13169" y="32397"/>
                  </a:cubicBezTo>
                  <a:cubicBezTo>
                    <a:pt x="13336" y="31373"/>
                    <a:pt x="13562" y="30349"/>
                    <a:pt x="13848" y="29337"/>
                  </a:cubicBezTo>
                  <a:cubicBezTo>
                    <a:pt x="14133" y="28337"/>
                    <a:pt x="14491" y="27361"/>
                    <a:pt x="14907" y="26397"/>
                  </a:cubicBezTo>
                  <a:cubicBezTo>
                    <a:pt x="15062" y="26039"/>
                    <a:pt x="15193" y="25742"/>
                    <a:pt x="15288" y="25527"/>
                  </a:cubicBezTo>
                  <a:cubicBezTo>
                    <a:pt x="15348" y="25432"/>
                    <a:pt x="15384" y="25325"/>
                    <a:pt x="15419" y="25206"/>
                  </a:cubicBezTo>
                  <a:close/>
                  <a:moveTo>
                    <a:pt x="20158" y="20277"/>
                  </a:moveTo>
                  <a:cubicBezTo>
                    <a:pt x="20087" y="20277"/>
                    <a:pt x="19932" y="21051"/>
                    <a:pt x="19813" y="22325"/>
                  </a:cubicBezTo>
                  <a:cubicBezTo>
                    <a:pt x="19515" y="25670"/>
                    <a:pt x="19801" y="29040"/>
                    <a:pt x="20646" y="32290"/>
                  </a:cubicBezTo>
                  <a:cubicBezTo>
                    <a:pt x="20965" y="33475"/>
                    <a:pt x="21251" y="34202"/>
                    <a:pt x="21317" y="34252"/>
                  </a:cubicBezTo>
                  <a:lnTo>
                    <a:pt x="21317" y="34252"/>
                  </a:lnTo>
                  <a:cubicBezTo>
                    <a:pt x="21363" y="34200"/>
                    <a:pt x="21187" y="33435"/>
                    <a:pt x="20932" y="32219"/>
                  </a:cubicBezTo>
                  <a:cubicBezTo>
                    <a:pt x="20610" y="30600"/>
                    <a:pt x="20372" y="28956"/>
                    <a:pt x="20229" y="27313"/>
                  </a:cubicBezTo>
                  <a:cubicBezTo>
                    <a:pt x="20098" y="25658"/>
                    <a:pt x="20063" y="24003"/>
                    <a:pt x="20122" y="22348"/>
                  </a:cubicBezTo>
                  <a:cubicBezTo>
                    <a:pt x="20158" y="21075"/>
                    <a:pt x="20218" y="20289"/>
                    <a:pt x="20158" y="20277"/>
                  </a:cubicBezTo>
                  <a:close/>
                  <a:moveTo>
                    <a:pt x="21317" y="34252"/>
                  </a:moveTo>
                  <a:cubicBezTo>
                    <a:pt x="21316" y="34254"/>
                    <a:pt x="21314" y="34254"/>
                    <a:pt x="21313" y="34255"/>
                  </a:cubicBezTo>
                  <a:lnTo>
                    <a:pt x="21322" y="34255"/>
                  </a:lnTo>
                  <a:cubicBezTo>
                    <a:pt x="21321" y="34254"/>
                    <a:pt x="21319" y="34254"/>
                    <a:pt x="21317" y="34252"/>
                  </a:cubicBezTo>
                  <a:close/>
                  <a:moveTo>
                    <a:pt x="21322" y="34255"/>
                  </a:moveTo>
                  <a:cubicBezTo>
                    <a:pt x="21323" y="34255"/>
                    <a:pt x="21323" y="34255"/>
                    <a:pt x="21324" y="34255"/>
                  </a:cubicBezTo>
                  <a:cubicBezTo>
                    <a:pt x="21324" y="34255"/>
                    <a:pt x="21324" y="34255"/>
                    <a:pt x="21325" y="34255"/>
                  </a:cubicBezTo>
                  <a:close/>
                  <a:moveTo>
                    <a:pt x="17955" y="20003"/>
                  </a:moveTo>
                  <a:cubicBezTo>
                    <a:pt x="17896" y="20015"/>
                    <a:pt x="17836" y="20039"/>
                    <a:pt x="17789" y="20063"/>
                  </a:cubicBezTo>
                  <a:lnTo>
                    <a:pt x="17289" y="20324"/>
                  </a:lnTo>
                  <a:cubicBezTo>
                    <a:pt x="17062" y="20432"/>
                    <a:pt x="16800" y="20586"/>
                    <a:pt x="16503" y="20765"/>
                  </a:cubicBezTo>
                  <a:cubicBezTo>
                    <a:pt x="16205" y="20944"/>
                    <a:pt x="15860" y="21146"/>
                    <a:pt x="15503" y="21408"/>
                  </a:cubicBezTo>
                  <a:lnTo>
                    <a:pt x="14919" y="21789"/>
                  </a:lnTo>
                  <a:cubicBezTo>
                    <a:pt x="14729" y="21920"/>
                    <a:pt x="14538" y="22087"/>
                    <a:pt x="14324" y="22241"/>
                  </a:cubicBezTo>
                  <a:cubicBezTo>
                    <a:pt x="13907" y="22539"/>
                    <a:pt x="13490" y="22908"/>
                    <a:pt x="13050" y="23289"/>
                  </a:cubicBezTo>
                  <a:cubicBezTo>
                    <a:pt x="11133" y="24968"/>
                    <a:pt x="9502" y="26932"/>
                    <a:pt x="8204" y="29111"/>
                  </a:cubicBezTo>
                  <a:cubicBezTo>
                    <a:pt x="7918" y="29611"/>
                    <a:pt x="7633" y="30088"/>
                    <a:pt x="7406" y="30564"/>
                  </a:cubicBezTo>
                  <a:cubicBezTo>
                    <a:pt x="7299" y="30790"/>
                    <a:pt x="7168" y="31016"/>
                    <a:pt x="7073" y="31231"/>
                  </a:cubicBezTo>
                  <a:lnTo>
                    <a:pt x="6799" y="31862"/>
                  </a:lnTo>
                  <a:cubicBezTo>
                    <a:pt x="6609" y="32278"/>
                    <a:pt x="6478" y="32671"/>
                    <a:pt x="6347" y="32981"/>
                  </a:cubicBezTo>
                  <a:cubicBezTo>
                    <a:pt x="6228" y="33255"/>
                    <a:pt x="6132" y="33528"/>
                    <a:pt x="6049" y="33814"/>
                  </a:cubicBezTo>
                  <a:cubicBezTo>
                    <a:pt x="5978" y="34052"/>
                    <a:pt x="5930" y="34231"/>
                    <a:pt x="5882" y="34374"/>
                  </a:cubicBezTo>
                  <a:cubicBezTo>
                    <a:pt x="5859" y="34433"/>
                    <a:pt x="5847" y="34493"/>
                    <a:pt x="5835" y="34564"/>
                  </a:cubicBezTo>
                  <a:cubicBezTo>
                    <a:pt x="5870" y="34505"/>
                    <a:pt x="5894" y="34433"/>
                    <a:pt x="5918" y="34374"/>
                  </a:cubicBezTo>
                  <a:cubicBezTo>
                    <a:pt x="5954" y="34243"/>
                    <a:pt x="6025" y="34076"/>
                    <a:pt x="6109" y="33838"/>
                  </a:cubicBezTo>
                  <a:cubicBezTo>
                    <a:pt x="6180" y="33612"/>
                    <a:pt x="6287" y="33326"/>
                    <a:pt x="6418" y="33005"/>
                  </a:cubicBezTo>
                  <a:cubicBezTo>
                    <a:pt x="6549" y="32683"/>
                    <a:pt x="6692" y="32314"/>
                    <a:pt x="6883" y="31909"/>
                  </a:cubicBezTo>
                  <a:lnTo>
                    <a:pt x="7156" y="31290"/>
                  </a:lnTo>
                  <a:cubicBezTo>
                    <a:pt x="7264" y="31064"/>
                    <a:pt x="7383" y="30850"/>
                    <a:pt x="7502" y="30623"/>
                  </a:cubicBezTo>
                  <a:cubicBezTo>
                    <a:pt x="7728" y="30159"/>
                    <a:pt x="8014" y="29683"/>
                    <a:pt x="8311" y="29183"/>
                  </a:cubicBezTo>
                  <a:cubicBezTo>
                    <a:pt x="8966" y="28111"/>
                    <a:pt x="9692" y="27087"/>
                    <a:pt x="10502" y="26123"/>
                  </a:cubicBezTo>
                  <a:cubicBezTo>
                    <a:pt x="11312" y="25158"/>
                    <a:pt x="12181" y="24253"/>
                    <a:pt x="13121" y="23408"/>
                  </a:cubicBezTo>
                  <a:cubicBezTo>
                    <a:pt x="13550" y="23027"/>
                    <a:pt x="13979" y="22670"/>
                    <a:pt x="14395" y="22360"/>
                  </a:cubicBezTo>
                  <a:cubicBezTo>
                    <a:pt x="14598" y="22206"/>
                    <a:pt x="14788" y="22039"/>
                    <a:pt x="14991" y="21908"/>
                  </a:cubicBezTo>
                  <a:lnTo>
                    <a:pt x="15538" y="21503"/>
                  </a:lnTo>
                  <a:cubicBezTo>
                    <a:pt x="15896" y="21241"/>
                    <a:pt x="16241" y="21039"/>
                    <a:pt x="16527" y="20848"/>
                  </a:cubicBezTo>
                  <a:cubicBezTo>
                    <a:pt x="16824" y="20670"/>
                    <a:pt x="17086" y="20515"/>
                    <a:pt x="17300" y="20384"/>
                  </a:cubicBezTo>
                  <a:lnTo>
                    <a:pt x="17789" y="20110"/>
                  </a:lnTo>
                  <a:cubicBezTo>
                    <a:pt x="17848" y="20086"/>
                    <a:pt x="17896" y="20039"/>
                    <a:pt x="17955" y="20003"/>
                  </a:cubicBezTo>
                  <a:close/>
                  <a:moveTo>
                    <a:pt x="11955" y="30838"/>
                  </a:moveTo>
                  <a:lnTo>
                    <a:pt x="11955" y="30838"/>
                  </a:lnTo>
                  <a:cubicBezTo>
                    <a:pt x="11812" y="31040"/>
                    <a:pt x="11681" y="31266"/>
                    <a:pt x="11585" y="31504"/>
                  </a:cubicBezTo>
                  <a:cubicBezTo>
                    <a:pt x="11050" y="32600"/>
                    <a:pt x="10704" y="33790"/>
                    <a:pt x="10573" y="35017"/>
                  </a:cubicBezTo>
                  <a:cubicBezTo>
                    <a:pt x="10538" y="35267"/>
                    <a:pt x="10526" y="35517"/>
                    <a:pt x="10550" y="35767"/>
                  </a:cubicBezTo>
                  <a:cubicBezTo>
                    <a:pt x="10609" y="35529"/>
                    <a:pt x="10657" y="35279"/>
                    <a:pt x="10681" y="35017"/>
                  </a:cubicBezTo>
                  <a:cubicBezTo>
                    <a:pt x="10776" y="34421"/>
                    <a:pt x="10907" y="33838"/>
                    <a:pt x="11074" y="33255"/>
                  </a:cubicBezTo>
                  <a:cubicBezTo>
                    <a:pt x="11240" y="32671"/>
                    <a:pt x="11443" y="32100"/>
                    <a:pt x="11681" y="31540"/>
                  </a:cubicBezTo>
                  <a:cubicBezTo>
                    <a:pt x="11788" y="31314"/>
                    <a:pt x="11883" y="31076"/>
                    <a:pt x="11955" y="30838"/>
                  </a:cubicBezTo>
                  <a:close/>
                  <a:moveTo>
                    <a:pt x="14904" y="35730"/>
                  </a:moveTo>
                  <a:cubicBezTo>
                    <a:pt x="14897" y="35730"/>
                    <a:pt x="14890" y="35731"/>
                    <a:pt x="14884" y="35731"/>
                  </a:cubicBezTo>
                  <a:cubicBezTo>
                    <a:pt x="14550" y="35731"/>
                    <a:pt x="14383" y="36136"/>
                    <a:pt x="14622" y="36362"/>
                  </a:cubicBezTo>
                  <a:cubicBezTo>
                    <a:pt x="14699" y="36440"/>
                    <a:pt x="14794" y="36474"/>
                    <a:pt x="14887" y="36474"/>
                  </a:cubicBezTo>
                  <a:cubicBezTo>
                    <a:pt x="15080" y="36474"/>
                    <a:pt x="15265" y="36325"/>
                    <a:pt x="15265" y="36100"/>
                  </a:cubicBezTo>
                  <a:lnTo>
                    <a:pt x="15253" y="36100"/>
                  </a:lnTo>
                  <a:cubicBezTo>
                    <a:pt x="15253" y="35893"/>
                    <a:pt x="15097" y="35730"/>
                    <a:pt x="14904" y="3573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631;p18"/>
            <p:cNvSpPr/>
            <p:nvPr/>
          </p:nvSpPr>
          <p:spPr>
            <a:xfrm>
              <a:off x="8189425" y="4222675"/>
              <a:ext cx="922171" cy="1106514"/>
            </a:xfrm>
            <a:custGeom>
              <a:avLst/>
              <a:gdLst/>
              <a:ahLst/>
              <a:cxnLst/>
              <a:rect l="l" t="t" r="r" b="b"/>
              <a:pathLst>
                <a:path w="30250" h="36297" extrusionOk="0">
                  <a:moveTo>
                    <a:pt x="21659" y="1"/>
                  </a:moveTo>
                  <a:cubicBezTo>
                    <a:pt x="21397" y="1"/>
                    <a:pt x="21151" y="159"/>
                    <a:pt x="21058" y="420"/>
                  </a:cubicBezTo>
                  <a:cubicBezTo>
                    <a:pt x="20902" y="858"/>
                    <a:pt x="21248" y="1272"/>
                    <a:pt x="21659" y="1272"/>
                  </a:cubicBezTo>
                  <a:cubicBezTo>
                    <a:pt x="21750" y="1272"/>
                    <a:pt x="21846" y="1251"/>
                    <a:pt x="21939" y="1206"/>
                  </a:cubicBezTo>
                  <a:cubicBezTo>
                    <a:pt x="22451" y="968"/>
                    <a:pt x="22415" y="229"/>
                    <a:pt x="21879" y="39"/>
                  </a:cubicBezTo>
                  <a:cubicBezTo>
                    <a:pt x="21807" y="13"/>
                    <a:pt x="21732" y="1"/>
                    <a:pt x="21659" y="1"/>
                  </a:cubicBezTo>
                  <a:close/>
                  <a:moveTo>
                    <a:pt x="29458" y="4299"/>
                  </a:moveTo>
                  <a:cubicBezTo>
                    <a:pt x="29196" y="4299"/>
                    <a:pt x="28952" y="4457"/>
                    <a:pt x="28868" y="4718"/>
                  </a:cubicBezTo>
                  <a:cubicBezTo>
                    <a:pt x="28713" y="5156"/>
                    <a:pt x="29050" y="5570"/>
                    <a:pt x="29458" y="5570"/>
                  </a:cubicBezTo>
                  <a:cubicBezTo>
                    <a:pt x="29549" y="5570"/>
                    <a:pt x="29644" y="5550"/>
                    <a:pt x="29738" y="5504"/>
                  </a:cubicBezTo>
                  <a:cubicBezTo>
                    <a:pt x="30250" y="5266"/>
                    <a:pt x="30214" y="4528"/>
                    <a:pt x="29678" y="4337"/>
                  </a:cubicBezTo>
                  <a:cubicBezTo>
                    <a:pt x="29605" y="4311"/>
                    <a:pt x="29531" y="4299"/>
                    <a:pt x="29458" y="4299"/>
                  </a:cubicBezTo>
                  <a:close/>
                  <a:moveTo>
                    <a:pt x="7844" y="4215"/>
                  </a:moveTo>
                  <a:cubicBezTo>
                    <a:pt x="7170" y="4215"/>
                    <a:pt x="6693" y="4965"/>
                    <a:pt x="7080" y="5599"/>
                  </a:cubicBezTo>
                  <a:cubicBezTo>
                    <a:pt x="7245" y="5882"/>
                    <a:pt x="7544" y="6040"/>
                    <a:pt x="7852" y="6040"/>
                  </a:cubicBezTo>
                  <a:cubicBezTo>
                    <a:pt x="8011" y="6040"/>
                    <a:pt x="8172" y="5998"/>
                    <a:pt x="8318" y="5909"/>
                  </a:cubicBezTo>
                  <a:lnTo>
                    <a:pt x="8318" y="5897"/>
                  </a:lnTo>
                  <a:cubicBezTo>
                    <a:pt x="9009" y="5480"/>
                    <a:pt x="8854" y="4432"/>
                    <a:pt x="8068" y="4242"/>
                  </a:cubicBezTo>
                  <a:cubicBezTo>
                    <a:pt x="7992" y="4223"/>
                    <a:pt x="7917" y="4215"/>
                    <a:pt x="7844" y="4215"/>
                  </a:cubicBezTo>
                  <a:close/>
                  <a:moveTo>
                    <a:pt x="12817" y="5898"/>
                  </a:moveTo>
                  <a:cubicBezTo>
                    <a:pt x="12519" y="5898"/>
                    <a:pt x="12240" y="6087"/>
                    <a:pt x="12128" y="6385"/>
                  </a:cubicBezTo>
                  <a:cubicBezTo>
                    <a:pt x="11943" y="6903"/>
                    <a:pt x="12342" y="7388"/>
                    <a:pt x="12827" y="7388"/>
                  </a:cubicBezTo>
                  <a:cubicBezTo>
                    <a:pt x="12933" y="7388"/>
                    <a:pt x="13043" y="7365"/>
                    <a:pt x="13152" y="7314"/>
                  </a:cubicBezTo>
                  <a:cubicBezTo>
                    <a:pt x="13747" y="7028"/>
                    <a:pt x="13700" y="6159"/>
                    <a:pt x="13069" y="5944"/>
                  </a:cubicBezTo>
                  <a:cubicBezTo>
                    <a:pt x="12986" y="5913"/>
                    <a:pt x="12901" y="5898"/>
                    <a:pt x="12817" y="5898"/>
                  </a:cubicBezTo>
                  <a:close/>
                  <a:moveTo>
                    <a:pt x="22577" y="5619"/>
                  </a:moveTo>
                  <a:cubicBezTo>
                    <a:pt x="22203" y="5619"/>
                    <a:pt x="21856" y="5852"/>
                    <a:pt x="21725" y="6218"/>
                  </a:cubicBezTo>
                  <a:cubicBezTo>
                    <a:pt x="21500" y="6845"/>
                    <a:pt x="21990" y="7439"/>
                    <a:pt x="22576" y="7439"/>
                  </a:cubicBezTo>
                  <a:cubicBezTo>
                    <a:pt x="22702" y="7439"/>
                    <a:pt x="22834" y="7411"/>
                    <a:pt x="22963" y="7349"/>
                  </a:cubicBezTo>
                  <a:cubicBezTo>
                    <a:pt x="23701" y="6992"/>
                    <a:pt x="23642" y="5944"/>
                    <a:pt x="22880" y="5671"/>
                  </a:cubicBezTo>
                  <a:cubicBezTo>
                    <a:pt x="22779" y="5635"/>
                    <a:pt x="22677" y="5619"/>
                    <a:pt x="22577" y="5619"/>
                  </a:cubicBezTo>
                  <a:close/>
                  <a:moveTo>
                    <a:pt x="14403" y="11758"/>
                  </a:moveTo>
                  <a:cubicBezTo>
                    <a:pt x="14032" y="11758"/>
                    <a:pt x="13662" y="11978"/>
                    <a:pt x="13533" y="12398"/>
                  </a:cubicBezTo>
                  <a:cubicBezTo>
                    <a:pt x="13390" y="12874"/>
                    <a:pt x="13652" y="13374"/>
                    <a:pt x="14128" y="13529"/>
                  </a:cubicBezTo>
                  <a:cubicBezTo>
                    <a:pt x="14223" y="13558"/>
                    <a:pt x="14315" y="13571"/>
                    <a:pt x="14405" y="13571"/>
                  </a:cubicBezTo>
                  <a:cubicBezTo>
                    <a:pt x="15052" y="13571"/>
                    <a:pt x="15535" y="12870"/>
                    <a:pt x="15200" y="12243"/>
                  </a:cubicBezTo>
                  <a:cubicBezTo>
                    <a:pt x="15031" y="11916"/>
                    <a:pt x="14717" y="11758"/>
                    <a:pt x="14403" y="11758"/>
                  </a:cubicBezTo>
                  <a:close/>
                  <a:moveTo>
                    <a:pt x="22546" y="11343"/>
                  </a:moveTo>
                  <a:cubicBezTo>
                    <a:pt x="22071" y="11343"/>
                    <a:pt x="21620" y="11642"/>
                    <a:pt x="21451" y="12112"/>
                  </a:cubicBezTo>
                  <a:lnTo>
                    <a:pt x="21451" y="12124"/>
                  </a:lnTo>
                  <a:cubicBezTo>
                    <a:pt x="21167" y="12916"/>
                    <a:pt x="21791" y="13667"/>
                    <a:pt x="22543" y="13667"/>
                  </a:cubicBezTo>
                  <a:cubicBezTo>
                    <a:pt x="22708" y="13667"/>
                    <a:pt x="22878" y="13631"/>
                    <a:pt x="23046" y="13553"/>
                  </a:cubicBezTo>
                  <a:cubicBezTo>
                    <a:pt x="23975" y="13112"/>
                    <a:pt x="23904" y="11755"/>
                    <a:pt x="22927" y="11409"/>
                  </a:cubicBezTo>
                  <a:cubicBezTo>
                    <a:pt x="22802" y="11364"/>
                    <a:pt x="22673" y="11343"/>
                    <a:pt x="22546" y="11343"/>
                  </a:cubicBezTo>
                  <a:close/>
                  <a:moveTo>
                    <a:pt x="9857" y="13129"/>
                  </a:moveTo>
                  <a:cubicBezTo>
                    <a:pt x="9304" y="13129"/>
                    <a:pt x="8789" y="13475"/>
                    <a:pt x="8592" y="14029"/>
                  </a:cubicBezTo>
                  <a:cubicBezTo>
                    <a:pt x="8270" y="14947"/>
                    <a:pt x="8989" y="15817"/>
                    <a:pt x="9850" y="15817"/>
                  </a:cubicBezTo>
                  <a:cubicBezTo>
                    <a:pt x="10038" y="15817"/>
                    <a:pt x="10233" y="15776"/>
                    <a:pt x="10426" y="15684"/>
                  </a:cubicBezTo>
                  <a:cubicBezTo>
                    <a:pt x="11509" y="15172"/>
                    <a:pt x="11426" y="13612"/>
                    <a:pt x="10307" y="13207"/>
                  </a:cubicBezTo>
                  <a:cubicBezTo>
                    <a:pt x="10157" y="13154"/>
                    <a:pt x="10006" y="13129"/>
                    <a:pt x="9857" y="13129"/>
                  </a:cubicBezTo>
                  <a:close/>
                  <a:moveTo>
                    <a:pt x="1141" y="18776"/>
                  </a:moveTo>
                  <a:cubicBezTo>
                    <a:pt x="468" y="18776"/>
                    <a:pt x="1" y="19526"/>
                    <a:pt x="377" y="20160"/>
                  </a:cubicBezTo>
                  <a:cubicBezTo>
                    <a:pt x="549" y="20443"/>
                    <a:pt x="852" y="20601"/>
                    <a:pt x="1164" y="20601"/>
                  </a:cubicBezTo>
                  <a:cubicBezTo>
                    <a:pt x="1325" y="20601"/>
                    <a:pt x="1489" y="20559"/>
                    <a:pt x="1639" y="20470"/>
                  </a:cubicBezTo>
                  <a:lnTo>
                    <a:pt x="1627" y="20458"/>
                  </a:lnTo>
                  <a:cubicBezTo>
                    <a:pt x="2317" y="20041"/>
                    <a:pt x="2151" y="18994"/>
                    <a:pt x="1365" y="18803"/>
                  </a:cubicBezTo>
                  <a:cubicBezTo>
                    <a:pt x="1288" y="18785"/>
                    <a:pt x="1214" y="18776"/>
                    <a:pt x="1141" y="18776"/>
                  </a:cubicBezTo>
                  <a:close/>
                  <a:moveTo>
                    <a:pt x="10737" y="20419"/>
                  </a:moveTo>
                  <a:cubicBezTo>
                    <a:pt x="10063" y="20419"/>
                    <a:pt x="9586" y="21168"/>
                    <a:pt x="9973" y="21792"/>
                  </a:cubicBezTo>
                  <a:cubicBezTo>
                    <a:pt x="10138" y="22074"/>
                    <a:pt x="10438" y="22233"/>
                    <a:pt x="10745" y="22233"/>
                  </a:cubicBezTo>
                  <a:cubicBezTo>
                    <a:pt x="10904" y="22233"/>
                    <a:pt x="11065" y="22190"/>
                    <a:pt x="11211" y="22101"/>
                  </a:cubicBezTo>
                  <a:cubicBezTo>
                    <a:pt x="11902" y="21684"/>
                    <a:pt x="11747" y="20637"/>
                    <a:pt x="10961" y="20446"/>
                  </a:cubicBezTo>
                  <a:cubicBezTo>
                    <a:pt x="10885" y="20428"/>
                    <a:pt x="10810" y="20419"/>
                    <a:pt x="10737" y="20419"/>
                  </a:cubicBezTo>
                  <a:close/>
                  <a:moveTo>
                    <a:pt x="27434" y="20984"/>
                  </a:moveTo>
                  <a:cubicBezTo>
                    <a:pt x="27065" y="20984"/>
                    <a:pt x="26724" y="21218"/>
                    <a:pt x="26594" y="21589"/>
                  </a:cubicBezTo>
                  <a:cubicBezTo>
                    <a:pt x="26370" y="22212"/>
                    <a:pt x="26855" y="22803"/>
                    <a:pt x="27436" y="22803"/>
                  </a:cubicBezTo>
                  <a:cubicBezTo>
                    <a:pt x="27565" y="22803"/>
                    <a:pt x="27700" y="22774"/>
                    <a:pt x="27833" y="22708"/>
                  </a:cubicBezTo>
                  <a:cubicBezTo>
                    <a:pt x="28571" y="22363"/>
                    <a:pt x="28511" y="21303"/>
                    <a:pt x="27749" y="21042"/>
                  </a:cubicBezTo>
                  <a:cubicBezTo>
                    <a:pt x="27645" y="21002"/>
                    <a:pt x="27538" y="20984"/>
                    <a:pt x="27434" y="20984"/>
                  </a:cubicBezTo>
                  <a:close/>
                  <a:moveTo>
                    <a:pt x="19369" y="22907"/>
                  </a:moveTo>
                  <a:cubicBezTo>
                    <a:pt x="18695" y="22907"/>
                    <a:pt x="18218" y="23657"/>
                    <a:pt x="18605" y="24280"/>
                  </a:cubicBezTo>
                  <a:cubicBezTo>
                    <a:pt x="18771" y="24571"/>
                    <a:pt x="19071" y="24727"/>
                    <a:pt x="19383" y="24727"/>
                  </a:cubicBezTo>
                  <a:cubicBezTo>
                    <a:pt x="19543" y="24727"/>
                    <a:pt x="19706" y="24686"/>
                    <a:pt x="19855" y="24601"/>
                  </a:cubicBezTo>
                  <a:lnTo>
                    <a:pt x="19843" y="24590"/>
                  </a:lnTo>
                  <a:cubicBezTo>
                    <a:pt x="20534" y="24173"/>
                    <a:pt x="20379" y="23125"/>
                    <a:pt x="19593" y="22935"/>
                  </a:cubicBezTo>
                  <a:cubicBezTo>
                    <a:pt x="19517" y="22916"/>
                    <a:pt x="19442" y="22907"/>
                    <a:pt x="19369" y="22907"/>
                  </a:cubicBezTo>
                  <a:close/>
                  <a:moveTo>
                    <a:pt x="14065" y="24545"/>
                  </a:moveTo>
                  <a:cubicBezTo>
                    <a:pt x="13533" y="24545"/>
                    <a:pt x="13038" y="24880"/>
                    <a:pt x="12843" y="25411"/>
                  </a:cubicBezTo>
                  <a:cubicBezTo>
                    <a:pt x="12529" y="26312"/>
                    <a:pt x="13231" y="27156"/>
                    <a:pt x="14072" y="27156"/>
                  </a:cubicBezTo>
                  <a:cubicBezTo>
                    <a:pt x="14254" y="27156"/>
                    <a:pt x="14442" y="27117"/>
                    <a:pt x="14629" y="27030"/>
                  </a:cubicBezTo>
                  <a:cubicBezTo>
                    <a:pt x="15676" y="26530"/>
                    <a:pt x="15605" y="25006"/>
                    <a:pt x="14509" y="24625"/>
                  </a:cubicBezTo>
                  <a:cubicBezTo>
                    <a:pt x="14362" y="24571"/>
                    <a:pt x="14212" y="24545"/>
                    <a:pt x="14065" y="24545"/>
                  </a:cubicBezTo>
                  <a:close/>
                  <a:moveTo>
                    <a:pt x="3027" y="27617"/>
                  </a:moveTo>
                  <a:cubicBezTo>
                    <a:pt x="2656" y="27617"/>
                    <a:pt x="2286" y="27837"/>
                    <a:pt x="2151" y="28257"/>
                  </a:cubicBezTo>
                  <a:cubicBezTo>
                    <a:pt x="1996" y="28733"/>
                    <a:pt x="2270" y="29257"/>
                    <a:pt x="2758" y="29400"/>
                  </a:cubicBezTo>
                  <a:lnTo>
                    <a:pt x="2746" y="29388"/>
                  </a:lnTo>
                  <a:lnTo>
                    <a:pt x="2746" y="29388"/>
                  </a:lnTo>
                  <a:cubicBezTo>
                    <a:pt x="2843" y="29419"/>
                    <a:pt x="2939" y="29434"/>
                    <a:pt x="3031" y="29434"/>
                  </a:cubicBezTo>
                  <a:cubicBezTo>
                    <a:pt x="3674" y="29434"/>
                    <a:pt x="4152" y="28727"/>
                    <a:pt x="3830" y="28102"/>
                  </a:cubicBezTo>
                  <a:cubicBezTo>
                    <a:pt x="3655" y="27775"/>
                    <a:pt x="3341" y="27617"/>
                    <a:pt x="3027" y="27617"/>
                  </a:cubicBezTo>
                  <a:close/>
                  <a:moveTo>
                    <a:pt x="26660" y="28348"/>
                  </a:moveTo>
                  <a:cubicBezTo>
                    <a:pt x="26282" y="28348"/>
                    <a:pt x="25928" y="28581"/>
                    <a:pt x="25797" y="28947"/>
                  </a:cubicBezTo>
                  <a:lnTo>
                    <a:pt x="25797" y="28959"/>
                  </a:lnTo>
                  <a:cubicBezTo>
                    <a:pt x="25572" y="29584"/>
                    <a:pt x="26060" y="30169"/>
                    <a:pt x="26650" y="30169"/>
                  </a:cubicBezTo>
                  <a:cubicBezTo>
                    <a:pt x="26779" y="30169"/>
                    <a:pt x="26914" y="30141"/>
                    <a:pt x="27047" y="30078"/>
                  </a:cubicBezTo>
                  <a:cubicBezTo>
                    <a:pt x="27773" y="29733"/>
                    <a:pt x="27725" y="28673"/>
                    <a:pt x="26963" y="28400"/>
                  </a:cubicBezTo>
                  <a:cubicBezTo>
                    <a:pt x="26863" y="28364"/>
                    <a:pt x="26761" y="28348"/>
                    <a:pt x="26660" y="28348"/>
                  </a:cubicBezTo>
                  <a:close/>
                  <a:moveTo>
                    <a:pt x="22365" y="31395"/>
                  </a:moveTo>
                  <a:cubicBezTo>
                    <a:pt x="21726" y="31395"/>
                    <a:pt x="21129" y="31796"/>
                    <a:pt x="20903" y="32436"/>
                  </a:cubicBezTo>
                  <a:cubicBezTo>
                    <a:pt x="20522" y="33502"/>
                    <a:pt x="21362" y="34504"/>
                    <a:pt x="22367" y="34504"/>
                  </a:cubicBezTo>
                  <a:cubicBezTo>
                    <a:pt x="22585" y="34504"/>
                    <a:pt x="22811" y="34457"/>
                    <a:pt x="23034" y="34353"/>
                  </a:cubicBezTo>
                  <a:cubicBezTo>
                    <a:pt x="24273" y="33757"/>
                    <a:pt x="24189" y="31948"/>
                    <a:pt x="22880" y="31483"/>
                  </a:cubicBezTo>
                  <a:cubicBezTo>
                    <a:pt x="22709" y="31423"/>
                    <a:pt x="22536" y="31395"/>
                    <a:pt x="22365" y="31395"/>
                  </a:cubicBezTo>
                  <a:close/>
                  <a:moveTo>
                    <a:pt x="11859" y="34812"/>
                  </a:moveTo>
                  <a:cubicBezTo>
                    <a:pt x="11558" y="34812"/>
                    <a:pt x="11276" y="34993"/>
                    <a:pt x="11164" y="35293"/>
                  </a:cubicBezTo>
                  <a:cubicBezTo>
                    <a:pt x="10978" y="35811"/>
                    <a:pt x="11378" y="36297"/>
                    <a:pt x="11856" y="36297"/>
                  </a:cubicBezTo>
                  <a:cubicBezTo>
                    <a:pt x="11960" y="36297"/>
                    <a:pt x="12069" y="36273"/>
                    <a:pt x="12176" y="36222"/>
                  </a:cubicBezTo>
                  <a:cubicBezTo>
                    <a:pt x="12783" y="35936"/>
                    <a:pt x="12735" y="35067"/>
                    <a:pt x="12104" y="34853"/>
                  </a:cubicBezTo>
                  <a:cubicBezTo>
                    <a:pt x="12023" y="34825"/>
                    <a:pt x="11941" y="34812"/>
                    <a:pt x="11859" y="34812"/>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 name="Google Shape;632;p18"/>
            <p:cNvSpPr/>
            <p:nvPr/>
          </p:nvSpPr>
          <p:spPr>
            <a:xfrm rot="10800000">
              <a:off x="8189425" y="4222675"/>
              <a:ext cx="1377398" cy="1250288"/>
            </a:xfrm>
            <a:custGeom>
              <a:avLst/>
              <a:gdLst/>
              <a:ahLst/>
              <a:cxnLst/>
              <a:rect l="l" t="t" r="r" b="b"/>
              <a:pathLst>
                <a:path w="37851" h="34358" extrusionOk="0">
                  <a:moveTo>
                    <a:pt x="19181" y="0"/>
                  </a:moveTo>
                  <a:cubicBezTo>
                    <a:pt x="18943" y="0"/>
                    <a:pt x="18824" y="298"/>
                    <a:pt x="18991" y="465"/>
                  </a:cubicBezTo>
                  <a:cubicBezTo>
                    <a:pt x="19046" y="513"/>
                    <a:pt x="19112" y="534"/>
                    <a:pt x="19176" y="534"/>
                  </a:cubicBezTo>
                  <a:cubicBezTo>
                    <a:pt x="19318" y="534"/>
                    <a:pt x="19452" y="427"/>
                    <a:pt x="19443" y="262"/>
                  </a:cubicBezTo>
                  <a:cubicBezTo>
                    <a:pt x="19443" y="108"/>
                    <a:pt x="19324" y="0"/>
                    <a:pt x="19181" y="0"/>
                  </a:cubicBezTo>
                  <a:close/>
                  <a:moveTo>
                    <a:pt x="16892" y="1035"/>
                  </a:moveTo>
                  <a:cubicBezTo>
                    <a:pt x="16886" y="1035"/>
                    <a:pt x="16879" y="1035"/>
                    <a:pt x="16872" y="1036"/>
                  </a:cubicBezTo>
                  <a:lnTo>
                    <a:pt x="16884" y="1036"/>
                  </a:lnTo>
                  <a:cubicBezTo>
                    <a:pt x="16800" y="1036"/>
                    <a:pt x="16741" y="1096"/>
                    <a:pt x="16741" y="1179"/>
                  </a:cubicBezTo>
                  <a:cubicBezTo>
                    <a:pt x="16741" y="1262"/>
                    <a:pt x="16800" y="1334"/>
                    <a:pt x="16884" y="1334"/>
                  </a:cubicBezTo>
                  <a:cubicBezTo>
                    <a:pt x="16967" y="1334"/>
                    <a:pt x="17038" y="1262"/>
                    <a:pt x="17038" y="1179"/>
                  </a:cubicBezTo>
                  <a:cubicBezTo>
                    <a:pt x="17038" y="1102"/>
                    <a:pt x="16977" y="1035"/>
                    <a:pt x="16892" y="1035"/>
                  </a:cubicBezTo>
                  <a:close/>
                  <a:moveTo>
                    <a:pt x="30957" y="1036"/>
                  </a:moveTo>
                  <a:cubicBezTo>
                    <a:pt x="30873" y="1036"/>
                    <a:pt x="30814" y="1108"/>
                    <a:pt x="30814" y="1191"/>
                  </a:cubicBezTo>
                  <a:cubicBezTo>
                    <a:pt x="30814" y="1274"/>
                    <a:pt x="30873" y="1334"/>
                    <a:pt x="30957" y="1334"/>
                  </a:cubicBezTo>
                  <a:cubicBezTo>
                    <a:pt x="31159" y="1334"/>
                    <a:pt x="31147" y="1036"/>
                    <a:pt x="30957" y="1036"/>
                  </a:cubicBezTo>
                  <a:close/>
                  <a:moveTo>
                    <a:pt x="21206" y="1167"/>
                  </a:moveTo>
                  <a:cubicBezTo>
                    <a:pt x="21075" y="1167"/>
                    <a:pt x="21003" y="1322"/>
                    <a:pt x="21098" y="1417"/>
                  </a:cubicBezTo>
                  <a:cubicBezTo>
                    <a:pt x="21130" y="1449"/>
                    <a:pt x="21168" y="1464"/>
                    <a:pt x="21206" y="1464"/>
                  </a:cubicBezTo>
                  <a:cubicBezTo>
                    <a:pt x="21280" y="1464"/>
                    <a:pt x="21348" y="1405"/>
                    <a:pt x="21348" y="1310"/>
                  </a:cubicBezTo>
                  <a:cubicBezTo>
                    <a:pt x="21348" y="1227"/>
                    <a:pt x="21289" y="1167"/>
                    <a:pt x="21206" y="1167"/>
                  </a:cubicBezTo>
                  <a:close/>
                  <a:moveTo>
                    <a:pt x="30536" y="2190"/>
                  </a:moveTo>
                  <a:cubicBezTo>
                    <a:pt x="30529" y="2190"/>
                    <a:pt x="30523" y="2191"/>
                    <a:pt x="30516" y="2191"/>
                  </a:cubicBezTo>
                  <a:lnTo>
                    <a:pt x="30528" y="2191"/>
                  </a:lnTo>
                  <a:cubicBezTo>
                    <a:pt x="30290" y="2203"/>
                    <a:pt x="30171" y="2489"/>
                    <a:pt x="30350" y="2656"/>
                  </a:cubicBezTo>
                  <a:cubicBezTo>
                    <a:pt x="30401" y="2703"/>
                    <a:pt x="30464" y="2725"/>
                    <a:pt x="30526" y="2725"/>
                  </a:cubicBezTo>
                  <a:cubicBezTo>
                    <a:pt x="30665" y="2725"/>
                    <a:pt x="30798" y="2617"/>
                    <a:pt x="30790" y="2453"/>
                  </a:cubicBezTo>
                  <a:cubicBezTo>
                    <a:pt x="30790" y="2305"/>
                    <a:pt x="30671" y="2190"/>
                    <a:pt x="30536" y="2190"/>
                  </a:cubicBezTo>
                  <a:close/>
                  <a:moveTo>
                    <a:pt x="32600" y="3513"/>
                  </a:moveTo>
                  <a:cubicBezTo>
                    <a:pt x="32397" y="3513"/>
                    <a:pt x="32397" y="3810"/>
                    <a:pt x="32600" y="3810"/>
                  </a:cubicBezTo>
                  <a:cubicBezTo>
                    <a:pt x="32790" y="3810"/>
                    <a:pt x="32790" y="3513"/>
                    <a:pt x="32600" y="3513"/>
                  </a:cubicBezTo>
                  <a:close/>
                  <a:moveTo>
                    <a:pt x="17725" y="3345"/>
                  </a:moveTo>
                  <a:cubicBezTo>
                    <a:pt x="17718" y="3345"/>
                    <a:pt x="17712" y="3346"/>
                    <a:pt x="17705" y="3346"/>
                  </a:cubicBezTo>
                  <a:cubicBezTo>
                    <a:pt x="17467" y="3346"/>
                    <a:pt x="17348" y="3632"/>
                    <a:pt x="17526" y="3799"/>
                  </a:cubicBezTo>
                  <a:cubicBezTo>
                    <a:pt x="17578" y="3850"/>
                    <a:pt x="17642" y="3873"/>
                    <a:pt x="17704" y="3873"/>
                  </a:cubicBezTo>
                  <a:cubicBezTo>
                    <a:pt x="17843" y="3873"/>
                    <a:pt x="17979" y="3760"/>
                    <a:pt x="17979" y="3596"/>
                  </a:cubicBezTo>
                  <a:cubicBezTo>
                    <a:pt x="17968" y="3460"/>
                    <a:pt x="17859" y="3345"/>
                    <a:pt x="17725" y="3345"/>
                  </a:cubicBezTo>
                  <a:close/>
                  <a:moveTo>
                    <a:pt x="32155" y="5488"/>
                  </a:moveTo>
                  <a:cubicBezTo>
                    <a:pt x="32149" y="5488"/>
                    <a:pt x="32142" y="5489"/>
                    <a:pt x="32135" y="5489"/>
                  </a:cubicBezTo>
                  <a:cubicBezTo>
                    <a:pt x="31897" y="5489"/>
                    <a:pt x="31790" y="5775"/>
                    <a:pt x="31957" y="5942"/>
                  </a:cubicBezTo>
                  <a:cubicBezTo>
                    <a:pt x="32013" y="5994"/>
                    <a:pt x="32079" y="6017"/>
                    <a:pt x="32144" y="6017"/>
                  </a:cubicBezTo>
                  <a:cubicBezTo>
                    <a:pt x="32285" y="6017"/>
                    <a:pt x="32417" y="5906"/>
                    <a:pt x="32409" y="5751"/>
                  </a:cubicBezTo>
                  <a:cubicBezTo>
                    <a:pt x="32409" y="5604"/>
                    <a:pt x="32290" y="5488"/>
                    <a:pt x="32155" y="5488"/>
                  </a:cubicBezTo>
                  <a:close/>
                  <a:moveTo>
                    <a:pt x="7557" y="5703"/>
                  </a:moveTo>
                  <a:cubicBezTo>
                    <a:pt x="7550" y="5703"/>
                    <a:pt x="7544" y="5703"/>
                    <a:pt x="7537" y="5704"/>
                  </a:cubicBezTo>
                  <a:cubicBezTo>
                    <a:pt x="7299" y="5704"/>
                    <a:pt x="7180" y="5989"/>
                    <a:pt x="7359" y="6156"/>
                  </a:cubicBezTo>
                  <a:cubicBezTo>
                    <a:pt x="7410" y="6208"/>
                    <a:pt x="7474" y="6231"/>
                    <a:pt x="7536" y="6231"/>
                  </a:cubicBezTo>
                  <a:cubicBezTo>
                    <a:pt x="7675" y="6231"/>
                    <a:pt x="7811" y="6118"/>
                    <a:pt x="7811" y="5954"/>
                  </a:cubicBezTo>
                  <a:cubicBezTo>
                    <a:pt x="7800" y="5817"/>
                    <a:pt x="7691" y="5703"/>
                    <a:pt x="7557" y="5703"/>
                  </a:cubicBezTo>
                  <a:close/>
                  <a:moveTo>
                    <a:pt x="17098" y="5870"/>
                  </a:moveTo>
                  <a:cubicBezTo>
                    <a:pt x="16681" y="5882"/>
                    <a:pt x="16479" y="6394"/>
                    <a:pt x="16788" y="6692"/>
                  </a:cubicBezTo>
                  <a:cubicBezTo>
                    <a:pt x="16882" y="6781"/>
                    <a:pt x="16996" y="6822"/>
                    <a:pt x="17109" y="6822"/>
                  </a:cubicBezTo>
                  <a:cubicBezTo>
                    <a:pt x="17356" y="6822"/>
                    <a:pt x="17594" y="6629"/>
                    <a:pt x="17586" y="6335"/>
                  </a:cubicBezTo>
                  <a:cubicBezTo>
                    <a:pt x="17574" y="6073"/>
                    <a:pt x="17360" y="5870"/>
                    <a:pt x="17098" y="5870"/>
                  </a:cubicBezTo>
                  <a:close/>
                  <a:moveTo>
                    <a:pt x="34106" y="6881"/>
                  </a:moveTo>
                  <a:cubicBezTo>
                    <a:pt x="34100" y="6881"/>
                    <a:pt x="34094" y="6881"/>
                    <a:pt x="34088" y="6882"/>
                  </a:cubicBezTo>
                  <a:lnTo>
                    <a:pt x="34100" y="6882"/>
                  </a:lnTo>
                  <a:cubicBezTo>
                    <a:pt x="33957" y="6882"/>
                    <a:pt x="33898" y="7037"/>
                    <a:pt x="33993" y="7132"/>
                  </a:cubicBezTo>
                  <a:cubicBezTo>
                    <a:pt x="34023" y="7163"/>
                    <a:pt x="34059" y="7176"/>
                    <a:pt x="34095" y="7176"/>
                  </a:cubicBezTo>
                  <a:cubicBezTo>
                    <a:pt x="34171" y="7176"/>
                    <a:pt x="34243" y="7114"/>
                    <a:pt x="34243" y="7025"/>
                  </a:cubicBezTo>
                  <a:cubicBezTo>
                    <a:pt x="34243" y="6948"/>
                    <a:pt x="34182" y="6881"/>
                    <a:pt x="34106" y="6881"/>
                  </a:cubicBezTo>
                  <a:close/>
                  <a:moveTo>
                    <a:pt x="5227" y="7228"/>
                  </a:moveTo>
                  <a:cubicBezTo>
                    <a:pt x="5073" y="7228"/>
                    <a:pt x="5001" y="7430"/>
                    <a:pt x="5108" y="7537"/>
                  </a:cubicBezTo>
                  <a:cubicBezTo>
                    <a:pt x="5145" y="7570"/>
                    <a:pt x="5189" y="7585"/>
                    <a:pt x="5232" y="7585"/>
                  </a:cubicBezTo>
                  <a:cubicBezTo>
                    <a:pt x="5326" y="7585"/>
                    <a:pt x="5414" y="7513"/>
                    <a:pt x="5406" y="7406"/>
                  </a:cubicBezTo>
                  <a:cubicBezTo>
                    <a:pt x="5406" y="7311"/>
                    <a:pt x="5334" y="7228"/>
                    <a:pt x="5239" y="7228"/>
                  </a:cubicBezTo>
                  <a:close/>
                  <a:moveTo>
                    <a:pt x="10883" y="11240"/>
                  </a:moveTo>
                  <a:cubicBezTo>
                    <a:pt x="10799" y="11240"/>
                    <a:pt x="10740" y="11299"/>
                    <a:pt x="10740" y="11383"/>
                  </a:cubicBezTo>
                  <a:cubicBezTo>
                    <a:pt x="10740" y="11478"/>
                    <a:pt x="10809" y="11536"/>
                    <a:pt x="10883" y="11536"/>
                  </a:cubicBezTo>
                  <a:cubicBezTo>
                    <a:pt x="10920" y="11536"/>
                    <a:pt x="10958" y="11522"/>
                    <a:pt x="10990" y="11490"/>
                  </a:cubicBezTo>
                  <a:cubicBezTo>
                    <a:pt x="11085" y="11395"/>
                    <a:pt x="11014" y="11240"/>
                    <a:pt x="10883" y="11240"/>
                  </a:cubicBezTo>
                  <a:close/>
                  <a:moveTo>
                    <a:pt x="36014" y="11549"/>
                  </a:moveTo>
                  <a:cubicBezTo>
                    <a:pt x="36007" y="11549"/>
                    <a:pt x="36000" y="11549"/>
                    <a:pt x="35993" y="11549"/>
                  </a:cubicBezTo>
                  <a:lnTo>
                    <a:pt x="36005" y="11549"/>
                  </a:lnTo>
                  <a:cubicBezTo>
                    <a:pt x="35767" y="11561"/>
                    <a:pt x="35660" y="11847"/>
                    <a:pt x="35826" y="12014"/>
                  </a:cubicBezTo>
                  <a:cubicBezTo>
                    <a:pt x="35882" y="12066"/>
                    <a:pt x="35948" y="12089"/>
                    <a:pt x="36012" y="12089"/>
                  </a:cubicBezTo>
                  <a:cubicBezTo>
                    <a:pt x="36154" y="12089"/>
                    <a:pt x="36287" y="11975"/>
                    <a:pt x="36279" y="11811"/>
                  </a:cubicBezTo>
                  <a:cubicBezTo>
                    <a:pt x="36279" y="11664"/>
                    <a:pt x="36160" y="11549"/>
                    <a:pt x="36014" y="11549"/>
                  </a:cubicBezTo>
                  <a:close/>
                  <a:moveTo>
                    <a:pt x="34529" y="12847"/>
                  </a:moveTo>
                  <a:cubicBezTo>
                    <a:pt x="34531" y="12847"/>
                    <a:pt x="34532" y="12847"/>
                    <a:pt x="34534" y="12847"/>
                  </a:cubicBezTo>
                  <a:lnTo>
                    <a:pt x="34534" y="12847"/>
                  </a:lnTo>
                  <a:cubicBezTo>
                    <a:pt x="34536" y="12847"/>
                    <a:pt x="34538" y="12847"/>
                    <a:pt x="34541" y="12847"/>
                  </a:cubicBezTo>
                  <a:close/>
                  <a:moveTo>
                    <a:pt x="34534" y="12847"/>
                  </a:moveTo>
                  <a:lnTo>
                    <a:pt x="34534" y="12847"/>
                  </a:lnTo>
                  <a:cubicBezTo>
                    <a:pt x="34396" y="12852"/>
                    <a:pt x="34339" y="13003"/>
                    <a:pt x="34433" y="13097"/>
                  </a:cubicBezTo>
                  <a:cubicBezTo>
                    <a:pt x="34464" y="13128"/>
                    <a:pt x="34500" y="13141"/>
                    <a:pt x="34535" y="13141"/>
                  </a:cubicBezTo>
                  <a:cubicBezTo>
                    <a:pt x="34611" y="13141"/>
                    <a:pt x="34683" y="13079"/>
                    <a:pt x="34683" y="12990"/>
                  </a:cubicBezTo>
                  <a:cubicBezTo>
                    <a:pt x="34683" y="12909"/>
                    <a:pt x="34615" y="12850"/>
                    <a:pt x="34534" y="12847"/>
                  </a:cubicBezTo>
                  <a:close/>
                  <a:moveTo>
                    <a:pt x="37231" y="13740"/>
                  </a:moveTo>
                  <a:cubicBezTo>
                    <a:pt x="37233" y="13740"/>
                    <a:pt x="37235" y="13740"/>
                    <a:pt x="37237" y="13740"/>
                  </a:cubicBezTo>
                  <a:lnTo>
                    <a:pt x="37237" y="13740"/>
                  </a:lnTo>
                  <a:cubicBezTo>
                    <a:pt x="37239" y="13740"/>
                    <a:pt x="37241" y="13740"/>
                    <a:pt x="37243" y="13740"/>
                  </a:cubicBezTo>
                  <a:close/>
                  <a:moveTo>
                    <a:pt x="393" y="13383"/>
                  </a:moveTo>
                  <a:cubicBezTo>
                    <a:pt x="131" y="13383"/>
                    <a:pt x="0" y="13693"/>
                    <a:pt x="179" y="13883"/>
                  </a:cubicBezTo>
                  <a:cubicBezTo>
                    <a:pt x="242" y="13946"/>
                    <a:pt x="318" y="13974"/>
                    <a:pt x="393" y="13974"/>
                  </a:cubicBezTo>
                  <a:cubicBezTo>
                    <a:pt x="546" y="13974"/>
                    <a:pt x="691" y="13857"/>
                    <a:pt x="691" y="13681"/>
                  </a:cubicBezTo>
                  <a:cubicBezTo>
                    <a:pt x="691" y="13514"/>
                    <a:pt x="560" y="13383"/>
                    <a:pt x="393" y="13383"/>
                  </a:cubicBezTo>
                  <a:close/>
                  <a:moveTo>
                    <a:pt x="37237" y="13740"/>
                  </a:moveTo>
                  <a:lnTo>
                    <a:pt x="37237" y="13740"/>
                  </a:lnTo>
                  <a:cubicBezTo>
                    <a:pt x="37099" y="13745"/>
                    <a:pt x="37042" y="13896"/>
                    <a:pt x="37136" y="13990"/>
                  </a:cubicBezTo>
                  <a:cubicBezTo>
                    <a:pt x="37166" y="14021"/>
                    <a:pt x="37203" y="14034"/>
                    <a:pt x="37238" y="14034"/>
                  </a:cubicBezTo>
                  <a:cubicBezTo>
                    <a:pt x="37314" y="14034"/>
                    <a:pt x="37386" y="13972"/>
                    <a:pt x="37386" y="13883"/>
                  </a:cubicBezTo>
                  <a:cubicBezTo>
                    <a:pt x="37386" y="13802"/>
                    <a:pt x="37318" y="13743"/>
                    <a:pt x="37237" y="13740"/>
                  </a:cubicBezTo>
                  <a:close/>
                  <a:moveTo>
                    <a:pt x="5573" y="13966"/>
                  </a:moveTo>
                  <a:cubicBezTo>
                    <a:pt x="5489" y="13966"/>
                    <a:pt x="5430" y="14026"/>
                    <a:pt x="5430" y="14109"/>
                  </a:cubicBezTo>
                  <a:cubicBezTo>
                    <a:pt x="5430" y="14199"/>
                    <a:pt x="5502" y="14260"/>
                    <a:pt x="5578" y="14260"/>
                  </a:cubicBezTo>
                  <a:cubicBezTo>
                    <a:pt x="5613" y="14260"/>
                    <a:pt x="5649" y="14247"/>
                    <a:pt x="5680" y="14216"/>
                  </a:cubicBezTo>
                  <a:cubicBezTo>
                    <a:pt x="5775" y="14121"/>
                    <a:pt x="5715" y="13966"/>
                    <a:pt x="5573" y="13966"/>
                  </a:cubicBezTo>
                  <a:close/>
                  <a:moveTo>
                    <a:pt x="36550" y="17966"/>
                  </a:moveTo>
                  <a:cubicBezTo>
                    <a:pt x="36543" y="17966"/>
                    <a:pt x="36536" y="17966"/>
                    <a:pt x="36529" y="17967"/>
                  </a:cubicBezTo>
                  <a:lnTo>
                    <a:pt x="36541" y="17967"/>
                  </a:lnTo>
                  <a:cubicBezTo>
                    <a:pt x="36303" y="17979"/>
                    <a:pt x="36195" y="18265"/>
                    <a:pt x="36362" y="18431"/>
                  </a:cubicBezTo>
                  <a:cubicBezTo>
                    <a:pt x="36417" y="18479"/>
                    <a:pt x="36483" y="18501"/>
                    <a:pt x="36547" y="18501"/>
                  </a:cubicBezTo>
                  <a:cubicBezTo>
                    <a:pt x="36689" y="18501"/>
                    <a:pt x="36823" y="18393"/>
                    <a:pt x="36815" y="18229"/>
                  </a:cubicBezTo>
                  <a:cubicBezTo>
                    <a:pt x="36815" y="18081"/>
                    <a:pt x="36695" y="17966"/>
                    <a:pt x="36550" y="17966"/>
                  </a:cubicBezTo>
                  <a:close/>
                  <a:moveTo>
                    <a:pt x="3251" y="19455"/>
                  </a:moveTo>
                  <a:cubicBezTo>
                    <a:pt x="3168" y="19455"/>
                    <a:pt x="3108" y="19527"/>
                    <a:pt x="3108" y="19598"/>
                  </a:cubicBezTo>
                  <a:cubicBezTo>
                    <a:pt x="3108" y="19693"/>
                    <a:pt x="3177" y="19752"/>
                    <a:pt x="3251" y="19752"/>
                  </a:cubicBezTo>
                  <a:cubicBezTo>
                    <a:pt x="3288" y="19752"/>
                    <a:pt x="3326" y="19737"/>
                    <a:pt x="3358" y="19705"/>
                  </a:cubicBezTo>
                  <a:cubicBezTo>
                    <a:pt x="3453" y="19610"/>
                    <a:pt x="3394" y="19455"/>
                    <a:pt x="3251" y="19455"/>
                  </a:cubicBezTo>
                  <a:close/>
                  <a:moveTo>
                    <a:pt x="37446" y="19562"/>
                  </a:moveTo>
                  <a:cubicBezTo>
                    <a:pt x="37315" y="19562"/>
                    <a:pt x="37243" y="19717"/>
                    <a:pt x="37338" y="19812"/>
                  </a:cubicBezTo>
                  <a:cubicBezTo>
                    <a:pt x="37370" y="19844"/>
                    <a:pt x="37409" y="19859"/>
                    <a:pt x="37446" y="19859"/>
                  </a:cubicBezTo>
                  <a:cubicBezTo>
                    <a:pt x="37520" y="19859"/>
                    <a:pt x="37589" y="19800"/>
                    <a:pt x="37589" y="19705"/>
                  </a:cubicBezTo>
                  <a:cubicBezTo>
                    <a:pt x="37600" y="19622"/>
                    <a:pt x="37529" y="19562"/>
                    <a:pt x="37446" y="19562"/>
                  </a:cubicBezTo>
                  <a:close/>
                  <a:moveTo>
                    <a:pt x="35648" y="23658"/>
                  </a:moveTo>
                  <a:cubicBezTo>
                    <a:pt x="35410" y="23658"/>
                    <a:pt x="35303" y="23956"/>
                    <a:pt x="35469" y="24111"/>
                  </a:cubicBezTo>
                  <a:cubicBezTo>
                    <a:pt x="35527" y="24164"/>
                    <a:pt x="35594" y="24188"/>
                    <a:pt x="35659" y="24188"/>
                  </a:cubicBezTo>
                  <a:cubicBezTo>
                    <a:pt x="35796" y="24188"/>
                    <a:pt x="35922" y="24082"/>
                    <a:pt x="35922" y="23920"/>
                  </a:cubicBezTo>
                  <a:cubicBezTo>
                    <a:pt x="35911" y="23779"/>
                    <a:pt x="35810" y="23667"/>
                    <a:pt x="35675" y="23667"/>
                  </a:cubicBezTo>
                  <a:cubicBezTo>
                    <a:pt x="35662" y="23667"/>
                    <a:pt x="35649" y="23668"/>
                    <a:pt x="35636" y="23670"/>
                  </a:cubicBezTo>
                  <a:lnTo>
                    <a:pt x="35648" y="23658"/>
                  </a:lnTo>
                  <a:close/>
                  <a:moveTo>
                    <a:pt x="37696" y="24122"/>
                  </a:moveTo>
                  <a:cubicBezTo>
                    <a:pt x="37497" y="24134"/>
                    <a:pt x="37505" y="24420"/>
                    <a:pt x="37696" y="24420"/>
                  </a:cubicBezTo>
                  <a:cubicBezTo>
                    <a:pt x="37700" y="24420"/>
                    <a:pt x="37704" y="24420"/>
                    <a:pt x="37708" y="24420"/>
                  </a:cubicBezTo>
                  <a:cubicBezTo>
                    <a:pt x="37791" y="24420"/>
                    <a:pt x="37850" y="24361"/>
                    <a:pt x="37850" y="24277"/>
                  </a:cubicBezTo>
                  <a:cubicBezTo>
                    <a:pt x="37850" y="24182"/>
                    <a:pt x="37779" y="24122"/>
                    <a:pt x="37696" y="24122"/>
                  </a:cubicBezTo>
                  <a:close/>
                  <a:moveTo>
                    <a:pt x="29369" y="24193"/>
                  </a:moveTo>
                  <a:cubicBezTo>
                    <a:pt x="29363" y="24193"/>
                    <a:pt x="29356" y="24193"/>
                    <a:pt x="29349" y="24194"/>
                  </a:cubicBezTo>
                  <a:lnTo>
                    <a:pt x="29361" y="24194"/>
                  </a:lnTo>
                  <a:cubicBezTo>
                    <a:pt x="29123" y="24194"/>
                    <a:pt x="29016" y="24492"/>
                    <a:pt x="29183" y="24646"/>
                  </a:cubicBezTo>
                  <a:cubicBezTo>
                    <a:pt x="29239" y="24699"/>
                    <a:pt x="29304" y="24722"/>
                    <a:pt x="29367" y="24722"/>
                  </a:cubicBezTo>
                  <a:cubicBezTo>
                    <a:pt x="29506" y="24722"/>
                    <a:pt x="29635" y="24611"/>
                    <a:pt x="29635" y="24456"/>
                  </a:cubicBezTo>
                  <a:cubicBezTo>
                    <a:pt x="29635" y="24308"/>
                    <a:pt x="29505" y="24193"/>
                    <a:pt x="29369" y="24193"/>
                  </a:cubicBezTo>
                  <a:close/>
                  <a:moveTo>
                    <a:pt x="18664" y="24538"/>
                  </a:moveTo>
                  <a:cubicBezTo>
                    <a:pt x="18658" y="24538"/>
                    <a:pt x="18652" y="24538"/>
                    <a:pt x="18646" y="24539"/>
                  </a:cubicBezTo>
                  <a:lnTo>
                    <a:pt x="18658" y="24539"/>
                  </a:lnTo>
                  <a:cubicBezTo>
                    <a:pt x="18455" y="24539"/>
                    <a:pt x="18467" y="24837"/>
                    <a:pt x="18658" y="24837"/>
                  </a:cubicBezTo>
                  <a:cubicBezTo>
                    <a:pt x="18741" y="24837"/>
                    <a:pt x="18812" y="24765"/>
                    <a:pt x="18812" y="24682"/>
                  </a:cubicBezTo>
                  <a:cubicBezTo>
                    <a:pt x="18812" y="24605"/>
                    <a:pt x="18741" y="24538"/>
                    <a:pt x="18664" y="24538"/>
                  </a:cubicBezTo>
                  <a:close/>
                  <a:moveTo>
                    <a:pt x="9918" y="25039"/>
                  </a:moveTo>
                  <a:cubicBezTo>
                    <a:pt x="9680" y="25051"/>
                    <a:pt x="9573" y="25337"/>
                    <a:pt x="9740" y="25504"/>
                  </a:cubicBezTo>
                  <a:cubicBezTo>
                    <a:pt x="9791" y="25552"/>
                    <a:pt x="9854" y="25573"/>
                    <a:pt x="9917" y="25573"/>
                  </a:cubicBezTo>
                  <a:cubicBezTo>
                    <a:pt x="10056" y="25573"/>
                    <a:pt x="10192" y="25466"/>
                    <a:pt x="10192" y="25301"/>
                  </a:cubicBezTo>
                  <a:cubicBezTo>
                    <a:pt x="10192" y="25158"/>
                    <a:pt x="10061" y="25039"/>
                    <a:pt x="9918" y="25039"/>
                  </a:cubicBezTo>
                  <a:close/>
                  <a:moveTo>
                    <a:pt x="31028" y="25527"/>
                  </a:moveTo>
                  <a:cubicBezTo>
                    <a:pt x="30945" y="25527"/>
                    <a:pt x="30873" y="25599"/>
                    <a:pt x="30873" y="25682"/>
                  </a:cubicBezTo>
                  <a:cubicBezTo>
                    <a:pt x="30873" y="25772"/>
                    <a:pt x="30951" y="25828"/>
                    <a:pt x="31031" y="25828"/>
                  </a:cubicBezTo>
                  <a:cubicBezTo>
                    <a:pt x="31068" y="25828"/>
                    <a:pt x="31105" y="25816"/>
                    <a:pt x="31135" y="25789"/>
                  </a:cubicBezTo>
                  <a:cubicBezTo>
                    <a:pt x="31219" y="25694"/>
                    <a:pt x="31159" y="25527"/>
                    <a:pt x="31028" y="25527"/>
                  </a:cubicBezTo>
                  <a:close/>
                  <a:moveTo>
                    <a:pt x="19539" y="26527"/>
                  </a:moveTo>
                  <a:cubicBezTo>
                    <a:pt x="19181" y="26527"/>
                    <a:pt x="19185" y="27065"/>
                    <a:pt x="19529" y="27065"/>
                  </a:cubicBezTo>
                  <a:cubicBezTo>
                    <a:pt x="19540" y="27065"/>
                    <a:pt x="19551" y="27064"/>
                    <a:pt x="19562" y="27063"/>
                  </a:cubicBezTo>
                  <a:cubicBezTo>
                    <a:pt x="19896" y="27028"/>
                    <a:pt x="19884" y="26551"/>
                    <a:pt x="19551" y="26528"/>
                  </a:cubicBezTo>
                  <a:cubicBezTo>
                    <a:pt x="19547" y="26527"/>
                    <a:pt x="19543" y="26527"/>
                    <a:pt x="19539" y="26527"/>
                  </a:cubicBezTo>
                  <a:close/>
                  <a:moveTo>
                    <a:pt x="10359" y="26849"/>
                  </a:moveTo>
                  <a:cubicBezTo>
                    <a:pt x="10157" y="26849"/>
                    <a:pt x="10157" y="27147"/>
                    <a:pt x="10359" y="27147"/>
                  </a:cubicBezTo>
                  <a:cubicBezTo>
                    <a:pt x="10442" y="27147"/>
                    <a:pt x="10502" y="27087"/>
                    <a:pt x="10502" y="27004"/>
                  </a:cubicBezTo>
                  <a:cubicBezTo>
                    <a:pt x="10502" y="26920"/>
                    <a:pt x="10442" y="26849"/>
                    <a:pt x="10359" y="26849"/>
                  </a:cubicBezTo>
                  <a:close/>
                  <a:moveTo>
                    <a:pt x="22694" y="26682"/>
                  </a:moveTo>
                  <a:cubicBezTo>
                    <a:pt x="22456" y="26682"/>
                    <a:pt x="22337" y="26980"/>
                    <a:pt x="22515" y="27135"/>
                  </a:cubicBezTo>
                  <a:cubicBezTo>
                    <a:pt x="22569" y="27188"/>
                    <a:pt x="22635" y="27212"/>
                    <a:pt x="22700" y="27212"/>
                  </a:cubicBezTo>
                  <a:cubicBezTo>
                    <a:pt x="22836" y="27212"/>
                    <a:pt x="22968" y="27106"/>
                    <a:pt x="22968" y="26944"/>
                  </a:cubicBezTo>
                  <a:cubicBezTo>
                    <a:pt x="22956" y="26789"/>
                    <a:pt x="22837" y="26682"/>
                    <a:pt x="22694" y="26682"/>
                  </a:cubicBezTo>
                  <a:close/>
                  <a:moveTo>
                    <a:pt x="23396" y="28373"/>
                  </a:moveTo>
                  <a:cubicBezTo>
                    <a:pt x="23313" y="28373"/>
                    <a:pt x="23241" y="28444"/>
                    <a:pt x="23241" y="28528"/>
                  </a:cubicBezTo>
                  <a:cubicBezTo>
                    <a:pt x="23241" y="28617"/>
                    <a:pt x="23319" y="28673"/>
                    <a:pt x="23399" y="28673"/>
                  </a:cubicBezTo>
                  <a:cubicBezTo>
                    <a:pt x="23436" y="28673"/>
                    <a:pt x="23473" y="28661"/>
                    <a:pt x="23503" y="28635"/>
                  </a:cubicBezTo>
                  <a:cubicBezTo>
                    <a:pt x="23587" y="28540"/>
                    <a:pt x="23527" y="28373"/>
                    <a:pt x="23396" y="28373"/>
                  </a:cubicBezTo>
                  <a:close/>
                  <a:moveTo>
                    <a:pt x="27655" y="28563"/>
                  </a:moveTo>
                  <a:cubicBezTo>
                    <a:pt x="27648" y="28563"/>
                    <a:pt x="27641" y="28563"/>
                    <a:pt x="27635" y="28563"/>
                  </a:cubicBezTo>
                  <a:cubicBezTo>
                    <a:pt x="27397" y="28563"/>
                    <a:pt x="27278" y="28861"/>
                    <a:pt x="27456" y="29016"/>
                  </a:cubicBezTo>
                  <a:cubicBezTo>
                    <a:pt x="27509" y="29068"/>
                    <a:pt x="27572" y="29091"/>
                    <a:pt x="27635" y="29091"/>
                  </a:cubicBezTo>
                  <a:cubicBezTo>
                    <a:pt x="27773" y="29091"/>
                    <a:pt x="27905" y="28981"/>
                    <a:pt x="27897" y="28825"/>
                  </a:cubicBezTo>
                  <a:cubicBezTo>
                    <a:pt x="27897" y="28678"/>
                    <a:pt x="27789" y="28563"/>
                    <a:pt x="27655" y="28563"/>
                  </a:cubicBezTo>
                  <a:close/>
                  <a:moveTo>
                    <a:pt x="28302" y="30397"/>
                  </a:moveTo>
                  <a:cubicBezTo>
                    <a:pt x="28171" y="30397"/>
                    <a:pt x="28111" y="30552"/>
                    <a:pt x="28194" y="30647"/>
                  </a:cubicBezTo>
                  <a:cubicBezTo>
                    <a:pt x="28225" y="30677"/>
                    <a:pt x="28262" y="30691"/>
                    <a:pt x="28299" y="30691"/>
                  </a:cubicBezTo>
                  <a:cubicBezTo>
                    <a:pt x="28379" y="30691"/>
                    <a:pt x="28456" y="30629"/>
                    <a:pt x="28456" y="30540"/>
                  </a:cubicBezTo>
                  <a:cubicBezTo>
                    <a:pt x="28456" y="30457"/>
                    <a:pt x="28385" y="30397"/>
                    <a:pt x="28302" y="30397"/>
                  </a:cubicBezTo>
                  <a:close/>
                  <a:moveTo>
                    <a:pt x="15403" y="30170"/>
                  </a:moveTo>
                  <a:cubicBezTo>
                    <a:pt x="15397" y="30170"/>
                    <a:pt x="15390" y="30170"/>
                    <a:pt x="15383" y="30171"/>
                  </a:cubicBezTo>
                  <a:cubicBezTo>
                    <a:pt x="15145" y="30171"/>
                    <a:pt x="15038" y="30468"/>
                    <a:pt x="15205" y="30623"/>
                  </a:cubicBezTo>
                  <a:cubicBezTo>
                    <a:pt x="15262" y="30677"/>
                    <a:pt x="15330" y="30701"/>
                    <a:pt x="15395" y="30701"/>
                  </a:cubicBezTo>
                  <a:cubicBezTo>
                    <a:pt x="15531" y="30701"/>
                    <a:pt x="15657" y="30594"/>
                    <a:pt x="15657" y="30433"/>
                  </a:cubicBezTo>
                  <a:cubicBezTo>
                    <a:pt x="15657" y="30285"/>
                    <a:pt x="15538" y="30170"/>
                    <a:pt x="15403" y="30170"/>
                  </a:cubicBezTo>
                  <a:close/>
                  <a:moveTo>
                    <a:pt x="17914" y="33146"/>
                  </a:moveTo>
                  <a:cubicBezTo>
                    <a:pt x="17908" y="33146"/>
                    <a:pt x="17902" y="33146"/>
                    <a:pt x="17896" y="33147"/>
                  </a:cubicBezTo>
                  <a:lnTo>
                    <a:pt x="17907" y="33147"/>
                  </a:lnTo>
                  <a:cubicBezTo>
                    <a:pt x="17777" y="33147"/>
                    <a:pt x="17705" y="33302"/>
                    <a:pt x="17800" y="33397"/>
                  </a:cubicBezTo>
                  <a:cubicBezTo>
                    <a:pt x="17831" y="33428"/>
                    <a:pt x="17868" y="33441"/>
                    <a:pt x="17905" y="33441"/>
                  </a:cubicBezTo>
                  <a:cubicBezTo>
                    <a:pt x="17985" y="33441"/>
                    <a:pt x="18062" y="33380"/>
                    <a:pt x="18062" y="33290"/>
                  </a:cubicBezTo>
                  <a:cubicBezTo>
                    <a:pt x="18062" y="33213"/>
                    <a:pt x="17991" y="33146"/>
                    <a:pt x="17914" y="33146"/>
                  </a:cubicBezTo>
                  <a:close/>
                  <a:moveTo>
                    <a:pt x="15562" y="34064"/>
                  </a:moveTo>
                  <a:cubicBezTo>
                    <a:pt x="15479" y="34064"/>
                    <a:pt x="15407" y="34124"/>
                    <a:pt x="15407" y="34207"/>
                  </a:cubicBezTo>
                  <a:cubicBezTo>
                    <a:pt x="15407" y="34296"/>
                    <a:pt x="15485" y="34358"/>
                    <a:pt x="15564" y="34358"/>
                  </a:cubicBezTo>
                  <a:cubicBezTo>
                    <a:pt x="15601" y="34358"/>
                    <a:pt x="15639" y="34344"/>
                    <a:pt x="15669" y="34314"/>
                  </a:cubicBezTo>
                  <a:cubicBezTo>
                    <a:pt x="15752" y="34219"/>
                    <a:pt x="15693" y="34064"/>
                    <a:pt x="15562" y="34064"/>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p18"/>
            <p:cNvSpPr/>
            <p:nvPr/>
          </p:nvSpPr>
          <p:spPr>
            <a:xfrm>
              <a:off x="8092450" y="4468625"/>
              <a:ext cx="1377398" cy="1250288"/>
            </a:xfrm>
            <a:custGeom>
              <a:avLst/>
              <a:gdLst/>
              <a:ahLst/>
              <a:cxnLst/>
              <a:rect l="l" t="t" r="r" b="b"/>
              <a:pathLst>
                <a:path w="37851" h="34358" extrusionOk="0">
                  <a:moveTo>
                    <a:pt x="19181" y="0"/>
                  </a:moveTo>
                  <a:cubicBezTo>
                    <a:pt x="18943" y="0"/>
                    <a:pt x="18824" y="298"/>
                    <a:pt x="18991" y="465"/>
                  </a:cubicBezTo>
                  <a:cubicBezTo>
                    <a:pt x="19046" y="513"/>
                    <a:pt x="19112" y="534"/>
                    <a:pt x="19176" y="534"/>
                  </a:cubicBezTo>
                  <a:cubicBezTo>
                    <a:pt x="19318" y="534"/>
                    <a:pt x="19452" y="427"/>
                    <a:pt x="19443" y="262"/>
                  </a:cubicBezTo>
                  <a:cubicBezTo>
                    <a:pt x="19443" y="108"/>
                    <a:pt x="19324" y="0"/>
                    <a:pt x="19181" y="0"/>
                  </a:cubicBezTo>
                  <a:close/>
                  <a:moveTo>
                    <a:pt x="16892" y="1035"/>
                  </a:moveTo>
                  <a:cubicBezTo>
                    <a:pt x="16886" y="1035"/>
                    <a:pt x="16879" y="1035"/>
                    <a:pt x="16872" y="1036"/>
                  </a:cubicBezTo>
                  <a:lnTo>
                    <a:pt x="16884" y="1036"/>
                  </a:lnTo>
                  <a:cubicBezTo>
                    <a:pt x="16800" y="1036"/>
                    <a:pt x="16741" y="1096"/>
                    <a:pt x="16741" y="1179"/>
                  </a:cubicBezTo>
                  <a:cubicBezTo>
                    <a:pt x="16741" y="1262"/>
                    <a:pt x="16800" y="1334"/>
                    <a:pt x="16884" y="1334"/>
                  </a:cubicBezTo>
                  <a:cubicBezTo>
                    <a:pt x="16967" y="1334"/>
                    <a:pt x="17038" y="1262"/>
                    <a:pt x="17038" y="1179"/>
                  </a:cubicBezTo>
                  <a:cubicBezTo>
                    <a:pt x="17038" y="1102"/>
                    <a:pt x="16977" y="1035"/>
                    <a:pt x="16892" y="1035"/>
                  </a:cubicBezTo>
                  <a:close/>
                  <a:moveTo>
                    <a:pt x="30957" y="1036"/>
                  </a:moveTo>
                  <a:cubicBezTo>
                    <a:pt x="30873" y="1036"/>
                    <a:pt x="30814" y="1108"/>
                    <a:pt x="30814" y="1191"/>
                  </a:cubicBezTo>
                  <a:cubicBezTo>
                    <a:pt x="30814" y="1274"/>
                    <a:pt x="30873" y="1334"/>
                    <a:pt x="30957" y="1334"/>
                  </a:cubicBezTo>
                  <a:cubicBezTo>
                    <a:pt x="31159" y="1334"/>
                    <a:pt x="31147" y="1036"/>
                    <a:pt x="30957" y="1036"/>
                  </a:cubicBezTo>
                  <a:close/>
                  <a:moveTo>
                    <a:pt x="21206" y="1167"/>
                  </a:moveTo>
                  <a:cubicBezTo>
                    <a:pt x="21075" y="1167"/>
                    <a:pt x="21003" y="1322"/>
                    <a:pt x="21098" y="1417"/>
                  </a:cubicBezTo>
                  <a:cubicBezTo>
                    <a:pt x="21130" y="1449"/>
                    <a:pt x="21168" y="1464"/>
                    <a:pt x="21206" y="1464"/>
                  </a:cubicBezTo>
                  <a:cubicBezTo>
                    <a:pt x="21280" y="1464"/>
                    <a:pt x="21348" y="1405"/>
                    <a:pt x="21348" y="1310"/>
                  </a:cubicBezTo>
                  <a:cubicBezTo>
                    <a:pt x="21348" y="1227"/>
                    <a:pt x="21289" y="1167"/>
                    <a:pt x="21206" y="1167"/>
                  </a:cubicBezTo>
                  <a:close/>
                  <a:moveTo>
                    <a:pt x="30536" y="2190"/>
                  </a:moveTo>
                  <a:cubicBezTo>
                    <a:pt x="30529" y="2190"/>
                    <a:pt x="30523" y="2191"/>
                    <a:pt x="30516" y="2191"/>
                  </a:cubicBezTo>
                  <a:lnTo>
                    <a:pt x="30528" y="2191"/>
                  </a:lnTo>
                  <a:cubicBezTo>
                    <a:pt x="30290" y="2203"/>
                    <a:pt x="30171" y="2489"/>
                    <a:pt x="30350" y="2656"/>
                  </a:cubicBezTo>
                  <a:cubicBezTo>
                    <a:pt x="30401" y="2703"/>
                    <a:pt x="30464" y="2725"/>
                    <a:pt x="30526" y="2725"/>
                  </a:cubicBezTo>
                  <a:cubicBezTo>
                    <a:pt x="30665" y="2725"/>
                    <a:pt x="30798" y="2617"/>
                    <a:pt x="30790" y="2453"/>
                  </a:cubicBezTo>
                  <a:cubicBezTo>
                    <a:pt x="30790" y="2305"/>
                    <a:pt x="30671" y="2190"/>
                    <a:pt x="30536" y="2190"/>
                  </a:cubicBezTo>
                  <a:close/>
                  <a:moveTo>
                    <a:pt x="32600" y="3513"/>
                  </a:moveTo>
                  <a:cubicBezTo>
                    <a:pt x="32397" y="3513"/>
                    <a:pt x="32397" y="3810"/>
                    <a:pt x="32600" y="3810"/>
                  </a:cubicBezTo>
                  <a:cubicBezTo>
                    <a:pt x="32790" y="3810"/>
                    <a:pt x="32790" y="3513"/>
                    <a:pt x="32600" y="3513"/>
                  </a:cubicBezTo>
                  <a:close/>
                  <a:moveTo>
                    <a:pt x="17725" y="3345"/>
                  </a:moveTo>
                  <a:cubicBezTo>
                    <a:pt x="17718" y="3345"/>
                    <a:pt x="17712" y="3346"/>
                    <a:pt x="17705" y="3346"/>
                  </a:cubicBezTo>
                  <a:cubicBezTo>
                    <a:pt x="17467" y="3346"/>
                    <a:pt x="17348" y="3632"/>
                    <a:pt x="17526" y="3799"/>
                  </a:cubicBezTo>
                  <a:cubicBezTo>
                    <a:pt x="17578" y="3850"/>
                    <a:pt x="17642" y="3873"/>
                    <a:pt x="17704" y="3873"/>
                  </a:cubicBezTo>
                  <a:cubicBezTo>
                    <a:pt x="17843" y="3873"/>
                    <a:pt x="17979" y="3760"/>
                    <a:pt x="17979" y="3596"/>
                  </a:cubicBezTo>
                  <a:cubicBezTo>
                    <a:pt x="17968" y="3460"/>
                    <a:pt x="17859" y="3345"/>
                    <a:pt x="17725" y="3345"/>
                  </a:cubicBezTo>
                  <a:close/>
                  <a:moveTo>
                    <a:pt x="32155" y="5488"/>
                  </a:moveTo>
                  <a:cubicBezTo>
                    <a:pt x="32149" y="5488"/>
                    <a:pt x="32142" y="5489"/>
                    <a:pt x="32135" y="5489"/>
                  </a:cubicBezTo>
                  <a:cubicBezTo>
                    <a:pt x="31897" y="5489"/>
                    <a:pt x="31790" y="5775"/>
                    <a:pt x="31957" y="5942"/>
                  </a:cubicBezTo>
                  <a:cubicBezTo>
                    <a:pt x="32013" y="5994"/>
                    <a:pt x="32079" y="6017"/>
                    <a:pt x="32144" y="6017"/>
                  </a:cubicBezTo>
                  <a:cubicBezTo>
                    <a:pt x="32285" y="6017"/>
                    <a:pt x="32417" y="5906"/>
                    <a:pt x="32409" y="5751"/>
                  </a:cubicBezTo>
                  <a:cubicBezTo>
                    <a:pt x="32409" y="5604"/>
                    <a:pt x="32290" y="5488"/>
                    <a:pt x="32155" y="5488"/>
                  </a:cubicBezTo>
                  <a:close/>
                  <a:moveTo>
                    <a:pt x="7557" y="5703"/>
                  </a:moveTo>
                  <a:cubicBezTo>
                    <a:pt x="7550" y="5703"/>
                    <a:pt x="7544" y="5703"/>
                    <a:pt x="7537" y="5704"/>
                  </a:cubicBezTo>
                  <a:cubicBezTo>
                    <a:pt x="7299" y="5704"/>
                    <a:pt x="7180" y="5989"/>
                    <a:pt x="7359" y="6156"/>
                  </a:cubicBezTo>
                  <a:cubicBezTo>
                    <a:pt x="7410" y="6208"/>
                    <a:pt x="7474" y="6231"/>
                    <a:pt x="7536" y="6231"/>
                  </a:cubicBezTo>
                  <a:cubicBezTo>
                    <a:pt x="7675" y="6231"/>
                    <a:pt x="7811" y="6118"/>
                    <a:pt x="7811" y="5954"/>
                  </a:cubicBezTo>
                  <a:cubicBezTo>
                    <a:pt x="7800" y="5817"/>
                    <a:pt x="7691" y="5703"/>
                    <a:pt x="7557" y="5703"/>
                  </a:cubicBezTo>
                  <a:close/>
                  <a:moveTo>
                    <a:pt x="17098" y="5870"/>
                  </a:moveTo>
                  <a:cubicBezTo>
                    <a:pt x="16681" y="5882"/>
                    <a:pt x="16479" y="6394"/>
                    <a:pt x="16788" y="6692"/>
                  </a:cubicBezTo>
                  <a:cubicBezTo>
                    <a:pt x="16882" y="6781"/>
                    <a:pt x="16996" y="6822"/>
                    <a:pt x="17109" y="6822"/>
                  </a:cubicBezTo>
                  <a:cubicBezTo>
                    <a:pt x="17356" y="6822"/>
                    <a:pt x="17594" y="6629"/>
                    <a:pt x="17586" y="6335"/>
                  </a:cubicBezTo>
                  <a:cubicBezTo>
                    <a:pt x="17574" y="6073"/>
                    <a:pt x="17360" y="5870"/>
                    <a:pt x="17098" y="5870"/>
                  </a:cubicBezTo>
                  <a:close/>
                  <a:moveTo>
                    <a:pt x="34106" y="6881"/>
                  </a:moveTo>
                  <a:cubicBezTo>
                    <a:pt x="34100" y="6881"/>
                    <a:pt x="34094" y="6881"/>
                    <a:pt x="34088" y="6882"/>
                  </a:cubicBezTo>
                  <a:lnTo>
                    <a:pt x="34100" y="6882"/>
                  </a:lnTo>
                  <a:cubicBezTo>
                    <a:pt x="33957" y="6882"/>
                    <a:pt x="33898" y="7037"/>
                    <a:pt x="33993" y="7132"/>
                  </a:cubicBezTo>
                  <a:cubicBezTo>
                    <a:pt x="34023" y="7163"/>
                    <a:pt x="34059" y="7176"/>
                    <a:pt x="34095" y="7176"/>
                  </a:cubicBezTo>
                  <a:cubicBezTo>
                    <a:pt x="34171" y="7176"/>
                    <a:pt x="34243" y="7114"/>
                    <a:pt x="34243" y="7025"/>
                  </a:cubicBezTo>
                  <a:cubicBezTo>
                    <a:pt x="34243" y="6948"/>
                    <a:pt x="34182" y="6881"/>
                    <a:pt x="34106" y="6881"/>
                  </a:cubicBezTo>
                  <a:close/>
                  <a:moveTo>
                    <a:pt x="5227" y="7228"/>
                  </a:moveTo>
                  <a:cubicBezTo>
                    <a:pt x="5073" y="7228"/>
                    <a:pt x="5001" y="7430"/>
                    <a:pt x="5108" y="7537"/>
                  </a:cubicBezTo>
                  <a:cubicBezTo>
                    <a:pt x="5145" y="7570"/>
                    <a:pt x="5189" y="7585"/>
                    <a:pt x="5232" y="7585"/>
                  </a:cubicBezTo>
                  <a:cubicBezTo>
                    <a:pt x="5326" y="7585"/>
                    <a:pt x="5414" y="7513"/>
                    <a:pt x="5406" y="7406"/>
                  </a:cubicBezTo>
                  <a:cubicBezTo>
                    <a:pt x="5406" y="7311"/>
                    <a:pt x="5334" y="7228"/>
                    <a:pt x="5239" y="7228"/>
                  </a:cubicBezTo>
                  <a:close/>
                  <a:moveTo>
                    <a:pt x="10883" y="11240"/>
                  </a:moveTo>
                  <a:cubicBezTo>
                    <a:pt x="10799" y="11240"/>
                    <a:pt x="10740" y="11299"/>
                    <a:pt x="10740" y="11383"/>
                  </a:cubicBezTo>
                  <a:cubicBezTo>
                    <a:pt x="10740" y="11478"/>
                    <a:pt x="10809" y="11536"/>
                    <a:pt x="10883" y="11536"/>
                  </a:cubicBezTo>
                  <a:cubicBezTo>
                    <a:pt x="10920" y="11536"/>
                    <a:pt x="10958" y="11522"/>
                    <a:pt x="10990" y="11490"/>
                  </a:cubicBezTo>
                  <a:cubicBezTo>
                    <a:pt x="11085" y="11395"/>
                    <a:pt x="11014" y="11240"/>
                    <a:pt x="10883" y="11240"/>
                  </a:cubicBezTo>
                  <a:close/>
                  <a:moveTo>
                    <a:pt x="36014" y="11549"/>
                  </a:moveTo>
                  <a:cubicBezTo>
                    <a:pt x="36007" y="11549"/>
                    <a:pt x="36000" y="11549"/>
                    <a:pt x="35993" y="11549"/>
                  </a:cubicBezTo>
                  <a:lnTo>
                    <a:pt x="36005" y="11549"/>
                  </a:lnTo>
                  <a:cubicBezTo>
                    <a:pt x="35767" y="11561"/>
                    <a:pt x="35660" y="11847"/>
                    <a:pt x="35826" y="12014"/>
                  </a:cubicBezTo>
                  <a:cubicBezTo>
                    <a:pt x="35882" y="12066"/>
                    <a:pt x="35948" y="12089"/>
                    <a:pt x="36012" y="12089"/>
                  </a:cubicBezTo>
                  <a:cubicBezTo>
                    <a:pt x="36154" y="12089"/>
                    <a:pt x="36287" y="11975"/>
                    <a:pt x="36279" y="11811"/>
                  </a:cubicBezTo>
                  <a:cubicBezTo>
                    <a:pt x="36279" y="11664"/>
                    <a:pt x="36160" y="11549"/>
                    <a:pt x="36014" y="11549"/>
                  </a:cubicBezTo>
                  <a:close/>
                  <a:moveTo>
                    <a:pt x="34529" y="12847"/>
                  </a:moveTo>
                  <a:cubicBezTo>
                    <a:pt x="34531" y="12847"/>
                    <a:pt x="34532" y="12847"/>
                    <a:pt x="34534" y="12847"/>
                  </a:cubicBezTo>
                  <a:lnTo>
                    <a:pt x="34534" y="12847"/>
                  </a:lnTo>
                  <a:cubicBezTo>
                    <a:pt x="34536" y="12847"/>
                    <a:pt x="34538" y="12847"/>
                    <a:pt x="34541" y="12847"/>
                  </a:cubicBezTo>
                  <a:close/>
                  <a:moveTo>
                    <a:pt x="34534" y="12847"/>
                  </a:moveTo>
                  <a:lnTo>
                    <a:pt x="34534" y="12847"/>
                  </a:lnTo>
                  <a:cubicBezTo>
                    <a:pt x="34396" y="12852"/>
                    <a:pt x="34339" y="13003"/>
                    <a:pt x="34433" y="13097"/>
                  </a:cubicBezTo>
                  <a:cubicBezTo>
                    <a:pt x="34464" y="13128"/>
                    <a:pt x="34500" y="13141"/>
                    <a:pt x="34535" y="13141"/>
                  </a:cubicBezTo>
                  <a:cubicBezTo>
                    <a:pt x="34611" y="13141"/>
                    <a:pt x="34683" y="13079"/>
                    <a:pt x="34683" y="12990"/>
                  </a:cubicBezTo>
                  <a:cubicBezTo>
                    <a:pt x="34683" y="12909"/>
                    <a:pt x="34615" y="12850"/>
                    <a:pt x="34534" y="12847"/>
                  </a:cubicBezTo>
                  <a:close/>
                  <a:moveTo>
                    <a:pt x="37231" y="13740"/>
                  </a:moveTo>
                  <a:cubicBezTo>
                    <a:pt x="37233" y="13740"/>
                    <a:pt x="37235" y="13740"/>
                    <a:pt x="37237" y="13740"/>
                  </a:cubicBezTo>
                  <a:lnTo>
                    <a:pt x="37237" y="13740"/>
                  </a:lnTo>
                  <a:cubicBezTo>
                    <a:pt x="37239" y="13740"/>
                    <a:pt x="37241" y="13740"/>
                    <a:pt x="37243" y="13740"/>
                  </a:cubicBezTo>
                  <a:close/>
                  <a:moveTo>
                    <a:pt x="393" y="13383"/>
                  </a:moveTo>
                  <a:cubicBezTo>
                    <a:pt x="131" y="13383"/>
                    <a:pt x="0" y="13693"/>
                    <a:pt x="179" y="13883"/>
                  </a:cubicBezTo>
                  <a:cubicBezTo>
                    <a:pt x="242" y="13946"/>
                    <a:pt x="318" y="13974"/>
                    <a:pt x="393" y="13974"/>
                  </a:cubicBezTo>
                  <a:cubicBezTo>
                    <a:pt x="546" y="13974"/>
                    <a:pt x="691" y="13857"/>
                    <a:pt x="691" y="13681"/>
                  </a:cubicBezTo>
                  <a:cubicBezTo>
                    <a:pt x="691" y="13514"/>
                    <a:pt x="560" y="13383"/>
                    <a:pt x="393" y="13383"/>
                  </a:cubicBezTo>
                  <a:close/>
                  <a:moveTo>
                    <a:pt x="37237" y="13740"/>
                  </a:moveTo>
                  <a:lnTo>
                    <a:pt x="37237" y="13740"/>
                  </a:lnTo>
                  <a:cubicBezTo>
                    <a:pt x="37099" y="13745"/>
                    <a:pt x="37042" y="13896"/>
                    <a:pt x="37136" y="13990"/>
                  </a:cubicBezTo>
                  <a:cubicBezTo>
                    <a:pt x="37166" y="14021"/>
                    <a:pt x="37203" y="14034"/>
                    <a:pt x="37238" y="14034"/>
                  </a:cubicBezTo>
                  <a:cubicBezTo>
                    <a:pt x="37314" y="14034"/>
                    <a:pt x="37386" y="13972"/>
                    <a:pt x="37386" y="13883"/>
                  </a:cubicBezTo>
                  <a:cubicBezTo>
                    <a:pt x="37386" y="13802"/>
                    <a:pt x="37318" y="13743"/>
                    <a:pt x="37237" y="13740"/>
                  </a:cubicBezTo>
                  <a:close/>
                  <a:moveTo>
                    <a:pt x="5573" y="13966"/>
                  </a:moveTo>
                  <a:cubicBezTo>
                    <a:pt x="5489" y="13966"/>
                    <a:pt x="5430" y="14026"/>
                    <a:pt x="5430" y="14109"/>
                  </a:cubicBezTo>
                  <a:cubicBezTo>
                    <a:pt x="5430" y="14199"/>
                    <a:pt x="5502" y="14260"/>
                    <a:pt x="5578" y="14260"/>
                  </a:cubicBezTo>
                  <a:cubicBezTo>
                    <a:pt x="5613" y="14260"/>
                    <a:pt x="5649" y="14247"/>
                    <a:pt x="5680" y="14216"/>
                  </a:cubicBezTo>
                  <a:cubicBezTo>
                    <a:pt x="5775" y="14121"/>
                    <a:pt x="5715" y="13966"/>
                    <a:pt x="5573" y="13966"/>
                  </a:cubicBezTo>
                  <a:close/>
                  <a:moveTo>
                    <a:pt x="36550" y="17966"/>
                  </a:moveTo>
                  <a:cubicBezTo>
                    <a:pt x="36543" y="17966"/>
                    <a:pt x="36536" y="17966"/>
                    <a:pt x="36529" y="17967"/>
                  </a:cubicBezTo>
                  <a:lnTo>
                    <a:pt x="36541" y="17967"/>
                  </a:lnTo>
                  <a:cubicBezTo>
                    <a:pt x="36303" y="17979"/>
                    <a:pt x="36195" y="18265"/>
                    <a:pt x="36362" y="18431"/>
                  </a:cubicBezTo>
                  <a:cubicBezTo>
                    <a:pt x="36417" y="18479"/>
                    <a:pt x="36483" y="18501"/>
                    <a:pt x="36547" y="18501"/>
                  </a:cubicBezTo>
                  <a:cubicBezTo>
                    <a:pt x="36689" y="18501"/>
                    <a:pt x="36823" y="18393"/>
                    <a:pt x="36815" y="18229"/>
                  </a:cubicBezTo>
                  <a:cubicBezTo>
                    <a:pt x="36815" y="18081"/>
                    <a:pt x="36695" y="17966"/>
                    <a:pt x="36550" y="17966"/>
                  </a:cubicBezTo>
                  <a:close/>
                  <a:moveTo>
                    <a:pt x="3251" y="19455"/>
                  </a:moveTo>
                  <a:cubicBezTo>
                    <a:pt x="3168" y="19455"/>
                    <a:pt x="3108" y="19527"/>
                    <a:pt x="3108" y="19598"/>
                  </a:cubicBezTo>
                  <a:cubicBezTo>
                    <a:pt x="3108" y="19693"/>
                    <a:pt x="3177" y="19752"/>
                    <a:pt x="3251" y="19752"/>
                  </a:cubicBezTo>
                  <a:cubicBezTo>
                    <a:pt x="3288" y="19752"/>
                    <a:pt x="3326" y="19737"/>
                    <a:pt x="3358" y="19705"/>
                  </a:cubicBezTo>
                  <a:cubicBezTo>
                    <a:pt x="3453" y="19610"/>
                    <a:pt x="3394" y="19455"/>
                    <a:pt x="3251" y="19455"/>
                  </a:cubicBezTo>
                  <a:close/>
                  <a:moveTo>
                    <a:pt x="37446" y="19562"/>
                  </a:moveTo>
                  <a:cubicBezTo>
                    <a:pt x="37315" y="19562"/>
                    <a:pt x="37243" y="19717"/>
                    <a:pt x="37338" y="19812"/>
                  </a:cubicBezTo>
                  <a:cubicBezTo>
                    <a:pt x="37370" y="19844"/>
                    <a:pt x="37409" y="19859"/>
                    <a:pt x="37446" y="19859"/>
                  </a:cubicBezTo>
                  <a:cubicBezTo>
                    <a:pt x="37520" y="19859"/>
                    <a:pt x="37589" y="19800"/>
                    <a:pt x="37589" y="19705"/>
                  </a:cubicBezTo>
                  <a:cubicBezTo>
                    <a:pt x="37600" y="19622"/>
                    <a:pt x="37529" y="19562"/>
                    <a:pt x="37446" y="19562"/>
                  </a:cubicBezTo>
                  <a:close/>
                  <a:moveTo>
                    <a:pt x="35648" y="23658"/>
                  </a:moveTo>
                  <a:cubicBezTo>
                    <a:pt x="35410" y="23658"/>
                    <a:pt x="35303" y="23956"/>
                    <a:pt x="35469" y="24111"/>
                  </a:cubicBezTo>
                  <a:cubicBezTo>
                    <a:pt x="35527" y="24164"/>
                    <a:pt x="35594" y="24188"/>
                    <a:pt x="35659" y="24188"/>
                  </a:cubicBezTo>
                  <a:cubicBezTo>
                    <a:pt x="35796" y="24188"/>
                    <a:pt x="35922" y="24082"/>
                    <a:pt x="35922" y="23920"/>
                  </a:cubicBezTo>
                  <a:cubicBezTo>
                    <a:pt x="35911" y="23779"/>
                    <a:pt x="35810" y="23667"/>
                    <a:pt x="35675" y="23667"/>
                  </a:cubicBezTo>
                  <a:cubicBezTo>
                    <a:pt x="35662" y="23667"/>
                    <a:pt x="35649" y="23668"/>
                    <a:pt x="35636" y="23670"/>
                  </a:cubicBezTo>
                  <a:lnTo>
                    <a:pt x="35648" y="23658"/>
                  </a:lnTo>
                  <a:close/>
                  <a:moveTo>
                    <a:pt x="37696" y="24122"/>
                  </a:moveTo>
                  <a:cubicBezTo>
                    <a:pt x="37497" y="24134"/>
                    <a:pt x="37505" y="24420"/>
                    <a:pt x="37696" y="24420"/>
                  </a:cubicBezTo>
                  <a:cubicBezTo>
                    <a:pt x="37700" y="24420"/>
                    <a:pt x="37704" y="24420"/>
                    <a:pt x="37708" y="24420"/>
                  </a:cubicBezTo>
                  <a:cubicBezTo>
                    <a:pt x="37791" y="24420"/>
                    <a:pt x="37850" y="24361"/>
                    <a:pt x="37850" y="24277"/>
                  </a:cubicBezTo>
                  <a:cubicBezTo>
                    <a:pt x="37850" y="24182"/>
                    <a:pt x="37779" y="24122"/>
                    <a:pt x="37696" y="24122"/>
                  </a:cubicBezTo>
                  <a:close/>
                  <a:moveTo>
                    <a:pt x="29369" y="24193"/>
                  </a:moveTo>
                  <a:cubicBezTo>
                    <a:pt x="29363" y="24193"/>
                    <a:pt x="29356" y="24193"/>
                    <a:pt x="29349" y="24194"/>
                  </a:cubicBezTo>
                  <a:lnTo>
                    <a:pt x="29361" y="24194"/>
                  </a:lnTo>
                  <a:cubicBezTo>
                    <a:pt x="29123" y="24194"/>
                    <a:pt x="29016" y="24492"/>
                    <a:pt x="29183" y="24646"/>
                  </a:cubicBezTo>
                  <a:cubicBezTo>
                    <a:pt x="29239" y="24699"/>
                    <a:pt x="29304" y="24722"/>
                    <a:pt x="29367" y="24722"/>
                  </a:cubicBezTo>
                  <a:cubicBezTo>
                    <a:pt x="29506" y="24722"/>
                    <a:pt x="29635" y="24611"/>
                    <a:pt x="29635" y="24456"/>
                  </a:cubicBezTo>
                  <a:cubicBezTo>
                    <a:pt x="29635" y="24308"/>
                    <a:pt x="29505" y="24193"/>
                    <a:pt x="29369" y="24193"/>
                  </a:cubicBezTo>
                  <a:close/>
                  <a:moveTo>
                    <a:pt x="18664" y="24538"/>
                  </a:moveTo>
                  <a:cubicBezTo>
                    <a:pt x="18658" y="24538"/>
                    <a:pt x="18652" y="24538"/>
                    <a:pt x="18646" y="24539"/>
                  </a:cubicBezTo>
                  <a:lnTo>
                    <a:pt x="18658" y="24539"/>
                  </a:lnTo>
                  <a:cubicBezTo>
                    <a:pt x="18455" y="24539"/>
                    <a:pt x="18467" y="24837"/>
                    <a:pt x="18658" y="24837"/>
                  </a:cubicBezTo>
                  <a:cubicBezTo>
                    <a:pt x="18741" y="24837"/>
                    <a:pt x="18812" y="24765"/>
                    <a:pt x="18812" y="24682"/>
                  </a:cubicBezTo>
                  <a:cubicBezTo>
                    <a:pt x="18812" y="24605"/>
                    <a:pt x="18741" y="24538"/>
                    <a:pt x="18664" y="24538"/>
                  </a:cubicBezTo>
                  <a:close/>
                  <a:moveTo>
                    <a:pt x="9918" y="25039"/>
                  </a:moveTo>
                  <a:cubicBezTo>
                    <a:pt x="9680" y="25051"/>
                    <a:pt x="9573" y="25337"/>
                    <a:pt x="9740" y="25504"/>
                  </a:cubicBezTo>
                  <a:cubicBezTo>
                    <a:pt x="9791" y="25552"/>
                    <a:pt x="9854" y="25573"/>
                    <a:pt x="9917" y="25573"/>
                  </a:cubicBezTo>
                  <a:cubicBezTo>
                    <a:pt x="10056" y="25573"/>
                    <a:pt x="10192" y="25466"/>
                    <a:pt x="10192" y="25301"/>
                  </a:cubicBezTo>
                  <a:cubicBezTo>
                    <a:pt x="10192" y="25158"/>
                    <a:pt x="10061" y="25039"/>
                    <a:pt x="9918" y="25039"/>
                  </a:cubicBezTo>
                  <a:close/>
                  <a:moveTo>
                    <a:pt x="31028" y="25527"/>
                  </a:moveTo>
                  <a:cubicBezTo>
                    <a:pt x="30945" y="25527"/>
                    <a:pt x="30873" y="25599"/>
                    <a:pt x="30873" y="25682"/>
                  </a:cubicBezTo>
                  <a:cubicBezTo>
                    <a:pt x="30873" y="25772"/>
                    <a:pt x="30951" y="25828"/>
                    <a:pt x="31031" y="25828"/>
                  </a:cubicBezTo>
                  <a:cubicBezTo>
                    <a:pt x="31068" y="25828"/>
                    <a:pt x="31105" y="25816"/>
                    <a:pt x="31135" y="25789"/>
                  </a:cubicBezTo>
                  <a:cubicBezTo>
                    <a:pt x="31219" y="25694"/>
                    <a:pt x="31159" y="25527"/>
                    <a:pt x="31028" y="25527"/>
                  </a:cubicBezTo>
                  <a:close/>
                  <a:moveTo>
                    <a:pt x="19539" y="26527"/>
                  </a:moveTo>
                  <a:cubicBezTo>
                    <a:pt x="19181" y="26527"/>
                    <a:pt x="19185" y="27065"/>
                    <a:pt x="19529" y="27065"/>
                  </a:cubicBezTo>
                  <a:cubicBezTo>
                    <a:pt x="19540" y="27065"/>
                    <a:pt x="19551" y="27064"/>
                    <a:pt x="19562" y="27063"/>
                  </a:cubicBezTo>
                  <a:cubicBezTo>
                    <a:pt x="19896" y="27028"/>
                    <a:pt x="19884" y="26551"/>
                    <a:pt x="19551" y="26528"/>
                  </a:cubicBezTo>
                  <a:cubicBezTo>
                    <a:pt x="19547" y="26527"/>
                    <a:pt x="19543" y="26527"/>
                    <a:pt x="19539" y="26527"/>
                  </a:cubicBezTo>
                  <a:close/>
                  <a:moveTo>
                    <a:pt x="10359" y="26849"/>
                  </a:moveTo>
                  <a:cubicBezTo>
                    <a:pt x="10157" y="26849"/>
                    <a:pt x="10157" y="27147"/>
                    <a:pt x="10359" y="27147"/>
                  </a:cubicBezTo>
                  <a:cubicBezTo>
                    <a:pt x="10442" y="27147"/>
                    <a:pt x="10502" y="27087"/>
                    <a:pt x="10502" y="27004"/>
                  </a:cubicBezTo>
                  <a:cubicBezTo>
                    <a:pt x="10502" y="26920"/>
                    <a:pt x="10442" y="26849"/>
                    <a:pt x="10359" y="26849"/>
                  </a:cubicBezTo>
                  <a:close/>
                  <a:moveTo>
                    <a:pt x="22694" y="26682"/>
                  </a:moveTo>
                  <a:cubicBezTo>
                    <a:pt x="22456" y="26682"/>
                    <a:pt x="22337" y="26980"/>
                    <a:pt x="22515" y="27135"/>
                  </a:cubicBezTo>
                  <a:cubicBezTo>
                    <a:pt x="22569" y="27188"/>
                    <a:pt x="22635" y="27212"/>
                    <a:pt x="22700" y="27212"/>
                  </a:cubicBezTo>
                  <a:cubicBezTo>
                    <a:pt x="22836" y="27212"/>
                    <a:pt x="22968" y="27106"/>
                    <a:pt x="22968" y="26944"/>
                  </a:cubicBezTo>
                  <a:cubicBezTo>
                    <a:pt x="22956" y="26789"/>
                    <a:pt x="22837" y="26682"/>
                    <a:pt x="22694" y="26682"/>
                  </a:cubicBezTo>
                  <a:close/>
                  <a:moveTo>
                    <a:pt x="23396" y="28373"/>
                  </a:moveTo>
                  <a:cubicBezTo>
                    <a:pt x="23313" y="28373"/>
                    <a:pt x="23241" y="28444"/>
                    <a:pt x="23241" y="28528"/>
                  </a:cubicBezTo>
                  <a:cubicBezTo>
                    <a:pt x="23241" y="28617"/>
                    <a:pt x="23319" y="28673"/>
                    <a:pt x="23399" y="28673"/>
                  </a:cubicBezTo>
                  <a:cubicBezTo>
                    <a:pt x="23436" y="28673"/>
                    <a:pt x="23473" y="28661"/>
                    <a:pt x="23503" y="28635"/>
                  </a:cubicBezTo>
                  <a:cubicBezTo>
                    <a:pt x="23587" y="28540"/>
                    <a:pt x="23527" y="28373"/>
                    <a:pt x="23396" y="28373"/>
                  </a:cubicBezTo>
                  <a:close/>
                  <a:moveTo>
                    <a:pt x="27655" y="28563"/>
                  </a:moveTo>
                  <a:cubicBezTo>
                    <a:pt x="27648" y="28563"/>
                    <a:pt x="27641" y="28563"/>
                    <a:pt x="27635" y="28563"/>
                  </a:cubicBezTo>
                  <a:cubicBezTo>
                    <a:pt x="27397" y="28563"/>
                    <a:pt x="27278" y="28861"/>
                    <a:pt x="27456" y="29016"/>
                  </a:cubicBezTo>
                  <a:cubicBezTo>
                    <a:pt x="27509" y="29068"/>
                    <a:pt x="27572" y="29091"/>
                    <a:pt x="27635" y="29091"/>
                  </a:cubicBezTo>
                  <a:cubicBezTo>
                    <a:pt x="27773" y="29091"/>
                    <a:pt x="27905" y="28981"/>
                    <a:pt x="27897" y="28825"/>
                  </a:cubicBezTo>
                  <a:cubicBezTo>
                    <a:pt x="27897" y="28678"/>
                    <a:pt x="27789" y="28563"/>
                    <a:pt x="27655" y="28563"/>
                  </a:cubicBezTo>
                  <a:close/>
                  <a:moveTo>
                    <a:pt x="28302" y="30397"/>
                  </a:moveTo>
                  <a:cubicBezTo>
                    <a:pt x="28171" y="30397"/>
                    <a:pt x="28111" y="30552"/>
                    <a:pt x="28194" y="30647"/>
                  </a:cubicBezTo>
                  <a:cubicBezTo>
                    <a:pt x="28225" y="30677"/>
                    <a:pt x="28262" y="30691"/>
                    <a:pt x="28299" y="30691"/>
                  </a:cubicBezTo>
                  <a:cubicBezTo>
                    <a:pt x="28379" y="30691"/>
                    <a:pt x="28456" y="30629"/>
                    <a:pt x="28456" y="30540"/>
                  </a:cubicBezTo>
                  <a:cubicBezTo>
                    <a:pt x="28456" y="30457"/>
                    <a:pt x="28385" y="30397"/>
                    <a:pt x="28302" y="30397"/>
                  </a:cubicBezTo>
                  <a:close/>
                  <a:moveTo>
                    <a:pt x="15403" y="30170"/>
                  </a:moveTo>
                  <a:cubicBezTo>
                    <a:pt x="15397" y="30170"/>
                    <a:pt x="15390" y="30170"/>
                    <a:pt x="15383" y="30171"/>
                  </a:cubicBezTo>
                  <a:cubicBezTo>
                    <a:pt x="15145" y="30171"/>
                    <a:pt x="15038" y="30468"/>
                    <a:pt x="15205" y="30623"/>
                  </a:cubicBezTo>
                  <a:cubicBezTo>
                    <a:pt x="15262" y="30677"/>
                    <a:pt x="15330" y="30701"/>
                    <a:pt x="15395" y="30701"/>
                  </a:cubicBezTo>
                  <a:cubicBezTo>
                    <a:pt x="15531" y="30701"/>
                    <a:pt x="15657" y="30594"/>
                    <a:pt x="15657" y="30433"/>
                  </a:cubicBezTo>
                  <a:cubicBezTo>
                    <a:pt x="15657" y="30285"/>
                    <a:pt x="15538" y="30170"/>
                    <a:pt x="15403" y="30170"/>
                  </a:cubicBezTo>
                  <a:close/>
                  <a:moveTo>
                    <a:pt x="17914" y="33146"/>
                  </a:moveTo>
                  <a:cubicBezTo>
                    <a:pt x="17908" y="33146"/>
                    <a:pt x="17902" y="33146"/>
                    <a:pt x="17896" y="33147"/>
                  </a:cubicBezTo>
                  <a:lnTo>
                    <a:pt x="17907" y="33147"/>
                  </a:lnTo>
                  <a:cubicBezTo>
                    <a:pt x="17777" y="33147"/>
                    <a:pt x="17705" y="33302"/>
                    <a:pt x="17800" y="33397"/>
                  </a:cubicBezTo>
                  <a:cubicBezTo>
                    <a:pt x="17831" y="33428"/>
                    <a:pt x="17868" y="33441"/>
                    <a:pt x="17905" y="33441"/>
                  </a:cubicBezTo>
                  <a:cubicBezTo>
                    <a:pt x="17985" y="33441"/>
                    <a:pt x="18062" y="33380"/>
                    <a:pt x="18062" y="33290"/>
                  </a:cubicBezTo>
                  <a:cubicBezTo>
                    <a:pt x="18062" y="33213"/>
                    <a:pt x="17991" y="33146"/>
                    <a:pt x="17914" y="33146"/>
                  </a:cubicBezTo>
                  <a:close/>
                  <a:moveTo>
                    <a:pt x="15562" y="34064"/>
                  </a:moveTo>
                  <a:cubicBezTo>
                    <a:pt x="15479" y="34064"/>
                    <a:pt x="15407" y="34124"/>
                    <a:pt x="15407" y="34207"/>
                  </a:cubicBezTo>
                  <a:cubicBezTo>
                    <a:pt x="15407" y="34296"/>
                    <a:pt x="15485" y="34358"/>
                    <a:pt x="15564" y="34358"/>
                  </a:cubicBezTo>
                  <a:cubicBezTo>
                    <a:pt x="15601" y="34358"/>
                    <a:pt x="15639" y="34344"/>
                    <a:pt x="15669" y="34314"/>
                  </a:cubicBezTo>
                  <a:cubicBezTo>
                    <a:pt x="15752" y="34219"/>
                    <a:pt x="15693" y="34064"/>
                    <a:pt x="15562" y="34064"/>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34" name="Google Shape;634;p18"/>
            <p:cNvGrpSpPr/>
            <p:nvPr/>
          </p:nvGrpSpPr>
          <p:grpSpPr>
            <a:xfrm rot="1404914" flipH="1">
              <a:off x="5543771" y="-692055"/>
              <a:ext cx="5424727" cy="1537861"/>
              <a:chOff x="-753175" y="253525"/>
              <a:chExt cx="3895450" cy="1104325"/>
            </a:xfrm>
          </p:grpSpPr>
          <p:sp>
            <p:nvSpPr>
              <p:cNvPr id="635" name="Google Shape;635;p18"/>
              <p:cNvSpPr/>
              <p:nvPr/>
            </p:nvSpPr>
            <p:spPr>
              <a:xfrm>
                <a:off x="-753175" y="253525"/>
                <a:ext cx="3895450" cy="1023950"/>
              </a:xfrm>
              <a:custGeom>
                <a:avLst/>
                <a:gdLst/>
                <a:ahLst/>
                <a:cxnLst/>
                <a:rect l="l" t="t" r="r" b="b"/>
                <a:pathLst>
                  <a:path w="155818" h="40958" fill="none" extrusionOk="0">
                    <a:moveTo>
                      <a:pt x="0" y="0"/>
                    </a:moveTo>
                    <a:cubicBezTo>
                      <a:pt x="43851" y="40958"/>
                      <a:pt x="111954" y="40958"/>
                      <a:pt x="155817" y="0"/>
                    </a:cubicBezTo>
                  </a:path>
                </a:pathLst>
              </a:custGeom>
              <a:noFill/>
              <a:ln w="71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18"/>
              <p:cNvSpPr/>
              <p:nvPr/>
            </p:nvSpPr>
            <p:spPr>
              <a:xfrm>
                <a:off x="1286350" y="1106900"/>
                <a:ext cx="16100" cy="47050"/>
              </a:xfrm>
              <a:custGeom>
                <a:avLst/>
                <a:gdLst/>
                <a:ahLst/>
                <a:cxnLst/>
                <a:rect l="l" t="t" r="r" b="b"/>
                <a:pathLst>
                  <a:path w="644" h="1882" extrusionOk="0">
                    <a:moveTo>
                      <a:pt x="525" y="1"/>
                    </a:moveTo>
                    <a:lnTo>
                      <a:pt x="1" y="36"/>
                    </a:lnTo>
                    <a:cubicBezTo>
                      <a:pt x="215" y="632"/>
                      <a:pt x="429" y="1251"/>
                      <a:pt x="644" y="1882"/>
                    </a:cubicBezTo>
                    <a:lnTo>
                      <a:pt x="52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637;p18"/>
              <p:cNvSpPr/>
              <p:nvPr/>
            </p:nvSpPr>
            <p:spPr>
              <a:xfrm>
                <a:off x="1299450" y="1105425"/>
                <a:ext cx="26225" cy="118175"/>
              </a:xfrm>
              <a:custGeom>
                <a:avLst/>
                <a:gdLst/>
                <a:ahLst/>
                <a:cxnLst/>
                <a:rect l="l" t="t" r="r" b="b"/>
                <a:pathLst>
                  <a:path w="1049" h="4727" extrusionOk="0">
                    <a:moveTo>
                      <a:pt x="739" y="0"/>
                    </a:moveTo>
                    <a:lnTo>
                      <a:pt x="1" y="60"/>
                    </a:lnTo>
                    <a:lnTo>
                      <a:pt x="120" y="1941"/>
                    </a:lnTo>
                    <a:cubicBezTo>
                      <a:pt x="429" y="2858"/>
                      <a:pt x="739" y="3798"/>
                      <a:pt x="1048" y="4727"/>
                    </a:cubicBezTo>
                    <a:lnTo>
                      <a:pt x="73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 name="Google Shape;638;p18"/>
              <p:cNvSpPr/>
              <p:nvPr/>
            </p:nvSpPr>
            <p:spPr>
              <a:xfrm>
                <a:off x="1317900" y="1103925"/>
                <a:ext cx="30700" cy="187250"/>
              </a:xfrm>
              <a:custGeom>
                <a:avLst/>
                <a:gdLst/>
                <a:ahLst/>
                <a:cxnLst/>
                <a:rect l="l" t="t" r="r" b="b"/>
                <a:pathLst>
                  <a:path w="1228" h="7490" extrusionOk="0">
                    <a:moveTo>
                      <a:pt x="739" y="1"/>
                    </a:moveTo>
                    <a:lnTo>
                      <a:pt x="1" y="60"/>
                    </a:lnTo>
                    <a:lnTo>
                      <a:pt x="310" y="4787"/>
                    </a:lnTo>
                    <a:cubicBezTo>
                      <a:pt x="620" y="5727"/>
                      <a:pt x="929" y="6644"/>
                      <a:pt x="1227" y="7490"/>
                    </a:cubicBezTo>
                    <a:lnTo>
                      <a:pt x="73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639;p18"/>
              <p:cNvSpPr/>
              <p:nvPr/>
            </p:nvSpPr>
            <p:spPr>
              <a:xfrm>
                <a:off x="1336350" y="1102425"/>
                <a:ext cx="34550" cy="247675"/>
              </a:xfrm>
              <a:custGeom>
                <a:avLst/>
                <a:gdLst/>
                <a:ahLst/>
                <a:cxnLst/>
                <a:rect l="l" t="t" r="r" b="b"/>
                <a:pathLst>
                  <a:path w="1382" h="9907" extrusionOk="0">
                    <a:moveTo>
                      <a:pt x="739" y="1"/>
                    </a:moveTo>
                    <a:lnTo>
                      <a:pt x="1" y="61"/>
                    </a:lnTo>
                    <a:lnTo>
                      <a:pt x="489" y="7550"/>
                    </a:lnTo>
                    <a:cubicBezTo>
                      <a:pt x="811" y="8431"/>
                      <a:pt x="1108" y="9228"/>
                      <a:pt x="1382" y="9907"/>
                    </a:cubicBezTo>
                    <a:lnTo>
                      <a:pt x="739"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 name="Google Shape;640;p18"/>
              <p:cNvSpPr/>
              <p:nvPr/>
            </p:nvSpPr>
            <p:spPr>
              <a:xfrm>
                <a:off x="1354825" y="1101250"/>
                <a:ext cx="32450" cy="256600"/>
              </a:xfrm>
              <a:custGeom>
                <a:avLst/>
                <a:gdLst/>
                <a:ahLst/>
                <a:cxnLst/>
                <a:rect l="l" t="t" r="r" b="b"/>
                <a:pathLst>
                  <a:path w="1298" h="10264" extrusionOk="0">
                    <a:moveTo>
                      <a:pt x="750" y="0"/>
                    </a:moveTo>
                    <a:lnTo>
                      <a:pt x="0" y="48"/>
                    </a:lnTo>
                    <a:lnTo>
                      <a:pt x="655" y="9954"/>
                    </a:lnTo>
                    <a:cubicBezTo>
                      <a:pt x="703" y="10061"/>
                      <a:pt x="750" y="10168"/>
                      <a:pt x="798" y="10264"/>
                    </a:cubicBezTo>
                    <a:cubicBezTo>
                      <a:pt x="953" y="9740"/>
                      <a:pt x="1131" y="9132"/>
                      <a:pt x="1298" y="8478"/>
                    </a:cubicBezTo>
                    <a:lnTo>
                      <a:pt x="75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641;p18"/>
              <p:cNvSpPr/>
              <p:nvPr/>
            </p:nvSpPr>
            <p:spPr>
              <a:xfrm>
                <a:off x="1373575" y="1099750"/>
                <a:ext cx="28600" cy="213450"/>
              </a:xfrm>
              <a:custGeom>
                <a:avLst/>
                <a:gdLst/>
                <a:ahLst/>
                <a:cxnLst/>
                <a:rect l="l" t="t" r="r" b="b"/>
                <a:pathLst>
                  <a:path w="1144" h="8538" extrusionOk="0">
                    <a:moveTo>
                      <a:pt x="738" y="1"/>
                    </a:moveTo>
                    <a:lnTo>
                      <a:pt x="0" y="60"/>
                    </a:lnTo>
                    <a:lnTo>
                      <a:pt x="548" y="8538"/>
                    </a:lnTo>
                    <a:cubicBezTo>
                      <a:pt x="750" y="7823"/>
                      <a:pt x="941" y="7037"/>
                      <a:pt x="1143" y="6228"/>
                    </a:cubicBezTo>
                    <a:lnTo>
                      <a:pt x="738"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18"/>
              <p:cNvSpPr/>
              <p:nvPr/>
            </p:nvSpPr>
            <p:spPr>
              <a:xfrm>
                <a:off x="1392025" y="1097975"/>
                <a:ext cx="25025" cy="157475"/>
              </a:xfrm>
              <a:custGeom>
                <a:avLst/>
                <a:gdLst/>
                <a:ahLst/>
                <a:cxnLst/>
                <a:rect l="l" t="t" r="r" b="b"/>
                <a:pathLst>
                  <a:path w="1001" h="6299" extrusionOk="0">
                    <a:moveTo>
                      <a:pt x="750" y="0"/>
                    </a:moveTo>
                    <a:lnTo>
                      <a:pt x="0" y="60"/>
                    </a:lnTo>
                    <a:lnTo>
                      <a:pt x="405" y="6299"/>
                    </a:lnTo>
                    <a:cubicBezTo>
                      <a:pt x="608" y="5525"/>
                      <a:pt x="798" y="4715"/>
                      <a:pt x="1000" y="3906"/>
                    </a:cubicBezTo>
                    <a:lnTo>
                      <a:pt x="75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18"/>
              <p:cNvSpPr/>
              <p:nvPr/>
            </p:nvSpPr>
            <p:spPr>
              <a:xfrm>
                <a:off x="1410475" y="1096775"/>
                <a:ext cx="21450" cy="98850"/>
              </a:xfrm>
              <a:custGeom>
                <a:avLst/>
                <a:gdLst/>
                <a:ahLst/>
                <a:cxnLst/>
                <a:rect l="l" t="t" r="r" b="b"/>
                <a:pathLst>
                  <a:path w="858" h="3954" extrusionOk="0">
                    <a:moveTo>
                      <a:pt x="751" y="1"/>
                    </a:moveTo>
                    <a:lnTo>
                      <a:pt x="1" y="60"/>
                    </a:lnTo>
                    <a:lnTo>
                      <a:pt x="262" y="3954"/>
                    </a:lnTo>
                    <a:cubicBezTo>
                      <a:pt x="453" y="3144"/>
                      <a:pt x="655" y="2346"/>
                      <a:pt x="858" y="1560"/>
                    </a:cubicBezTo>
                    <a:lnTo>
                      <a:pt x="75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18"/>
              <p:cNvSpPr/>
              <p:nvPr/>
            </p:nvSpPr>
            <p:spPr>
              <a:xfrm>
                <a:off x="1429225" y="1095600"/>
                <a:ext cx="12525" cy="40200"/>
              </a:xfrm>
              <a:custGeom>
                <a:avLst/>
                <a:gdLst/>
                <a:ahLst/>
                <a:cxnLst/>
                <a:rect l="l" t="t" r="r" b="b"/>
                <a:pathLst>
                  <a:path w="501" h="1608" extrusionOk="0">
                    <a:moveTo>
                      <a:pt x="501" y="0"/>
                    </a:moveTo>
                    <a:lnTo>
                      <a:pt x="1" y="48"/>
                    </a:lnTo>
                    <a:lnTo>
                      <a:pt x="96" y="1607"/>
                    </a:lnTo>
                    <a:cubicBezTo>
                      <a:pt x="239" y="1060"/>
                      <a:pt x="370" y="524"/>
                      <a:pt x="50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18"/>
              <p:cNvSpPr/>
              <p:nvPr/>
            </p:nvSpPr>
            <p:spPr>
              <a:xfrm>
                <a:off x="1252425" y="1010450"/>
                <a:ext cx="214325" cy="97375"/>
              </a:xfrm>
              <a:custGeom>
                <a:avLst/>
                <a:gdLst/>
                <a:ahLst/>
                <a:cxnLst/>
                <a:rect l="l" t="t" r="r" b="b"/>
                <a:pathLst>
                  <a:path w="8573" h="3895" extrusionOk="0">
                    <a:moveTo>
                      <a:pt x="8573" y="1"/>
                    </a:moveTo>
                    <a:lnTo>
                      <a:pt x="8573" y="1"/>
                    </a:lnTo>
                    <a:cubicBezTo>
                      <a:pt x="5727" y="346"/>
                      <a:pt x="2858" y="549"/>
                      <a:pt x="0" y="584"/>
                    </a:cubicBezTo>
                    <a:cubicBezTo>
                      <a:pt x="453" y="1513"/>
                      <a:pt x="858" y="2466"/>
                      <a:pt x="1203" y="3454"/>
                    </a:cubicBezTo>
                    <a:lnTo>
                      <a:pt x="1358" y="3894"/>
                    </a:lnTo>
                    <a:lnTo>
                      <a:pt x="1882" y="3859"/>
                    </a:lnTo>
                    <a:lnTo>
                      <a:pt x="2620" y="3799"/>
                    </a:lnTo>
                    <a:lnTo>
                      <a:pt x="3370" y="3740"/>
                    </a:lnTo>
                    <a:lnTo>
                      <a:pt x="4108" y="3680"/>
                    </a:lnTo>
                    <a:lnTo>
                      <a:pt x="4858" y="3620"/>
                    </a:lnTo>
                    <a:lnTo>
                      <a:pt x="5596" y="3561"/>
                    </a:lnTo>
                    <a:lnTo>
                      <a:pt x="6346" y="3513"/>
                    </a:lnTo>
                    <a:lnTo>
                      <a:pt x="7085" y="3454"/>
                    </a:lnTo>
                    <a:lnTo>
                      <a:pt x="7597" y="3406"/>
                    </a:lnTo>
                    <a:lnTo>
                      <a:pt x="7739" y="2823"/>
                    </a:lnTo>
                    <a:cubicBezTo>
                      <a:pt x="8037" y="1727"/>
                      <a:pt x="8311" y="751"/>
                      <a:pt x="85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18"/>
              <p:cNvSpPr/>
              <p:nvPr/>
            </p:nvSpPr>
            <p:spPr>
              <a:xfrm>
                <a:off x="955650" y="1094700"/>
                <a:ext cx="12825" cy="47950"/>
              </a:xfrm>
              <a:custGeom>
                <a:avLst/>
                <a:gdLst/>
                <a:ahLst/>
                <a:cxnLst/>
                <a:rect l="l" t="t" r="r" b="b"/>
                <a:pathLst>
                  <a:path w="513" h="1918" extrusionOk="0">
                    <a:moveTo>
                      <a:pt x="1" y="0"/>
                    </a:moveTo>
                    <a:cubicBezTo>
                      <a:pt x="120" y="608"/>
                      <a:pt x="251" y="1251"/>
                      <a:pt x="370" y="1917"/>
                    </a:cubicBezTo>
                    <a:lnTo>
                      <a:pt x="513" y="36"/>
                    </a:lnTo>
                    <a:lnTo>
                      <a:pt x="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18"/>
              <p:cNvSpPr/>
              <p:nvPr/>
            </p:nvSpPr>
            <p:spPr>
              <a:xfrm>
                <a:off x="964875" y="1095600"/>
                <a:ext cx="22050" cy="119075"/>
              </a:xfrm>
              <a:custGeom>
                <a:avLst/>
                <a:gdLst/>
                <a:ahLst/>
                <a:cxnLst/>
                <a:rect l="l" t="t" r="r" b="b"/>
                <a:pathLst>
                  <a:path w="882" h="4763" extrusionOk="0">
                    <a:moveTo>
                      <a:pt x="144" y="0"/>
                    </a:moveTo>
                    <a:lnTo>
                      <a:pt x="1" y="1881"/>
                    </a:lnTo>
                    <a:cubicBezTo>
                      <a:pt x="168" y="2822"/>
                      <a:pt x="346" y="3798"/>
                      <a:pt x="525" y="4763"/>
                    </a:cubicBezTo>
                    <a:lnTo>
                      <a:pt x="882" y="36"/>
                    </a:lnTo>
                    <a:lnTo>
                      <a:pt x="14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18"/>
              <p:cNvSpPr/>
              <p:nvPr/>
            </p:nvSpPr>
            <p:spPr>
              <a:xfrm>
                <a:off x="977975" y="1096475"/>
                <a:ext cx="27725" cy="188450"/>
              </a:xfrm>
              <a:custGeom>
                <a:avLst/>
                <a:gdLst/>
                <a:ahLst/>
                <a:cxnLst/>
                <a:rect l="l" t="t" r="r" b="b"/>
                <a:pathLst>
                  <a:path w="1109" h="7538" extrusionOk="0">
                    <a:moveTo>
                      <a:pt x="358" y="1"/>
                    </a:moveTo>
                    <a:lnTo>
                      <a:pt x="1" y="4728"/>
                    </a:lnTo>
                    <a:cubicBezTo>
                      <a:pt x="179" y="5704"/>
                      <a:pt x="358" y="6668"/>
                      <a:pt x="537" y="7538"/>
                    </a:cubicBezTo>
                    <a:lnTo>
                      <a:pt x="1108" y="48"/>
                    </a:lnTo>
                    <a:lnTo>
                      <a:pt x="35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18"/>
              <p:cNvSpPr/>
              <p:nvPr/>
            </p:nvSpPr>
            <p:spPr>
              <a:xfrm>
                <a:off x="991375" y="1097675"/>
                <a:ext cx="32775" cy="248575"/>
              </a:xfrm>
              <a:custGeom>
                <a:avLst/>
                <a:gdLst/>
                <a:ahLst/>
                <a:cxnLst/>
                <a:rect l="l" t="t" r="r" b="b"/>
                <a:pathLst>
                  <a:path w="1311" h="9943" extrusionOk="0">
                    <a:moveTo>
                      <a:pt x="572" y="0"/>
                    </a:moveTo>
                    <a:lnTo>
                      <a:pt x="1" y="7490"/>
                    </a:lnTo>
                    <a:cubicBezTo>
                      <a:pt x="191" y="8406"/>
                      <a:pt x="370" y="9240"/>
                      <a:pt x="560" y="9942"/>
                    </a:cubicBezTo>
                    <a:lnTo>
                      <a:pt x="1310" y="48"/>
                    </a:lnTo>
                    <a:lnTo>
                      <a:pt x="57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18"/>
              <p:cNvSpPr/>
              <p:nvPr/>
            </p:nvSpPr>
            <p:spPr>
              <a:xfrm>
                <a:off x="1005675" y="1098875"/>
                <a:ext cx="37225" cy="255700"/>
              </a:xfrm>
              <a:custGeom>
                <a:avLst/>
                <a:gdLst/>
                <a:ahLst/>
                <a:cxnLst/>
                <a:rect l="l" t="t" r="r" b="b"/>
                <a:pathLst>
                  <a:path w="1489" h="10228" extrusionOk="0">
                    <a:moveTo>
                      <a:pt x="738" y="0"/>
                    </a:moveTo>
                    <a:lnTo>
                      <a:pt x="0" y="9894"/>
                    </a:lnTo>
                    <a:cubicBezTo>
                      <a:pt x="24" y="10013"/>
                      <a:pt x="60" y="10120"/>
                      <a:pt x="83" y="10228"/>
                    </a:cubicBezTo>
                    <a:cubicBezTo>
                      <a:pt x="322" y="9728"/>
                      <a:pt x="583" y="9156"/>
                      <a:pt x="845" y="8525"/>
                    </a:cubicBezTo>
                    <a:lnTo>
                      <a:pt x="1488" y="48"/>
                    </a:lnTo>
                    <a:lnTo>
                      <a:pt x="73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18"/>
              <p:cNvSpPr/>
              <p:nvPr/>
            </p:nvSpPr>
            <p:spPr>
              <a:xfrm>
                <a:off x="1026800" y="1100050"/>
                <a:ext cx="34550" cy="212250"/>
              </a:xfrm>
              <a:custGeom>
                <a:avLst/>
                <a:gdLst/>
                <a:ahLst/>
                <a:cxnLst/>
                <a:rect l="l" t="t" r="r" b="b"/>
                <a:pathLst>
                  <a:path w="1382" h="8490" extrusionOk="0">
                    <a:moveTo>
                      <a:pt x="643" y="1"/>
                    </a:moveTo>
                    <a:lnTo>
                      <a:pt x="0" y="8490"/>
                    </a:lnTo>
                    <a:cubicBezTo>
                      <a:pt x="298" y="7799"/>
                      <a:pt x="596" y="7061"/>
                      <a:pt x="905" y="6287"/>
                    </a:cubicBezTo>
                    <a:lnTo>
                      <a:pt x="1382" y="60"/>
                    </a:lnTo>
                    <a:lnTo>
                      <a:pt x="64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652;p18"/>
              <p:cNvSpPr/>
              <p:nvPr/>
            </p:nvSpPr>
            <p:spPr>
              <a:xfrm>
                <a:off x="1049425" y="1101250"/>
                <a:ext cx="30375" cy="155700"/>
              </a:xfrm>
              <a:custGeom>
                <a:avLst/>
                <a:gdLst/>
                <a:ahLst/>
                <a:cxnLst/>
                <a:rect l="l" t="t" r="r" b="b"/>
                <a:pathLst>
                  <a:path w="1215" h="6228" extrusionOk="0">
                    <a:moveTo>
                      <a:pt x="477" y="0"/>
                    </a:moveTo>
                    <a:lnTo>
                      <a:pt x="0" y="6227"/>
                    </a:lnTo>
                    <a:cubicBezTo>
                      <a:pt x="298" y="5489"/>
                      <a:pt x="607" y="4715"/>
                      <a:pt x="917" y="3941"/>
                    </a:cubicBezTo>
                    <a:lnTo>
                      <a:pt x="1215" y="48"/>
                    </a:lnTo>
                    <a:lnTo>
                      <a:pt x="47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18"/>
              <p:cNvSpPr/>
              <p:nvPr/>
            </p:nvSpPr>
            <p:spPr>
              <a:xfrm>
                <a:off x="1072350" y="1102425"/>
                <a:ext cx="26200" cy="97375"/>
              </a:xfrm>
              <a:custGeom>
                <a:avLst/>
                <a:gdLst/>
                <a:ahLst/>
                <a:cxnLst/>
                <a:rect l="l" t="t" r="r" b="b"/>
                <a:pathLst>
                  <a:path w="1048" h="3895" extrusionOk="0">
                    <a:moveTo>
                      <a:pt x="298" y="1"/>
                    </a:moveTo>
                    <a:lnTo>
                      <a:pt x="0" y="3894"/>
                    </a:lnTo>
                    <a:cubicBezTo>
                      <a:pt x="310" y="3132"/>
                      <a:pt x="619" y="2358"/>
                      <a:pt x="929" y="1608"/>
                    </a:cubicBezTo>
                    <a:lnTo>
                      <a:pt x="1048" y="49"/>
                    </a:lnTo>
                    <a:lnTo>
                      <a:pt x="298"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18"/>
              <p:cNvSpPr/>
              <p:nvPr/>
            </p:nvSpPr>
            <p:spPr>
              <a:xfrm>
                <a:off x="1095550" y="1103625"/>
                <a:ext cx="15500" cy="39025"/>
              </a:xfrm>
              <a:custGeom>
                <a:avLst/>
                <a:gdLst/>
                <a:ahLst/>
                <a:cxnLst/>
                <a:rect l="l" t="t" r="r" b="b"/>
                <a:pathLst>
                  <a:path w="620" h="1561" extrusionOk="0">
                    <a:moveTo>
                      <a:pt x="120" y="1"/>
                    </a:moveTo>
                    <a:lnTo>
                      <a:pt x="1" y="1560"/>
                    </a:lnTo>
                    <a:cubicBezTo>
                      <a:pt x="215" y="1036"/>
                      <a:pt x="417" y="524"/>
                      <a:pt x="620" y="36"/>
                    </a:cubicBezTo>
                    <a:lnTo>
                      <a:pt x="12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18"/>
              <p:cNvSpPr/>
              <p:nvPr/>
            </p:nvSpPr>
            <p:spPr>
              <a:xfrm>
                <a:off x="933325" y="1007775"/>
                <a:ext cx="214350" cy="96775"/>
              </a:xfrm>
              <a:custGeom>
                <a:avLst/>
                <a:gdLst/>
                <a:ahLst/>
                <a:cxnLst/>
                <a:rect l="l" t="t" r="r" b="b"/>
                <a:pathLst>
                  <a:path w="8574" h="3871" extrusionOk="0">
                    <a:moveTo>
                      <a:pt x="1" y="1"/>
                    </a:moveTo>
                    <a:cubicBezTo>
                      <a:pt x="334" y="989"/>
                      <a:pt x="596" y="1989"/>
                      <a:pt x="799" y="3013"/>
                    </a:cubicBezTo>
                    <a:cubicBezTo>
                      <a:pt x="822" y="3156"/>
                      <a:pt x="858" y="3323"/>
                      <a:pt x="894" y="3477"/>
                    </a:cubicBezTo>
                    <a:lnTo>
                      <a:pt x="1406" y="3513"/>
                    </a:lnTo>
                    <a:lnTo>
                      <a:pt x="2156" y="3549"/>
                    </a:lnTo>
                    <a:lnTo>
                      <a:pt x="2894" y="3596"/>
                    </a:lnTo>
                    <a:lnTo>
                      <a:pt x="3644" y="3644"/>
                    </a:lnTo>
                    <a:lnTo>
                      <a:pt x="4382" y="3692"/>
                    </a:lnTo>
                    <a:lnTo>
                      <a:pt x="5132" y="3739"/>
                    </a:lnTo>
                    <a:lnTo>
                      <a:pt x="5871" y="3787"/>
                    </a:lnTo>
                    <a:lnTo>
                      <a:pt x="6621" y="3835"/>
                    </a:lnTo>
                    <a:lnTo>
                      <a:pt x="7121" y="3870"/>
                    </a:lnTo>
                    <a:cubicBezTo>
                      <a:pt x="7204" y="3680"/>
                      <a:pt x="7276" y="3489"/>
                      <a:pt x="7359" y="3311"/>
                    </a:cubicBezTo>
                    <a:cubicBezTo>
                      <a:pt x="7811" y="2263"/>
                      <a:pt x="8216" y="1334"/>
                      <a:pt x="8573" y="632"/>
                    </a:cubicBezTo>
                    <a:cubicBezTo>
                      <a:pt x="5716" y="572"/>
                      <a:pt x="2846" y="370"/>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18"/>
              <p:cNvSpPr/>
              <p:nvPr/>
            </p:nvSpPr>
            <p:spPr>
              <a:xfrm>
                <a:off x="638950" y="1056600"/>
                <a:ext cx="12825" cy="48250"/>
              </a:xfrm>
              <a:custGeom>
                <a:avLst/>
                <a:gdLst/>
                <a:ahLst/>
                <a:cxnLst/>
                <a:rect l="l" t="t" r="r" b="b"/>
                <a:pathLst>
                  <a:path w="513" h="1930" extrusionOk="0">
                    <a:moveTo>
                      <a:pt x="1" y="0"/>
                    </a:moveTo>
                    <a:cubicBezTo>
                      <a:pt x="72" y="620"/>
                      <a:pt x="143" y="1262"/>
                      <a:pt x="215" y="1929"/>
                    </a:cubicBezTo>
                    <a:lnTo>
                      <a:pt x="513" y="72"/>
                    </a:lnTo>
                    <a:lnTo>
                      <a:pt x="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18"/>
              <p:cNvSpPr/>
              <p:nvPr/>
            </p:nvSpPr>
            <p:spPr>
              <a:xfrm>
                <a:off x="644300" y="1058375"/>
                <a:ext cx="25925" cy="119700"/>
              </a:xfrm>
              <a:custGeom>
                <a:avLst/>
                <a:gdLst/>
                <a:ahLst/>
                <a:cxnLst/>
                <a:rect l="l" t="t" r="r" b="b"/>
                <a:pathLst>
                  <a:path w="1037" h="4788" extrusionOk="0">
                    <a:moveTo>
                      <a:pt x="299" y="1"/>
                    </a:moveTo>
                    <a:lnTo>
                      <a:pt x="1" y="1870"/>
                    </a:lnTo>
                    <a:cubicBezTo>
                      <a:pt x="96" y="2823"/>
                      <a:pt x="191" y="3811"/>
                      <a:pt x="299" y="4787"/>
                    </a:cubicBezTo>
                    <a:lnTo>
                      <a:pt x="1037" y="108"/>
                    </a:lnTo>
                    <a:lnTo>
                      <a:pt x="299"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18"/>
              <p:cNvSpPr/>
              <p:nvPr/>
            </p:nvSpPr>
            <p:spPr>
              <a:xfrm>
                <a:off x="651750" y="1061075"/>
                <a:ext cx="36925" cy="188125"/>
              </a:xfrm>
              <a:custGeom>
                <a:avLst/>
                <a:gdLst/>
                <a:ahLst/>
                <a:cxnLst/>
                <a:rect l="l" t="t" r="r" b="b"/>
                <a:pathLst>
                  <a:path w="1477" h="7525" extrusionOk="0">
                    <a:moveTo>
                      <a:pt x="739" y="0"/>
                    </a:moveTo>
                    <a:lnTo>
                      <a:pt x="1" y="4679"/>
                    </a:lnTo>
                    <a:cubicBezTo>
                      <a:pt x="96" y="5655"/>
                      <a:pt x="203" y="6620"/>
                      <a:pt x="310" y="7525"/>
                    </a:cubicBezTo>
                    <a:lnTo>
                      <a:pt x="1477" y="107"/>
                    </a:lnTo>
                    <a:lnTo>
                      <a:pt x="73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18"/>
              <p:cNvSpPr/>
              <p:nvPr/>
            </p:nvSpPr>
            <p:spPr>
              <a:xfrm>
                <a:off x="659500" y="1063750"/>
                <a:ext cx="47350" cy="247675"/>
              </a:xfrm>
              <a:custGeom>
                <a:avLst/>
                <a:gdLst/>
                <a:ahLst/>
                <a:cxnLst/>
                <a:rect l="l" t="t" r="r" b="b"/>
                <a:pathLst>
                  <a:path w="1894" h="9907" extrusionOk="0">
                    <a:moveTo>
                      <a:pt x="1167" y="0"/>
                    </a:moveTo>
                    <a:lnTo>
                      <a:pt x="0" y="7418"/>
                    </a:lnTo>
                    <a:cubicBezTo>
                      <a:pt x="107" y="8335"/>
                      <a:pt x="226" y="9192"/>
                      <a:pt x="357" y="9906"/>
                    </a:cubicBezTo>
                    <a:lnTo>
                      <a:pt x="1893" y="107"/>
                    </a:lnTo>
                    <a:lnTo>
                      <a:pt x="116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18"/>
              <p:cNvSpPr/>
              <p:nvPr/>
            </p:nvSpPr>
            <p:spPr>
              <a:xfrm>
                <a:off x="668425" y="1066425"/>
                <a:ext cx="57175" cy="253325"/>
              </a:xfrm>
              <a:custGeom>
                <a:avLst/>
                <a:gdLst/>
                <a:ahLst/>
                <a:cxnLst/>
                <a:rect l="l" t="t" r="r" b="b"/>
                <a:pathLst>
                  <a:path w="2287" h="10133" extrusionOk="0">
                    <a:moveTo>
                      <a:pt x="1548" y="0"/>
                    </a:moveTo>
                    <a:lnTo>
                      <a:pt x="0" y="9799"/>
                    </a:lnTo>
                    <a:cubicBezTo>
                      <a:pt x="24" y="9906"/>
                      <a:pt x="48" y="10025"/>
                      <a:pt x="72" y="10133"/>
                    </a:cubicBezTo>
                    <a:cubicBezTo>
                      <a:pt x="346" y="9656"/>
                      <a:pt x="643" y="9109"/>
                      <a:pt x="965" y="8501"/>
                    </a:cubicBezTo>
                    <a:lnTo>
                      <a:pt x="2286" y="96"/>
                    </a:lnTo>
                    <a:lnTo>
                      <a:pt x="154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18"/>
              <p:cNvSpPr/>
              <p:nvPr/>
            </p:nvSpPr>
            <p:spPr>
              <a:xfrm>
                <a:off x="692225" y="1069100"/>
                <a:ext cx="51525" cy="209875"/>
              </a:xfrm>
              <a:custGeom>
                <a:avLst/>
                <a:gdLst/>
                <a:ahLst/>
                <a:cxnLst/>
                <a:rect l="l" t="t" r="r" b="b"/>
                <a:pathLst>
                  <a:path w="2061" h="8395" extrusionOk="0">
                    <a:moveTo>
                      <a:pt x="1322" y="0"/>
                    </a:moveTo>
                    <a:lnTo>
                      <a:pt x="1" y="8394"/>
                    </a:lnTo>
                    <a:cubicBezTo>
                      <a:pt x="358" y="7740"/>
                      <a:pt x="715" y="7025"/>
                      <a:pt x="1096" y="6275"/>
                    </a:cubicBezTo>
                    <a:lnTo>
                      <a:pt x="2061" y="96"/>
                    </a:lnTo>
                    <a:lnTo>
                      <a:pt x="132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18"/>
              <p:cNvSpPr/>
              <p:nvPr/>
            </p:nvSpPr>
            <p:spPr>
              <a:xfrm>
                <a:off x="719625" y="1071475"/>
                <a:ext cx="42575" cy="154525"/>
              </a:xfrm>
              <a:custGeom>
                <a:avLst/>
                <a:gdLst/>
                <a:ahLst/>
                <a:cxnLst/>
                <a:rect l="l" t="t" r="r" b="b"/>
                <a:pathLst>
                  <a:path w="1703" h="6181" extrusionOk="0">
                    <a:moveTo>
                      <a:pt x="965" y="1"/>
                    </a:moveTo>
                    <a:lnTo>
                      <a:pt x="0" y="6180"/>
                    </a:lnTo>
                    <a:cubicBezTo>
                      <a:pt x="357" y="5466"/>
                      <a:pt x="726" y="4716"/>
                      <a:pt x="1096" y="3966"/>
                    </a:cubicBezTo>
                    <a:lnTo>
                      <a:pt x="1703" y="108"/>
                    </a:lnTo>
                    <a:lnTo>
                      <a:pt x="96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663;p18"/>
              <p:cNvSpPr/>
              <p:nvPr/>
            </p:nvSpPr>
            <p:spPr>
              <a:xfrm>
                <a:off x="747000" y="1074150"/>
                <a:ext cx="33650" cy="96475"/>
              </a:xfrm>
              <a:custGeom>
                <a:avLst/>
                <a:gdLst/>
                <a:ahLst/>
                <a:cxnLst/>
                <a:rect l="l" t="t" r="r" b="b"/>
                <a:pathLst>
                  <a:path w="1346" h="3859" extrusionOk="0">
                    <a:moveTo>
                      <a:pt x="608" y="1"/>
                    </a:moveTo>
                    <a:lnTo>
                      <a:pt x="1" y="3859"/>
                    </a:lnTo>
                    <a:cubicBezTo>
                      <a:pt x="370" y="3120"/>
                      <a:pt x="751" y="2370"/>
                      <a:pt x="1108" y="1656"/>
                    </a:cubicBezTo>
                    <a:lnTo>
                      <a:pt x="1346" y="108"/>
                    </a:lnTo>
                    <a:lnTo>
                      <a:pt x="608"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664;p18"/>
              <p:cNvSpPr/>
              <p:nvPr/>
            </p:nvSpPr>
            <p:spPr>
              <a:xfrm>
                <a:off x="774675" y="1076850"/>
                <a:ext cx="18475" cy="38700"/>
              </a:xfrm>
              <a:custGeom>
                <a:avLst/>
                <a:gdLst/>
                <a:ahLst/>
                <a:cxnLst/>
                <a:rect l="l" t="t" r="r" b="b"/>
                <a:pathLst>
                  <a:path w="739" h="1548" extrusionOk="0">
                    <a:moveTo>
                      <a:pt x="239" y="0"/>
                    </a:moveTo>
                    <a:lnTo>
                      <a:pt x="1" y="1548"/>
                    </a:lnTo>
                    <a:cubicBezTo>
                      <a:pt x="251" y="1048"/>
                      <a:pt x="501" y="548"/>
                      <a:pt x="739" y="71"/>
                    </a:cubicBezTo>
                    <a:lnTo>
                      <a:pt x="23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18"/>
              <p:cNvSpPr/>
              <p:nvPr/>
            </p:nvSpPr>
            <p:spPr>
              <a:xfrm>
                <a:off x="623775" y="968200"/>
                <a:ext cx="212850" cy="110450"/>
              </a:xfrm>
              <a:custGeom>
                <a:avLst/>
                <a:gdLst/>
                <a:ahLst/>
                <a:cxnLst/>
                <a:rect l="l" t="t" r="r" b="b"/>
                <a:pathLst>
                  <a:path w="8514" h="4418" extrusionOk="0">
                    <a:moveTo>
                      <a:pt x="0" y="0"/>
                    </a:moveTo>
                    <a:cubicBezTo>
                      <a:pt x="250" y="1012"/>
                      <a:pt x="429" y="2036"/>
                      <a:pt x="548" y="3060"/>
                    </a:cubicBezTo>
                    <a:cubicBezTo>
                      <a:pt x="572" y="3215"/>
                      <a:pt x="584" y="3370"/>
                      <a:pt x="608" y="3536"/>
                    </a:cubicBezTo>
                    <a:lnTo>
                      <a:pt x="1120" y="3608"/>
                    </a:lnTo>
                    <a:lnTo>
                      <a:pt x="1858" y="3715"/>
                    </a:lnTo>
                    <a:lnTo>
                      <a:pt x="2596" y="3822"/>
                    </a:lnTo>
                    <a:lnTo>
                      <a:pt x="3346" y="3929"/>
                    </a:lnTo>
                    <a:lnTo>
                      <a:pt x="4084" y="4036"/>
                    </a:lnTo>
                    <a:lnTo>
                      <a:pt x="4822" y="4132"/>
                    </a:lnTo>
                    <a:lnTo>
                      <a:pt x="5572" y="4239"/>
                    </a:lnTo>
                    <a:lnTo>
                      <a:pt x="6299" y="4346"/>
                    </a:lnTo>
                    <a:lnTo>
                      <a:pt x="6811" y="4417"/>
                    </a:lnTo>
                    <a:cubicBezTo>
                      <a:pt x="6906" y="4239"/>
                      <a:pt x="7001" y="4060"/>
                      <a:pt x="7085" y="3882"/>
                    </a:cubicBezTo>
                    <a:cubicBezTo>
                      <a:pt x="7608" y="2882"/>
                      <a:pt x="8097" y="1989"/>
                      <a:pt x="8513" y="1310"/>
                    </a:cubicBezTo>
                    <a:cubicBezTo>
                      <a:pt x="5656" y="1024"/>
                      <a:pt x="2810" y="596"/>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18"/>
              <p:cNvSpPr/>
              <p:nvPr/>
            </p:nvSpPr>
            <p:spPr>
              <a:xfrm>
                <a:off x="326400" y="975625"/>
                <a:ext cx="13425" cy="48850"/>
              </a:xfrm>
              <a:custGeom>
                <a:avLst/>
                <a:gdLst/>
                <a:ahLst/>
                <a:cxnLst/>
                <a:rect l="l" t="t" r="r" b="b"/>
                <a:pathLst>
                  <a:path w="537" h="1954" extrusionOk="0">
                    <a:moveTo>
                      <a:pt x="37" y="1"/>
                    </a:moveTo>
                    <a:cubicBezTo>
                      <a:pt x="37" y="632"/>
                      <a:pt x="25" y="1287"/>
                      <a:pt x="1" y="1954"/>
                    </a:cubicBezTo>
                    <a:lnTo>
                      <a:pt x="537" y="144"/>
                    </a:lnTo>
                    <a:lnTo>
                      <a:pt x="3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667;p18"/>
              <p:cNvSpPr/>
              <p:nvPr/>
            </p:nvSpPr>
            <p:spPr>
              <a:xfrm>
                <a:off x="324325" y="979200"/>
                <a:ext cx="33675" cy="118800"/>
              </a:xfrm>
              <a:custGeom>
                <a:avLst/>
                <a:gdLst/>
                <a:ahLst/>
                <a:cxnLst/>
                <a:rect l="l" t="t" r="r" b="b"/>
                <a:pathLst>
                  <a:path w="1347" h="4752" extrusionOk="0">
                    <a:moveTo>
                      <a:pt x="620" y="1"/>
                    </a:moveTo>
                    <a:lnTo>
                      <a:pt x="84" y="1811"/>
                    </a:lnTo>
                    <a:cubicBezTo>
                      <a:pt x="60" y="2775"/>
                      <a:pt x="36" y="3775"/>
                      <a:pt x="1" y="4751"/>
                    </a:cubicBezTo>
                    <a:lnTo>
                      <a:pt x="1346" y="203"/>
                    </a:lnTo>
                    <a:lnTo>
                      <a:pt x="62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18"/>
              <p:cNvSpPr/>
              <p:nvPr/>
            </p:nvSpPr>
            <p:spPr>
              <a:xfrm>
                <a:off x="322550" y="984275"/>
                <a:ext cx="53000" cy="185150"/>
              </a:xfrm>
              <a:custGeom>
                <a:avLst/>
                <a:gdLst/>
                <a:ahLst/>
                <a:cxnLst/>
                <a:rect l="l" t="t" r="r" b="b"/>
                <a:pathLst>
                  <a:path w="2120" h="7406" extrusionOk="0">
                    <a:moveTo>
                      <a:pt x="1405" y="0"/>
                    </a:moveTo>
                    <a:lnTo>
                      <a:pt x="72" y="4548"/>
                    </a:lnTo>
                    <a:cubicBezTo>
                      <a:pt x="36" y="5537"/>
                      <a:pt x="12" y="6501"/>
                      <a:pt x="0" y="7406"/>
                    </a:cubicBezTo>
                    <a:lnTo>
                      <a:pt x="2120" y="215"/>
                    </a:lnTo>
                    <a:lnTo>
                      <a:pt x="140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 name="Google Shape;669;p18"/>
              <p:cNvSpPr/>
              <p:nvPr/>
            </p:nvSpPr>
            <p:spPr>
              <a:xfrm>
                <a:off x="322550" y="989625"/>
                <a:ext cx="71150" cy="242925"/>
              </a:xfrm>
              <a:custGeom>
                <a:avLst/>
                <a:gdLst/>
                <a:ahLst/>
                <a:cxnLst/>
                <a:rect l="l" t="t" r="r" b="b"/>
                <a:pathLst>
                  <a:path w="2846" h="9717" extrusionOk="0">
                    <a:moveTo>
                      <a:pt x="2120" y="1"/>
                    </a:moveTo>
                    <a:lnTo>
                      <a:pt x="12" y="7192"/>
                    </a:lnTo>
                    <a:cubicBezTo>
                      <a:pt x="0" y="8132"/>
                      <a:pt x="12" y="8978"/>
                      <a:pt x="48" y="9716"/>
                    </a:cubicBezTo>
                    <a:lnTo>
                      <a:pt x="2846" y="191"/>
                    </a:lnTo>
                    <a:lnTo>
                      <a:pt x="212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670;p18"/>
              <p:cNvSpPr/>
              <p:nvPr/>
            </p:nvSpPr>
            <p:spPr>
              <a:xfrm>
                <a:off x="323725" y="994400"/>
                <a:ext cx="87850" cy="246775"/>
              </a:xfrm>
              <a:custGeom>
                <a:avLst/>
                <a:gdLst/>
                <a:ahLst/>
                <a:cxnLst/>
                <a:rect l="l" t="t" r="r" b="b"/>
                <a:pathLst>
                  <a:path w="3514" h="9871" extrusionOk="0">
                    <a:moveTo>
                      <a:pt x="2799" y="0"/>
                    </a:moveTo>
                    <a:lnTo>
                      <a:pt x="1" y="9525"/>
                    </a:lnTo>
                    <a:cubicBezTo>
                      <a:pt x="1" y="9644"/>
                      <a:pt x="13" y="9751"/>
                      <a:pt x="25" y="9870"/>
                    </a:cubicBezTo>
                    <a:cubicBezTo>
                      <a:pt x="358" y="9430"/>
                      <a:pt x="727" y="8918"/>
                      <a:pt x="1120" y="8358"/>
                    </a:cubicBezTo>
                    <a:lnTo>
                      <a:pt x="3513" y="202"/>
                    </a:lnTo>
                    <a:lnTo>
                      <a:pt x="279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18"/>
              <p:cNvSpPr/>
              <p:nvPr/>
            </p:nvSpPr>
            <p:spPr>
              <a:xfrm>
                <a:off x="351725" y="999450"/>
                <a:ext cx="77700" cy="203925"/>
              </a:xfrm>
              <a:custGeom>
                <a:avLst/>
                <a:gdLst/>
                <a:ahLst/>
                <a:cxnLst/>
                <a:rect l="l" t="t" r="r" b="b"/>
                <a:pathLst>
                  <a:path w="3108" h="8157" extrusionOk="0">
                    <a:moveTo>
                      <a:pt x="2393" y="0"/>
                    </a:moveTo>
                    <a:lnTo>
                      <a:pt x="0" y="8156"/>
                    </a:lnTo>
                    <a:cubicBezTo>
                      <a:pt x="429" y="7549"/>
                      <a:pt x="881" y="6882"/>
                      <a:pt x="1357" y="6192"/>
                    </a:cubicBezTo>
                    <a:lnTo>
                      <a:pt x="3108" y="203"/>
                    </a:lnTo>
                    <a:lnTo>
                      <a:pt x="2393"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18"/>
              <p:cNvSpPr/>
              <p:nvPr/>
            </p:nvSpPr>
            <p:spPr>
              <a:xfrm>
                <a:off x="385350" y="1004500"/>
                <a:ext cx="61925" cy="149750"/>
              </a:xfrm>
              <a:custGeom>
                <a:avLst/>
                <a:gdLst/>
                <a:ahLst/>
                <a:cxnLst/>
                <a:rect l="l" t="t" r="r" b="b"/>
                <a:pathLst>
                  <a:path w="2477" h="5990" extrusionOk="0">
                    <a:moveTo>
                      <a:pt x="1763" y="1"/>
                    </a:moveTo>
                    <a:lnTo>
                      <a:pt x="0" y="5990"/>
                    </a:lnTo>
                    <a:cubicBezTo>
                      <a:pt x="453" y="5323"/>
                      <a:pt x="917" y="4632"/>
                      <a:pt x="1382" y="3942"/>
                    </a:cubicBezTo>
                    <a:lnTo>
                      <a:pt x="2477" y="191"/>
                    </a:lnTo>
                    <a:lnTo>
                      <a:pt x="176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18"/>
              <p:cNvSpPr/>
              <p:nvPr/>
            </p:nvSpPr>
            <p:spPr>
              <a:xfrm>
                <a:off x="419875" y="1009275"/>
                <a:ext cx="45575" cy="93775"/>
              </a:xfrm>
              <a:custGeom>
                <a:avLst/>
                <a:gdLst/>
                <a:ahLst/>
                <a:cxnLst/>
                <a:rect l="l" t="t" r="r" b="b"/>
                <a:pathLst>
                  <a:path w="1823" h="3751" extrusionOk="0">
                    <a:moveTo>
                      <a:pt x="1096" y="0"/>
                    </a:moveTo>
                    <a:lnTo>
                      <a:pt x="1" y="3751"/>
                    </a:lnTo>
                    <a:cubicBezTo>
                      <a:pt x="465" y="3060"/>
                      <a:pt x="917" y="2370"/>
                      <a:pt x="1370" y="1703"/>
                    </a:cubicBezTo>
                    <a:lnTo>
                      <a:pt x="1822" y="203"/>
                    </a:lnTo>
                    <a:lnTo>
                      <a:pt x="109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674;p18"/>
              <p:cNvSpPr/>
              <p:nvPr/>
            </p:nvSpPr>
            <p:spPr>
              <a:xfrm>
                <a:off x="454100" y="1014325"/>
                <a:ext cx="23550" cy="37525"/>
              </a:xfrm>
              <a:custGeom>
                <a:avLst/>
                <a:gdLst/>
                <a:ahLst/>
                <a:cxnLst/>
                <a:rect l="l" t="t" r="r" b="b"/>
                <a:pathLst>
                  <a:path w="942" h="1501" extrusionOk="0">
                    <a:moveTo>
                      <a:pt x="441" y="1"/>
                    </a:moveTo>
                    <a:lnTo>
                      <a:pt x="1" y="1501"/>
                    </a:lnTo>
                    <a:cubicBezTo>
                      <a:pt x="322" y="1037"/>
                      <a:pt x="632" y="572"/>
                      <a:pt x="941" y="144"/>
                    </a:cubicBezTo>
                    <a:lnTo>
                      <a:pt x="44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18"/>
              <p:cNvSpPr/>
              <p:nvPr/>
            </p:nvSpPr>
            <p:spPr>
              <a:xfrm>
                <a:off x="323725" y="886350"/>
                <a:ext cx="206300" cy="131575"/>
              </a:xfrm>
              <a:custGeom>
                <a:avLst/>
                <a:gdLst/>
                <a:ahLst/>
                <a:cxnLst/>
                <a:rect l="l" t="t" r="r" b="b"/>
                <a:pathLst>
                  <a:path w="8252" h="5263" extrusionOk="0">
                    <a:moveTo>
                      <a:pt x="1" y="0"/>
                    </a:moveTo>
                    <a:cubicBezTo>
                      <a:pt x="120" y="1036"/>
                      <a:pt x="168" y="2072"/>
                      <a:pt x="156" y="3108"/>
                    </a:cubicBezTo>
                    <a:lnTo>
                      <a:pt x="156" y="3584"/>
                    </a:lnTo>
                    <a:lnTo>
                      <a:pt x="656" y="3715"/>
                    </a:lnTo>
                    <a:lnTo>
                      <a:pt x="1370" y="3917"/>
                    </a:lnTo>
                    <a:lnTo>
                      <a:pt x="2084" y="4120"/>
                    </a:lnTo>
                    <a:lnTo>
                      <a:pt x="2799" y="4322"/>
                    </a:lnTo>
                    <a:lnTo>
                      <a:pt x="3513" y="4524"/>
                    </a:lnTo>
                    <a:lnTo>
                      <a:pt x="4228" y="4715"/>
                    </a:lnTo>
                    <a:lnTo>
                      <a:pt x="4954" y="4917"/>
                    </a:lnTo>
                    <a:lnTo>
                      <a:pt x="5668" y="5120"/>
                    </a:lnTo>
                    <a:lnTo>
                      <a:pt x="6156" y="5263"/>
                    </a:lnTo>
                    <a:cubicBezTo>
                      <a:pt x="6275" y="5084"/>
                      <a:pt x="6394" y="4929"/>
                      <a:pt x="6502" y="4763"/>
                    </a:cubicBezTo>
                    <a:cubicBezTo>
                      <a:pt x="7156" y="3834"/>
                      <a:pt x="7752" y="3012"/>
                      <a:pt x="8252" y="2393"/>
                    </a:cubicBezTo>
                    <a:cubicBezTo>
                      <a:pt x="5466" y="1750"/>
                      <a:pt x="2704" y="953"/>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76;p18"/>
              <p:cNvSpPr/>
              <p:nvPr/>
            </p:nvSpPr>
            <p:spPr>
              <a:xfrm>
                <a:off x="19225" y="864025"/>
                <a:ext cx="17900" cy="48525"/>
              </a:xfrm>
              <a:custGeom>
                <a:avLst/>
                <a:gdLst/>
                <a:ahLst/>
                <a:cxnLst/>
                <a:rect l="l" t="t" r="r" b="b"/>
                <a:pathLst>
                  <a:path w="716" h="1941" extrusionOk="0">
                    <a:moveTo>
                      <a:pt x="227" y="0"/>
                    </a:moveTo>
                    <a:cubicBezTo>
                      <a:pt x="167" y="619"/>
                      <a:pt x="84" y="1274"/>
                      <a:pt x="1" y="1941"/>
                    </a:cubicBezTo>
                    <a:lnTo>
                      <a:pt x="715" y="191"/>
                    </a:lnTo>
                    <a:lnTo>
                      <a:pt x="22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18"/>
              <p:cNvSpPr/>
              <p:nvPr/>
            </p:nvSpPr>
            <p:spPr>
              <a:xfrm>
                <a:off x="9400" y="868775"/>
                <a:ext cx="44675" cy="116400"/>
              </a:xfrm>
              <a:custGeom>
                <a:avLst/>
                <a:gdLst/>
                <a:ahLst/>
                <a:cxnLst/>
                <a:rect l="l" t="t" r="r" b="b"/>
                <a:pathLst>
                  <a:path w="1787" h="4656" extrusionOk="0">
                    <a:moveTo>
                      <a:pt x="1108" y="1"/>
                    </a:moveTo>
                    <a:lnTo>
                      <a:pt x="394" y="1751"/>
                    </a:lnTo>
                    <a:cubicBezTo>
                      <a:pt x="263" y="2703"/>
                      <a:pt x="132" y="3692"/>
                      <a:pt x="1" y="4656"/>
                    </a:cubicBezTo>
                    <a:lnTo>
                      <a:pt x="1787" y="274"/>
                    </a:lnTo>
                    <a:lnTo>
                      <a:pt x="1108"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78;p18"/>
              <p:cNvSpPr/>
              <p:nvPr/>
            </p:nvSpPr>
            <p:spPr>
              <a:xfrm>
                <a:off x="775" y="875625"/>
                <a:ext cx="71175" cy="180700"/>
              </a:xfrm>
              <a:custGeom>
                <a:avLst/>
                <a:gdLst/>
                <a:ahLst/>
                <a:cxnLst/>
                <a:rect l="l" t="t" r="r" b="b"/>
                <a:pathLst>
                  <a:path w="2847" h="7228" extrusionOk="0">
                    <a:moveTo>
                      <a:pt x="2144" y="0"/>
                    </a:moveTo>
                    <a:lnTo>
                      <a:pt x="358" y="4382"/>
                    </a:lnTo>
                    <a:cubicBezTo>
                      <a:pt x="227" y="5370"/>
                      <a:pt x="96" y="6323"/>
                      <a:pt x="1" y="7228"/>
                    </a:cubicBezTo>
                    <a:lnTo>
                      <a:pt x="2846" y="274"/>
                    </a:lnTo>
                    <a:lnTo>
                      <a:pt x="214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p18"/>
              <p:cNvSpPr/>
              <p:nvPr/>
            </p:nvSpPr>
            <p:spPr>
              <a:xfrm>
                <a:off x="-4875" y="882475"/>
                <a:ext cx="93775" cy="236350"/>
              </a:xfrm>
              <a:custGeom>
                <a:avLst/>
                <a:gdLst/>
                <a:ahLst/>
                <a:cxnLst/>
                <a:rect l="l" t="t" r="r" b="b"/>
                <a:pathLst>
                  <a:path w="3751" h="9454" extrusionOk="0">
                    <a:moveTo>
                      <a:pt x="3060" y="0"/>
                    </a:moveTo>
                    <a:lnTo>
                      <a:pt x="215" y="6942"/>
                    </a:lnTo>
                    <a:cubicBezTo>
                      <a:pt x="119" y="7870"/>
                      <a:pt x="36" y="8728"/>
                      <a:pt x="0" y="9454"/>
                    </a:cubicBezTo>
                    <a:lnTo>
                      <a:pt x="3751" y="274"/>
                    </a:lnTo>
                    <a:lnTo>
                      <a:pt x="306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18"/>
              <p:cNvSpPr/>
              <p:nvPr/>
            </p:nvSpPr>
            <p:spPr>
              <a:xfrm>
                <a:off x="-5175" y="889325"/>
                <a:ext cx="111350" cy="238150"/>
              </a:xfrm>
              <a:custGeom>
                <a:avLst/>
                <a:gdLst/>
                <a:ahLst/>
                <a:cxnLst/>
                <a:rect l="l" t="t" r="r" b="b"/>
                <a:pathLst>
                  <a:path w="4454" h="9526" extrusionOk="0">
                    <a:moveTo>
                      <a:pt x="3763" y="0"/>
                    </a:moveTo>
                    <a:lnTo>
                      <a:pt x="12" y="9180"/>
                    </a:lnTo>
                    <a:cubicBezTo>
                      <a:pt x="12" y="9299"/>
                      <a:pt x="0" y="9418"/>
                      <a:pt x="0" y="9525"/>
                    </a:cubicBezTo>
                    <a:cubicBezTo>
                      <a:pt x="370" y="9120"/>
                      <a:pt x="786" y="8656"/>
                      <a:pt x="1239" y="8144"/>
                    </a:cubicBezTo>
                    <a:lnTo>
                      <a:pt x="4453" y="274"/>
                    </a:lnTo>
                    <a:lnTo>
                      <a:pt x="376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18"/>
              <p:cNvSpPr/>
              <p:nvPr/>
            </p:nvSpPr>
            <p:spPr>
              <a:xfrm>
                <a:off x="25775" y="896150"/>
                <a:ext cx="97650" cy="196775"/>
              </a:xfrm>
              <a:custGeom>
                <a:avLst/>
                <a:gdLst/>
                <a:ahLst/>
                <a:cxnLst/>
                <a:rect l="l" t="t" r="r" b="b"/>
                <a:pathLst>
                  <a:path w="3906" h="7871" extrusionOk="0">
                    <a:moveTo>
                      <a:pt x="3215" y="1"/>
                    </a:moveTo>
                    <a:lnTo>
                      <a:pt x="1" y="7871"/>
                    </a:lnTo>
                    <a:cubicBezTo>
                      <a:pt x="489" y="7311"/>
                      <a:pt x="1013" y="6692"/>
                      <a:pt x="1548" y="6049"/>
                    </a:cubicBezTo>
                    <a:lnTo>
                      <a:pt x="3906" y="275"/>
                    </a:lnTo>
                    <a:lnTo>
                      <a:pt x="3215"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682;p18"/>
              <p:cNvSpPr/>
              <p:nvPr/>
            </p:nvSpPr>
            <p:spPr>
              <a:xfrm>
                <a:off x="64475" y="903000"/>
                <a:ext cx="76525" cy="144400"/>
              </a:xfrm>
              <a:custGeom>
                <a:avLst/>
                <a:gdLst/>
                <a:ahLst/>
                <a:cxnLst/>
                <a:rect l="l" t="t" r="r" b="b"/>
                <a:pathLst>
                  <a:path w="3061" h="5776" extrusionOk="0">
                    <a:moveTo>
                      <a:pt x="2358" y="1"/>
                    </a:moveTo>
                    <a:lnTo>
                      <a:pt x="0" y="5775"/>
                    </a:lnTo>
                    <a:cubicBezTo>
                      <a:pt x="512" y="5168"/>
                      <a:pt x="1036" y="4525"/>
                      <a:pt x="1572" y="3882"/>
                    </a:cubicBezTo>
                    <a:lnTo>
                      <a:pt x="3060" y="275"/>
                    </a:lnTo>
                    <a:lnTo>
                      <a:pt x="235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18"/>
              <p:cNvSpPr/>
              <p:nvPr/>
            </p:nvSpPr>
            <p:spPr>
              <a:xfrm>
                <a:off x="103775" y="909850"/>
                <a:ext cx="54475" cy="90225"/>
              </a:xfrm>
              <a:custGeom>
                <a:avLst/>
                <a:gdLst/>
                <a:ahLst/>
                <a:cxnLst/>
                <a:rect l="l" t="t" r="r" b="b"/>
                <a:pathLst>
                  <a:path w="2179" h="3609" extrusionOk="0">
                    <a:moveTo>
                      <a:pt x="1488" y="1"/>
                    </a:moveTo>
                    <a:lnTo>
                      <a:pt x="0" y="3608"/>
                    </a:lnTo>
                    <a:cubicBezTo>
                      <a:pt x="536" y="2977"/>
                      <a:pt x="1060" y="2334"/>
                      <a:pt x="1584" y="1715"/>
                    </a:cubicBezTo>
                    <a:lnTo>
                      <a:pt x="2179" y="275"/>
                    </a:lnTo>
                    <a:lnTo>
                      <a:pt x="1488"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18"/>
              <p:cNvSpPr/>
              <p:nvPr/>
            </p:nvSpPr>
            <p:spPr>
              <a:xfrm>
                <a:off x="143350" y="916700"/>
                <a:ext cx="26825" cy="36050"/>
              </a:xfrm>
              <a:custGeom>
                <a:avLst/>
                <a:gdLst/>
                <a:ahLst/>
                <a:cxnLst/>
                <a:rect l="l" t="t" r="r" b="b"/>
                <a:pathLst>
                  <a:path w="1073" h="1442" extrusionOk="0">
                    <a:moveTo>
                      <a:pt x="596" y="1"/>
                    </a:moveTo>
                    <a:lnTo>
                      <a:pt x="1" y="1441"/>
                    </a:lnTo>
                    <a:cubicBezTo>
                      <a:pt x="370" y="1013"/>
                      <a:pt x="727" y="584"/>
                      <a:pt x="1072" y="179"/>
                    </a:cubicBezTo>
                    <a:lnTo>
                      <a:pt x="59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18"/>
              <p:cNvSpPr/>
              <p:nvPr/>
            </p:nvSpPr>
            <p:spPr>
              <a:xfrm>
                <a:off x="24875" y="774725"/>
                <a:ext cx="204825" cy="146475"/>
              </a:xfrm>
              <a:custGeom>
                <a:avLst/>
                <a:gdLst/>
                <a:ahLst/>
                <a:cxnLst/>
                <a:rect l="l" t="t" r="r" b="b"/>
                <a:pathLst>
                  <a:path w="8193" h="5859" extrusionOk="0">
                    <a:moveTo>
                      <a:pt x="227" y="0"/>
                    </a:moveTo>
                    <a:lnTo>
                      <a:pt x="227" y="0"/>
                    </a:lnTo>
                    <a:cubicBezTo>
                      <a:pt x="239" y="1036"/>
                      <a:pt x="180" y="2072"/>
                      <a:pt x="60" y="3108"/>
                    </a:cubicBezTo>
                    <a:cubicBezTo>
                      <a:pt x="37" y="3251"/>
                      <a:pt x="25" y="3417"/>
                      <a:pt x="1" y="3572"/>
                    </a:cubicBezTo>
                    <a:lnTo>
                      <a:pt x="489" y="3763"/>
                    </a:lnTo>
                    <a:lnTo>
                      <a:pt x="1180" y="4036"/>
                    </a:lnTo>
                    <a:lnTo>
                      <a:pt x="1870" y="4310"/>
                    </a:lnTo>
                    <a:lnTo>
                      <a:pt x="2561" y="4584"/>
                    </a:lnTo>
                    <a:lnTo>
                      <a:pt x="3251" y="4858"/>
                    </a:lnTo>
                    <a:lnTo>
                      <a:pt x="3942" y="5132"/>
                    </a:lnTo>
                    <a:lnTo>
                      <a:pt x="4632" y="5406"/>
                    </a:lnTo>
                    <a:lnTo>
                      <a:pt x="5335" y="5680"/>
                    </a:lnTo>
                    <a:lnTo>
                      <a:pt x="5811" y="5858"/>
                    </a:lnTo>
                    <a:lnTo>
                      <a:pt x="6204" y="5406"/>
                    </a:lnTo>
                    <a:cubicBezTo>
                      <a:pt x="6954" y="4548"/>
                      <a:pt x="7633" y="3786"/>
                      <a:pt x="8192" y="3227"/>
                    </a:cubicBezTo>
                    <a:cubicBezTo>
                      <a:pt x="5478" y="2298"/>
                      <a:pt x="2823" y="1215"/>
                      <a:pt x="2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18"/>
              <p:cNvSpPr/>
              <p:nvPr/>
            </p:nvSpPr>
            <p:spPr>
              <a:xfrm>
                <a:off x="1588775" y="1078925"/>
                <a:ext cx="19975" cy="46750"/>
              </a:xfrm>
              <a:custGeom>
                <a:avLst/>
                <a:gdLst/>
                <a:ahLst/>
                <a:cxnLst/>
                <a:rect l="l" t="t" r="r" b="b"/>
                <a:pathLst>
                  <a:path w="799" h="1870" extrusionOk="0">
                    <a:moveTo>
                      <a:pt x="512" y="0"/>
                    </a:moveTo>
                    <a:lnTo>
                      <a:pt x="0" y="84"/>
                    </a:lnTo>
                    <a:cubicBezTo>
                      <a:pt x="262" y="655"/>
                      <a:pt x="536" y="1251"/>
                      <a:pt x="798" y="1870"/>
                    </a:cubicBezTo>
                    <a:lnTo>
                      <a:pt x="51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18"/>
              <p:cNvSpPr/>
              <p:nvPr/>
            </p:nvSpPr>
            <p:spPr>
              <a:xfrm>
                <a:off x="1601575" y="1075950"/>
                <a:ext cx="36325" cy="117000"/>
              </a:xfrm>
              <a:custGeom>
                <a:avLst/>
                <a:gdLst/>
                <a:ahLst/>
                <a:cxnLst/>
                <a:rect l="l" t="t" r="r" b="b"/>
                <a:pathLst>
                  <a:path w="1453" h="4680" extrusionOk="0">
                    <a:moveTo>
                      <a:pt x="739" y="0"/>
                    </a:moveTo>
                    <a:lnTo>
                      <a:pt x="0" y="119"/>
                    </a:lnTo>
                    <a:lnTo>
                      <a:pt x="286" y="1989"/>
                    </a:lnTo>
                    <a:cubicBezTo>
                      <a:pt x="679" y="2870"/>
                      <a:pt x="1072" y="3775"/>
                      <a:pt x="1453" y="4679"/>
                    </a:cubicBezTo>
                    <a:lnTo>
                      <a:pt x="73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18"/>
              <p:cNvSpPr/>
              <p:nvPr/>
            </p:nvSpPr>
            <p:spPr>
              <a:xfrm>
                <a:off x="1620025" y="1072675"/>
                <a:ext cx="47050" cy="185450"/>
              </a:xfrm>
              <a:custGeom>
                <a:avLst/>
                <a:gdLst/>
                <a:ahLst/>
                <a:cxnLst/>
                <a:rect l="l" t="t" r="r" b="b"/>
                <a:pathLst>
                  <a:path w="1882" h="7418" extrusionOk="0">
                    <a:moveTo>
                      <a:pt x="727" y="0"/>
                    </a:moveTo>
                    <a:lnTo>
                      <a:pt x="1" y="131"/>
                    </a:lnTo>
                    <a:lnTo>
                      <a:pt x="715" y="4810"/>
                    </a:lnTo>
                    <a:cubicBezTo>
                      <a:pt x="1120" y="5715"/>
                      <a:pt x="1501" y="6608"/>
                      <a:pt x="1882" y="7418"/>
                    </a:cubicBezTo>
                    <a:lnTo>
                      <a:pt x="72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18"/>
              <p:cNvSpPr/>
              <p:nvPr/>
            </p:nvSpPr>
            <p:spPr>
              <a:xfrm>
                <a:off x="1638175" y="1069700"/>
                <a:ext cx="56300" cy="245000"/>
              </a:xfrm>
              <a:custGeom>
                <a:avLst/>
                <a:gdLst/>
                <a:ahLst/>
                <a:cxnLst/>
                <a:rect l="l" t="t" r="r" b="b"/>
                <a:pathLst>
                  <a:path w="2252" h="9800" extrusionOk="0">
                    <a:moveTo>
                      <a:pt x="739" y="0"/>
                    </a:moveTo>
                    <a:lnTo>
                      <a:pt x="1" y="119"/>
                    </a:lnTo>
                    <a:lnTo>
                      <a:pt x="1156" y="7537"/>
                    </a:lnTo>
                    <a:cubicBezTo>
                      <a:pt x="1537" y="8394"/>
                      <a:pt x="1918" y="9168"/>
                      <a:pt x="2251" y="9799"/>
                    </a:cubicBezTo>
                    <a:lnTo>
                      <a:pt x="73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18"/>
              <p:cNvSpPr/>
              <p:nvPr/>
            </p:nvSpPr>
            <p:spPr>
              <a:xfrm>
                <a:off x="1656650" y="1066425"/>
                <a:ext cx="50900" cy="255700"/>
              </a:xfrm>
              <a:custGeom>
                <a:avLst/>
                <a:gdLst/>
                <a:ahLst/>
                <a:cxnLst/>
                <a:rect l="l" t="t" r="r" b="b"/>
                <a:pathLst>
                  <a:path w="2036" h="10228" extrusionOk="0">
                    <a:moveTo>
                      <a:pt x="726" y="0"/>
                    </a:moveTo>
                    <a:lnTo>
                      <a:pt x="0" y="131"/>
                    </a:lnTo>
                    <a:lnTo>
                      <a:pt x="1512" y="9930"/>
                    </a:lnTo>
                    <a:cubicBezTo>
                      <a:pt x="1572" y="10037"/>
                      <a:pt x="1631" y="10144"/>
                      <a:pt x="1679" y="10228"/>
                    </a:cubicBezTo>
                    <a:cubicBezTo>
                      <a:pt x="1798" y="9692"/>
                      <a:pt x="1917" y="9073"/>
                      <a:pt x="2036" y="8406"/>
                    </a:cubicBezTo>
                    <a:lnTo>
                      <a:pt x="72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18"/>
              <p:cNvSpPr/>
              <p:nvPr/>
            </p:nvSpPr>
            <p:spPr>
              <a:xfrm>
                <a:off x="1674800" y="1063450"/>
                <a:ext cx="42275" cy="213150"/>
              </a:xfrm>
              <a:custGeom>
                <a:avLst/>
                <a:gdLst/>
                <a:ahLst/>
                <a:cxnLst/>
                <a:rect l="l" t="t" r="r" b="b"/>
                <a:pathLst>
                  <a:path w="1691" h="8526" extrusionOk="0">
                    <a:moveTo>
                      <a:pt x="738" y="0"/>
                    </a:moveTo>
                    <a:lnTo>
                      <a:pt x="0" y="131"/>
                    </a:lnTo>
                    <a:lnTo>
                      <a:pt x="1310" y="8525"/>
                    </a:lnTo>
                    <a:cubicBezTo>
                      <a:pt x="1441" y="7799"/>
                      <a:pt x="1560" y="7001"/>
                      <a:pt x="1691" y="6180"/>
                    </a:cubicBezTo>
                    <a:lnTo>
                      <a:pt x="73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18"/>
              <p:cNvSpPr/>
              <p:nvPr/>
            </p:nvSpPr>
            <p:spPr>
              <a:xfrm>
                <a:off x="1693250" y="1060475"/>
                <a:ext cx="33350" cy="157475"/>
              </a:xfrm>
              <a:custGeom>
                <a:avLst/>
                <a:gdLst/>
                <a:ahLst/>
                <a:cxnLst/>
                <a:rect l="l" t="t" r="r" b="b"/>
                <a:pathLst>
                  <a:path w="1334" h="6299" extrusionOk="0">
                    <a:moveTo>
                      <a:pt x="739" y="0"/>
                    </a:moveTo>
                    <a:lnTo>
                      <a:pt x="0" y="119"/>
                    </a:lnTo>
                    <a:lnTo>
                      <a:pt x="965" y="6299"/>
                    </a:lnTo>
                    <a:cubicBezTo>
                      <a:pt x="1084" y="5501"/>
                      <a:pt x="1215" y="4679"/>
                      <a:pt x="1334" y="3858"/>
                    </a:cubicBezTo>
                    <a:lnTo>
                      <a:pt x="73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 name="Google Shape;693;p18"/>
              <p:cNvSpPr/>
              <p:nvPr/>
            </p:nvSpPr>
            <p:spPr>
              <a:xfrm>
                <a:off x="1711700" y="1057500"/>
                <a:ext cx="24150" cy="99425"/>
              </a:xfrm>
              <a:custGeom>
                <a:avLst/>
                <a:gdLst/>
                <a:ahLst/>
                <a:cxnLst/>
                <a:rect l="l" t="t" r="r" b="b"/>
                <a:pathLst>
                  <a:path w="966" h="3977" extrusionOk="0">
                    <a:moveTo>
                      <a:pt x="727" y="0"/>
                    </a:moveTo>
                    <a:lnTo>
                      <a:pt x="1" y="119"/>
                    </a:lnTo>
                    <a:lnTo>
                      <a:pt x="596" y="3977"/>
                    </a:lnTo>
                    <a:cubicBezTo>
                      <a:pt x="715" y="3155"/>
                      <a:pt x="846" y="2346"/>
                      <a:pt x="965" y="1548"/>
                    </a:cubicBezTo>
                    <a:lnTo>
                      <a:pt x="72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 name="Google Shape;694;p18"/>
              <p:cNvSpPr/>
              <p:nvPr/>
            </p:nvSpPr>
            <p:spPr>
              <a:xfrm>
                <a:off x="1729850" y="1055100"/>
                <a:ext cx="12525" cy="41100"/>
              </a:xfrm>
              <a:custGeom>
                <a:avLst/>
                <a:gdLst/>
                <a:ahLst/>
                <a:cxnLst/>
                <a:rect l="l" t="t" r="r" b="b"/>
                <a:pathLst>
                  <a:path w="501" h="1644" extrusionOk="0">
                    <a:moveTo>
                      <a:pt x="501" y="1"/>
                    </a:moveTo>
                    <a:lnTo>
                      <a:pt x="1" y="84"/>
                    </a:lnTo>
                    <a:lnTo>
                      <a:pt x="239" y="1644"/>
                    </a:lnTo>
                    <a:cubicBezTo>
                      <a:pt x="334" y="1084"/>
                      <a:pt x="418" y="525"/>
                      <a:pt x="50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18"/>
              <p:cNvSpPr/>
              <p:nvPr/>
            </p:nvSpPr>
            <p:spPr>
              <a:xfrm>
                <a:off x="1547400" y="968200"/>
                <a:ext cx="211950" cy="112825"/>
              </a:xfrm>
              <a:custGeom>
                <a:avLst/>
                <a:gdLst/>
                <a:ahLst/>
                <a:cxnLst/>
                <a:rect l="l" t="t" r="r" b="b"/>
                <a:pathLst>
                  <a:path w="8478" h="4513" extrusionOk="0">
                    <a:moveTo>
                      <a:pt x="8478" y="0"/>
                    </a:moveTo>
                    <a:lnTo>
                      <a:pt x="8478" y="0"/>
                    </a:lnTo>
                    <a:cubicBezTo>
                      <a:pt x="5680" y="596"/>
                      <a:pt x="2858" y="1048"/>
                      <a:pt x="0" y="1334"/>
                    </a:cubicBezTo>
                    <a:cubicBezTo>
                      <a:pt x="548" y="2227"/>
                      <a:pt x="1036" y="3144"/>
                      <a:pt x="1453" y="4084"/>
                    </a:cubicBezTo>
                    <a:cubicBezTo>
                      <a:pt x="1524" y="4227"/>
                      <a:pt x="1584" y="4370"/>
                      <a:pt x="1655" y="4513"/>
                    </a:cubicBezTo>
                    <a:lnTo>
                      <a:pt x="2167" y="4429"/>
                    </a:lnTo>
                    <a:lnTo>
                      <a:pt x="2894" y="4310"/>
                    </a:lnTo>
                    <a:lnTo>
                      <a:pt x="3632" y="4179"/>
                    </a:lnTo>
                    <a:lnTo>
                      <a:pt x="4370" y="4060"/>
                    </a:lnTo>
                    <a:lnTo>
                      <a:pt x="5096" y="3941"/>
                    </a:lnTo>
                    <a:lnTo>
                      <a:pt x="5834" y="3810"/>
                    </a:lnTo>
                    <a:lnTo>
                      <a:pt x="6573" y="3691"/>
                    </a:lnTo>
                    <a:lnTo>
                      <a:pt x="7299" y="3560"/>
                    </a:lnTo>
                    <a:lnTo>
                      <a:pt x="7811" y="3477"/>
                    </a:lnTo>
                    <a:cubicBezTo>
                      <a:pt x="7835" y="3274"/>
                      <a:pt x="7870" y="3084"/>
                      <a:pt x="7906" y="2882"/>
                    </a:cubicBezTo>
                    <a:cubicBezTo>
                      <a:pt x="8097" y="1762"/>
                      <a:pt x="8287" y="774"/>
                      <a:pt x="84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18"/>
              <p:cNvSpPr/>
              <p:nvPr/>
            </p:nvSpPr>
            <p:spPr>
              <a:xfrm>
                <a:off x="1883450" y="1023250"/>
                <a:ext cx="24725" cy="45575"/>
              </a:xfrm>
              <a:custGeom>
                <a:avLst/>
                <a:gdLst/>
                <a:ahLst/>
                <a:cxnLst/>
                <a:rect l="l" t="t" r="r" b="b"/>
                <a:pathLst>
                  <a:path w="989" h="1823" extrusionOk="0">
                    <a:moveTo>
                      <a:pt x="501" y="1"/>
                    </a:moveTo>
                    <a:lnTo>
                      <a:pt x="1" y="144"/>
                    </a:lnTo>
                    <a:cubicBezTo>
                      <a:pt x="322" y="680"/>
                      <a:pt x="644" y="1239"/>
                      <a:pt x="989" y="1823"/>
                    </a:cubicBezTo>
                    <a:lnTo>
                      <a:pt x="50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18"/>
              <p:cNvSpPr/>
              <p:nvPr/>
            </p:nvSpPr>
            <p:spPr>
              <a:xfrm>
                <a:off x="1895950" y="1018200"/>
                <a:ext cx="48250" cy="114325"/>
              </a:xfrm>
              <a:custGeom>
                <a:avLst/>
                <a:gdLst/>
                <a:ahLst/>
                <a:cxnLst/>
                <a:rect l="l" t="t" r="r" b="b"/>
                <a:pathLst>
                  <a:path w="1930" h="4573" extrusionOk="0">
                    <a:moveTo>
                      <a:pt x="715" y="1"/>
                    </a:moveTo>
                    <a:lnTo>
                      <a:pt x="1" y="203"/>
                    </a:lnTo>
                    <a:lnTo>
                      <a:pt x="489" y="2025"/>
                    </a:lnTo>
                    <a:cubicBezTo>
                      <a:pt x="965" y="2858"/>
                      <a:pt x="1453" y="3727"/>
                      <a:pt x="1929" y="4573"/>
                    </a:cubicBezTo>
                    <a:lnTo>
                      <a:pt x="715"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18"/>
              <p:cNvSpPr/>
              <p:nvPr/>
            </p:nvSpPr>
            <p:spPr>
              <a:xfrm>
                <a:off x="1913525" y="1013150"/>
                <a:ext cx="66400" cy="181300"/>
              </a:xfrm>
              <a:custGeom>
                <a:avLst/>
                <a:gdLst/>
                <a:ahLst/>
                <a:cxnLst/>
                <a:rect l="l" t="t" r="r" b="b"/>
                <a:pathLst>
                  <a:path w="2656" h="7252" extrusionOk="0">
                    <a:moveTo>
                      <a:pt x="726" y="0"/>
                    </a:moveTo>
                    <a:lnTo>
                      <a:pt x="0" y="203"/>
                    </a:lnTo>
                    <a:lnTo>
                      <a:pt x="1226" y="4775"/>
                    </a:lnTo>
                    <a:cubicBezTo>
                      <a:pt x="1715" y="5644"/>
                      <a:pt x="2203" y="6477"/>
                      <a:pt x="2655" y="7251"/>
                    </a:cubicBezTo>
                    <a:lnTo>
                      <a:pt x="72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699;p18"/>
              <p:cNvSpPr/>
              <p:nvPr/>
            </p:nvSpPr>
            <p:spPr>
              <a:xfrm>
                <a:off x="1931375" y="1008075"/>
                <a:ext cx="81875" cy="239650"/>
              </a:xfrm>
              <a:custGeom>
                <a:avLst/>
                <a:gdLst/>
                <a:ahLst/>
                <a:cxnLst/>
                <a:rect l="l" t="t" r="r" b="b"/>
                <a:pathLst>
                  <a:path w="3275" h="9586" extrusionOk="0">
                    <a:moveTo>
                      <a:pt x="715" y="1"/>
                    </a:moveTo>
                    <a:lnTo>
                      <a:pt x="0" y="203"/>
                    </a:lnTo>
                    <a:lnTo>
                      <a:pt x="1941" y="7454"/>
                    </a:lnTo>
                    <a:cubicBezTo>
                      <a:pt x="2417" y="8264"/>
                      <a:pt x="2870" y="8990"/>
                      <a:pt x="3275" y="9585"/>
                    </a:cubicBezTo>
                    <a:lnTo>
                      <a:pt x="715"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18"/>
              <p:cNvSpPr/>
              <p:nvPr/>
            </p:nvSpPr>
            <p:spPr>
              <a:xfrm>
                <a:off x="1949225" y="1003025"/>
                <a:ext cx="72950" cy="251825"/>
              </a:xfrm>
              <a:custGeom>
                <a:avLst/>
                <a:gdLst/>
                <a:ahLst/>
                <a:cxnLst/>
                <a:rect l="l" t="t" r="r" b="b"/>
                <a:pathLst>
                  <a:path w="2918" h="10073" extrusionOk="0">
                    <a:moveTo>
                      <a:pt x="727" y="0"/>
                    </a:moveTo>
                    <a:lnTo>
                      <a:pt x="1" y="203"/>
                    </a:lnTo>
                    <a:lnTo>
                      <a:pt x="2573" y="9787"/>
                    </a:lnTo>
                    <a:cubicBezTo>
                      <a:pt x="2632" y="9882"/>
                      <a:pt x="2704" y="9978"/>
                      <a:pt x="2763" y="10073"/>
                    </a:cubicBezTo>
                    <a:cubicBezTo>
                      <a:pt x="2823" y="9525"/>
                      <a:pt x="2870" y="8894"/>
                      <a:pt x="2918" y="8216"/>
                    </a:cubicBezTo>
                    <a:lnTo>
                      <a:pt x="72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18"/>
              <p:cNvSpPr/>
              <p:nvPr/>
            </p:nvSpPr>
            <p:spPr>
              <a:xfrm>
                <a:off x="1967400" y="997950"/>
                <a:ext cx="58350" cy="210475"/>
              </a:xfrm>
              <a:custGeom>
                <a:avLst/>
                <a:gdLst/>
                <a:ahLst/>
                <a:cxnLst/>
                <a:rect l="l" t="t" r="r" b="b"/>
                <a:pathLst>
                  <a:path w="2334" h="8419" extrusionOk="0">
                    <a:moveTo>
                      <a:pt x="715" y="1"/>
                    </a:moveTo>
                    <a:lnTo>
                      <a:pt x="0" y="203"/>
                    </a:lnTo>
                    <a:lnTo>
                      <a:pt x="2203" y="8419"/>
                    </a:lnTo>
                    <a:cubicBezTo>
                      <a:pt x="2250" y="7680"/>
                      <a:pt x="2286" y="6883"/>
                      <a:pt x="2334" y="6037"/>
                    </a:cubicBezTo>
                    <a:lnTo>
                      <a:pt x="715"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02;p18"/>
              <p:cNvSpPr/>
              <p:nvPr/>
            </p:nvSpPr>
            <p:spPr>
              <a:xfrm>
                <a:off x="1985250" y="993200"/>
                <a:ext cx="42875" cy="155700"/>
              </a:xfrm>
              <a:custGeom>
                <a:avLst/>
                <a:gdLst/>
                <a:ahLst/>
                <a:cxnLst/>
                <a:rect l="l" t="t" r="r" b="b"/>
                <a:pathLst>
                  <a:path w="1715" h="6228" extrusionOk="0">
                    <a:moveTo>
                      <a:pt x="715" y="0"/>
                    </a:moveTo>
                    <a:lnTo>
                      <a:pt x="1" y="191"/>
                    </a:lnTo>
                    <a:lnTo>
                      <a:pt x="1608" y="6227"/>
                    </a:lnTo>
                    <a:cubicBezTo>
                      <a:pt x="1644" y="5430"/>
                      <a:pt x="1679" y="4596"/>
                      <a:pt x="1715" y="3763"/>
                    </a:cubicBezTo>
                    <a:lnTo>
                      <a:pt x="71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18"/>
              <p:cNvSpPr/>
              <p:nvPr/>
            </p:nvSpPr>
            <p:spPr>
              <a:xfrm>
                <a:off x="2003100" y="988150"/>
                <a:ext cx="28025" cy="99425"/>
              </a:xfrm>
              <a:custGeom>
                <a:avLst/>
                <a:gdLst/>
                <a:ahLst/>
                <a:cxnLst/>
                <a:rect l="l" t="t" r="r" b="b"/>
                <a:pathLst>
                  <a:path w="1121" h="3977" extrusionOk="0">
                    <a:moveTo>
                      <a:pt x="715" y="0"/>
                    </a:moveTo>
                    <a:lnTo>
                      <a:pt x="1" y="202"/>
                    </a:lnTo>
                    <a:lnTo>
                      <a:pt x="1013" y="3977"/>
                    </a:lnTo>
                    <a:cubicBezTo>
                      <a:pt x="1049" y="3143"/>
                      <a:pt x="1084" y="2322"/>
                      <a:pt x="1120" y="1512"/>
                    </a:cubicBezTo>
                    <a:lnTo>
                      <a:pt x="71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18"/>
              <p:cNvSpPr/>
              <p:nvPr/>
            </p:nvSpPr>
            <p:spPr>
              <a:xfrm>
                <a:off x="2020975" y="984575"/>
                <a:ext cx="12225" cy="41400"/>
              </a:xfrm>
              <a:custGeom>
                <a:avLst/>
                <a:gdLst/>
                <a:ahLst/>
                <a:cxnLst/>
                <a:rect l="l" t="t" r="r" b="b"/>
                <a:pathLst>
                  <a:path w="489" h="1656" extrusionOk="0">
                    <a:moveTo>
                      <a:pt x="488" y="0"/>
                    </a:moveTo>
                    <a:lnTo>
                      <a:pt x="0" y="143"/>
                    </a:lnTo>
                    <a:lnTo>
                      <a:pt x="405" y="1655"/>
                    </a:lnTo>
                    <a:cubicBezTo>
                      <a:pt x="429" y="1084"/>
                      <a:pt x="465" y="536"/>
                      <a:pt x="48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 name="Google Shape;705;p18"/>
              <p:cNvSpPr/>
              <p:nvPr/>
            </p:nvSpPr>
            <p:spPr>
              <a:xfrm>
                <a:off x="1833750" y="896150"/>
                <a:ext cx="206900" cy="130700"/>
              </a:xfrm>
              <a:custGeom>
                <a:avLst/>
                <a:gdLst/>
                <a:ahLst/>
                <a:cxnLst/>
                <a:rect l="l" t="t" r="r" b="b"/>
                <a:pathLst>
                  <a:path w="8276" h="5228" extrusionOk="0">
                    <a:moveTo>
                      <a:pt x="8275" y="1"/>
                    </a:moveTo>
                    <a:cubicBezTo>
                      <a:pt x="5560" y="894"/>
                      <a:pt x="2798" y="1644"/>
                      <a:pt x="0" y="2251"/>
                    </a:cubicBezTo>
                    <a:cubicBezTo>
                      <a:pt x="631" y="3061"/>
                      <a:pt x="1215" y="3930"/>
                      <a:pt x="1739" y="4823"/>
                    </a:cubicBezTo>
                    <a:lnTo>
                      <a:pt x="1977" y="5228"/>
                    </a:lnTo>
                    <a:lnTo>
                      <a:pt x="2477" y="5085"/>
                    </a:lnTo>
                    <a:lnTo>
                      <a:pt x="3191" y="4883"/>
                    </a:lnTo>
                    <a:lnTo>
                      <a:pt x="3905" y="4680"/>
                    </a:lnTo>
                    <a:lnTo>
                      <a:pt x="4620" y="4478"/>
                    </a:lnTo>
                    <a:lnTo>
                      <a:pt x="5346" y="4275"/>
                    </a:lnTo>
                    <a:lnTo>
                      <a:pt x="6061" y="4073"/>
                    </a:lnTo>
                    <a:lnTo>
                      <a:pt x="6775" y="3871"/>
                    </a:lnTo>
                    <a:lnTo>
                      <a:pt x="7489" y="3668"/>
                    </a:lnTo>
                    <a:lnTo>
                      <a:pt x="7977" y="3537"/>
                    </a:lnTo>
                    <a:cubicBezTo>
                      <a:pt x="7989" y="3323"/>
                      <a:pt x="8001" y="3132"/>
                      <a:pt x="8013" y="2930"/>
                    </a:cubicBezTo>
                    <a:cubicBezTo>
                      <a:pt x="8085" y="1799"/>
                      <a:pt x="8168" y="787"/>
                      <a:pt x="82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706;p18"/>
              <p:cNvSpPr/>
              <p:nvPr/>
            </p:nvSpPr>
            <p:spPr>
              <a:xfrm>
                <a:off x="2175450" y="933975"/>
                <a:ext cx="28600" cy="44375"/>
              </a:xfrm>
              <a:custGeom>
                <a:avLst/>
                <a:gdLst/>
                <a:ahLst/>
                <a:cxnLst/>
                <a:rect l="l" t="t" r="r" b="b"/>
                <a:pathLst>
                  <a:path w="1144" h="1775" extrusionOk="0">
                    <a:moveTo>
                      <a:pt x="477" y="0"/>
                    </a:moveTo>
                    <a:lnTo>
                      <a:pt x="1" y="191"/>
                    </a:lnTo>
                    <a:cubicBezTo>
                      <a:pt x="370" y="691"/>
                      <a:pt x="751" y="1238"/>
                      <a:pt x="1144" y="1774"/>
                    </a:cubicBezTo>
                    <a:lnTo>
                      <a:pt x="47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18"/>
              <p:cNvSpPr/>
              <p:nvPr/>
            </p:nvSpPr>
            <p:spPr>
              <a:xfrm>
                <a:off x="2187350" y="927425"/>
                <a:ext cx="58975" cy="110750"/>
              </a:xfrm>
              <a:custGeom>
                <a:avLst/>
                <a:gdLst/>
                <a:ahLst/>
                <a:cxnLst/>
                <a:rect l="l" t="t" r="r" b="b"/>
                <a:pathLst>
                  <a:path w="2359" h="4430" extrusionOk="0">
                    <a:moveTo>
                      <a:pt x="691" y="0"/>
                    </a:moveTo>
                    <a:lnTo>
                      <a:pt x="1" y="262"/>
                    </a:lnTo>
                    <a:lnTo>
                      <a:pt x="668" y="2036"/>
                    </a:lnTo>
                    <a:cubicBezTo>
                      <a:pt x="1227" y="2822"/>
                      <a:pt x="1799" y="3632"/>
                      <a:pt x="2358" y="4429"/>
                    </a:cubicBezTo>
                    <a:lnTo>
                      <a:pt x="69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18"/>
              <p:cNvSpPr/>
              <p:nvPr/>
            </p:nvSpPr>
            <p:spPr>
              <a:xfrm>
                <a:off x="2204625" y="920575"/>
                <a:ext cx="83375" cy="175625"/>
              </a:xfrm>
              <a:custGeom>
                <a:avLst/>
                <a:gdLst/>
                <a:ahLst/>
                <a:cxnLst/>
                <a:rect l="l" t="t" r="r" b="b"/>
                <a:pathLst>
                  <a:path w="3335" h="7025" extrusionOk="0">
                    <a:moveTo>
                      <a:pt x="691" y="0"/>
                    </a:moveTo>
                    <a:lnTo>
                      <a:pt x="0" y="274"/>
                    </a:lnTo>
                    <a:lnTo>
                      <a:pt x="1667" y="4703"/>
                    </a:lnTo>
                    <a:cubicBezTo>
                      <a:pt x="2239" y="5513"/>
                      <a:pt x="2798" y="6299"/>
                      <a:pt x="3334" y="7025"/>
                    </a:cubicBezTo>
                    <a:lnTo>
                      <a:pt x="69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09;p18"/>
              <p:cNvSpPr/>
              <p:nvPr/>
            </p:nvSpPr>
            <p:spPr>
              <a:xfrm>
                <a:off x="2221875" y="913725"/>
                <a:ext cx="104525" cy="232200"/>
              </a:xfrm>
              <a:custGeom>
                <a:avLst/>
                <a:gdLst/>
                <a:ahLst/>
                <a:cxnLst/>
                <a:rect l="l" t="t" r="r" b="b"/>
                <a:pathLst>
                  <a:path w="4181" h="9288" extrusionOk="0">
                    <a:moveTo>
                      <a:pt x="703" y="0"/>
                    </a:moveTo>
                    <a:lnTo>
                      <a:pt x="1" y="274"/>
                    </a:lnTo>
                    <a:lnTo>
                      <a:pt x="2644" y="7299"/>
                    </a:lnTo>
                    <a:cubicBezTo>
                      <a:pt x="3192" y="8049"/>
                      <a:pt x="3716" y="8728"/>
                      <a:pt x="4180" y="9287"/>
                    </a:cubicBezTo>
                    <a:lnTo>
                      <a:pt x="703"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 name="Google Shape;710;p18"/>
              <p:cNvSpPr/>
              <p:nvPr/>
            </p:nvSpPr>
            <p:spPr>
              <a:xfrm>
                <a:off x="2239450" y="907175"/>
                <a:ext cx="92600" cy="245300"/>
              </a:xfrm>
              <a:custGeom>
                <a:avLst/>
                <a:gdLst/>
                <a:ahLst/>
                <a:cxnLst/>
                <a:rect l="l" t="t" r="r" b="b"/>
                <a:pathLst>
                  <a:path w="3704" h="9812" extrusionOk="0">
                    <a:moveTo>
                      <a:pt x="691" y="1"/>
                    </a:moveTo>
                    <a:lnTo>
                      <a:pt x="0" y="262"/>
                    </a:lnTo>
                    <a:lnTo>
                      <a:pt x="3489" y="9549"/>
                    </a:lnTo>
                    <a:cubicBezTo>
                      <a:pt x="3560" y="9645"/>
                      <a:pt x="3632" y="9728"/>
                      <a:pt x="3703" y="9811"/>
                    </a:cubicBezTo>
                    <a:cubicBezTo>
                      <a:pt x="3703" y="9264"/>
                      <a:pt x="3703" y="8633"/>
                      <a:pt x="3679" y="7954"/>
                    </a:cubicBezTo>
                    <a:lnTo>
                      <a:pt x="69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711;p18"/>
              <p:cNvSpPr/>
              <p:nvPr/>
            </p:nvSpPr>
            <p:spPr>
              <a:xfrm>
                <a:off x="2256725" y="900325"/>
                <a:ext cx="74725" cy="205700"/>
              </a:xfrm>
              <a:custGeom>
                <a:avLst/>
                <a:gdLst/>
                <a:ahLst/>
                <a:cxnLst/>
                <a:rect l="l" t="t" r="r" b="b"/>
                <a:pathLst>
                  <a:path w="2989" h="8228" extrusionOk="0">
                    <a:moveTo>
                      <a:pt x="691" y="1"/>
                    </a:moveTo>
                    <a:lnTo>
                      <a:pt x="0" y="275"/>
                    </a:lnTo>
                    <a:lnTo>
                      <a:pt x="2988" y="8228"/>
                    </a:lnTo>
                    <a:cubicBezTo>
                      <a:pt x="2965" y="7478"/>
                      <a:pt x="2929" y="6680"/>
                      <a:pt x="2893" y="5847"/>
                    </a:cubicBezTo>
                    <a:lnTo>
                      <a:pt x="69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 name="Google Shape;712;p18"/>
              <p:cNvSpPr/>
              <p:nvPr/>
            </p:nvSpPr>
            <p:spPr>
              <a:xfrm>
                <a:off x="2273975" y="893475"/>
                <a:ext cx="55100" cy="153025"/>
              </a:xfrm>
              <a:custGeom>
                <a:avLst/>
                <a:gdLst/>
                <a:ahLst/>
                <a:cxnLst/>
                <a:rect l="l" t="t" r="r" b="b"/>
                <a:pathLst>
                  <a:path w="2204" h="6121" extrusionOk="0">
                    <a:moveTo>
                      <a:pt x="691" y="1"/>
                    </a:moveTo>
                    <a:lnTo>
                      <a:pt x="1" y="275"/>
                    </a:lnTo>
                    <a:lnTo>
                      <a:pt x="2203" y="6121"/>
                    </a:lnTo>
                    <a:cubicBezTo>
                      <a:pt x="2156" y="5311"/>
                      <a:pt x="2108" y="4489"/>
                      <a:pt x="2072" y="3656"/>
                    </a:cubicBezTo>
                    <a:lnTo>
                      <a:pt x="69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 name="Google Shape;713;p18"/>
              <p:cNvSpPr/>
              <p:nvPr/>
            </p:nvSpPr>
            <p:spPr>
              <a:xfrm>
                <a:off x="2291250" y="886625"/>
                <a:ext cx="34550" cy="98275"/>
              </a:xfrm>
              <a:custGeom>
                <a:avLst/>
                <a:gdLst/>
                <a:ahLst/>
                <a:cxnLst/>
                <a:rect l="l" t="t" r="r" b="b"/>
                <a:pathLst>
                  <a:path w="1382" h="3931" extrusionOk="0">
                    <a:moveTo>
                      <a:pt x="703" y="1"/>
                    </a:moveTo>
                    <a:lnTo>
                      <a:pt x="0" y="275"/>
                    </a:lnTo>
                    <a:lnTo>
                      <a:pt x="1381" y="3930"/>
                    </a:lnTo>
                    <a:cubicBezTo>
                      <a:pt x="1334" y="3109"/>
                      <a:pt x="1286" y="2275"/>
                      <a:pt x="1250" y="1465"/>
                    </a:cubicBezTo>
                    <a:lnTo>
                      <a:pt x="70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 name="Google Shape;714;p18"/>
              <p:cNvSpPr/>
              <p:nvPr/>
            </p:nvSpPr>
            <p:spPr>
              <a:xfrm>
                <a:off x="2308800" y="882175"/>
                <a:ext cx="13725" cy="41100"/>
              </a:xfrm>
              <a:custGeom>
                <a:avLst/>
                <a:gdLst/>
                <a:ahLst/>
                <a:cxnLst/>
                <a:rect l="l" t="t" r="r" b="b"/>
                <a:pathLst>
                  <a:path w="549" h="1644" extrusionOk="0">
                    <a:moveTo>
                      <a:pt x="465" y="0"/>
                    </a:moveTo>
                    <a:lnTo>
                      <a:pt x="1" y="179"/>
                    </a:lnTo>
                    <a:lnTo>
                      <a:pt x="548" y="1643"/>
                    </a:lnTo>
                    <a:cubicBezTo>
                      <a:pt x="513" y="1084"/>
                      <a:pt x="489" y="524"/>
                      <a:pt x="4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 name="Google Shape;715;p18"/>
              <p:cNvSpPr/>
              <p:nvPr/>
            </p:nvSpPr>
            <p:spPr>
              <a:xfrm>
                <a:off x="2118600" y="793475"/>
                <a:ext cx="201825" cy="145275"/>
              </a:xfrm>
              <a:custGeom>
                <a:avLst/>
                <a:gdLst/>
                <a:ahLst/>
                <a:cxnLst/>
                <a:rect l="l" t="t" r="r" b="b"/>
                <a:pathLst>
                  <a:path w="8073" h="5811" extrusionOk="0">
                    <a:moveTo>
                      <a:pt x="8025" y="0"/>
                    </a:moveTo>
                    <a:lnTo>
                      <a:pt x="8025" y="0"/>
                    </a:lnTo>
                    <a:cubicBezTo>
                      <a:pt x="5418" y="1155"/>
                      <a:pt x="2727" y="2167"/>
                      <a:pt x="1" y="3036"/>
                    </a:cubicBezTo>
                    <a:cubicBezTo>
                      <a:pt x="715" y="3798"/>
                      <a:pt x="1382" y="4596"/>
                      <a:pt x="1989" y="5430"/>
                    </a:cubicBezTo>
                    <a:cubicBezTo>
                      <a:pt x="2072" y="5561"/>
                      <a:pt x="2167" y="5680"/>
                      <a:pt x="2263" y="5811"/>
                    </a:cubicBezTo>
                    <a:lnTo>
                      <a:pt x="2751" y="5620"/>
                    </a:lnTo>
                    <a:lnTo>
                      <a:pt x="3441" y="5358"/>
                    </a:lnTo>
                    <a:lnTo>
                      <a:pt x="4132" y="5084"/>
                    </a:lnTo>
                    <a:lnTo>
                      <a:pt x="4834" y="4810"/>
                    </a:lnTo>
                    <a:lnTo>
                      <a:pt x="5525" y="4549"/>
                    </a:lnTo>
                    <a:lnTo>
                      <a:pt x="6216" y="4275"/>
                    </a:lnTo>
                    <a:lnTo>
                      <a:pt x="6906" y="4001"/>
                    </a:lnTo>
                    <a:lnTo>
                      <a:pt x="7609" y="3727"/>
                    </a:lnTo>
                    <a:lnTo>
                      <a:pt x="8073" y="3548"/>
                    </a:lnTo>
                    <a:cubicBezTo>
                      <a:pt x="8073" y="3346"/>
                      <a:pt x="8061" y="3144"/>
                      <a:pt x="8061" y="2941"/>
                    </a:cubicBezTo>
                    <a:cubicBezTo>
                      <a:pt x="8013" y="1810"/>
                      <a:pt x="8002" y="786"/>
                      <a:pt x="80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 name="Google Shape;716;p18"/>
              <p:cNvSpPr/>
              <p:nvPr/>
            </p:nvSpPr>
            <p:spPr>
              <a:xfrm>
                <a:off x="2456750" y="816400"/>
                <a:ext cx="32750" cy="42275"/>
              </a:xfrm>
              <a:custGeom>
                <a:avLst/>
                <a:gdLst/>
                <a:ahLst/>
                <a:cxnLst/>
                <a:rect l="l" t="t" r="r" b="b"/>
                <a:pathLst>
                  <a:path w="1310" h="1691" extrusionOk="0">
                    <a:moveTo>
                      <a:pt x="464" y="0"/>
                    </a:moveTo>
                    <a:lnTo>
                      <a:pt x="0" y="238"/>
                    </a:lnTo>
                    <a:cubicBezTo>
                      <a:pt x="429" y="703"/>
                      <a:pt x="869" y="1191"/>
                      <a:pt x="1310" y="1691"/>
                    </a:cubicBezTo>
                    <a:lnTo>
                      <a:pt x="46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717;p18"/>
              <p:cNvSpPr/>
              <p:nvPr/>
            </p:nvSpPr>
            <p:spPr>
              <a:xfrm>
                <a:off x="2468350" y="807750"/>
                <a:ext cx="69675" cy="106000"/>
              </a:xfrm>
              <a:custGeom>
                <a:avLst/>
                <a:gdLst/>
                <a:ahLst/>
                <a:cxnLst/>
                <a:rect l="l" t="t" r="r" b="b"/>
                <a:pathLst>
                  <a:path w="2787" h="4240" extrusionOk="0">
                    <a:moveTo>
                      <a:pt x="655" y="1"/>
                    </a:moveTo>
                    <a:lnTo>
                      <a:pt x="0" y="346"/>
                    </a:lnTo>
                    <a:lnTo>
                      <a:pt x="846" y="2037"/>
                    </a:lnTo>
                    <a:cubicBezTo>
                      <a:pt x="1489" y="2751"/>
                      <a:pt x="2143" y="3501"/>
                      <a:pt x="2786" y="4239"/>
                    </a:cubicBezTo>
                    <a:lnTo>
                      <a:pt x="655"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718;p18"/>
              <p:cNvSpPr/>
              <p:nvPr/>
            </p:nvSpPr>
            <p:spPr>
              <a:xfrm>
                <a:off x="2484725" y="799125"/>
                <a:ext cx="100925" cy="167900"/>
              </a:xfrm>
              <a:custGeom>
                <a:avLst/>
                <a:gdLst/>
                <a:ahLst/>
                <a:cxnLst/>
                <a:rect l="l" t="t" r="r" b="b"/>
                <a:pathLst>
                  <a:path w="4037" h="6716" extrusionOk="0">
                    <a:moveTo>
                      <a:pt x="667" y="1"/>
                    </a:moveTo>
                    <a:lnTo>
                      <a:pt x="0" y="346"/>
                    </a:lnTo>
                    <a:lnTo>
                      <a:pt x="2131" y="4573"/>
                    </a:lnTo>
                    <a:cubicBezTo>
                      <a:pt x="2786" y="5323"/>
                      <a:pt x="3429" y="6049"/>
                      <a:pt x="4036" y="6716"/>
                    </a:cubicBezTo>
                    <a:lnTo>
                      <a:pt x="66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p18"/>
              <p:cNvSpPr/>
              <p:nvPr/>
            </p:nvSpPr>
            <p:spPr>
              <a:xfrm>
                <a:off x="2501375" y="790800"/>
                <a:ext cx="127725" cy="221475"/>
              </a:xfrm>
              <a:custGeom>
                <a:avLst/>
                <a:gdLst/>
                <a:ahLst/>
                <a:cxnLst/>
                <a:rect l="l" t="t" r="r" b="b"/>
                <a:pathLst>
                  <a:path w="5109" h="8859" extrusionOk="0">
                    <a:moveTo>
                      <a:pt x="656" y="0"/>
                    </a:moveTo>
                    <a:lnTo>
                      <a:pt x="1" y="334"/>
                    </a:lnTo>
                    <a:lnTo>
                      <a:pt x="3370" y="7049"/>
                    </a:lnTo>
                    <a:cubicBezTo>
                      <a:pt x="4001" y="7739"/>
                      <a:pt x="4585" y="8358"/>
                      <a:pt x="5109" y="8858"/>
                    </a:cubicBezTo>
                    <a:lnTo>
                      <a:pt x="65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720;p18"/>
              <p:cNvSpPr/>
              <p:nvPr/>
            </p:nvSpPr>
            <p:spPr>
              <a:xfrm>
                <a:off x="2517750" y="782150"/>
                <a:ext cx="117600" cy="236075"/>
              </a:xfrm>
              <a:custGeom>
                <a:avLst/>
                <a:gdLst/>
                <a:ahLst/>
                <a:cxnLst/>
                <a:rect l="l" t="t" r="r" b="b"/>
                <a:pathLst>
                  <a:path w="4704" h="9443" extrusionOk="0">
                    <a:moveTo>
                      <a:pt x="668" y="1"/>
                    </a:moveTo>
                    <a:lnTo>
                      <a:pt x="1" y="346"/>
                    </a:lnTo>
                    <a:lnTo>
                      <a:pt x="4454" y="9204"/>
                    </a:lnTo>
                    <a:cubicBezTo>
                      <a:pt x="4549" y="9288"/>
                      <a:pt x="4632" y="9371"/>
                      <a:pt x="4704" y="9443"/>
                    </a:cubicBezTo>
                    <a:cubicBezTo>
                      <a:pt x="4656" y="8895"/>
                      <a:pt x="4573" y="8276"/>
                      <a:pt x="4478" y="7597"/>
                    </a:cubicBezTo>
                    <a:lnTo>
                      <a:pt x="66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21;p18"/>
              <p:cNvSpPr/>
              <p:nvPr/>
            </p:nvSpPr>
            <p:spPr>
              <a:xfrm>
                <a:off x="2534425" y="773825"/>
                <a:ext cx="95275" cy="197975"/>
              </a:xfrm>
              <a:custGeom>
                <a:avLst/>
                <a:gdLst/>
                <a:ahLst/>
                <a:cxnLst/>
                <a:rect l="l" t="t" r="r" b="b"/>
                <a:pathLst>
                  <a:path w="3811" h="7919" extrusionOk="0">
                    <a:moveTo>
                      <a:pt x="655" y="1"/>
                    </a:moveTo>
                    <a:lnTo>
                      <a:pt x="1" y="334"/>
                    </a:lnTo>
                    <a:lnTo>
                      <a:pt x="3811" y="7918"/>
                    </a:lnTo>
                    <a:cubicBezTo>
                      <a:pt x="3715" y="7180"/>
                      <a:pt x="3596" y="6394"/>
                      <a:pt x="3465" y="5561"/>
                    </a:cubicBezTo>
                    <a:lnTo>
                      <a:pt x="655"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 name="Google Shape;722;p18"/>
              <p:cNvSpPr/>
              <p:nvPr/>
            </p:nvSpPr>
            <p:spPr>
              <a:xfrm>
                <a:off x="2550800" y="765200"/>
                <a:ext cx="70275" cy="147950"/>
              </a:xfrm>
              <a:custGeom>
                <a:avLst/>
                <a:gdLst/>
                <a:ahLst/>
                <a:cxnLst/>
                <a:rect l="l" t="t" r="r" b="b"/>
                <a:pathLst>
                  <a:path w="2811" h="5918" extrusionOk="0">
                    <a:moveTo>
                      <a:pt x="667" y="0"/>
                    </a:moveTo>
                    <a:lnTo>
                      <a:pt x="0" y="346"/>
                    </a:lnTo>
                    <a:lnTo>
                      <a:pt x="2810" y="5918"/>
                    </a:lnTo>
                    <a:cubicBezTo>
                      <a:pt x="2679" y="5132"/>
                      <a:pt x="2548" y="4310"/>
                      <a:pt x="2417" y="3489"/>
                    </a:cubicBezTo>
                    <a:lnTo>
                      <a:pt x="66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 name="Google Shape;723;p18"/>
              <p:cNvSpPr/>
              <p:nvPr/>
            </p:nvSpPr>
            <p:spPr>
              <a:xfrm>
                <a:off x="2567475" y="756550"/>
                <a:ext cx="43775" cy="95575"/>
              </a:xfrm>
              <a:custGeom>
                <a:avLst/>
                <a:gdLst/>
                <a:ahLst/>
                <a:cxnLst/>
                <a:rect l="l" t="t" r="r" b="b"/>
                <a:pathLst>
                  <a:path w="1751" h="3823" extrusionOk="0">
                    <a:moveTo>
                      <a:pt x="655" y="1"/>
                    </a:moveTo>
                    <a:lnTo>
                      <a:pt x="0" y="334"/>
                    </a:lnTo>
                    <a:lnTo>
                      <a:pt x="1750" y="3823"/>
                    </a:lnTo>
                    <a:cubicBezTo>
                      <a:pt x="1619" y="3013"/>
                      <a:pt x="1488" y="2192"/>
                      <a:pt x="1357" y="1394"/>
                    </a:cubicBezTo>
                    <a:lnTo>
                      <a:pt x="655"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18"/>
              <p:cNvSpPr/>
              <p:nvPr/>
            </p:nvSpPr>
            <p:spPr>
              <a:xfrm>
                <a:off x="2584125" y="750600"/>
                <a:ext cx="17300" cy="40800"/>
              </a:xfrm>
              <a:custGeom>
                <a:avLst/>
                <a:gdLst/>
                <a:ahLst/>
                <a:cxnLst/>
                <a:rect l="l" t="t" r="r" b="b"/>
                <a:pathLst>
                  <a:path w="692" h="1632" extrusionOk="0">
                    <a:moveTo>
                      <a:pt x="441" y="1"/>
                    </a:moveTo>
                    <a:lnTo>
                      <a:pt x="1" y="227"/>
                    </a:lnTo>
                    <a:lnTo>
                      <a:pt x="691" y="1632"/>
                    </a:lnTo>
                    <a:cubicBezTo>
                      <a:pt x="608" y="1072"/>
                      <a:pt x="525" y="525"/>
                      <a:pt x="44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725;p18"/>
              <p:cNvSpPr/>
              <p:nvPr/>
            </p:nvSpPr>
            <p:spPr>
              <a:xfrm>
                <a:off x="2393050" y="662500"/>
                <a:ext cx="202125" cy="159575"/>
              </a:xfrm>
              <a:custGeom>
                <a:avLst/>
                <a:gdLst/>
                <a:ahLst/>
                <a:cxnLst/>
                <a:rect l="l" t="t" r="r" b="b"/>
                <a:pathLst>
                  <a:path w="8085" h="6383" extrusionOk="0">
                    <a:moveTo>
                      <a:pt x="7668" y="1"/>
                    </a:moveTo>
                    <a:cubicBezTo>
                      <a:pt x="5179" y="1429"/>
                      <a:pt x="2631" y="2715"/>
                      <a:pt x="0" y="3870"/>
                    </a:cubicBezTo>
                    <a:cubicBezTo>
                      <a:pt x="786" y="4549"/>
                      <a:pt x="1536" y="5263"/>
                      <a:pt x="2227" y="6037"/>
                    </a:cubicBezTo>
                    <a:lnTo>
                      <a:pt x="2548" y="6382"/>
                    </a:lnTo>
                    <a:lnTo>
                      <a:pt x="3012" y="6144"/>
                    </a:lnTo>
                    <a:lnTo>
                      <a:pt x="3667" y="5811"/>
                    </a:lnTo>
                    <a:lnTo>
                      <a:pt x="4334" y="5466"/>
                    </a:lnTo>
                    <a:lnTo>
                      <a:pt x="4989" y="5120"/>
                    </a:lnTo>
                    <a:lnTo>
                      <a:pt x="5656" y="4775"/>
                    </a:lnTo>
                    <a:lnTo>
                      <a:pt x="6310" y="4430"/>
                    </a:lnTo>
                    <a:lnTo>
                      <a:pt x="6977" y="4096"/>
                    </a:lnTo>
                    <a:lnTo>
                      <a:pt x="7632" y="3751"/>
                    </a:lnTo>
                    <a:lnTo>
                      <a:pt x="8084" y="3513"/>
                    </a:lnTo>
                    <a:cubicBezTo>
                      <a:pt x="8061" y="3322"/>
                      <a:pt x="8025" y="3120"/>
                      <a:pt x="8001" y="2930"/>
                    </a:cubicBezTo>
                    <a:cubicBezTo>
                      <a:pt x="7846" y="1798"/>
                      <a:pt x="7715" y="786"/>
                      <a:pt x="76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726" name="Google Shape;726;p18"/>
          <p:cNvSpPr txBox="1">
            <a:spLocks noGrp="1"/>
          </p:cNvSpPr>
          <p:nvPr>
            <p:ph type="title"/>
          </p:nvPr>
        </p:nvSpPr>
        <p:spPr>
          <a:xfrm>
            <a:off x="758775" y="445025"/>
            <a:ext cx="76263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solidFill>
                  <a:schemeClr val="accent3"/>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727" name="Google Shape;727;p18"/>
          <p:cNvSpPr txBox="1">
            <a:spLocks noGrp="1"/>
          </p:cNvSpPr>
          <p:nvPr>
            <p:ph type="body" idx="1"/>
          </p:nvPr>
        </p:nvSpPr>
        <p:spPr>
          <a:xfrm>
            <a:off x="1246625" y="2150275"/>
            <a:ext cx="2991600" cy="2101200"/>
          </a:xfrm>
          <a:prstGeom prst="rect">
            <a:avLst/>
          </a:prstGeom>
          <a:ln>
            <a:noFill/>
          </a:ln>
        </p:spPr>
        <p:txBody>
          <a:bodyPr spcFirstLastPara="1" wrap="square" lIns="91425" tIns="91425" rIns="91425" bIns="91425" anchor="t" anchorCtr="0">
            <a:noAutofit/>
          </a:bodyPr>
          <a:lstStyle>
            <a:lvl1pPr marL="457200" lvl="0" indent="-317500" rtl="0">
              <a:spcBef>
                <a:spcPts val="0"/>
              </a:spcBef>
              <a:spcAft>
                <a:spcPts val="0"/>
              </a:spcAft>
              <a:buClr>
                <a:schemeClr val="accent4"/>
              </a:buClr>
              <a:buSzPts val="1400"/>
              <a:buChar char="■"/>
              <a:defRPr sz="1400"/>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a:endParaRPr/>
          </a:p>
        </p:txBody>
      </p:sp>
      <p:sp>
        <p:nvSpPr>
          <p:cNvPr id="728" name="Google Shape;728;p18"/>
          <p:cNvSpPr txBox="1">
            <a:spLocks noGrp="1"/>
          </p:cNvSpPr>
          <p:nvPr>
            <p:ph type="body" idx="2"/>
          </p:nvPr>
        </p:nvSpPr>
        <p:spPr>
          <a:xfrm>
            <a:off x="4905777" y="2150275"/>
            <a:ext cx="2991600" cy="2101200"/>
          </a:xfrm>
          <a:prstGeom prst="rect">
            <a:avLst/>
          </a:prstGeom>
          <a:ln>
            <a:noFill/>
          </a:ln>
        </p:spPr>
        <p:txBody>
          <a:bodyPr spcFirstLastPara="1" wrap="square" lIns="91425" tIns="91425" rIns="91425" bIns="91425" anchor="t" anchorCtr="0">
            <a:noAutofit/>
          </a:bodyPr>
          <a:lstStyle>
            <a:lvl1pPr marL="457200" lvl="0" indent="-317500" rtl="0">
              <a:spcBef>
                <a:spcPts val="0"/>
              </a:spcBef>
              <a:spcAft>
                <a:spcPts val="0"/>
              </a:spcAft>
              <a:buClr>
                <a:schemeClr val="accent4"/>
              </a:buClr>
              <a:buSzPts val="1400"/>
              <a:buChar char="■"/>
              <a:defRPr sz="1400"/>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a:endParaRPr/>
          </a:p>
        </p:txBody>
      </p:sp>
      <p:sp>
        <p:nvSpPr>
          <p:cNvPr id="729" name="Google Shape;729;p18"/>
          <p:cNvSpPr txBox="1">
            <a:spLocks noGrp="1"/>
          </p:cNvSpPr>
          <p:nvPr>
            <p:ph type="subTitle" idx="3"/>
          </p:nvPr>
        </p:nvSpPr>
        <p:spPr>
          <a:xfrm>
            <a:off x="3381863" y="1229095"/>
            <a:ext cx="2811300" cy="645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100"/>
              <a:buNone/>
              <a:defRPr>
                <a:solidFill>
                  <a:schemeClr val="dk1"/>
                </a:solidFill>
              </a:defRPr>
            </a:lvl1pPr>
            <a:lvl2pPr lvl="1" algn="r" rtl="0">
              <a:lnSpc>
                <a:spcPct val="100000"/>
              </a:lnSpc>
              <a:spcBef>
                <a:spcPts val="0"/>
              </a:spcBef>
              <a:spcAft>
                <a:spcPts val="0"/>
              </a:spcAft>
              <a:buSzPts val="2100"/>
              <a:buNone/>
              <a:defRPr sz="2100"/>
            </a:lvl2pPr>
            <a:lvl3pPr lvl="2" algn="r" rtl="0">
              <a:lnSpc>
                <a:spcPct val="100000"/>
              </a:lnSpc>
              <a:spcBef>
                <a:spcPts val="0"/>
              </a:spcBef>
              <a:spcAft>
                <a:spcPts val="0"/>
              </a:spcAft>
              <a:buSzPts val="2100"/>
              <a:buNone/>
              <a:defRPr sz="2100"/>
            </a:lvl3pPr>
            <a:lvl4pPr lvl="3" algn="r" rtl="0">
              <a:lnSpc>
                <a:spcPct val="100000"/>
              </a:lnSpc>
              <a:spcBef>
                <a:spcPts val="0"/>
              </a:spcBef>
              <a:spcAft>
                <a:spcPts val="0"/>
              </a:spcAft>
              <a:buSzPts val="2100"/>
              <a:buNone/>
              <a:defRPr sz="2100"/>
            </a:lvl4pPr>
            <a:lvl5pPr lvl="4" algn="r" rtl="0">
              <a:lnSpc>
                <a:spcPct val="100000"/>
              </a:lnSpc>
              <a:spcBef>
                <a:spcPts val="0"/>
              </a:spcBef>
              <a:spcAft>
                <a:spcPts val="0"/>
              </a:spcAft>
              <a:buSzPts val="2100"/>
              <a:buNone/>
              <a:defRPr sz="2100"/>
            </a:lvl5pPr>
            <a:lvl6pPr lvl="5" algn="r" rtl="0">
              <a:lnSpc>
                <a:spcPct val="100000"/>
              </a:lnSpc>
              <a:spcBef>
                <a:spcPts val="0"/>
              </a:spcBef>
              <a:spcAft>
                <a:spcPts val="0"/>
              </a:spcAft>
              <a:buSzPts val="2100"/>
              <a:buNone/>
              <a:defRPr sz="2100"/>
            </a:lvl6pPr>
            <a:lvl7pPr lvl="6" algn="r" rtl="0">
              <a:lnSpc>
                <a:spcPct val="100000"/>
              </a:lnSpc>
              <a:spcBef>
                <a:spcPts val="0"/>
              </a:spcBef>
              <a:spcAft>
                <a:spcPts val="0"/>
              </a:spcAft>
              <a:buSzPts val="2100"/>
              <a:buNone/>
              <a:defRPr sz="2100"/>
            </a:lvl7pPr>
            <a:lvl8pPr lvl="7" algn="r" rtl="0">
              <a:lnSpc>
                <a:spcPct val="100000"/>
              </a:lnSpc>
              <a:spcBef>
                <a:spcPts val="0"/>
              </a:spcBef>
              <a:spcAft>
                <a:spcPts val="0"/>
              </a:spcAft>
              <a:buSzPts val="2100"/>
              <a:buNone/>
              <a:defRPr sz="2100"/>
            </a:lvl8pPr>
            <a:lvl9pPr lvl="8" algn="r" rtl="0">
              <a:lnSpc>
                <a:spcPct val="100000"/>
              </a:lnSpc>
              <a:spcBef>
                <a:spcPts val="0"/>
              </a:spcBef>
              <a:spcAft>
                <a:spcPts val="0"/>
              </a:spcAft>
              <a:buSzPts val="2100"/>
              <a:buNone/>
              <a:defRPr sz="2100"/>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text">
  <p:cSld name="CUSTOM_6">
    <p:spTree>
      <p:nvGrpSpPr>
        <p:cNvPr id="1" name="Shape 1392"/>
        <p:cNvGrpSpPr/>
        <p:nvPr/>
      </p:nvGrpSpPr>
      <p:grpSpPr>
        <a:xfrm>
          <a:off x="0" y="0"/>
          <a:ext cx="0" cy="0"/>
          <a:chOff x="0" y="0"/>
          <a:chExt cx="0" cy="0"/>
        </a:xfrm>
      </p:grpSpPr>
      <p:grpSp>
        <p:nvGrpSpPr>
          <p:cNvPr id="1393" name="Google Shape;1393;p30"/>
          <p:cNvGrpSpPr/>
          <p:nvPr/>
        </p:nvGrpSpPr>
        <p:grpSpPr>
          <a:xfrm>
            <a:off x="-2081167" y="-1562904"/>
            <a:ext cx="11506350" cy="7258433"/>
            <a:chOff x="-2081167" y="-1562904"/>
            <a:chExt cx="11506350" cy="7258433"/>
          </a:xfrm>
        </p:grpSpPr>
        <p:sp>
          <p:nvSpPr>
            <p:cNvPr id="1394" name="Google Shape;1394;p30"/>
            <p:cNvSpPr/>
            <p:nvPr/>
          </p:nvSpPr>
          <p:spPr>
            <a:xfrm rot="2700000">
              <a:off x="-673558" y="4425091"/>
              <a:ext cx="922122" cy="1106455"/>
            </a:xfrm>
            <a:custGeom>
              <a:avLst/>
              <a:gdLst/>
              <a:ahLst/>
              <a:cxnLst/>
              <a:rect l="l" t="t" r="r" b="b"/>
              <a:pathLst>
                <a:path w="30250" h="36297" extrusionOk="0">
                  <a:moveTo>
                    <a:pt x="21659" y="1"/>
                  </a:moveTo>
                  <a:cubicBezTo>
                    <a:pt x="21397" y="1"/>
                    <a:pt x="21151" y="159"/>
                    <a:pt x="21058" y="420"/>
                  </a:cubicBezTo>
                  <a:cubicBezTo>
                    <a:pt x="20902" y="858"/>
                    <a:pt x="21248" y="1272"/>
                    <a:pt x="21659" y="1272"/>
                  </a:cubicBezTo>
                  <a:cubicBezTo>
                    <a:pt x="21750" y="1272"/>
                    <a:pt x="21846" y="1251"/>
                    <a:pt x="21939" y="1206"/>
                  </a:cubicBezTo>
                  <a:cubicBezTo>
                    <a:pt x="22451" y="968"/>
                    <a:pt x="22415" y="229"/>
                    <a:pt x="21879" y="39"/>
                  </a:cubicBezTo>
                  <a:cubicBezTo>
                    <a:pt x="21807" y="13"/>
                    <a:pt x="21732" y="1"/>
                    <a:pt x="21659" y="1"/>
                  </a:cubicBezTo>
                  <a:close/>
                  <a:moveTo>
                    <a:pt x="29458" y="4299"/>
                  </a:moveTo>
                  <a:cubicBezTo>
                    <a:pt x="29196" y="4299"/>
                    <a:pt x="28952" y="4457"/>
                    <a:pt x="28868" y="4718"/>
                  </a:cubicBezTo>
                  <a:cubicBezTo>
                    <a:pt x="28713" y="5156"/>
                    <a:pt x="29050" y="5570"/>
                    <a:pt x="29458" y="5570"/>
                  </a:cubicBezTo>
                  <a:cubicBezTo>
                    <a:pt x="29549" y="5570"/>
                    <a:pt x="29644" y="5550"/>
                    <a:pt x="29738" y="5504"/>
                  </a:cubicBezTo>
                  <a:cubicBezTo>
                    <a:pt x="30250" y="5266"/>
                    <a:pt x="30214" y="4528"/>
                    <a:pt x="29678" y="4337"/>
                  </a:cubicBezTo>
                  <a:cubicBezTo>
                    <a:pt x="29605" y="4311"/>
                    <a:pt x="29531" y="4299"/>
                    <a:pt x="29458" y="4299"/>
                  </a:cubicBezTo>
                  <a:close/>
                  <a:moveTo>
                    <a:pt x="7844" y="4215"/>
                  </a:moveTo>
                  <a:cubicBezTo>
                    <a:pt x="7170" y="4215"/>
                    <a:pt x="6693" y="4965"/>
                    <a:pt x="7080" y="5599"/>
                  </a:cubicBezTo>
                  <a:cubicBezTo>
                    <a:pt x="7245" y="5882"/>
                    <a:pt x="7544" y="6040"/>
                    <a:pt x="7852" y="6040"/>
                  </a:cubicBezTo>
                  <a:cubicBezTo>
                    <a:pt x="8011" y="6040"/>
                    <a:pt x="8172" y="5998"/>
                    <a:pt x="8318" y="5909"/>
                  </a:cubicBezTo>
                  <a:lnTo>
                    <a:pt x="8318" y="5897"/>
                  </a:lnTo>
                  <a:cubicBezTo>
                    <a:pt x="9009" y="5480"/>
                    <a:pt x="8854" y="4432"/>
                    <a:pt x="8068" y="4242"/>
                  </a:cubicBezTo>
                  <a:cubicBezTo>
                    <a:pt x="7992" y="4223"/>
                    <a:pt x="7917" y="4215"/>
                    <a:pt x="7844" y="4215"/>
                  </a:cubicBezTo>
                  <a:close/>
                  <a:moveTo>
                    <a:pt x="12817" y="5898"/>
                  </a:moveTo>
                  <a:cubicBezTo>
                    <a:pt x="12519" y="5898"/>
                    <a:pt x="12240" y="6087"/>
                    <a:pt x="12128" y="6385"/>
                  </a:cubicBezTo>
                  <a:cubicBezTo>
                    <a:pt x="11943" y="6903"/>
                    <a:pt x="12342" y="7388"/>
                    <a:pt x="12827" y="7388"/>
                  </a:cubicBezTo>
                  <a:cubicBezTo>
                    <a:pt x="12933" y="7388"/>
                    <a:pt x="13043" y="7365"/>
                    <a:pt x="13152" y="7314"/>
                  </a:cubicBezTo>
                  <a:cubicBezTo>
                    <a:pt x="13747" y="7028"/>
                    <a:pt x="13700" y="6159"/>
                    <a:pt x="13069" y="5944"/>
                  </a:cubicBezTo>
                  <a:cubicBezTo>
                    <a:pt x="12986" y="5913"/>
                    <a:pt x="12901" y="5898"/>
                    <a:pt x="12817" y="5898"/>
                  </a:cubicBezTo>
                  <a:close/>
                  <a:moveTo>
                    <a:pt x="22577" y="5619"/>
                  </a:moveTo>
                  <a:cubicBezTo>
                    <a:pt x="22203" y="5619"/>
                    <a:pt x="21856" y="5852"/>
                    <a:pt x="21725" y="6218"/>
                  </a:cubicBezTo>
                  <a:cubicBezTo>
                    <a:pt x="21500" y="6845"/>
                    <a:pt x="21990" y="7439"/>
                    <a:pt x="22576" y="7439"/>
                  </a:cubicBezTo>
                  <a:cubicBezTo>
                    <a:pt x="22702" y="7439"/>
                    <a:pt x="22834" y="7411"/>
                    <a:pt x="22963" y="7349"/>
                  </a:cubicBezTo>
                  <a:cubicBezTo>
                    <a:pt x="23701" y="6992"/>
                    <a:pt x="23642" y="5944"/>
                    <a:pt x="22880" y="5671"/>
                  </a:cubicBezTo>
                  <a:cubicBezTo>
                    <a:pt x="22779" y="5635"/>
                    <a:pt x="22677" y="5619"/>
                    <a:pt x="22577" y="5619"/>
                  </a:cubicBezTo>
                  <a:close/>
                  <a:moveTo>
                    <a:pt x="14403" y="11758"/>
                  </a:moveTo>
                  <a:cubicBezTo>
                    <a:pt x="14032" y="11758"/>
                    <a:pt x="13662" y="11978"/>
                    <a:pt x="13533" y="12398"/>
                  </a:cubicBezTo>
                  <a:cubicBezTo>
                    <a:pt x="13390" y="12874"/>
                    <a:pt x="13652" y="13374"/>
                    <a:pt x="14128" y="13529"/>
                  </a:cubicBezTo>
                  <a:cubicBezTo>
                    <a:pt x="14223" y="13558"/>
                    <a:pt x="14315" y="13571"/>
                    <a:pt x="14405" y="13571"/>
                  </a:cubicBezTo>
                  <a:cubicBezTo>
                    <a:pt x="15052" y="13571"/>
                    <a:pt x="15535" y="12870"/>
                    <a:pt x="15200" y="12243"/>
                  </a:cubicBezTo>
                  <a:cubicBezTo>
                    <a:pt x="15031" y="11916"/>
                    <a:pt x="14717" y="11758"/>
                    <a:pt x="14403" y="11758"/>
                  </a:cubicBezTo>
                  <a:close/>
                  <a:moveTo>
                    <a:pt x="22546" y="11343"/>
                  </a:moveTo>
                  <a:cubicBezTo>
                    <a:pt x="22071" y="11343"/>
                    <a:pt x="21620" y="11642"/>
                    <a:pt x="21451" y="12112"/>
                  </a:cubicBezTo>
                  <a:lnTo>
                    <a:pt x="21451" y="12124"/>
                  </a:lnTo>
                  <a:cubicBezTo>
                    <a:pt x="21167" y="12916"/>
                    <a:pt x="21791" y="13667"/>
                    <a:pt x="22543" y="13667"/>
                  </a:cubicBezTo>
                  <a:cubicBezTo>
                    <a:pt x="22708" y="13667"/>
                    <a:pt x="22878" y="13631"/>
                    <a:pt x="23046" y="13553"/>
                  </a:cubicBezTo>
                  <a:cubicBezTo>
                    <a:pt x="23975" y="13112"/>
                    <a:pt x="23904" y="11755"/>
                    <a:pt x="22927" y="11409"/>
                  </a:cubicBezTo>
                  <a:cubicBezTo>
                    <a:pt x="22802" y="11364"/>
                    <a:pt x="22673" y="11343"/>
                    <a:pt x="22546" y="11343"/>
                  </a:cubicBezTo>
                  <a:close/>
                  <a:moveTo>
                    <a:pt x="9857" y="13129"/>
                  </a:moveTo>
                  <a:cubicBezTo>
                    <a:pt x="9304" y="13129"/>
                    <a:pt x="8789" y="13475"/>
                    <a:pt x="8592" y="14029"/>
                  </a:cubicBezTo>
                  <a:cubicBezTo>
                    <a:pt x="8270" y="14947"/>
                    <a:pt x="8989" y="15817"/>
                    <a:pt x="9850" y="15817"/>
                  </a:cubicBezTo>
                  <a:cubicBezTo>
                    <a:pt x="10038" y="15817"/>
                    <a:pt x="10233" y="15776"/>
                    <a:pt x="10426" y="15684"/>
                  </a:cubicBezTo>
                  <a:cubicBezTo>
                    <a:pt x="11509" y="15172"/>
                    <a:pt x="11426" y="13612"/>
                    <a:pt x="10307" y="13207"/>
                  </a:cubicBezTo>
                  <a:cubicBezTo>
                    <a:pt x="10157" y="13154"/>
                    <a:pt x="10006" y="13129"/>
                    <a:pt x="9857" y="13129"/>
                  </a:cubicBezTo>
                  <a:close/>
                  <a:moveTo>
                    <a:pt x="1141" y="18776"/>
                  </a:moveTo>
                  <a:cubicBezTo>
                    <a:pt x="468" y="18776"/>
                    <a:pt x="1" y="19526"/>
                    <a:pt x="377" y="20160"/>
                  </a:cubicBezTo>
                  <a:cubicBezTo>
                    <a:pt x="549" y="20443"/>
                    <a:pt x="852" y="20601"/>
                    <a:pt x="1164" y="20601"/>
                  </a:cubicBezTo>
                  <a:cubicBezTo>
                    <a:pt x="1325" y="20601"/>
                    <a:pt x="1489" y="20559"/>
                    <a:pt x="1639" y="20470"/>
                  </a:cubicBezTo>
                  <a:lnTo>
                    <a:pt x="1627" y="20458"/>
                  </a:lnTo>
                  <a:cubicBezTo>
                    <a:pt x="2317" y="20041"/>
                    <a:pt x="2151" y="18994"/>
                    <a:pt x="1365" y="18803"/>
                  </a:cubicBezTo>
                  <a:cubicBezTo>
                    <a:pt x="1288" y="18785"/>
                    <a:pt x="1214" y="18776"/>
                    <a:pt x="1141" y="18776"/>
                  </a:cubicBezTo>
                  <a:close/>
                  <a:moveTo>
                    <a:pt x="10737" y="20419"/>
                  </a:moveTo>
                  <a:cubicBezTo>
                    <a:pt x="10063" y="20419"/>
                    <a:pt x="9586" y="21168"/>
                    <a:pt x="9973" y="21792"/>
                  </a:cubicBezTo>
                  <a:cubicBezTo>
                    <a:pt x="10138" y="22074"/>
                    <a:pt x="10438" y="22233"/>
                    <a:pt x="10745" y="22233"/>
                  </a:cubicBezTo>
                  <a:cubicBezTo>
                    <a:pt x="10904" y="22233"/>
                    <a:pt x="11065" y="22190"/>
                    <a:pt x="11211" y="22101"/>
                  </a:cubicBezTo>
                  <a:cubicBezTo>
                    <a:pt x="11902" y="21684"/>
                    <a:pt x="11747" y="20637"/>
                    <a:pt x="10961" y="20446"/>
                  </a:cubicBezTo>
                  <a:cubicBezTo>
                    <a:pt x="10885" y="20428"/>
                    <a:pt x="10810" y="20419"/>
                    <a:pt x="10737" y="20419"/>
                  </a:cubicBezTo>
                  <a:close/>
                  <a:moveTo>
                    <a:pt x="27434" y="20984"/>
                  </a:moveTo>
                  <a:cubicBezTo>
                    <a:pt x="27065" y="20984"/>
                    <a:pt x="26724" y="21218"/>
                    <a:pt x="26594" y="21589"/>
                  </a:cubicBezTo>
                  <a:cubicBezTo>
                    <a:pt x="26370" y="22212"/>
                    <a:pt x="26855" y="22803"/>
                    <a:pt x="27436" y="22803"/>
                  </a:cubicBezTo>
                  <a:cubicBezTo>
                    <a:pt x="27565" y="22803"/>
                    <a:pt x="27700" y="22774"/>
                    <a:pt x="27833" y="22708"/>
                  </a:cubicBezTo>
                  <a:cubicBezTo>
                    <a:pt x="28571" y="22363"/>
                    <a:pt x="28511" y="21303"/>
                    <a:pt x="27749" y="21042"/>
                  </a:cubicBezTo>
                  <a:cubicBezTo>
                    <a:pt x="27645" y="21002"/>
                    <a:pt x="27538" y="20984"/>
                    <a:pt x="27434" y="20984"/>
                  </a:cubicBezTo>
                  <a:close/>
                  <a:moveTo>
                    <a:pt x="19369" y="22907"/>
                  </a:moveTo>
                  <a:cubicBezTo>
                    <a:pt x="18695" y="22907"/>
                    <a:pt x="18218" y="23657"/>
                    <a:pt x="18605" y="24280"/>
                  </a:cubicBezTo>
                  <a:cubicBezTo>
                    <a:pt x="18771" y="24571"/>
                    <a:pt x="19071" y="24727"/>
                    <a:pt x="19383" y="24727"/>
                  </a:cubicBezTo>
                  <a:cubicBezTo>
                    <a:pt x="19543" y="24727"/>
                    <a:pt x="19706" y="24686"/>
                    <a:pt x="19855" y="24601"/>
                  </a:cubicBezTo>
                  <a:lnTo>
                    <a:pt x="19843" y="24590"/>
                  </a:lnTo>
                  <a:cubicBezTo>
                    <a:pt x="20534" y="24173"/>
                    <a:pt x="20379" y="23125"/>
                    <a:pt x="19593" y="22935"/>
                  </a:cubicBezTo>
                  <a:cubicBezTo>
                    <a:pt x="19517" y="22916"/>
                    <a:pt x="19442" y="22907"/>
                    <a:pt x="19369" y="22907"/>
                  </a:cubicBezTo>
                  <a:close/>
                  <a:moveTo>
                    <a:pt x="14065" y="24545"/>
                  </a:moveTo>
                  <a:cubicBezTo>
                    <a:pt x="13533" y="24545"/>
                    <a:pt x="13038" y="24880"/>
                    <a:pt x="12843" y="25411"/>
                  </a:cubicBezTo>
                  <a:cubicBezTo>
                    <a:pt x="12529" y="26312"/>
                    <a:pt x="13231" y="27156"/>
                    <a:pt x="14072" y="27156"/>
                  </a:cubicBezTo>
                  <a:cubicBezTo>
                    <a:pt x="14254" y="27156"/>
                    <a:pt x="14442" y="27117"/>
                    <a:pt x="14629" y="27030"/>
                  </a:cubicBezTo>
                  <a:cubicBezTo>
                    <a:pt x="15676" y="26530"/>
                    <a:pt x="15605" y="25006"/>
                    <a:pt x="14509" y="24625"/>
                  </a:cubicBezTo>
                  <a:cubicBezTo>
                    <a:pt x="14362" y="24571"/>
                    <a:pt x="14212" y="24545"/>
                    <a:pt x="14065" y="24545"/>
                  </a:cubicBezTo>
                  <a:close/>
                  <a:moveTo>
                    <a:pt x="3027" y="27617"/>
                  </a:moveTo>
                  <a:cubicBezTo>
                    <a:pt x="2656" y="27617"/>
                    <a:pt x="2286" y="27837"/>
                    <a:pt x="2151" y="28257"/>
                  </a:cubicBezTo>
                  <a:cubicBezTo>
                    <a:pt x="1996" y="28733"/>
                    <a:pt x="2270" y="29257"/>
                    <a:pt x="2758" y="29400"/>
                  </a:cubicBezTo>
                  <a:lnTo>
                    <a:pt x="2746" y="29388"/>
                  </a:lnTo>
                  <a:lnTo>
                    <a:pt x="2746" y="29388"/>
                  </a:lnTo>
                  <a:cubicBezTo>
                    <a:pt x="2843" y="29419"/>
                    <a:pt x="2939" y="29434"/>
                    <a:pt x="3031" y="29434"/>
                  </a:cubicBezTo>
                  <a:cubicBezTo>
                    <a:pt x="3674" y="29434"/>
                    <a:pt x="4152" y="28727"/>
                    <a:pt x="3830" y="28102"/>
                  </a:cubicBezTo>
                  <a:cubicBezTo>
                    <a:pt x="3655" y="27775"/>
                    <a:pt x="3341" y="27617"/>
                    <a:pt x="3027" y="27617"/>
                  </a:cubicBezTo>
                  <a:close/>
                  <a:moveTo>
                    <a:pt x="26660" y="28348"/>
                  </a:moveTo>
                  <a:cubicBezTo>
                    <a:pt x="26282" y="28348"/>
                    <a:pt x="25928" y="28581"/>
                    <a:pt x="25797" y="28947"/>
                  </a:cubicBezTo>
                  <a:lnTo>
                    <a:pt x="25797" y="28959"/>
                  </a:lnTo>
                  <a:cubicBezTo>
                    <a:pt x="25572" y="29584"/>
                    <a:pt x="26060" y="30169"/>
                    <a:pt x="26650" y="30169"/>
                  </a:cubicBezTo>
                  <a:cubicBezTo>
                    <a:pt x="26779" y="30169"/>
                    <a:pt x="26914" y="30141"/>
                    <a:pt x="27047" y="30078"/>
                  </a:cubicBezTo>
                  <a:cubicBezTo>
                    <a:pt x="27773" y="29733"/>
                    <a:pt x="27725" y="28673"/>
                    <a:pt x="26963" y="28400"/>
                  </a:cubicBezTo>
                  <a:cubicBezTo>
                    <a:pt x="26863" y="28364"/>
                    <a:pt x="26761" y="28348"/>
                    <a:pt x="26660" y="28348"/>
                  </a:cubicBezTo>
                  <a:close/>
                  <a:moveTo>
                    <a:pt x="22365" y="31395"/>
                  </a:moveTo>
                  <a:cubicBezTo>
                    <a:pt x="21726" y="31395"/>
                    <a:pt x="21129" y="31796"/>
                    <a:pt x="20903" y="32436"/>
                  </a:cubicBezTo>
                  <a:cubicBezTo>
                    <a:pt x="20522" y="33502"/>
                    <a:pt x="21362" y="34504"/>
                    <a:pt x="22367" y="34504"/>
                  </a:cubicBezTo>
                  <a:cubicBezTo>
                    <a:pt x="22585" y="34504"/>
                    <a:pt x="22811" y="34457"/>
                    <a:pt x="23034" y="34353"/>
                  </a:cubicBezTo>
                  <a:cubicBezTo>
                    <a:pt x="24273" y="33757"/>
                    <a:pt x="24189" y="31948"/>
                    <a:pt x="22880" y="31483"/>
                  </a:cubicBezTo>
                  <a:cubicBezTo>
                    <a:pt x="22709" y="31423"/>
                    <a:pt x="22536" y="31395"/>
                    <a:pt x="22365" y="31395"/>
                  </a:cubicBezTo>
                  <a:close/>
                  <a:moveTo>
                    <a:pt x="11859" y="34812"/>
                  </a:moveTo>
                  <a:cubicBezTo>
                    <a:pt x="11558" y="34812"/>
                    <a:pt x="11276" y="34993"/>
                    <a:pt x="11164" y="35293"/>
                  </a:cubicBezTo>
                  <a:cubicBezTo>
                    <a:pt x="10978" y="35811"/>
                    <a:pt x="11378" y="36297"/>
                    <a:pt x="11856" y="36297"/>
                  </a:cubicBezTo>
                  <a:cubicBezTo>
                    <a:pt x="11960" y="36297"/>
                    <a:pt x="12069" y="36273"/>
                    <a:pt x="12176" y="36222"/>
                  </a:cubicBezTo>
                  <a:cubicBezTo>
                    <a:pt x="12783" y="35936"/>
                    <a:pt x="12735" y="35067"/>
                    <a:pt x="12104" y="34853"/>
                  </a:cubicBezTo>
                  <a:cubicBezTo>
                    <a:pt x="12023" y="34825"/>
                    <a:pt x="11941" y="34812"/>
                    <a:pt x="11859" y="34812"/>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5" name="Google Shape;1395;p30"/>
            <p:cNvSpPr/>
            <p:nvPr/>
          </p:nvSpPr>
          <p:spPr>
            <a:xfrm rot="-5400000">
              <a:off x="-273962" y="4269463"/>
              <a:ext cx="1377398" cy="1250288"/>
            </a:xfrm>
            <a:custGeom>
              <a:avLst/>
              <a:gdLst/>
              <a:ahLst/>
              <a:cxnLst/>
              <a:rect l="l" t="t" r="r" b="b"/>
              <a:pathLst>
                <a:path w="37851" h="34358" extrusionOk="0">
                  <a:moveTo>
                    <a:pt x="19181" y="0"/>
                  </a:moveTo>
                  <a:cubicBezTo>
                    <a:pt x="18943" y="0"/>
                    <a:pt x="18824" y="298"/>
                    <a:pt x="18991" y="465"/>
                  </a:cubicBezTo>
                  <a:cubicBezTo>
                    <a:pt x="19046" y="513"/>
                    <a:pt x="19112" y="534"/>
                    <a:pt x="19176" y="534"/>
                  </a:cubicBezTo>
                  <a:cubicBezTo>
                    <a:pt x="19318" y="534"/>
                    <a:pt x="19452" y="427"/>
                    <a:pt x="19443" y="262"/>
                  </a:cubicBezTo>
                  <a:cubicBezTo>
                    <a:pt x="19443" y="108"/>
                    <a:pt x="19324" y="0"/>
                    <a:pt x="19181" y="0"/>
                  </a:cubicBezTo>
                  <a:close/>
                  <a:moveTo>
                    <a:pt x="16892" y="1035"/>
                  </a:moveTo>
                  <a:cubicBezTo>
                    <a:pt x="16886" y="1035"/>
                    <a:pt x="16879" y="1035"/>
                    <a:pt x="16872" y="1036"/>
                  </a:cubicBezTo>
                  <a:lnTo>
                    <a:pt x="16884" y="1036"/>
                  </a:lnTo>
                  <a:cubicBezTo>
                    <a:pt x="16800" y="1036"/>
                    <a:pt x="16741" y="1096"/>
                    <a:pt x="16741" y="1179"/>
                  </a:cubicBezTo>
                  <a:cubicBezTo>
                    <a:pt x="16741" y="1262"/>
                    <a:pt x="16800" y="1334"/>
                    <a:pt x="16884" y="1334"/>
                  </a:cubicBezTo>
                  <a:cubicBezTo>
                    <a:pt x="16967" y="1334"/>
                    <a:pt x="17038" y="1262"/>
                    <a:pt x="17038" y="1179"/>
                  </a:cubicBezTo>
                  <a:cubicBezTo>
                    <a:pt x="17038" y="1102"/>
                    <a:pt x="16977" y="1035"/>
                    <a:pt x="16892" y="1035"/>
                  </a:cubicBezTo>
                  <a:close/>
                  <a:moveTo>
                    <a:pt x="30957" y="1036"/>
                  </a:moveTo>
                  <a:cubicBezTo>
                    <a:pt x="30873" y="1036"/>
                    <a:pt x="30814" y="1108"/>
                    <a:pt x="30814" y="1191"/>
                  </a:cubicBezTo>
                  <a:cubicBezTo>
                    <a:pt x="30814" y="1274"/>
                    <a:pt x="30873" y="1334"/>
                    <a:pt x="30957" y="1334"/>
                  </a:cubicBezTo>
                  <a:cubicBezTo>
                    <a:pt x="31159" y="1334"/>
                    <a:pt x="31147" y="1036"/>
                    <a:pt x="30957" y="1036"/>
                  </a:cubicBezTo>
                  <a:close/>
                  <a:moveTo>
                    <a:pt x="21206" y="1167"/>
                  </a:moveTo>
                  <a:cubicBezTo>
                    <a:pt x="21075" y="1167"/>
                    <a:pt x="21003" y="1322"/>
                    <a:pt x="21098" y="1417"/>
                  </a:cubicBezTo>
                  <a:cubicBezTo>
                    <a:pt x="21130" y="1449"/>
                    <a:pt x="21168" y="1464"/>
                    <a:pt x="21206" y="1464"/>
                  </a:cubicBezTo>
                  <a:cubicBezTo>
                    <a:pt x="21280" y="1464"/>
                    <a:pt x="21348" y="1405"/>
                    <a:pt x="21348" y="1310"/>
                  </a:cubicBezTo>
                  <a:cubicBezTo>
                    <a:pt x="21348" y="1227"/>
                    <a:pt x="21289" y="1167"/>
                    <a:pt x="21206" y="1167"/>
                  </a:cubicBezTo>
                  <a:close/>
                  <a:moveTo>
                    <a:pt x="30536" y="2190"/>
                  </a:moveTo>
                  <a:cubicBezTo>
                    <a:pt x="30529" y="2190"/>
                    <a:pt x="30523" y="2191"/>
                    <a:pt x="30516" y="2191"/>
                  </a:cubicBezTo>
                  <a:lnTo>
                    <a:pt x="30528" y="2191"/>
                  </a:lnTo>
                  <a:cubicBezTo>
                    <a:pt x="30290" y="2203"/>
                    <a:pt x="30171" y="2489"/>
                    <a:pt x="30350" y="2656"/>
                  </a:cubicBezTo>
                  <a:cubicBezTo>
                    <a:pt x="30401" y="2703"/>
                    <a:pt x="30464" y="2725"/>
                    <a:pt x="30526" y="2725"/>
                  </a:cubicBezTo>
                  <a:cubicBezTo>
                    <a:pt x="30665" y="2725"/>
                    <a:pt x="30798" y="2617"/>
                    <a:pt x="30790" y="2453"/>
                  </a:cubicBezTo>
                  <a:cubicBezTo>
                    <a:pt x="30790" y="2305"/>
                    <a:pt x="30671" y="2190"/>
                    <a:pt x="30536" y="2190"/>
                  </a:cubicBezTo>
                  <a:close/>
                  <a:moveTo>
                    <a:pt x="32600" y="3513"/>
                  </a:moveTo>
                  <a:cubicBezTo>
                    <a:pt x="32397" y="3513"/>
                    <a:pt x="32397" y="3810"/>
                    <a:pt x="32600" y="3810"/>
                  </a:cubicBezTo>
                  <a:cubicBezTo>
                    <a:pt x="32790" y="3810"/>
                    <a:pt x="32790" y="3513"/>
                    <a:pt x="32600" y="3513"/>
                  </a:cubicBezTo>
                  <a:close/>
                  <a:moveTo>
                    <a:pt x="17725" y="3345"/>
                  </a:moveTo>
                  <a:cubicBezTo>
                    <a:pt x="17718" y="3345"/>
                    <a:pt x="17712" y="3346"/>
                    <a:pt x="17705" y="3346"/>
                  </a:cubicBezTo>
                  <a:cubicBezTo>
                    <a:pt x="17467" y="3346"/>
                    <a:pt x="17348" y="3632"/>
                    <a:pt x="17526" y="3799"/>
                  </a:cubicBezTo>
                  <a:cubicBezTo>
                    <a:pt x="17578" y="3850"/>
                    <a:pt x="17642" y="3873"/>
                    <a:pt x="17704" y="3873"/>
                  </a:cubicBezTo>
                  <a:cubicBezTo>
                    <a:pt x="17843" y="3873"/>
                    <a:pt x="17979" y="3760"/>
                    <a:pt x="17979" y="3596"/>
                  </a:cubicBezTo>
                  <a:cubicBezTo>
                    <a:pt x="17968" y="3460"/>
                    <a:pt x="17859" y="3345"/>
                    <a:pt x="17725" y="3345"/>
                  </a:cubicBezTo>
                  <a:close/>
                  <a:moveTo>
                    <a:pt x="32155" y="5488"/>
                  </a:moveTo>
                  <a:cubicBezTo>
                    <a:pt x="32149" y="5488"/>
                    <a:pt x="32142" y="5489"/>
                    <a:pt x="32135" y="5489"/>
                  </a:cubicBezTo>
                  <a:cubicBezTo>
                    <a:pt x="31897" y="5489"/>
                    <a:pt x="31790" y="5775"/>
                    <a:pt x="31957" y="5942"/>
                  </a:cubicBezTo>
                  <a:cubicBezTo>
                    <a:pt x="32013" y="5994"/>
                    <a:pt x="32079" y="6017"/>
                    <a:pt x="32144" y="6017"/>
                  </a:cubicBezTo>
                  <a:cubicBezTo>
                    <a:pt x="32285" y="6017"/>
                    <a:pt x="32417" y="5906"/>
                    <a:pt x="32409" y="5751"/>
                  </a:cubicBezTo>
                  <a:cubicBezTo>
                    <a:pt x="32409" y="5604"/>
                    <a:pt x="32290" y="5488"/>
                    <a:pt x="32155" y="5488"/>
                  </a:cubicBezTo>
                  <a:close/>
                  <a:moveTo>
                    <a:pt x="7557" y="5703"/>
                  </a:moveTo>
                  <a:cubicBezTo>
                    <a:pt x="7550" y="5703"/>
                    <a:pt x="7544" y="5703"/>
                    <a:pt x="7537" y="5704"/>
                  </a:cubicBezTo>
                  <a:cubicBezTo>
                    <a:pt x="7299" y="5704"/>
                    <a:pt x="7180" y="5989"/>
                    <a:pt x="7359" y="6156"/>
                  </a:cubicBezTo>
                  <a:cubicBezTo>
                    <a:pt x="7410" y="6208"/>
                    <a:pt x="7474" y="6231"/>
                    <a:pt x="7536" y="6231"/>
                  </a:cubicBezTo>
                  <a:cubicBezTo>
                    <a:pt x="7675" y="6231"/>
                    <a:pt x="7811" y="6118"/>
                    <a:pt x="7811" y="5954"/>
                  </a:cubicBezTo>
                  <a:cubicBezTo>
                    <a:pt x="7800" y="5817"/>
                    <a:pt x="7691" y="5703"/>
                    <a:pt x="7557" y="5703"/>
                  </a:cubicBezTo>
                  <a:close/>
                  <a:moveTo>
                    <a:pt x="17098" y="5870"/>
                  </a:moveTo>
                  <a:cubicBezTo>
                    <a:pt x="16681" y="5882"/>
                    <a:pt x="16479" y="6394"/>
                    <a:pt x="16788" y="6692"/>
                  </a:cubicBezTo>
                  <a:cubicBezTo>
                    <a:pt x="16882" y="6781"/>
                    <a:pt x="16996" y="6822"/>
                    <a:pt x="17109" y="6822"/>
                  </a:cubicBezTo>
                  <a:cubicBezTo>
                    <a:pt x="17356" y="6822"/>
                    <a:pt x="17594" y="6629"/>
                    <a:pt x="17586" y="6335"/>
                  </a:cubicBezTo>
                  <a:cubicBezTo>
                    <a:pt x="17574" y="6073"/>
                    <a:pt x="17360" y="5870"/>
                    <a:pt x="17098" y="5870"/>
                  </a:cubicBezTo>
                  <a:close/>
                  <a:moveTo>
                    <a:pt x="34106" y="6881"/>
                  </a:moveTo>
                  <a:cubicBezTo>
                    <a:pt x="34100" y="6881"/>
                    <a:pt x="34094" y="6881"/>
                    <a:pt x="34088" y="6882"/>
                  </a:cubicBezTo>
                  <a:lnTo>
                    <a:pt x="34100" y="6882"/>
                  </a:lnTo>
                  <a:cubicBezTo>
                    <a:pt x="33957" y="6882"/>
                    <a:pt x="33898" y="7037"/>
                    <a:pt x="33993" y="7132"/>
                  </a:cubicBezTo>
                  <a:cubicBezTo>
                    <a:pt x="34023" y="7163"/>
                    <a:pt x="34059" y="7176"/>
                    <a:pt x="34095" y="7176"/>
                  </a:cubicBezTo>
                  <a:cubicBezTo>
                    <a:pt x="34171" y="7176"/>
                    <a:pt x="34243" y="7114"/>
                    <a:pt x="34243" y="7025"/>
                  </a:cubicBezTo>
                  <a:cubicBezTo>
                    <a:pt x="34243" y="6948"/>
                    <a:pt x="34182" y="6881"/>
                    <a:pt x="34106" y="6881"/>
                  </a:cubicBezTo>
                  <a:close/>
                  <a:moveTo>
                    <a:pt x="5227" y="7228"/>
                  </a:moveTo>
                  <a:cubicBezTo>
                    <a:pt x="5073" y="7228"/>
                    <a:pt x="5001" y="7430"/>
                    <a:pt x="5108" y="7537"/>
                  </a:cubicBezTo>
                  <a:cubicBezTo>
                    <a:pt x="5145" y="7570"/>
                    <a:pt x="5189" y="7585"/>
                    <a:pt x="5232" y="7585"/>
                  </a:cubicBezTo>
                  <a:cubicBezTo>
                    <a:pt x="5326" y="7585"/>
                    <a:pt x="5414" y="7513"/>
                    <a:pt x="5406" y="7406"/>
                  </a:cubicBezTo>
                  <a:cubicBezTo>
                    <a:pt x="5406" y="7311"/>
                    <a:pt x="5334" y="7228"/>
                    <a:pt x="5239" y="7228"/>
                  </a:cubicBezTo>
                  <a:close/>
                  <a:moveTo>
                    <a:pt x="10883" y="11240"/>
                  </a:moveTo>
                  <a:cubicBezTo>
                    <a:pt x="10799" y="11240"/>
                    <a:pt x="10740" y="11299"/>
                    <a:pt x="10740" y="11383"/>
                  </a:cubicBezTo>
                  <a:cubicBezTo>
                    <a:pt x="10740" y="11478"/>
                    <a:pt x="10809" y="11536"/>
                    <a:pt x="10883" y="11536"/>
                  </a:cubicBezTo>
                  <a:cubicBezTo>
                    <a:pt x="10920" y="11536"/>
                    <a:pt x="10958" y="11522"/>
                    <a:pt x="10990" y="11490"/>
                  </a:cubicBezTo>
                  <a:cubicBezTo>
                    <a:pt x="11085" y="11395"/>
                    <a:pt x="11014" y="11240"/>
                    <a:pt x="10883" y="11240"/>
                  </a:cubicBezTo>
                  <a:close/>
                  <a:moveTo>
                    <a:pt x="36014" y="11549"/>
                  </a:moveTo>
                  <a:cubicBezTo>
                    <a:pt x="36007" y="11549"/>
                    <a:pt x="36000" y="11549"/>
                    <a:pt x="35993" y="11549"/>
                  </a:cubicBezTo>
                  <a:lnTo>
                    <a:pt x="36005" y="11549"/>
                  </a:lnTo>
                  <a:cubicBezTo>
                    <a:pt x="35767" y="11561"/>
                    <a:pt x="35660" y="11847"/>
                    <a:pt x="35826" y="12014"/>
                  </a:cubicBezTo>
                  <a:cubicBezTo>
                    <a:pt x="35882" y="12066"/>
                    <a:pt x="35948" y="12089"/>
                    <a:pt x="36012" y="12089"/>
                  </a:cubicBezTo>
                  <a:cubicBezTo>
                    <a:pt x="36154" y="12089"/>
                    <a:pt x="36287" y="11975"/>
                    <a:pt x="36279" y="11811"/>
                  </a:cubicBezTo>
                  <a:cubicBezTo>
                    <a:pt x="36279" y="11664"/>
                    <a:pt x="36160" y="11549"/>
                    <a:pt x="36014" y="11549"/>
                  </a:cubicBezTo>
                  <a:close/>
                  <a:moveTo>
                    <a:pt x="34529" y="12847"/>
                  </a:moveTo>
                  <a:cubicBezTo>
                    <a:pt x="34531" y="12847"/>
                    <a:pt x="34532" y="12847"/>
                    <a:pt x="34534" y="12847"/>
                  </a:cubicBezTo>
                  <a:lnTo>
                    <a:pt x="34534" y="12847"/>
                  </a:lnTo>
                  <a:cubicBezTo>
                    <a:pt x="34536" y="12847"/>
                    <a:pt x="34538" y="12847"/>
                    <a:pt x="34541" y="12847"/>
                  </a:cubicBezTo>
                  <a:close/>
                  <a:moveTo>
                    <a:pt x="34534" y="12847"/>
                  </a:moveTo>
                  <a:lnTo>
                    <a:pt x="34534" y="12847"/>
                  </a:lnTo>
                  <a:cubicBezTo>
                    <a:pt x="34396" y="12852"/>
                    <a:pt x="34339" y="13003"/>
                    <a:pt x="34433" y="13097"/>
                  </a:cubicBezTo>
                  <a:cubicBezTo>
                    <a:pt x="34464" y="13128"/>
                    <a:pt x="34500" y="13141"/>
                    <a:pt x="34535" y="13141"/>
                  </a:cubicBezTo>
                  <a:cubicBezTo>
                    <a:pt x="34611" y="13141"/>
                    <a:pt x="34683" y="13079"/>
                    <a:pt x="34683" y="12990"/>
                  </a:cubicBezTo>
                  <a:cubicBezTo>
                    <a:pt x="34683" y="12909"/>
                    <a:pt x="34615" y="12850"/>
                    <a:pt x="34534" y="12847"/>
                  </a:cubicBezTo>
                  <a:close/>
                  <a:moveTo>
                    <a:pt x="37231" y="13740"/>
                  </a:moveTo>
                  <a:cubicBezTo>
                    <a:pt x="37233" y="13740"/>
                    <a:pt x="37235" y="13740"/>
                    <a:pt x="37237" y="13740"/>
                  </a:cubicBezTo>
                  <a:lnTo>
                    <a:pt x="37237" y="13740"/>
                  </a:lnTo>
                  <a:cubicBezTo>
                    <a:pt x="37239" y="13740"/>
                    <a:pt x="37241" y="13740"/>
                    <a:pt x="37243" y="13740"/>
                  </a:cubicBezTo>
                  <a:close/>
                  <a:moveTo>
                    <a:pt x="393" y="13383"/>
                  </a:moveTo>
                  <a:cubicBezTo>
                    <a:pt x="131" y="13383"/>
                    <a:pt x="0" y="13693"/>
                    <a:pt x="179" y="13883"/>
                  </a:cubicBezTo>
                  <a:cubicBezTo>
                    <a:pt x="242" y="13946"/>
                    <a:pt x="318" y="13974"/>
                    <a:pt x="393" y="13974"/>
                  </a:cubicBezTo>
                  <a:cubicBezTo>
                    <a:pt x="546" y="13974"/>
                    <a:pt x="691" y="13857"/>
                    <a:pt x="691" y="13681"/>
                  </a:cubicBezTo>
                  <a:cubicBezTo>
                    <a:pt x="691" y="13514"/>
                    <a:pt x="560" y="13383"/>
                    <a:pt x="393" y="13383"/>
                  </a:cubicBezTo>
                  <a:close/>
                  <a:moveTo>
                    <a:pt x="37237" y="13740"/>
                  </a:moveTo>
                  <a:lnTo>
                    <a:pt x="37237" y="13740"/>
                  </a:lnTo>
                  <a:cubicBezTo>
                    <a:pt x="37099" y="13745"/>
                    <a:pt x="37042" y="13896"/>
                    <a:pt x="37136" y="13990"/>
                  </a:cubicBezTo>
                  <a:cubicBezTo>
                    <a:pt x="37166" y="14021"/>
                    <a:pt x="37203" y="14034"/>
                    <a:pt x="37238" y="14034"/>
                  </a:cubicBezTo>
                  <a:cubicBezTo>
                    <a:pt x="37314" y="14034"/>
                    <a:pt x="37386" y="13972"/>
                    <a:pt x="37386" y="13883"/>
                  </a:cubicBezTo>
                  <a:cubicBezTo>
                    <a:pt x="37386" y="13802"/>
                    <a:pt x="37318" y="13743"/>
                    <a:pt x="37237" y="13740"/>
                  </a:cubicBezTo>
                  <a:close/>
                  <a:moveTo>
                    <a:pt x="5573" y="13966"/>
                  </a:moveTo>
                  <a:cubicBezTo>
                    <a:pt x="5489" y="13966"/>
                    <a:pt x="5430" y="14026"/>
                    <a:pt x="5430" y="14109"/>
                  </a:cubicBezTo>
                  <a:cubicBezTo>
                    <a:pt x="5430" y="14199"/>
                    <a:pt x="5502" y="14260"/>
                    <a:pt x="5578" y="14260"/>
                  </a:cubicBezTo>
                  <a:cubicBezTo>
                    <a:pt x="5613" y="14260"/>
                    <a:pt x="5649" y="14247"/>
                    <a:pt x="5680" y="14216"/>
                  </a:cubicBezTo>
                  <a:cubicBezTo>
                    <a:pt x="5775" y="14121"/>
                    <a:pt x="5715" y="13966"/>
                    <a:pt x="5573" y="13966"/>
                  </a:cubicBezTo>
                  <a:close/>
                  <a:moveTo>
                    <a:pt x="36550" y="17966"/>
                  </a:moveTo>
                  <a:cubicBezTo>
                    <a:pt x="36543" y="17966"/>
                    <a:pt x="36536" y="17966"/>
                    <a:pt x="36529" y="17967"/>
                  </a:cubicBezTo>
                  <a:lnTo>
                    <a:pt x="36541" y="17967"/>
                  </a:lnTo>
                  <a:cubicBezTo>
                    <a:pt x="36303" y="17979"/>
                    <a:pt x="36195" y="18265"/>
                    <a:pt x="36362" y="18431"/>
                  </a:cubicBezTo>
                  <a:cubicBezTo>
                    <a:pt x="36417" y="18479"/>
                    <a:pt x="36483" y="18501"/>
                    <a:pt x="36547" y="18501"/>
                  </a:cubicBezTo>
                  <a:cubicBezTo>
                    <a:pt x="36689" y="18501"/>
                    <a:pt x="36823" y="18393"/>
                    <a:pt x="36815" y="18229"/>
                  </a:cubicBezTo>
                  <a:cubicBezTo>
                    <a:pt x="36815" y="18081"/>
                    <a:pt x="36695" y="17966"/>
                    <a:pt x="36550" y="17966"/>
                  </a:cubicBezTo>
                  <a:close/>
                  <a:moveTo>
                    <a:pt x="3251" y="19455"/>
                  </a:moveTo>
                  <a:cubicBezTo>
                    <a:pt x="3168" y="19455"/>
                    <a:pt x="3108" y="19527"/>
                    <a:pt x="3108" y="19598"/>
                  </a:cubicBezTo>
                  <a:cubicBezTo>
                    <a:pt x="3108" y="19693"/>
                    <a:pt x="3177" y="19752"/>
                    <a:pt x="3251" y="19752"/>
                  </a:cubicBezTo>
                  <a:cubicBezTo>
                    <a:pt x="3288" y="19752"/>
                    <a:pt x="3326" y="19737"/>
                    <a:pt x="3358" y="19705"/>
                  </a:cubicBezTo>
                  <a:cubicBezTo>
                    <a:pt x="3453" y="19610"/>
                    <a:pt x="3394" y="19455"/>
                    <a:pt x="3251" y="19455"/>
                  </a:cubicBezTo>
                  <a:close/>
                  <a:moveTo>
                    <a:pt x="37446" y="19562"/>
                  </a:moveTo>
                  <a:cubicBezTo>
                    <a:pt x="37315" y="19562"/>
                    <a:pt x="37243" y="19717"/>
                    <a:pt x="37338" y="19812"/>
                  </a:cubicBezTo>
                  <a:cubicBezTo>
                    <a:pt x="37370" y="19844"/>
                    <a:pt x="37409" y="19859"/>
                    <a:pt x="37446" y="19859"/>
                  </a:cubicBezTo>
                  <a:cubicBezTo>
                    <a:pt x="37520" y="19859"/>
                    <a:pt x="37589" y="19800"/>
                    <a:pt x="37589" y="19705"/>
                  </a:cubicBezTo>
                  <a:cubicBezTo>
                    <a:pt x="37600" y="19622"/>
                    <a:pt x="37529" y="19562"/>
                    <a:pt x="37446" y="19562"/>
                  </a:cubicBezTo>
                  <a:close/>
                  <a:moveTo>
                    <a:pt x="35648" y="23658"/>
                  </a:moveTo>
                  <a:cubicBezTo>
                    <a:pt x="35410" y="23658"/>
                    <a:pt x="35303" y="23956"/>
                    <a:pt x="35469" y="24111"/>
                  </a:cubicBezTo>
                  <a:cubicBezTo>
                    <a:pt x="35527" y="24164"/>
                    <a:pt x="35594" y="24188"/>
                    <a:pt x="35659" y="24188"/>
                  </a:cubicBezTo>
                  <a:cubicBezTo>
                    <a:pt x="35796" y="24188"/>
                    <a:pt x="35922" y="24082"/>
                    <a:pt x="35922" y="23920"/>
                  </a:cubicBezTo>
                  <a:cubicBezTo>
                    <a:pt x="35911" y="23779"/>
                    <a:pt x="35810" y="23667"/>
                    <a:pt x="35675" y="23667"/>
                  </a:cubicBezTo>
                  <a:cubicBezTo>
                    <a:pt x="35662" y="23667"/>
                    <a:pt x="35649" y="23668"/>
                    <a:pt x="35636" y="23670"/>
                  </a:cubicBezTo>
                  <a:lnTo>
                    <a:pt x="35648" y="23658"/>
                  </a:lnTo>
                  <a:close/>
                  <a:moveTo>
                    <a:pt x="37696" y="24122"/>
                  </a:moveTo>
                  <a:cubicBezTo>
                    <a:pt x="37497" y="24134"/>
                    <a:pt x="37505" y="24420"/>
                    <a:pt x="37696" y="24420"/>
                  </a:cubicBezTo>
                  <a:cubicBezTo>
                    <a:pt x="37700" y="24420"/>
                    <a:pt x="37704" y="24420"/>
                    <a:pt x="37708" y="24420"/>
                  </a:cubicBezTo>
                  <a:cubicBezTo>
                    <a:pt x="37791" y="24420"/>
                    <a:pt x="37850" y="24361"/>
                    <a:pt x="37850" y="24277"/>
                  </a:cubicBezTo>
                  <a:cubicBezTo>
                    <a:pt x="37850" y="24182"/>
                    <a:pt x="37779" y="24122"/>
                    <a:pt x="37696" y="24122"/>
                  </a:cubicBezTo>
                  <a:close/>
                  <a:moveTo>
                    <a:pt x="29369" y="24193"/>
                  </a:moveTo>
                  <a:cubicBezTo>
                    <a:pt x="29363" y="24193"/>
                    <a:pt x="29356" y="24193"/>
                    <a:pt x="29349" y="24194"/>
                  </a:cubicBezTo>
                  <a:lnTo>
                    <a:pt x="29361" y="24194"/>
                  </a:lnTo>
                  <a:cubicBezTo>
                    <a:pt x="29123" y="24194"/>
                    <a:pt x="29016" y="24492"/>
                    <a:pt x="29183" y="24646"/>
                  </a:cubicBezTo>
                  <a:cubicBezTo>
                    <a:pt x="29239" y="24699"/>
                    <a:pt x="29304" y="24722"/>
                    <a:pt x="29367" y="24722"/>
                  </a:cubicBezTo>
                  <a:cubicBezTo>
                    <a:pt x="29506" y="24722"/>
                    <a:pt x="29635" y="24611"/>
                    <a:pt x="29635" y="24456"/>
                  </a:cubicBezTo>
                  <a:cubicBezTo>
                    <a:pt x="29635" y="24308"/>
                    <a:pt x="29505" y="24193"/>
                    <a:pt x="29369" y="24193"/>
                  </a:cubicBezTo>
                  <a:close/>
                  <a:moveTo>
                    <a:pt x="18664" y="24538"/>
                  </a:moveTo>
                  <a:cubicBezTo>
                    <a:pt x="18658" y="24538"/>
                    <a:pt x="18652" y="24538"/>
                    <a:pt x="18646" y="24539"/>
                  </a:cubicBezTo>
                  <a:lnTo>
                    <a:pt x="18658" y="24539"/>
                  </a:lnTo>
                  <a:cubicBezTo>
                    <a:pt x="18455" y="24539"/>
                    <a:pt x="18467" y="24837"/>
                    <a:pt x="18658" y="24837"/>
                  </a:cubicBezTo>
                  <a:cubicBezTo>
                    <a:pt x="18741" y="24837"/>
                    <a:pt x="18812" y="24765"/>
                    <a:pt x="18812" y="24682"/>
                  </a:cubicBezTo>
                  <a:cubicBezTo>
                    <a:pt x="18812" y="24605"/>
                    <a:pt x="18741" y="24538"/>
                    <a:pt x="18664" y="24538"/>
                  </a:cubicBezTo>
                  <a:close/>
                  <a:moveTo>
                    <a:pt x="9918" y="25039"/>
                  </a:moveTo>
                  <a:cubicBezTo>
                    <a:pt x="9680" y="25051"/>
                    <a:pt x="9573" y="25337"/>
                    <a:pt x="9740" y="25504"/>
                  </a:cubicBezTo>
                  <a:cubicBezTo>
                    <a:pt x="9791" y="25552"/>
                    <a:pt x="9854" y="25573"/>
                    <a:pt x="9917" y="25573"/>
                  </a:cubicBezTo>
                  <a:cubicBezTo>
                    <a:pt x="10056" y="25573"/>
                    <a:pt x="10192" y="25466"/>
                    <a:pt x="10192" y="25301"/>
                  </a:cubicBezTo>
                  <a:cubicBezTo>
                    <a:pt x="10192" y="25158"/>
                    <a:pt x="10061" y="25039"/>
                    <a:pt x="9918" y="25039"/>
                  </a:cubicBezTo>
                  <a:close/>
                  <a:moveTo>
                    <a:pt x="31028" y="25527"/>
                  </a:moveTo>
                  <a:cubicBezTo>
                    <a:pt x="30945" y="25527"/>
                    <a:pt x="30873" y="25599"/>
                    <a:pt x="30873" y="25682"/>
                  </a:cubicBezTo>
                  <a:cubicBezTo>
                    <a:pt x="30873" y="25772"/>
                    <a:pt x="30951" y="25828"/>
                    <a:pt x="31031" y="25828"/>
                  </a:cubicBezTo>
                  <a:cubicBezTo>
                    <a:pt x="31068" y="25828"/>
                    <a:pt x="31105" y="25816"/>
                    <a:pt x="31135" y="25789"/>
                  </a:cubicBezTo>
                  <a:cubicBezTo>
                    <a:pt x="31219" y="25694"/>
                    <a:pt x="31159" y="25527"/>
                    <a:pt x="31028" y="25527"/>
                  </a:cubicBezTo>
                  <a:close/>
                  <a:moveTo>
                    <a:pt x="19539" y="26527"/>
                  </a:moveTo>
                  <a:cubicBezTo>
                    <a:pt x="19181" y="26527"/>
                    <a:pt x="19185" y="27065"/>
                    <a:pt x="19529" y="27065"/>
                  </a:cubicBezTo>
                  <a:cubicBezTo>
                    <a:pt x="19540" y="27065"/>
                    <a:pt x="19551" y="27064"/>
                    <a:pt x="19562" y="27063"/>
                  </a:cubicBezTo>
                  <a:cubicBezTo>
                    <a:pt x="19896" y="27028"/>
                    <a:pt x="19884" y="26551"/>
                    <a:pt x="19551" y="26528"/>
                  </a:cubicBezTo>
                  <a:cubicBezTo>
                    <a:pt x="19547" y="26527"/>
                    <a:pt x="19543" y="26527"/>
                    <a:pt x="19539" y="26527"/>
                  </a:cubicBezTo>
                  <a:close/>
                  <a:moveTo>
                    <a:pt x="10359" y="26849"/>
                  </a:moveTo>
                  <a:cubicBezTo>
                    <a:pt x="10157" y="26849"/>
                    <a:pt x="10157" y="27147"/>
                    <a:pt x="10359" y="27147"/>
                  </a:cubicBezTo>
                  <a:cubicBezTo>
                    <a:pt x="10442" y="27147"/>
                    <a:pt x="10502" y="27087"/>
                    <a:pt x="10502" y="27004"/>
                  </a:cubicBezTo>
                  <a:cubicBezTo>
                    <a:pt x="10502" y="26920"/>
                    <a:pt x="10442" y="26849"/>
                    <a:pt x="10359" y="26849"/>
                  </a:cubicBezTo>
                  <a:close/>
                  <a:moveTo>
                    <a:pt x="22694" y="26682"/>
                  </a:moveTo>
                  <a:cubicBezTo>
                    <a:pt x="22456" y="26682"/>
                    <a:pt x="22337" y="26980"/>
                    <a:pt x="22515" y="27135"/>
                  </a:cubicBezTo>
                  <a:cubicBezTo>
                    <a:pt x="22569" y="27188"/>
                    <a:pt x="22635" y="27212"/>
                    <a:pt x="22700" y="27212"/>
                  </a:cubicBezTo>
                  <a:cubicBezTo>
                    <a:pt x="22836" y="27212"/>
                    <a:pt x="22968" y="27106"/>
                    <a:pt x="22968" y="26944"/>
                  </a:cubicBezTo>
                  <a:cubicBezTo>
                    <a:pt x="22956" y="26789"/>
                    <a:pt x="22837" y="26682"/>
                    <a:pt x="22694" y="26682"/>
                  </a:cubicBezTo>
                  <a:close/>
                  <a:moveTo>
                    <a:pt x="23396" y="28373"/>
                  </a:moveTo>
                  <a:cubicBezTo>
                    <a:pt x="23313" y="28373"/>
                    <a:pt x="23241" y="28444"/>
                    <a:pt x="23241" y="28528"/>
                  </a:cubicBezTo>
                  <a:cubicBezTo>
                    <a:pt x="23241" y="28617"/>
                    <a:pt x="23319" y="28673"/>
                    <a:pt x="23399" y="28673"/>
                  </a:cubicBezTo>
                  <a:cubicBezTo>
                    <a:pt x="23436" y="28673"/>
                    <a:pt x="23473" y="28661"/>
                    <a:pt x="23503" y="28635"/>
                  </a:cubicBezTo>
                  <a:cubicBezTo>
                    <a:pt x="23587" y="28540"/>
                    <a:pt x="23527" y="28373"/>
                    <a:pt x="23396" y="28373"/>
                  </a:cubicBezTo>
                  <a:close/>
                  <a:moveTo>
                    <a:pt x="27655" y="28563"/>
                  </a:moveTo>
                  <a:cubicBezTo>
                    <a:pt x="27648" y="28563"/>
                    <a:pt x="27641" y="28563"/>
                    <a:pt x="27635" y="28563"/>
                  </a:cubicBezTo>
                  <a:cubicBezTo>
                    <a:pt x="27397" y="28563"/>
                    <a:pt x="27278" y="28861"/>
                    <a:pt x="27456" y="29016"/>
                  </a:cubicBezTo>
                  <a:cubicBezTo>
                    <a:pt x="27509" y="29068"/>
                    <a:pt x="27572" y="29091"/>
                    <a:pt x="27635" y="29091"/>
                  </a:cubicBezTo>
                  <a:cubicBezTo>
                    <a:pt x="27773" y="29091"/>
                    <a:pt x="27905" y="28981"/>
                    <a:pt x="27897" y="28825"/>
                  </a:cubicBezTo>
                  <a:cubicBezTo>
                    <a:pt x="27897" y="28678"/>
                    <a:pt x="27789" y="28563"/>
                    <a:pt x="27655" y="28563"/>
                  </a:cubicBezTo>
                  <a:close/>
                  <a:moveTo>
                    <a:pt x="28302" y="30397"/>
                  </a:moveTo>
                  <a:cubicBezTo>
                    <a:pt x="28171" y="30397"/>
                    <a:pt x="28111" y="30552"/>
                    <a:pt x="28194" y="30647"/>
                  </a:cubicBezTo>
                  <a:cubicBezTo>
                    <a:pt x="28225" y="30677"/>
                    <a:pt x="28262" y="30691"/>
                    <a:pt x="28299" y="30691"/>
                  </a:cubicBezTo>
                  <a:cubicBezTo>
                    <a:pt x="28379" y="30691"/>
                    <a:pt x="28456" y="30629"/>
                    <a:pt x="28456" y="30540"/>
                  </a:cubicBezTo>
                  <a:cubicBezTo>
                    <a:pt x="28456" y="30457"/>
                    <a:pt x="28385" y="30397"/>
                    <a:pt x="28302" y="30397"/>
                  </a:cubicBezTo>
                  <a:close/>
                  <a:moveTo>
                    <a:pt x="15403" y="30170"/>
                  </a:moveTo>
                  <a:cubicBezTo>
                    <a:pt x="15397" y="30170"/>
                    <a:pt x="15390" y="30170"/>
                    <a:pt x="15383" y="30171"/>
                  </a:cubicBezTo>
                  <a:cubicBezTo>
                    <a:pt x="15145" y="30171"/>
                    <a:pt x="15038" y="30468"/>
                    <a:pt x="15205" y="30623"/>
                  </a:cubicBezTo>
                  <a:cubicBezTo>
                    <a:pt x="15262" y="30677"/>
                    <a:pt x="15330" y="30701"/>
                    <a:pt x="15395" y="30701"/>
                  </a:cubicBezTo>
                  <a:cubicBezTo>
                    <a:pt x="15531" y="30701"/>
                    <a:pt x="15657" y="30594"/>
                    <a:pt x="15657" y="30433"/>
                  </a:cubicBezTo>
                  <a:cubicBezTo>
                    <a:pt x="15657" y="30285"/>
                    <a:pt x="15538" y="30170"/>
                    <a:pt x="15403" y="30170"/>
                  </a:cubicBezTo>
                  <a:close/>
                  <a:moveTo>
                    <a:pt x="17914" y="33146"/>
                  </a:moveTo>
                  <a:cubicBezTo>
                    <a:pt x="17908" y="33146"/>
                    <a:pt x="17902" y="33146"/>
                    <a:pt x="17896" y="33147"/>
                  </a:cubicBezTo>
                  <a:lnTo>
                    <a:pt x="17907" y="33147"/>
                  </a:lnTo>
                  <a:cubicBezTo>
                    <a:pt x="17777" y="33147"/>
                    <a:pt x="17705" y="33302"/>
                    <a:pt x="17800" y="33397"/>
                  </a:cubicBezTo>
                  <a:cubicBezTo>
                    <a:pt x="17831" y="33428"/>
                    <a:pt x="17868" y="33441"/>
                    <a:pt x="17905" y="33441"/>
                  </a:cubicBezTo>
                  <a:cubicBezTo>
                    <a:pt x="17985" y="33441"/>
                    <a:pt x="18062" y="33380"/>
                    <a:pt x="18062" y="33290"/>
                  </a:cubicBezTo>
                  <a:cubicBezTo>
                    <a:pt x="18062" y="33213"/>
                    <a:pt x="17991" y="33146"/>
                    <a:pt x="17914" y="33146"/>
                  </a:cubicBezTo>
                  <a:close/>
                  <a:moveTo>
                    <a:pt x="15562" y="34064"/>
                  </a:moveTo>
                  <a:cubicBezTo>
                    <a:pt x="15479" y="34064"/>
                    <a:pt x="15407" y="34124"/>
                    <a:pt x="15407" y="34207"/>
                  </a:cubicBezTo>
                  <a:cubicBezTo>
                    <a:pt x="15407" y="34296"/>
                    <a:pt x="15485" y="34358"/>
                    <a:pt x="15564" y="34358"/>
                  </a:cubicBezTo>
                  <a:cubicBezTo>
                    <a:pt x="15601" y="34358"/>
                    <a:pt x="15639" y="34344"/>
                    <a:pt x="15669" y="34314"/>
                  </a:cubicBezTo>
                  <a:cubicBezTo>
                    <a:pt x="15752" y="34219"/>
                    <a:pt x="15693" y="34064"/>
                    <a:pt x="15562" y="34064"/>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6" name="Google Shape;1396;p30"/>
            <p:cNvSpPr/>
            <p:nvPr/>
          </p:nvSpPr>
          <p:spPr>
            <a:xfrm rot="5400000">
              <a:off x="-357063" y="4104625"/>
              <a:ext cx="1377398" cy="1250288"/>
            </a:xfrm>
            <a:custGeom>
              <a:avLst/>
              <a:gdLst/>
              <a:ahLst/>
              <a:cxnLst/>
              <a:rect l="l" t="t" r="r" b="b"/>
              <a:pathLst>
                <a:path w="37851" h="34358" extrusionOk="0">
                  <a:moveTo>
                    <a:pt x="19181" y="0"/>
                  </a:moveTo>
                  <a:cubicBezTo>
                    <a:pt x="18943" y="0"/>
                    <a:pt x="18824" y="298"/>
                    <a:pt x="18991" y="465"/>
                  </a:cubicBezTo>
                  <a:cubicBezTo>
                    <a:pt x="19046" y="513"/>
                    <a:pt x="19112" y="534"/>
                    <a:pt x="19176" y="534"/>
                  </a:cubicBezTo>
                  <a:cubicBezTo>
                    <a:pt x="19318" y="534"/>
                    <a:pt x="19452" y="427"/>
                    <a:pt x="19443" y="262"/>
                  </a:cubicBezTo>
                  <a:cubicBezTo>
                    <a:pt x="19443" y="108"/>
                    <a:pt x="19324" y="0"/>
                    <a:pt x="19181" y="0"/>
                  </a:cubicBezTo>
                  <a:close/>
                  <a:moveTo>
                    <a:pt x="16892" y="1035"/>
                  </a:moveTo>
                  <a:cubicBezTo>
                    <a:pt x="16886" y="1035"/>
                    <a:pt x="16879" y="1035"/>
                    <a:pt x="16872" y="1036"/>
                  </a:cubicBezTo>
                  <a:lnTo>
                    <a:pt x="16884" y="1036"/>
                  </a:lnTo>
                  <a:cubicBezTo>
                    <a:pt x="16800" y="1036"/>
                    <a:pt x="16741" y="1096"/>
                    <a:pt x="16741" y="1179"/>
                  </a:cubicBezTo>
                  <a:cubicBezTo>
                    <a:pt x="16741" y="1262"/>
                    <a:pt x="16800" y="1334"/>
                    <a:pt x="16884" y="1334"/>
                  </a:cubicBezTo>
                  <a:cubicBezTo>
                    <a:pt x="16967" y="1334"/>
                    <a:pt x="17038" y="1262"/>
                    <a:pt x="17038" y="1179"/>
                  </a:cubicBezTo>
                  <a:cubicBezTo>
                    <a:pt x="17038" y="1102"/>
                    <a:pt x="16977" y="1035"/>
                    <a:pt x="16892" y="1035"/>
                  </a:cubicBezTo>
                  <a:close/>
                  <a:moveTo>
                    <a:pt x="30957" y="1036"/>
                  </a:moveTo>
                  <a:cubicBezTo>
                    <a:pt x="30873" y="1036"/>
                    <a:pt x="30814" y="1108"/>
                    <a:pt x="30814" y="1191"/>
                  </a:cubicBezTo>
                  <a:cubicBezTo>
                    <a:pt x="30814" y="1274"/>
                    <a:pt x="30873" y="1334"/>
                    <a:pt x="30957" y="1334"/>
                  </a:cubicBezTo>
                  <a:cubicBezTo>
                    <a:pt x="31159" y="1334"/>
                    <a:pt x="31147" y="1036"/>
                    <a:pt x="30957" y="1036"/>
                  </a:cubicBezTo>
                  <a:close/>
                  <a:moveTo>
                    <a:pt x="21206" y="1167"/>
                  </a:moveTo>
                  <a:cubicBezTo>
                    <a:pt x="21075" y="1167"/>
                    <a:pt x="21003" y="1322"/>
                    <a:pt x="21098" y="1417"/>
                  </a:cubicBezTo>
                  <a:cubicBezTo>
                    <a:pt x="21130" y="1449"/>
                    <a:pt x="21168" y="1464"/>
                    <a:pt x="21206" y="1464"/>
                  </a:cubicBezTo>
                  <a:cubicBezTo>
                    <a:pt x="21280" y="1464"/>
                    <a:pt x="21348" y="1405"/>
                    <a:pt x="21348" y="1310"/>
                  </a:cubicBezTo>
                  <a:cubicBezTo>
                    <a:pt x="21348" y="1227"/>
                    <a:pt x="21289" y="1167"/>
                    <a:pt x="21206" y="1167"/>
                  </a:cubicBezTo>
                  <a:close/>
                  <a:moveTo>
                    <a:pt x="30536" y="2190"/>
                  </a:moveTo>
                  <a:cubicBezTo>
                    <a:pt x="30529" y="2190"/>
                    <a:pt x="30523" y="2191"/>
                    <a:pt x="30516" y="2191"/>
                  </a:cubicBezTo>
                  <a:lnTo>
                    <a:pt x="30528" y="2191"/>
                  </a:lnTo>
                  <a:cubicBezTo>
                    <a:pt x="30290" y="2203"/>
                    <a:pt x="30171" y="2489"/>
                    <a:pt x="30350" y="2656"/>
                  </a:cubicBezTo>
                  <a:cubicBezTo>
                    <a:pt x="30401" y="2703"/>
                    <a:pt x="30464" y="2725"/>
                    <a:pt x="30526" y="2725"/>
                  </a:cubicBezTo>
                  <a:cubicBezTo>
                    <a:pt x="30665" y="2725"/>
                    <a:pt x="30798" y="2617"/>
                    <a:pt x="30790" y="2453"/>
                  </a:cubicBezTo>
                  <a:cubicBezTo>
                    <a:pt x="30790" y="2305"/>
                    <a:pt x="30671" y="2190"/>
                    <a:pt x="30536" y="2190"/>
                  </a:cubicBezTo>
                  <a:close/>
                  <a:moveTo>
                    <a:pt x="32600" y="3513"/>
                  </a:moveTo>
                  <a:cubicBezTo>
                    <a:pt x="32397" y="3513"/>
                    <a:pt x="32397" y="3810"/>
                    <a:pt x="32600" y="3810"/>
                  </a:cubicBezTo>
                  <a:cubicBezTo>
                    <a:pt x="32790" y="3810"/>
                    <a:pt x="32790" y="3513"/>
                    <a:pt x="32600" y="3513"/>
                  </a:cubicBezTo>
                  <a:close/>
                  <a:moveTo>
                    <a:pt x="17725" y="3345"/>
                  </a:moveTo>
                  <a:cubicBezTo>
                    <a:pt x="17718" y="3345"/>
                    <a:pt x="17712" y="3346"/>
                    <a:pt x="17705" y="3346"/>
                  </a:cubicBezTo>
                  <a:cubicBezTo>
                    <a:pt x="17467" y="3346"/>
                    <a:pt x="17348" y="3632"/>
                    <a:pt x="17526" y="3799"/>
                  </a:cubicBezTo>
                  <a:cubicBezTo>
                    <a:pt x="17578" y="3850"/>
                    <a:pt x="17642" y="3873"/>
                    <a:pt x="17704" y="3873"/>
                  </a:cubicBezTo>
                  <a:cubicBezTo>
                    <a:pt x="17843" y="3873"/>
                    <a:pt x="17979" y="3760"/>
                    <a:pt x="17979" y="3596"/>
                  </a:cubicBezTo>
                  <a:cubicBezTo>
                    <a:pt x="17968" y="3460"/>
                    <a:pt x="17859" y="3345"/>
                    <a:pt x="17725" y="3345"/>
                  </a:cubicBezTo>
                  <a:close/>
                  <a:moveTo>
                    <a:pt x="32155" y="5488"/>
                  </a:moveTo>
                  <a:cubicBezTo>
                    <a:pt x="32149" y="5488"/>
                    <a:pt x="32142" y="5489"/>
                    <a:pt x="32135" y="5489"/>
                  </a:cubicBezTo>
                  <a:cubicBezTo>
                    <a:pt x="31897" y="5489"/>
                    <a:pt x="31790" y="5775"/>
                    <a:pt x="31957" y="5942"/>
                  </a:cubicBezTo>
                  <a:cubicBezTo>
                    <a:pt x="32013" y="5994"/>
                    <a:pt x="32079" y="6017"/>
                    <a:pt x="32144" y="6017"/>
                  </a:cubicBezTo>
                  <a:cubicBezTo>
                    <a:pt x="32285" y="6017"/>
                    <a:pt x="32417" y="5906"/>
                    <a:pt x="32409" y="5751"/>
                  </a:cubicBezTo>
                  <a:cubicBezTo>
                    <a:pt x="32409" y="5604"/>
                    <a:pt x="32290" y="5488"/>
                    <a:pt x="32155" y="5488"/>
                  </a:cubicBezTo>
                  <a:close/>
                  <a:moveTo>
                    <a:pt x="7557" y="5703"/>
                  </a:moveTo>
                  <a:cubicBezTo>
                    <a:pt x="7550" y="5703"/>
                    <a:pt x="7544" y="5703"/>
                    <a:pt x="7537" y="5704"/>
                  </a:cubicBezTo>
                  <a:cubicBezTo>
                    <a:pt x="7299" y="5704"/>
                    <a:pt x="7180" y="5989"/>
                    <a:pt x="7359" y="6156"/>
                  </a:cubicBezTo>
                  <a:cubicBezTo>
                    <a:pt x="7410" y="6208"/>
                    <a:pt x="7474" y="6231"/>
                    <a:pt x="7536" y="6231"/>
                  </a:cubicBezTo>
                  <a:cubicBezTo>
                    <a:pt x="7675" y="6231"/>
                    <a:pt x="7811" y="6118"/>
                    <a:pt x="7811" y="5954"/>
                  </a:cubicBezTo>
                  <a:cubicBezTo>
                    <a:pt x="7800" y="5817"/>
                    <a:pt x="7691" y="5703"/>
                    <a:pt x="7557" y="5703"/>
                  </a:cubicBezTo>
                  <a:close/>
                  <a:moveTo>
                    <a:pt x="17098" y="5870"/>
                  </a:moveTo>
                  <a:cubicBezTo>
                    <a:pt x="16681" y="5882"/>
                    <a:pt x="16479" y="6394"/>
                    <a:pt x="16788" y="6692"/>
                  </a:cubicBezTo>
                  <a:cubicBezTo>
                    <a:pt x="16882" y="6781"/>
                    <a:pt x="16996" y="6822"/>
                    <a:pt x="17109" y="6822"/>
                  </a:cubicBezTo>
                  <a:cubicBezTo>
                    <a:pt x="17356" y="6822"/>
                    <a:pt x="17594" y="6629"/>
                    <a:pt x="17586" y="6335"/>
                  </a:cubicBezTo>
                  <a:cubicBezTo>
                    <a:pt x="17574" y="6073"/>
                    <a:pt x="17360" y="5870"/>
                    <a:pt x="17098" y="5870"/>
                  </a:cubicBezTo>
                  <a:close/>
                  <a:moveTo>
                    <a:pt x="34106" y="6881"/>
                  </a:moveTo>
                  <a:cubicBezTo>
                    <a:pt x="34100" y="6881"/>
                    <a:pt x="34094" y="6881"/>
                    <a:pt x="34088" y="6882"/>
                  </a:cubicBezTo>
                  <a:lnTo>
                    <a:pt x="34100" y="6882"/>
                  </a:lnTo>
                  <a:cubicBezTo>
                    <a:pt x="33957" y="6882"/>
                    <a:pt x="33898" y="7037"/>
                    <a:pt x="33993" y="7132"/>
                  </a:cubicBezTo>
                  <a:cubicBezTo>
                    <a:pt x="34023" y="7163"/>
                    <a:pt x="34059" y="7176"/>
                    <a:pt x="34095" y="7176"/>
                  </a:cubicBezTo>
                  <a:cubicBezTo>
                    <a:pt x="34171" y="7176"/>
                    <a:pt x="34243" y="7114"/>
                    <a:pt x="34243" y="7025"/>
                  </a:cubicBezTo>
                  <a:cubicBezTo>
                    <a:pt x="34243" y="6948"/>
                    <a:pt x="34182" y="6881"/>
                    <a:pt x="34106" y="6881"/>
                  </a:cubicBezTo>
                  <a:close/>
                  <a:moveTo>
                    <a:pt x="5227" y="7228"/>
                  </a:moveTo>
                  <a:cubicBezTo>
                    <a:pt x="5073" y="7228"/>
                    <a:pt x="5001" y="7430"/>
                    <a:pt x="5108" y="7537"/>
                  </a:cubicBezTo>
                  <a:cubicBezTo>
                    <a:pt x="5145" y="7570"/>
                    <a:pt x="5189" y="7585"/>
                    <a:pt x="5232" y="7585"/>
                  </a:cubicBezTo>
                  <a:cubicBezTo>
                    <a:pt x="5326" y="7585"/>
                    <a:pt x="5414" y="7513"/>
                    <a:pt x="5406" y="7406"/>
                  </a:cubicBezTo>
                  <a:cubicBezTo>
                    <a:pt x="5406" y="7311"/>
                    <a:pt x="5334" y="7228"/>
                    <a:pt x="5239" y="7228"/>
                  </a:cubicBezTo>
                  <a:close/>
                  <a:moveTo>
                    <a:pt x="10883" y="11240"/>
                  </a:moveTo>
                  <a:cubicBezTo>
                    <a:pt x="10799" y="11240"/>
                    <a:pt x="10740" y="11299"/>
                    <a:pt x="10740" y="11383"/>
                  </a:cubicBezTo>
                  <a:cubicBezTo>
                    <a:pt x="10740" y="11478"/>
                    <a:pt x="10809" y="11536"/>
                    <a:pt x="10883" y="11536"/>
                  </a:cubicBezTo>
                  <a:cubicBezTo>
                    <a:pt x="10920" y="11536"/>
                    <a:pt x="10958" y="11522"/>
                    <a:pt x="10990" y="11490"/>
                  </a:cubicBezTo>
                  <a:cubicBezTo>
                    <a:pt x="11085" y="11395"/>
                    <a:pt x="11014" y="11240"/>
                    <a:pt x="10883" y="11240"/>
                  </a:cubicBezTo>
                  <a:close/>
                  <a:moveTo>
                    <a:pt x="36014" y="11549"/>
                  </a:moveTo>
                  <a:cubicBezTo>
                    <a:pt x="36007" y="11549"/>
                    <a:pt x="36000" y="11549"/>
                    <a:pt x="35993" y="11549"/>
                  </a:cubicBezTo>
                  <a:lnTo>
                    <a:pt x="36005" y="11549"/>
                  </a:lnTo>
                  <a:cubicBezTo>
                    <a:pt x="35767" y="11561"/>
                    <a:pt x="35660" y="11847"/>
                    <a:pt x="35826" y="12014"/>
                  </a:cubicBezTo>
                  <a:cubicBezTo>
                    <a:pt x="35882" y="12066"/>
                    <a:pt x="35948" y="12089"/>
                    <a:pt x="36012" y="12089"/>
                  </a:cubicBezTo>
                  <a:cubicBezTo>
                    <a:pt x="36154" y="12089"/>
                    <a:pt x="36287" y="11975"/>
                    <a:pt x="36279" y="11811"/>
                  </a:cubicBezTo>
                  <a:cubicBezTo>
                    <a:pt x="36279" y="11664"/>
                    <a:pt x="36160" y="11549"/>
                    <a:pt x="36014" y="11549"/>
                  </a:cubicBezTo>
                  <a:close/>
                  <a:moveTo>
                    <a:pt x="34529" y="12847"/>
                  </a:moveTo>
                  <a:cubicBezTo>
                    <a:pt x="34531" y="12847"/>
                    <a:pt x="34532" y="12847"/>
                    <a:pt x="34534" y="12847"/>
                  </a:cubicBezTo>
                  <a:lnTo>
                    <a:pt x="34534" y="12847"/>
                  </a:lnTo>
                  <a:cubicBezTo>
                    <a:pt x="34536" y="12847"/>
                    <a:pt x="34538" y="12847"/>
                    <a:pt x="34541" y="12847"/>
                  </a:cubicBezTo>
                  <a:close/>
                  <a:moveTo>
                    <a:pt x="34534" y="12847"/>
                  </a:moveTo>
                  <a:lnTo>
                    <a:pt x="34534" y="12847"/>
                  </a:lnTo>
                  <a:cubicBezTo>
                    <a:pt x="34396" y="12852"/>
                    <a:pt x="34339" y="13003"/>
                    <a:pt x="34433" y="13097"/>
                  </a:cubicBezTo>
                  <a:cubicBezTo>
                    <a:pt x="34464" y="13128"/>
                    <a:pt x="34500" y="13141"/>
                    <a:pt x="34535" y="13141"/>
                  </a:cubicBezTo>
                  <a:cubicBezTo>
                    <a:pt x="34611" y="13141"/>
                    <a:pt x="34683" y="13079"/>
                    <a:pt x="34683" y="12990"/>
                  </a:cubicBezTo>
                  <a:cubicBezTo>
                    <a:pt x="34683" y="12909"/>
                    <a:pt x="34615" y="12850"/>
                    <a:pt x="34534" y="12847"/>
                  </a:cubicBezTo>
                  <a:close/>
                  <a:moveTo>
                    <a:pt x="37231" y="13740"/>
                  </a:moveTo>
                  <a:cubicBezTo>
                    <a:pt x="37233" y="13740"/>
                    <a:pt x="37235" y="13740"/>
                    <a:pt x="37237" y="13740"/>
                  </a:cubicBezTo>
                  <a:lnTo>
                    <a:pt x="37237" y="13740"/>
                  </a:lnTo>
                  <a:cubicBezTo>
                    <a:pt x="37239" y="13740"/>
                    <a:pt x="37241" y="13740"/>
                    <a:pt x="37243" y="13740"/>
                  </a:cubicBezTo>
                  <a:close/>
                  <a:moveTo>
                    <a:pt x="393" y="13383"/>
                  </a:moveTo>
                  <a:cubicBezTo>
                    <a:pt x="131" y="13383"/>
                    <a:pt x="0" y="13693"/>
                    <a:pt x="179" y="13883"/>
                  </a:cubicBezTo>
                  <a:cubicBezTo>
                    <a:pt x="242" y="13946"/>
                    <a:pt x="318" y="13974"/>
                    <a:pt x="393" y="13974"/>
                  </a:cubicBezTo>
                  <a:cubicBezTo>
                    <a:pt x="546" y="13974"/>
                    <a:pt x="691" y="13857"/>
                    <a:pt x="691" y="13681"/>
                  </a:cubicBezTo>
                  <a:cubicBezTo>
                    <a:pt x="691" y="13514"/>
                    <a:pt x="560" y="13383"/>
                    <a:pt x="393" y="13383"/>
                  </a:cubicBezTo>
                  <a:close/>
                  <a:moveTo>
                    <a:pt x="37237" y="13740"/>
                  </a:moveTo>
                  <a:lnTo>
                    <a:pt x="37237" y="13740"/>
                  </a:lnTo>
                  <a:cubicBezTo>
                    <a:pt x="37099" y="13745"/>
                    <a:pt x="37042" y="13896"/>
                    <a:pt x="37136" y="13990"/>
                  </a:cubicBezTo>
                  <a:cubicBezTo>
                    <a:pt x="37166" y="14021"/>
                    <a:pt x="37203" y="14034"/>
                    <a:pt x="37238" y="14034"/>
                  </a:cubicBezTo>
                  <a:cubicBezTo>
                    <a:pt x="37314" y="14034"/>
                    <a:pt x="37386" y="13972"/>
                    <a:pt x="37386" y="13883"/>
                  </a:cubicBezTo>
                  <a:cubicBezTo>
                    <a:pt x="37386" y="13802"/>
                    <a:pt x="37318" y="13743"/>
                    <a:pt x="37237" y="13740"/>
                  </a:cubicBezTo>
                  <a:close/>
                  <a:moveTo>
                    <a:pt x="5573" y="13966"/>
                  </a:moveTo>
                  <a:cubicBezTo>
                    <a:pt x="5489" y="13966"/>
                    <a:pt x="5430" y="14026"/>
                    <a:pt x="5430" y="14109"/>
                  </a:cubicBezTo>
                  <a:cubicBezTo>
                    <a:pt x="5430" y="14199"/>
                    <a:pt x="5502" y="14260"/>
                    <a:pt x="5578" y="14260"/>
                  </a:cubicBezTo>
                  <a:cubicBezTo>
                    <a:pt x="5613" y="14260"/>
                    <a:pt x="5649" y="14247"/>
                    <a:pt x="5680" y="14216"/>
                  </a:cubicBezTo>
                  <a:cubicBezTo>
                    <a:pt x="5775" y="14121"/>
                    <a:pt x="5715" y="13966"/>
                    <a:pt x="5573" y="13966"/>
                  </a:cubicBezTo>
                  <a:close/>
                  <a:moveTo>
                    <a:pt x="36550" y="17966"/>
                  </a:moveTo>
                  <a:cubicBezTo>
                    <a:pt x="36543" y="17966"/>
                    <a:pt x="36536" y="17966"/>
                    <a:pt x="36529" y="17967"/>
                  </a:cubicBezTo>
                  <a:lnTo>
                    <a:pt x="36541" y="17967"/>
                  </a:lnTo>
                  <a:cubicBezTo>
                    <a:pt x="36303" y="17979"/>
                    <a:pt x="36195" y="18265"/>
                    <a:pt x="36362" y="18431"/>
                  </a:cubicBezTo>
                  <a:cubicBezTo>
                    <a:pt x="36417" y="18479"/>
                    <a:pt x="36483" y="18501"/>
                    <a:pt x="36547" y="18501"/>
                  </a:cubicBezTo>
                  <a:cubicBezTo>
                    <a:pt x="36689" y="18501"/>
                    <a:pt x="36823" y="18393"/>
                    <a:pt x="36815" y="18229"/>
                  </a:cubicBezTo>
                  <a:cubicBezTo>
                    <a:pt x="36815" y="18081"/>
                    <a:pt x="36695" y="17966"/>
                    <a:pt x="36550" y="17966"/>
                  </a:cubicBezTo>
                  <a:close/>
                  <a:moveTo>
                    <a:pt x="3251" y="19455"/>
                  </a:moveTo>
                  <a:cubicBezTo>
                    <a:pt x="3168" y="19455"/>
                    <a:pt x="3108" y="19527"/>
                    <a:pt x="3108" y="19598"/>
                  </a:cubicBezTo>
                  <a:cubicBezTo>
                    <a:pt x="3108" y="19693"/>
                    <a:pt x="3177" y="19752"/>
                    <a:pt x="3251" y="19752"/>
                  </a:cubicBezTo>
                  <a:cubicBezTo>
                    <a:pt x="3288" y="19752"/>
                    <a:pt x="3326" y="19737"/>
                    <a:pt x="3358" y="19705"/>
                  </a:cubicBezTo>
                  <a:cubicBezTo>
                    <a:pt x="3453" y="19610"/>
                    <a:pt x="3394" y="19455"/>
                    <a:pt x="3251" y="19455"/>
                  </a:cubicBezTo>
                  <a:close/>
                  <a:moveTo>
                    <a:pt x="37446" y="19562"/>
                  </a:moveTo>
                  <a:cubicBezTo>
                    <a:pt x="37315" y="19562"/>
                    <a:pt x="37243" y="19717"/>
                    <a:pt x="37338" y="19812"/>
                  </a:cubicBezTo>
                  <a:cubicBezTo>
                    <a:pt x="37370" y="19844"/>
                    <a:pt x="37409" y="19859"/>
                    <a:pt x="37446" y="19859"/>
                  </a:cubicBezTo>
                  <a:cubicBezTo>
                    <a:pt x="37520" y="19859"/>
                    <a:pt x="37589" y="19800"/>
                    <a:pt x="37589" y="19705"/>
                  </a:cubicBezTo>
                  <a:cubicBezTo>
                    <a:pt x="37600" y="19622"/>
                    <a:pt x="37529" y="19562"/>
                    <a:pt x="37446" y="19562"/>
                  </a:cubicBezTo>
                  <a:close/>
                  <a:moveTo>
                    <a:pt x="35648" y="23658"/>
                  </a:moveTo>
                  <a:cubicBezTo>
                    <a:pt x="35410" y="23658"/>
                    <a:pt x="35303" y="23956"/>
                    <a:pt x="35469" y="24111"/>
                  </a:cubicBezTo>
                  <a:cubicBezTo>
                    <a:pt x="35527" y="24164"/>
                    <a:pt x="35594" y="24188"/>
                    <a:pt x="35659" y="24188"/>
                  </a:cubicBezTo>
                  <a:cubicBezTo>
                    <a:pt x="35796" y="24188"/>
                    <a:pt x="35922" y="24082"/>
                    <a:pt x="35922" y="23920"/>
                  </a:cubicBezTo>
                  <a:cubicBezTo>
                    <a:pt x="35911" y="23779"/>
                    <a:pt x="35810" y="23667"/>
                    <a:pt x="35675" y="23667"/>
                  </a:cubicBezTo>
                  <a:cubicBezTo>
                    <a:pt x="35662" y="23667"/>
                    <a:pt x="35649" y="23668"/>
                    <a:pt x="35636" y="23670"/>
                  </a:cubicBezTo>
                  <a:lnTo>
                    <a:pt x="35648" y="23658"/>
                  </a:lnTo>
                  <a:close/>
                  <a:moveTo>
                    <a:pt x="37696" y="24122"/>
                  </a:moveTo>
                  <a:cubicBezTo>
                    <a:pt x="37497" y="24134"/>
                    <a:pt x="37505" y="24420"/>
                    <a:pt x="37696" y="24420"/>
                  </a:cubicBezTo>
                  <a:cubicBezTo>
                    <a:pt x="37700" y="24420"/>
                    <a:pt x="37704" y="24420"/>
                    <a:pt x="37708" y="24420"/>
                  </a:cubicBezTo>
                  <a:cubicBezTo>
                    <a:pt x="37791" y="24420"/>
                    <a:pt x="37850" y="24361"/>
                    <a:pt x="37850" y="24277"/>
                  </a:cubicBezTo>
                  <a:cubicBezTo>
                    <a:pt x="37850" y="24182"/>
                    <a:pt x="37779" y="24122"/>
                    <a:pt x="37696" y="24122"/>
                  </a:cubicBezTo>
                  <a:close/>
                  <a:moveTo>
                    <a:pt x="29369" y="24193"/>
                  </a:moveTo>
                  <a:cubicBezTo>
                    <a:pt x="29363" y="24193"/>
                    <a:pt x="29356" y="24193"/>
                    <a:pt x="29349" y="24194"/>
                  </a:cubicBezTo>
                  <a:lnTo>
                    <a:pt x="29361" y="24194"/>
                  </a:lnTo>
                  <a:cubicBezTo>
                    <a:pt x="29123" y="24194"/>
                    <a:pt x="29016" y="24492"/>
                    <a:pt x="29183" y="24646"/>
                  </a:cubicBezTo>
                  <a:cubicBezTo>
                    <a:pt x="29239" y="24699"/>
                    <a:pt x="29304" y="24722"/>
                    <a:pt x="29367" y="24722"/>
                  </a:cubicBezTo>
                  <a:cubicBezTo>
                    <a:pt x="29506" y="24722"/>
                    <a:pt x="29635" y="24611"/>
                    <a:pt x="29635" y="24456"/>
                  </a:cubicBezTo>
                  <a:cubicBezTo>
                    <a:pt x="29635" y="24308"/>
                    <a:pt x="29505" y="24193"/>
                    <a:pt x="29369" y="24193"/>
                  </a:cubicBezTo>
                  <a:close/>
                  <a:moveTo>
                    <a:pt x="18664" y="24538"/>
                  </a:moveTo>
                  <a:cubicBezTo>
                    <a:pt x="18658" y="24538"/>
                    <a:pt x="18652" y="24538"/>
                    <a:pt x="18646" y="24539"/>
                  </a:cubicBezTo>
                  <a:lnTo>
                    <a:pt x="18658" y="24539"/>
                  </a:lnTo>
                  <a:cubicBezTo>
                    <a:pt x="18455" y="24539"/>
                    <a:pt x="18467" y="24837"/>
                    <a:pt x="18658" y="24837"/>
                  </a:cubicBezTo>
                  <a:cubicBezTo>
                    <a:pt x="18741" y="24837"/>
                    <a:pt x="18812" y="24765"/>
                    <a:pt x="18812" y="24682"/>
                  </a:cubicBezTo>
                  <a:cubicBezTo>
                    <a:pt x="18812" y="24605"/>
                    <a:pt x="18741" y="24538"/>
                    <a:pt x="18664" y="24538"/>
                  </a:cubicBezTo>
                  <a:close/>
                  <a:moveTo>
                    <a:pt x="9918" y="25039"/>
                  </a:moveTo>
                  <a:cubicBezTo>
                    <a:pt x="9680" y="25051"/>
                    <a:pt x="9573" y="25337"/>
                    <a:pt x="9740" y="25504"/>
                  </a:cubicBezTo>
                  <a:cubicBezTo>
                    <a:pt x="9791" y="25552"/>
                    <a:pt x="9854" y="25573"/>
                    <a:pt x="9917" y="25573"/>
                  </a:cubicBezTo>
                  <a:cubicBezTo>
                    <a:pt x="10056" y="25573"/>
                    <a:pt x="10192" y="25466"/>
                    <a:pt x="10192" y="25301"/>
                  </a:cubicBezTo>
                  <a:cubicBezTo>
                    <a:pt x="10192" y="25158"/>
                    <a:pt x="10061" y="25039"/>
                    <a:pt x="9918" y="25039"/>
                  </a:cubicBezTo>
                  <a:close/>
                  <a:moveTo>
                    <a:pt x="31028" y="25527"/>
                  </a:moveTo>
                  <a:cubicBezTo>
                    <a:pt x="30945" y="25527"/>
                    <a:pt x="30873" y="25599"/>
                    <a:pt x="30873" y="25682"/>
                  </a:cubicBezTo>
                  <a:cubicBezTo>
                    <a:pt x="30873" y="25772"/>
                    <a:pt x="30951" y="25828"/>
                    <a:pt x="31031" y="25828"/>
                  </a:cubicBezTo>
                  <a:cubicBezTo>
                    <a:pt x="31068" y="25828"/>
                    <a:pt x="31105" y="25816"/>
                    <a:pt x="31135" y="25789"/>
                  </a:cubicBezTo>
                  <a:cubicBezTo>
                    <a:pt x="31219" y="25694"/>
                    <a:pt x="31159" y="25527"/>
                    <a:pt x="31028" y="25527"/>
                  </a:cubicBezTo>
                  <a:close/>
                  <a:moveTo>
                    <a:pt x="19539" y="26527"/>
                  </a:moveTo>
                  <a:cubicBezTo>
                    <a:pt x="19181" y="26527"/>
                    <a:pt x="19185" y="27065"/>
                    <a:pt x="19529" y="27065"/>
                  </a:cubicBezTo>
                  <a:cubicBezTo>
                    <a:pt x="19540" y="27065"/>
                    <a:pt x="19551" y="27064"/>
                    <a:pt x="19562" y="27063"/>
                  </a:cubicBezTo>
                  <a:cubicBezTo>
                    <a:pt x="19896" y="27028"/>
                    <a:pt x="19884" y="26551"/>
                    <a:pt x="19551" y="26528"/>
                  </a:cubicBezTo>
                  <a:cubicBezTo>
                    <a:pt x="19547" y="26527"/>
                    <a:pt x="19543" y="26527"/>
                    <a:pt x="19539" y="26527"/>
                  </a:cubicBezTo>
                  <a:close/>
                  <a:moveTo>
                    <a:pt x="10359" y="26849"/>
                  </a:moveTo>
                  <a:cubicBezTo>
                    <a:pt x="10157" y="26849"/>
                    <a:pt x="10157" y="27147"/>
                    <a:pt x="10359" y="27147"/>
                  </a:cubicBezTo>
                  <a:cubicBezTo>
                    <a:pt x="10442" y="27147"/>
                    <a:pt x="10502" y="27087"/>
                    <a:pt x="10502" y="27004"/>
                  </a:cubicBezTo>
                  <a:cubicBezTo>
                    <a:pt x="10502" y="26920"/>
                    <a:pt x="10442" y="26849"/>
                    <a:pt x="10359" y="26849"/>
                  </a:cubicBezTo>
                  <a:close/>
                  <a:moveTo>
                    <a:pt x="22694" y="26682"/>
                  </a:moveTo>
                  <a:cubicBezTo>
                    <a:pt x="22456" y="26682"/>
                    <a:pt x="22337" y="26980"/>
                    <a:pt x="22515" y="27135"/>
                  </a:cubicBezTo>
                  <a:cubicBezTo>
                    <a:pt x="22569" y="27188"/>
                    <a:pt x="22635" y="27212"/>
                    <a:pt x="22700" y="27212"/>
                  </a:cubicBezTo>
                  <a:cubicBezTo>
                    <a:pt x="22836" y="27212"/>
                    <a:pt x="22968" y="27106"/>
                    <a:pt x="22968" y="26944"/>
                  </a:cubicBezTo>
                  <a:cubicBezTo>
                    <a:pt x="22956" y="26789"/>
                    <a:pt x="22837" y="26682"/>
                    <a:pt x="22694" y="26682"/>
                  </a:cubicBezTo>
                  <a:close/>
                  <a:moveTo>
                    <a:pt x="23396" y="28373"/>
                  </a:moveTo>
                  <a:cubicBezTo>
                    <a:pt x="23313" y="28373"/>
                    <a:pt x="23241" y="28444"/>
                    <a:pt x="23241" y="28528"/>
                  </a:cubicBezTo>
                  <a:cubicBezTo>
                    <a:pt x="23241" y="28617"/>
                    <a:pt x="23319" y="28673"/>
                    <a:pt x="23399" y="28673"/>
                  </a:cubicBezTo>
                  <a:cubicBezTo>
                    <a:pt x="23436" y="28673"/>
                    <a:pt x="23473" y="28661"/>
                    <a:pt x="23503" y="28635"/>
                  </a:cubicBezTo>
                  <a:cubicBezTo>
                    <a:pt x="23587" y="28540"/>
                    <a:pt x="23527" y="28373"/>
                    <a:pt x="23396" y="28373"/>
                  </a:cubicBezTo>
                  <a:close/>
                  <a:moveTo>
                    <a:pt x="27655" y="28563"/>
                  </a:moveTo>
                  <a:cubicBezTo>
                    <a:pt x="27648" y="28563"/>
                    <a:pt x="27641" y="28563"/>
                    <a:pt x="27635" y="28563"/>
                  </a:cubicBezTo>
                  <a:cubicBezTo>
                    <a:pt x="27397" y="28563"/>
                    <a:pt x="27278" y="28861"/>
                    <a:pt x="27456" y="29016"/>
                  </a:cubicBezTo>
                  <a:cubicBezTo>
                    <a:pt x="27509" y="29068"/>
                    <a:pt x="27572" y="29091"/>
                    <a:pt x="27635" y="29091"/>
                  </a:cubicBezTo>
                  <a:cubicBezTo>
                    <a:pt x="27773" y="29091"/>
                    <a:pt x="27905" y="28981"/>
                    <a:pt x="27897" y="28825"/>
                  </a:cubicBezTo>
                  <a:cubicBezTo>
                    <a:pt x="27897" y="28678"/>
                    <a:pt x="27789" y="28563"/>
                    <a:pt x="27655" y="28563"/>
                  </a:cubicBezTo>
                  <a:close/>
                  <a:moveTo>
                    <a:pt x="28302" y="30397"/>
                  </a:moveTo>
                  <a:cubicBezTo>
                    <a:pt x="28171" y="30397"/>
                    <a:pt x="28111" y="30552"/>
                    <a:pt x="28194" y="30647"/>
                  </a:cubicBezTo>
                  <a:cubicBezTo>
                    <a:pt x="28225" y="30677"/>
                    <a:pt x="28262" y="30691"/>
                    <a:pt x="28299" y="30691"/>
                  </a:cubicBezTo>
                  <a:cubicBezTo>
                    <a:pt x="28379" y="30691"/>
                    <a:pt x="28456" y="30629"/>
                    <a:pt x="28456" y="30540"/>
                  </a:cubicBezTo>
                  <a:cubicBezTo>
                    <a:pt x="28456" y="30457"/>
                    <a:pt x="28385" y="30397"/>
                    <a:pt x="28302" y="30397"/>
                  </a:cubicBezTo>
                  <a:close/>
                  <a:moveTo>
                    <a:pt x="15403" y="30170"/>
                  </a:moveTo>
                  <a:cubicBezTo>
                    <a:pt x="15397" y="30170"/>
                    <a:pt x="15390" y="30170"/>
                    <a:pt x="15383" y="30171"/>
                  </a:cubicBezTo>
                  <a:cubicBezTo>
                    <a:pt x="15145" y="30171"/>
                    <a:pt x="15038" y="30468"/>
                    <a:pt x="15205" y="30623"/>
                  </a:cubicBezTo>
                  <a:cubicBezTo>
                    <a:pt x="15262" y="30677"/>
                    <a:pt x="15330" y="30701"/>
                    <a:pt x="15395" y="30701"/>
                  </a:cubicBezTo>
                  <a:cubicBezTo>
                    <a:pt x="15531" y="30701"/>
                    <a:pt x="15657" y="30594"/>
                    <a:pt x="15657" y="30433"/>
                  </a:cubicBezTo>
                  <a:cubicBezTo>
                    <a:pt x="15657" y="30285"/>
                    <a:pt x="15538" y="30170"/>
                    <a:pt x="15403" y="30170"/>
                  </a:cubicBezTo>
                  <a:close/>
                  <a:moveTo>
                    <a:pt x="17914" y="33146"/>
                  </a:moveTo>
                  <a:cubicBezTo>
                    <a:pt x="17908" y="33146"/>
                    <a:pt x="17902" y="33146"/>
                    <a:pt x="17896" y="33147"/>
                  </a:cubicBezTo>
                  <a:lnTo>
                    <a:pt x="17907" y="33147"/>
                  </a:lnTo>
                  <a:cubicBezTo>
                    <a:pt x="17777" y="33147"/>
                    <a:pt x="17705" y="33302"/>
                    <a:pt x="17800" y="33397"/>
                  </a:cubicBezTo>
                  <a:cubicBezTo>
                    <a:pt x="17831" y="33428"/>
                    <a:pt x="17868" y="33441"/>
                    <a:pt x="17905" y="33441"/>
                  </a:cubicBezTo>
                  <a:cubicBezTo>
                    <a:pt x="17985" y="33441"/>
                    <a:pt x="18062" y="33380"/>
                    <a:pt x="18062" y="33290"/>
                  </a:cubicBezTo>
                  <a:cubicBezTo>
                    <a:pt x="18062" y="33213"/>
                    <a:pt x="17991" y="33146"/>
                    <a:pt x="17914" y="33146"/>
                  </a:cubicBezTo>
                  <a:close/>
                  <a:moveTo>
                    <a:pt x="15562" y="34064"/>
                  </a:moveTo>
                  <a:cubicBezTo>
                    <a:pt x="15479" y="34064"/>
                    <a:pt x="15407" y="34124"/>
                    <a:pt x="15407" y="34207"/>
                  </a:cubicBezTo>
                  <a:cubicBezTo>
                    <a:pt x="15407" y="34296"/>
                    <a:pt x="15485" y="34358"/>
                    <a:pt x="15564" y="34358"/>
                  </a:cubicBezTo>
                  <a:cubicBezTo>
                    <a:pt x="15601" y="34358"/>
                    <a:pt x="15639" y="34344"/>
                    <a:pt x="15669" y="34314"/>
                  </a:cubicBezTo>
                  <a:cubicBezTo>
                    <a:pt x="15752" y="34219"/>
                    <a:pt x="15693" y="34064"/>
                    <a:pt x="15562" y="34064"/>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7" name="Google Shape;1397;p30"/>
            <p:cNvSpPr/>
            <p:nvPr/>
          </p:nvSpPr>
          <p:spPr>
            <a:xfrm>
              <a:off x="7520900" y="-401301"/>
              <a:ext cx="1870655" cy="1667911"/>
            </a:xfrm>
            <a:custGeom>
              <a:avLst/>
              <a:gdLst/>
              <a:ahLst/>
              <a:cxnLst/>
              <a:rect l="l" t="t" r="r" b="b"/>
              <a:pathLst>
                <a:path w="40911" h="36475" extrusionOk="0">
                  <a:moveTo>
                    <a:pt x="24266" y="584"/>
                  </a:moveTo>
                  <a:cubicBezTo>
                    <a:pt x="24263" y="592"/>
                    <a:pt x="24260" y="599"/>
                    <a:pt x="24258" y="607"/>
                  </a:cubicBezTo>
                  <a:lnTo>
                    <a:pt x="24258" y="607"/>
                  </a:lnTo>
                  <a:cubicBezTo>
                    <a:pt x="24264" y="599"/>
                    <a:pt x="24271" y="592"/>
                    <a:pt x="24278" y="584"/>
                  </a:cubicBezTo>
                  <a:close/>
                  <a:moveTo>
                    <a:pt x="12967" y="1215"/>
                  </a:moveTo>
                  <a:cubicBezTo>
                    <a:pt x="12633" y="1215"/>
                    <a:pt x="12467" y="1620"/>
                    <a:pt x="12705" y="1858"/>
                  </a:cubicBezTo>
                  <a:cubicBezTo>
                    <a:pt x="12780" y="1930"/>
                    <a:pt x="12872" y="1962"/>
                    <a:pt x="12963" y="1962"/>
                  </a:cubicBezTo>
                  <a:cubicBezTo>
                    <a:pt x="13159" y="1962"/>
                    <a:pt x="13348" y="1812"/>
                    <a:pt x="13348" y="1584"/>
                  </a:cubicBezTo>
                  <a:lnTo>
                    <a:pt x="13336" y="1584"/>
                  </a:lnTo>
                  <a:cubicBezTo>
                    <a:pt x="13336" y="1370"/>
                    <a:pt x="13169" y="1215"/>
                    <a:pt x="12967" y="1215"/>
                  </a:cubicBezTo>
                  <a:close/>
                  <a:moveTo>
                    <a:pt x="20301" y="2001"/>
                  </a:moveTo>
                  <a:cubicBezTo>
                    <a:pt x="20206" y="2001"/>
                    <a:pt x="20134" y="2072"/>
                    <a:pt x="20134" y="2156"/>
                  </a:cubicBezTo>
                  <a:cubicBezTo>
                    <a:pt x="20134" y="2254"/>
                    <a:pt x="20218" y="2318"/>
                    <a:pt x="20302" y="2318"/>
                  </a:cubicBezTo>
                  <a:cubicBezTo>
                    <a:pt x="20340" y="2318"/>
                    <a:pt x="20378" y="2304"/>
                    <a:pt x="20408" y="2275"/>
                  </a:cubicBezTo>
                  <a:cubicBezTo>
                    <a:pt x="20503" y="2167"/>
                    <a:pt x="20432" y="2001"/>
                    <a:pt x="20301" y="2001"/>
                  </a:cubicBezTo>
                  <a:close/>
                  <a:moveTo>
                    <a:pt x="29183" y="3811"/>
                  </a:moveTo>
                  <a:lnTo>
                    <a:pt x="29183" y="3814"/>
                  </a:lnTo>
                  <a:lnTo>
                    <a:pt x="29183" y="3814"/>
                  </a:lnTo>
                  <a:cubicBezTo>
                    <a:pt x="29183" y="3812"/>
                    <a:pt x="29183" y="3811"/>
                    <a:pt x="29183" y="3811"/>
                  </a:cubicBezTo>
                  <a:close/>
                  <a:moveTo>
                    <a:pt x="29183" y="3814"/>
                  </a:moveTo>
                  <a:cubicBezTo>
                    <a:pt x="29182" y="3816"/>
                    <a:pt x="29181" y="3819"/>
                    <a:pt x="29179" y="3823"/>
                  </a:cubicBezTo>
                  <a:lnTo>
                    <a:pt x="29179" y="3823"/>
                  </a:lnTo>
                  <a:cubicBezTo>
                    <a:pt x="29180" y="3822"/>
                    <a:pt x="29181" y="3822"/>
                    <a:pt x="29181" y="3822"/>
                  </a:cubicBezTo>
                  <a:cubicBezTo>
                    <a:pt x="29182" y="3822"/>
                    <a:pt x="29183" y="3822"/>
                    <a:pt x="29183" y="3822"/>
                  </a:cubicBezTo>
                  <a:lnTo>
                    <a:pt x="29183" y="3814"/>
                  </a:lnTo>
                  <a:close/>
                  <a:moveTo>
                    <a:pt x="33517" y="5049"/>
                  </a:moveTo>
                  <a:cubicBezTo>
                    <a:pt x="33504" y="5059"/>
                    <a:pt x="33491" y="5069"/>
                    <a:pt x="33479" y="5078"/>
                  </a:cubicBezTo>
                  <a:lnTo>
                    <a:pt x="33479" y="5078"/>
                  </a:lnTo>
                  <a:cubicBezTo>
                    <a:pt x="33495" y="5072"/>
                    <a:pt x="33512" y="5066"/>
                    <a:pt x="33529" y="5061"/>
                  </a:cubicBezTo>
                  <a:lnTo>
                    <a:pt x="33517" y="5049"/>
                  </a:lnTo>
                  <a:close/>
                  <a:moveTo>
                    <a:pt x="8168" y="4834"/>
                  </a:moveTo>
                  <a:cubicBezTo>
                    <a:pt x="8073" y="4834"/>
                    <a:pt x="8002" y="4894"/>
                    <a:pt x="8014" y="4977"/>
                  </a:cubicBezTo>
                  <a:cubicBezTo>
                    <a:pt x="8014" y="5067"/>
                    <a:pt x="8086" y="5128"/>
                    <a:pt x="8162" y="5128"/>
                  </a:cubicBezTo>
                  <a:cubicBezTo>
                    <a:pt x="8197" y="5128"/>
                    <a:pt x="8233" y="5115"/>
                    <a:pt x="8264" y="5084"/>
                  </a:cubicBezTo>
                  <a:cubicBezTo>
                    <a:pt x="8359" y="5001"/>
                    <a:pt x="8299" y="4834"/>
                    <a:pt x="8168" y="4834"/>
                  </a:cubicBezTo>
                  <a:close/>
                  <a:moveTo>
                    <a:pt x="24258" y="607"/>
                  </a:moveTo>
                  <a:cubicBezTo>
                    <a:pt x="24183" y="695"/>
                    <a:pt x="24118" y="782"/>
                    <a:pt x="24063" y="870"/>
                  </a:cubicBezTo>
                  <a:cubicBezTo>
                    <a:pt x="23932" y="1060"/>
                    <a:pt x="23766" y="1358"/>
                    <a:pt x="23575" y="1715"/>
                  </a:cubicBezTo>
                  <a:cubicBezTo>
                    <a:pt x="23063" y="2656"/>
                    <a:pt x="22634" y="3632"/>
                    <a:pt x="22289" y="4644"/>
                  </a:cubicBezTo>
                  <a:cubicBezTo>
                    <a:pt x="21944" y="5656"/>
                    <a:pt x="21682" y="6704"/>
                    <a:pt x="21515" y="7751"/>
                  </a:cubicBezTo>
                  <a:cubicBezTo>
                    <a:pt x="21444" y="8156"/>
                    <a:pt x="21408" y="8490"/>
                    <a:pt x="21384" y="8716"/>
                  </a:cubicBezTo>
                  <a:cubicBezTo>
                    <a:pt x="21372" y="8835"/>
                    <a:pt x="21361" y="8954"/>
                    <a:pt x="21372" y="9073"/>
                  </a:cubicBezTo>
                  <a:cubicBezTo>
                    <a:pt x="21408" y="8954"/>
                    <a:pt x="21432" y="8847"/>
                    <a:pt x="21444" y="8728"/>
                  </a:cubicBezTo>
                  <a:cubicBezTo>
                    <a:pt x="21480" y="8502"/>
                    <a:pt x="21539" y="8168"/>
                    <a:pt x="21611" y="7775"/>
                  </a:cubicBezTo>
                  <a:cubicBezTo>
                    <a:pt x="22015" y="5680"/>
                    <a:pt x="22694" y="3656"/>
                    <a:pt x="23658" y="1763"/>
                  </a:cubicBezTo>
                  <a:cubicBezTo>
                    <a:pt x="23849" y="1394"/>
                    <a:pt x="24004" y="1096"/>
                    <a:pt x="24111" y="905"/>
                  </a:cubicBezTo>
                  <a:cubicBezTo>
                    <a:pt x="24166" y="806"/>
                    <a:pt x="24221" y="706"/>
                    <a:pt x="24258" y="607"/>
                  </a:cubicBezTo>
                  <a:close/>
                  <a:moveTo>
                    <a:pt x="11788" y="4858"/>
                  </a:moveTo>
                  <a:lnTo>
                    <a:pt x="11788" y="4858"/>
                  </a:lnTo>
                  <a:cubicBezTo>
                    <a:pt x="12002" y="5096"/>
                    <a:pt x="12228" y="5311"/>
                    <a:pt x="12467" y="5513"/>
                  </a:cubicBezTo>
                  <a:cubicBezTo>
                    <a:pt x="12895" y="5906"/>
                    <a:pt x="13490" y="6454"/>
                    <a:pt x="14086" y="7085"/>
                  </a:cubicBezTo>
                  <a:cubicBezTo>
                    <a:pt x="14693" y="7716"/>
                    <a:pt x="15217" y="8311"/>
                    <a:pt x="15586" y="8752"/>
                  </a:cubicBezTo>
                  <a:cubicBezTo>
                    <a:pt x="15776" y="9002"/>
                    <a:pt x="15979" y="9240"/>
                    <a:pt x="16205" y="9454"/>
                  </a:cubicBezTo>
                  <a:cubicBezTo>
                    <a:pt x="16169" y="9383"/>
                    <a:pt x="16122" y="9299"/>
                    <a:pt x="16074" y="9240"/>
                  </a:cubicBezTo>
                  <a:cubicBezTo>
                    <a:pt x="15979" y="9109"/>
                    <a:pt x="15848" y="8906"/>
                    <a:pt x="15669" y="8680"/>
                  </a:cubicBezTo>
                  <a:cubicBezTo>
                    <a:pt x="14753" y="7478"/>
                    <a:pt x="13705" y="6382"/>
                    <a:pt x="12550" y="5418"/>
                  </a:cubicBezTo>
                  <a:cubicBezTo>
                    <a:pt x="12324" y="5239"/>
                    <a:pt x="12133" y="5084"/>
                    <a:pt x="12002" y="4989"/>
                  </a:cubicBezTo>
                  <a:cubicBezTo>
                    <a:pt x="11943" y="4942"/>
                    <a:pt x="11871" y="4894"/>
                    <a:pt x="11788" y="4858"/>
                  </a:cubicBezTo>
                  <a:close/>
                  <a:moveTo>
                    <a:pt x="29179" y="3823"/>
                  </a:moveTo>
                  <a:lnTo>
                    <a:pt x="29179" y="3823"/>
                  </a:lnTo>
                  <a:cubicBezTo>
                    <a:pt x="29095" y="3860"/>
                    <a:pt x="27870" y="5261"/>
                    <a:pt x="26397" y="7001"/>
                  </a:cubicBezTo>
                  <a:cubicBezTo>
                    <a:pt x="24885" y="8799"/>
                    <a:pt x="23694" y="10276"/>
                    <a:pt x="23718" y="10299"/>
                  </a:cubicBezTo>
                  <a:cubicBezTo>
                    <a:pt x="23718" y="10300"/>
                    <a:pt x="23718" y="10300"/>
                    <a:pt x="23719" y="10300"/>
                  </a:cubicBezTo>
                  <a:cubicBezTo>
                    <a:pt x="23762" y="10300"/>
                    <a:pt x="25004" y="8880"/>
                    <a:pt x="26504" y="7097"/>
                  </a:cubicBezTo>
                  <a:cubicBezTo>
                    <a:pt x="27936" y="5391"/>
                    <a:pt x="29097" y="3968"/>
                    <a:pt x="29179" y="3823"/>
                  </a:cubicBezTo>
                  <a:close/>
                  <a:moveTo>
                    <a:pt x="10691" y="6676"/>
                  </a:moveTo>
                  <a:cubicBezTo>
                    <a:pt x="10666" y="6676"/>
                    <a:pt x="10650" y="6681"/>
                    <a:pt x="10645" y="6692"/>
                  </a:cubicBezTo>
                  <a:cubicBezTo>
                    <a:pt x="10585" y="6811"/>
                    <a:pt x="11895" y="7537"/>
                    <a:pt x="13395" y="8573"/>
                  </a:cubicBezTo>
                  <a:cubicBezTo>
                    <a:pt x="14837" y="9568"/>
                    <a:pt x="15915" y="10530"/>
                    <a:pt x="16072" y="10530"/>
                  </a:cubicBezTo>
                  <a:cubicBezTo>
                    <a:pt x="16078" y="10530"/>
                    <a:pt x="16083" y="10529"/>
                    <a:pt x="16086" y="10526"/>
                  </a:cubicBezTo>
                  <a:lnTo>
                    <a:pt x="16074" y="10526"/>
                  </a:lnTo>
                  <a:cubicBezTo>
                    <a:pt x="16157" y="10454"/>
                    <a:pt x="15169" y="9311"/>
                    <a:pt x="13645" y="8228"/>
                  </a:cubicBezTo>
                  <a:cubicBezTo>
                    <a:pt x="12254" y="7239"/>
                    <a:pt x="10952" y="6676"/>
                    <a:pt x="10691" y="6676"/>
                  </a:cubicBezTo>
                  <a:close/>
                  <a:moveTo>
                    <a:pt x="17241" y="2025"/>
                  </a:moveTo>
                  <a:lnTo>
                    <a:pt x="17241" y="2025"/>
                  </a:lnTo>
                  <a:cubicBezTo>
                    <a:pt x="17277" y="2144"/>
                    <a:pt x="17312" y="2263"/>
                    <a:pt x="17372" y="2358"/>
                  </a:cubicBezTo>
                  <a:cubicBezTo>
                    <a:pt x="17467" y="2572"/>
                    <a:pt x="17598" y="2882"/>
                    <a:pt x="17753" y="3251"/>
                  </a:cubicBezTo>
                  <a:cubicBezTo>
                    <a:pt x="18563" y="5227"/>
                    <a:pt x="19158" y="7287"/>
                    <a:pt x="19527" y="9395"/>
                  </a:cubicBezTo>
                  <a:cubicBezTo>
                    <a:pt x="19598" y="9799"/>
                    <a:pt x="19646" y="10121"/>
                    <a:pt x="19682" y="10347"/>
                  </a:cubicBezTo>
                  <a:cubicBezTo>
                    <a:pt x="19706" y="10466"/>
                    <a:pt x="19717" y="10585"/>
                    <a:pt x="19753" y="10704"/>
                  </a:cubicBezTo>
                  <a:lnTo>
                    <a:pt x="19765" y="10704"/>
                  </a:lnTo>
                  <a:cubicBezTo>
                    <a:pt x="19765" y="10585"/>
                    <a:pt x="19765" y="10466"/>
                    <a:pt x="19741" y="10347"/>
                  </a:cubicBezTo>
                  <a:cubicBezTo>
                    <a:pt x="19729" y="10121"/>
                    <a:pt x="19682" y="9787"/>
                    <a:pt x="19634" y="9371"/>
                  </a:cubicBezTo>
                  <a:cubicBezTo>
                    <a:pt x="19313" y="7251"/>
                    <a:pt x="18717" y="5180"/>
                    <a:pt x="17848" y="3215"/>
                  </a:cubicBezTo>
                  <a:cubicBezTo>
                    <a:pt x="17681" y="2846"/>
                    <a:pt x="17527" y="2537"/>
                    <a:pt x="17420" y="2334"/>
                  </a:cubicBezTo>
                  <a:cubicBezTo>
                    <a:pt x="17372" y="2227"/>
                    <a:pt x="17312" y="2132"/>
                    <a:pt x="17241" y="2025"/>
                  </a:cubicBezTo>
                  <a:close/>
                  <a:moveTo>
                    <a:pt x="13871" y="11169"/>
                  </a:moveTo>
                  <a:lnTo>
                    <a:pt x="13866" y="11174"/>
                  </a:lnTo>
                  <a:lnTo>
                    <a:pt x="13866" y="11174"/>
                  </a:lnTo>
                  <a:cubicBezTo>
                    <a:pt x="13868" y="11173"/>
                    <a:pt x="13870" y="11171"/>
                    <a:pt x="13871" y="11169"/>
                  </a:cubicBezTo>
                  <a:close/>
                  <a:moveTo>
                    <a:pt x="4506" y="7987"/>
                  </a:moveTo>
                  <a:cubicBezTo>
                    <a:pt x="4353" y="7987"/>
                    <a:pt x="4268" y="8001"/>
                    <a:pt x="4263" y="8025"/>
                  </a:cubicBezTo>
                  <a:cubicBezTo>
                    <a:pt x="4251" y="8156"/>
                    <a:pt x="6502" y="8513"/>
                    <a:pt x="9145" y="9383"/>
                  </a:cubicBezTo>
                  <a:cubicBezTo>
                    <a:pt x="11649" y="10195"/>
                    <a:pt x="13597" y="11178"/>
                    <a:pt x="13846" y="11178"/>
                  </a:cubicBezTo>
                  <a:cubicBezTo>
                    <a:pt x="13852" y="11178"/>
                    <a:pt x="13857" y="11177"/>
                    <a:pt x="13861" y="11176"/>
                  </a:cubicBezTo>
                  <a:lnTo>
                    <a:pt x="13861" y="11176"/>
                  </a:lnTo>
                  <a:cubicBezTo>
                    <a:pt x="13868" y="11053"/>
                    <a:pt x="11920" y="9835"/>
                    <a:pt x="9276" y="8966"/>
                  </a:cubicBezTo>
                  <a:cubicBezTo>
                    <a:pt x="7092" y="8241"/>
                    <a:pt x="5166" y="7987"/>
                    <a:pt x="4506" y="7987"/>
                  </a:cubicBezTo>
                  <a:close/>
                  <a:moveTo>
                    <a:pt x="13866" y="11174"/>
                  </a:moveTo>
                  <a:lnTo>
                    <a:pt x="13866" y="11174"/>
                  </a:lnTo>
                  <a:cubicBezTo>
                    <a:pt x="13864" y="11175"/>
                    <a:pt x="13863" y="11176"/>
                    <a:pt x="13861" y="11176"/>
                  </a:cubicBezTo>
                  <a:lnTo>
                    <a:pt x="13861" y="11176"/>
                  </a:lnTo>
                  <a:cubicBezTo>
                    <a:pt x="13861" y="11178"/>
                    <a:pt x="13860" y="11179"/>
                    <a:pt x="13860" y="11180"/>
                  </a:cubicBezTo>
                  <a:lnTo>
                    <a:pt x="13866" y="11174"/>
                  </a:lnTo>
                  <a:close/>
                  <a:moveTo>
                    <a:pt x="33479" y="5078"/>
                  </a:moveTo>
                  <a:cubicBezTo>
                    <a:pt x="33355" y="5125"/>
                    <a:pt x="33241" y="5188"/>
                    <a:pt x="33136" y="5251"/>
                  </a:cubicBezTo>
                  <a:cubicBezTo>
                    <a:pt x="32886" y="5370"/>
                    <a:pt x="32540" y="5573"/>
                    <a:pt x="32112" y="5811"/>
                  </a:cubicBezTo>
                  <a:cubicBezTo>
                    <a:pt x="31255" y="6311"/>
                    <a:pt x="30088" y="7025"/>
                    <a:pt x="28861" y="7894"/>
                  </a:cubicBezTo>
                  <a:cubicBezTo>
                    <a:pt x="27623" y="8763"/>
                    <a:pt x="26552" y="9609"/>
                    <a:pt x="25802" y="10252"/>
                  </a:cubicBezTo>
                  <a:cubicBezTo>
                    <a:pt x="25421" y="10573"/>
                    <a:pt x="25123" y="10835"/>
                    <a:pt x="24920" y="11026"/>
                  </a:cubicBezTo>
                  <a:cubicBezTo>
                    <a:pt x="24813" y="11109"/>
                    <a:pt x="24706" y="11216"/>
                    <a:pt x="24611" y="11323"/>
                  </a:cubicBezTo>
                  <a:cubicBezTo>
                    <a:pt x="24742" y="11240"/>
                    <a:pt x="24849" y="11157"/>
                    <a:pt x="24956" y="11061"/>
                  </a:cubicBezTo>
                  <a:lnTo>
                    <a:pt x="25861" y="10323"/>
                  </a:lnTo>
                  <a:cubicBezTo>
                    <a:pt x="26635" y="9704"/>
                    <a:pt x="27707" y="8871"/>
                    <a:pt x="28945" y="8001"/>
                  </a:cubicBezTo>
                  <a:cubicBezTo>
                    <a:pt x="30171" y="7144"/>
                    <a:pt x="31326" y="6418"/>
                    <a:pt x="32159" y="5906"/>
                  </a:cubicBezTo>
                  <a:lnTo>
                    <a:pt x="33148" y="5287"/>
                  </a:lnTo>
                  <a:cubicBezTo>
                    <a:pt x="33265" y="5223"/>
                    <a:pt x="33372" y="5159"/>
                    <a:pt x="33479" y="5078"/>
                  </a:cubicBezTo>
                  <a:close/>
                  <a:moveTo>
                    <a:pt x="35836" y="11176"/>
                  </a:moveTo>
                  <a:cubicBezTo>
                    <a:pt x="35801" y="11176"/>
                    <a:pt x="35766" y="11177"/>
                    <a:pt x="35731" y="11180"/>
                  </a:cubicBezTo>
                  <a:cubicBezTo>
                    <a:pt x="35493" y="11180"/>
                    <a:pt x="35148" y="11204"/>
                    <a:pt x="34731" y="11240"/>
                  </a:cubicBezTo>
                  <a:cubicBezTo>
                    <a:pt x="33624" y="11335"/>
                    <a:pt x="32540" y="11526"/>
                    <a:pt x="31469" y="11800"/>
                  </a:cubicBezTo>
                  <a:cubicBezTo>
                    <a:pt x="30397" y="12062"/>
                    <a:pt x="29350" y="12419"/>
                    <a:pt x="28349" y="12859"/>
                  </a:cubicBezTo>
                  <a:cubicBezTo>
                    <a:pt x="27957" y="13026"/>
                    <a:pt x="27647" y="13181"/>
                    <a:pt x="27433" y="13288"/>
                  </a:cubicBezTo>
                  <a:cubicBezTo>
                    <a:pt x="27326" y="13335"/>
                    <a:pt x="27218" y="13407"/>
                    <a:pt x="27123" y="13478"/>
                  </a:cubicBezTo>
                  <a:cubicBezTo>
                    <a:pt x="27242" y="13443"/>
                    <a:pt x="27349" y="13395"/>
                    <a:pt x="27468" y="13347"/>
                  </a:cubicBezTo>
                  <a:cubicBezTo>
                    <a:pt x="27671" y="13240"/>
                    <a:pt x="27992" y="13109"/>
                    <a:pt x="28385" y="12954"/>
                  </a:cubicBezTo>
                  <a:cubicBezTo>
                    <a:pt x="30421" y="12133"/>
                    <a:pt x="32552" y="11597"/>
                    <a:pt x="34743" y="11347"/>
                  </a:cubicBezTo>
                  <a:cubicBezTo>
                    <a:pt x="35160" y="11300"/>
                    <a:pt x="35493" y="11264"/>
                    <a:pt x="35731" y="11240"/>
                  </a:cubicBezTo>
                  <a:cubicBezTo>
                    <a:pt x="35850" y="11240"/>
                    <a:pt x="35969" y="11216"/>
                    <a:pt x="36100" y="11192"/>
                  </a:cubicBezTo>
                  <a:cubicBezTo>
                    <a:pt x="36008" y="11184"/>
                    <a:pt x="35921" y="11176"/>
                    <a:pt x="35836" y="11176"/>
                  </a:cubicBezTo>
                  <a:close/>
                  <a:moveTo>
                    <a:pt x="7635" y="13222"/>
                  </a:moveTo>
                  <a:cubicBezTo>
                    <a:pt x="6214" y="13222"/>
                    <a:pt x="4799" y="13375"/>
                    <a:pt x="3418" y="13693"/>
                  </a:cubicBezTo>
                  <a:cubicBezTo>
                    <a:pt x="2144" y="13990"/>
                    <a:pt x="1406" y="14312"/>
                    <a:pt x="1429" y="14383"/>
                  </a:cubicBezTo>
                  <a:cubicBezTo>
                    <a:pt x="1432" y="14392"/>
                    <a:pt x="1447" y="14396"/>
                    <a:pt x="1471" y="14396"/>
                  </a:cubicBezTo>
                  <a:cubicBezTo>
                    <a:pt x="1649" y="14396"/>
                    <a:pt x="2371" y="14189"/>
                    <a:pt x="3477" y="13990"/>
                  </a:cubicBezTo>
                  <a:cubicBezTo>
                    <a:pt x="4774" y="13765"/>
                    <a:pt x="6092" y="13658"/>
                    <a:pt x="7409" y="13658"/>
                  </a:cubicBezTo>
                  <a:cubicBezTo>
                    <a:pt x="7762" y="13658"/>
                    <a:pt x="8114" y="13666"/>
                    <a:pt x="8466" y="13681"/>
                  </a:cubicBezTo>
                  <a:cubicBezTo>
                    <a:pt x="10133" y="13740"/>
                    <a:pt x="11800" y="13967"/>
                    <a:pt x="13419" y="14359"/>
                  </a:cubicBezTo>
                  <a:cubicBezTo>
                    <a:pt x="14564" y="14643"/>
                    <a:pt x="15269" y="14926"/>
                    <a:pt x="15408" y="14926"/>
                  </a:cubicBezTo>
                  <a:cubicBezTo>
                    <a:pt x="15420" y="14926"/>
                    <a:pt x="15428" y="14924"/>
                    <a:pt x="15431" y="14919"/>
                  </a:cubicBezTo>
                  <a:cubicBezTo>
                    <a:pt x="15455" y="14871"/>
                    <a:pt x="14753" y="14455"/>
                    <a:pt x="13490" y="14074"/>
                  </a:cubicBezTo>
                  <a:cubicBezTo>
                    <a:pt x="11859" y="13586"/>
                    <a:pt x="10181" y="13300"/>
                    <a:pt x="8478" y="13240"/>
                  </a:cubicBezTo>
                  <a:cubicBezTo>
                    <a:pt x="8197" y="13228"/>
                    <a:pt x="7916" y="13222"/>
                    <a:pt x="7635" y="13222"/>
                  </a:cubicBezTo>
                  <a:close/>
                  <a:moveTo>
                    <a:pt x="30028" y="1"/>
                  </a:moveTo>
                  <a:lnTo>
                    <a:pt x="30028" y="12"/>
                  </a:lnTo>
                  <a:cubicBezTo>
                    <a:pt x="29802" y="72"/>
                    <a:pt x="29588" y="179"/>
                    <a:pt x="29397" y="322"/>
                  </a:cubicBezTo>
                  <a:cubicBezTo>
                    <a:pt x="28838" y="667"/>
                    <a:pt x="28314" y="1072"/>
                    <a:pt x="27826" y="1513"/>
                  </a:cubicBezTo>
                  <a:cubicBezTo>
                    <a:pt x="26218" y="2965"/>
                    <a:pt x="24861" y="4680"/>
                    <a:pt x="23825" y="6585"/>
                  </a:cubicBezTo>
                  <a:cubicBezTo>
                    <a:pt x="22801" y="8478"/>
                    <a:pt x="21932" y="10454"/>
                    <a:pt x="21241" y="12490"/>
                  </a:cubicBezTo>
                  <a:cubicBezTo>
                    <a:pt x="20694" y="14050"/>
                    <a:pt x="20396" y="15026"/>
                    <a:pt x="20456" y="15050"/>
                  </a:cubicBezTo>
                  <a:cubicBezTo>
                    <a:pt x="20456" y="15050"/>
                    <a:pt x="20457" y="15050"/>
                    <a:pt x="20458" y="15050"/>
                  </a:cubicBezTo>
                  <a:cubicBezTo>
                    <a:pt x="20525" y="15050"/>
                    <a:pt x="20916" y="14114"/>
                    <a:pt x="21527" y="12609"/>
                  </a:cubicBezTo>
                  <a:cubicBezTo>
                    <a:pt x="22289" y="10609"/>
                    <a:pt x="23182" y="8680"/>
                    <a:pt x="24206" y="6799"/>
                  </a:cubicBezTo>
                  <a:cubicBezTo>
                    <a:pt x="25218" y="4930"/>
                    <a:pt x="26516" y="3227"/>
                    <a:pt x="28028" y="1739"/>
                  </a:cubicBezTo>
                  <a:cubicBezTo>
                    <a:pt x="29195" y="608"/>
                    <a:pt x="30076" y="72"/>
                    <a:pt x="30028" y="1"/>
                  </a:cubicBezTo>
                  <a:close/>
                  <a:moveTo>
                    <a:pt x="14376" y="2606"/>
                  </a:moveTo>
                  <a:cubicBezTo>
                    <a:pt x="14374" y="2606"/>
                    <a:pt x="14373" y="2607"/>
                    <a:pt x="14372" y="2608"/>
                  </a:cubicBezTo>
                  <a:cubicBezTo>
                    <a:pt x="14252" y="2679"/>
                    <a:pt x="15955" y="5239"/>
                    <a:pt x="17443" y="8656"/>
                  </a:cubicBezTo>
                  <a:cubicBezTo>
                    <a:pt x="18926" y="12072"/>
                    <a:pt x="19534" y="15062"/>
                    <a:pt x="19668" y="15062"/>
                  </a:cubicBezTo>
                  <a:cubicBezTo>
                    <a:pt x="19669" y="15062"/>
                    <a:pt x="19669" y="15062"/>
                    <a:pt x="19670" y="15062"/>
                  </a:cubicBezTo>
                  <a:cubicBezTo>
                    <a:pt x="19729" y="15050"/>
                    <a:pt x="19646" y="14288"/>
                    <a:pt x="19372" y="13074"/>
                  </a:cubicBezTo>
                  <a:cubicBezTo>
                    <a:pt x="18622" y="9918"/>
                    <a:pt x="17348" y="6918"/>
                    <a:pt x="15586" y="4203"/>
                  </a:cubicBezTo>
                  <a:cubicBezTo>
                    <a:pt x="14927" y="3197"/>
                    <a:pt x="14436" y="2606"/>
                    <a:pt x="14376" y="2606"/>
                  </a:cubicBezTo>
                  <a:close/>
                  <a:moveTo>
                    <a:pt x="14383" y="10752"/>
                  </a:moveTo>
                  <a:cubicBezTo>
                    <a:pt x="14372" y="10788"/>
                    <a:pt x="14669" y="10978"/>
                    <a:pt x="15145" y="11311"/>
                  </a:cubicBezTo>
                  <a:cubicBezTo>
                    <a:pt x="16384" y="12181"/>
                    <a:pt x="17491" y="13216"/>
                    <a:pt x="18432" y="14395"/>
                  </a:cubicBezTo>
                  <a:cubicBezTo>
                    <a:pt x="18622" y="14645"/>
                    <a:pt x="18813" y="14895"/>
                    <a:pt x="19027" y="15133"/>
                  </a:cubicBezTo>
                  <a:cubicBezTo>
                    <a:pt x="19003" y="15038"/>
                    <a:pt x="18955" y="14955"/>
                    <a:pt x="18908" y="14883"/>
                  </a:cubicBezTo>
                  <a:cubicBezTo>
                    <a:pt x="18813" y="14752"/>
                    <a:pt x="18682" y="14562"/>
                    <a:pt x="18515" y="14324"/>
                  </a:cubicBezTo>
                  <a:cubicBezTo>
                    <a:pt x="17610" y="13097"/>
                    <a:pt x="16479" y="12050"/>
                    <a:pt x="15205" y="11216"/>
                  </a:cubicBezTo>
                  <a:cubicBezTo>
                    <a:pt x="14955" y="11061"/>
                    <a:pt x="14753" y="10942"/>
                    <a:pt x="14610" y="10859"/>
                  </a:cubicBezTo>
                  <a:cubicBezTo>
                    <a:pt x="14538" y="10811"/>
                    <a:pt x="14455" y="10776"/>
                    <a:pt x="14383" y="10752"/>
                  </a:cubicBezTo>
                  <a:close/>
                  <a:moveTo>
                    <a:pt x="6238" y="11077"/>
                  </a:moveTo>
                  <a:cubicBezTo>
                    <a:pt x="5223" y="11077"/>
                    <a:pt x="4620" y="11155"/>
                    <a:pt x="4620" y="11216"/>
                  </a:cubicBezTo>
                  <a:cubicBezTo>
                    <a:pt x="4632" y="11288"/>
                    <a:pt x="5454" y="11276"/>
                    <a:pt x="6799" y="11395"/>
                  </a:cubicBezTo>
                  <a:cubicBezTo>
                    <a:pt x="7466" y="11442"/>
                    <a:pt x="8264" y="11538"/>
                    <a:pt x="9133" y="11692"/>
                  </a:cubicBezTo>
                  <a:cubicBezTo>
                    <a:pt x="11026" y="12014"/>
                    <a:pt x="12871" y="12562"/>
                    <a:pt x="14633" y="13300"/>
                  </a:cubicBezTo>
                  <a:cubicBezTo>
                    <a:pt x="15455" y="13645"/>
                    <a:pt x="16169" y="13990"/>
                    <a:pt x="16765" y="14312"/>
                  </a:cubicBezTo>
                  <a:cubicBezTo>
                    <a:pt x="17886" y="14895"/>
                    <a:pt x="18575" y="15341"/>
                    <a:pt x="18681" y="15341"/>
                  </a:cubicBezTo>
                  <a:cubicBezTo>
                    <a:pt x="18687" y="15341"/>
                    <a:pt x="18691" y="15339"/>
                    <a:pt x="18694" y="15336"/>
                  </a:cubicBezTo>
                  <a:cubicBezTo>
                    <a:pt x="18717" y="15288"/>
                    <a:pt x="18074" y="14740"/>
                    <a:pt x="16919" y="14038"/>
                  </a:cubicBezTo>
                  <a:cubicBezTo>
                    <a:pt x="16241" y="13633"/>
                    <a:pt x="15526" y="13252"/>
                    <a:pt x="14800" y="12931"/>
                  </a:cubicBezTo>
                  <a:cubicBezTo>
                    <a:pt x="13907" y="12538"/>
                    <a:pt x="12990" y="12204"/>
                    <a:pt x="12062" y="11919"/>
                  </a:cubicBezTo>
                  <a:cubicBezTo>
                    <a:pt x="11121" y="11657"/>
                    <a:pt x="10157" y="11442"/>
                    <a:pt x="9192" y="11300"/>
                  </a:cubicBezTo>
                  <a:cubicBezTo>
                    <a:pt x="8407" y="11180"/>
                    <a:pt x="7609" y="11109"/>
                    <a:pt x="6811" y="11085"/>
                  </a:cubicBezTo>
                  <a:cubicBezTo>
                    <a:pt x="6608" y="11080"/>
                    <a:pt x="6417" y="11077"/>
                    <a:pt x="6238" y="11077"/>
                  </a:cubicBezTo>
                  <a:close/>
                  <a:moveTo>
                    <a:pt x="34912" y="7999"/>
                  </a:moveTo>
                  <a:cubicBezTo>
                    <a:pt x="34681" y="7999"/>
                    <a:pt x="33894" y="8134"/>
                    <a:pt x="32755" y="8454"/>
                  </a:cubicBezTo>
                  <a:cubicBezTo>
                    <a:pt x="31969" y="8692"/>
                    <a:pt x="31195" y="8954"/>
                    <a:pt x="30445" y="9275"/>
                  </a:cubicBezTo>
                  <a:cubicBezTo>
                    <a:pt x="28588" y="10037"/>
                    <a:pt x="26837" y="11026"/>
                    <a:pt x="25230" y="12228"/>
                  </a:cubicBezTo>
                  <a:cubicBezTo>
                    <a:pt x="24575" y="12716"/>
                    <a:pt x="23956" y="13252"/>
                    <a:pt x="23361" y="13800"/>
                  </a:cubicBezTo>
                  <a:cubicBezTo>
                    <a:pt x="22337" y="14764"/>
                    <a:pt x="21777" y="15431"/>
                    <a:pt x="21837" y="15479"/>
                  </a:cubicBezTo>
                  <a:cubicBezTo>
                    <a:pt x="21839" y="15480"/>
                    <a:pt x="21842" y="15481"/>
                    <a:pt x="21846" y="15481"/>
                  </a:cubicBezTo>
                  <a:cubicBezTo>
                    <a:pt x="21942" y="15481"/>
                    <a:pt x="22542" y="14887"/>
                    <a:pt x="23563" y="14038"/>
                  </a:cubicBezTo>
                  <a:cubicBezTo>
                    <a:pt x="24087" y="13597"/>
                    <a:pt x="24718" y="13085"/>
                    <a:pt x="25480" y="12562"/>
                  </a:cubicBezTo>
                  <a:cubicBezTo>
                    <a:pt x="26230" y="12038"/>
                    <a:pt x="27064" y="11490"/>
                    <a:pt x="27980" y="10966"/>
                  </a:cubicBezTo>
                  <a:cubicBezTo>
                    <a:pt x="28838" y="10478"/>
                    <a:pt x="29719" y="10037"/>
                    <a:pt x="30624" y="9645"/>
                  </a:cubicBezTo>
                  <a:cubicBezTo>
                    <a:pt x="31457" y="9275"/>
                    <a:pt x="32219" y="8978"/>
                    <a:pt x="32874" y="8752"/>
                  </a:cubicBezTo>
                  <a:cubicBezTo>
                    <a:pt x="34172" y="8287"/>
                    <a:pt x="35005" y="8073"/>
                    <a:pt x="34993" y="8001"/>
                  </a:cubicBezTo>
                  <a:lnTo>
                    <a:pt x="34993" y="8001"/>
                  </a:lnTo>
                  <a:lnTo>
                    <a:pt x="34981" y="8013"/>
                  </a:lnTo>
                  <a:cubicBezTo>
                    <a:pt x="34979" y="8004"/>
                    <a:pt x="34956" y="7999"/>
                    <a:pt x="34912" y="7999"/>
                  </a:cubicBezTo>
                  <a:close/>
                  <a:moveTo>
                    <a:pt x="4989" y="15098"/>
                  </a:moveTo>
                  <a:cubicBezTo>
                    <a:pt x="4656" y="15098"/>
                    <a:pt x="4489" y="15502"/>
                    <a:pt x="4727" y="15741"/>
                  </a:cubicBezTo>
                  <a:cubicBezTo>
                    <a:pt x="4805" y="15818"/>
                    <a:pt x="4900" y="15853"/>
                    <a:pt x="4993" y="15853"/>
                  </a:cubicBezTo>
                  <a:cubicBezTo>
                    <a:pt x="5186" y="15853"/>
                    <a:pt x="5370" y="15704"/>
                    <a:pt x="5370" y="15479"/>
                  </a:cubicBezTo>
                  <a:cubicBezTo>
                    <a:pt x="5370" y="15264"/>
                    <a:pt x="5192" y="15098"/>
                    <a:pt x="4989" y="15098"/>
                  </a:cubicBezTo>
                  <a:close/>
                  <a:moveTo>
                    <a:pt x="40027" y="15205"/>
                  </a:moveTo>
                  <a:cubicBezTo>
                    <a:pt x="39692" y="15205"/>
                    <a:pt x="39533" y="15613"/>
                    <a:pt x="39768" y="15836"/>
                  </a:cubicBezTo>
                  <a:cubicBezTo>
                    <a:pt x="39845" y="15913"/>
                    <a:pt x="39940" y="15948"/>
                    <a:pt x="40033" y="15948"/>
                  </a:cubicBezTo>
                  <a:cubicBezTo>
                    <a:pt x="40226" y="15948"/>
                    <a:pt x="40411" y="15799"/>
                    <a:pt x="40411" y="15574"/>
                  </a:cubicBezTo>
                  <a:cubicBezTo>
                    <a:pt x="40411" y="15371"/>
                    <a:pt x="40244" y="15205"/>
                    <a:pt x="40041" y="15205"/>
                  </a:cubicBezTo>
                  <a:cubicBezTo>
                    <a:pt x="40037" y="15205"/>
                    <a:pt x="40032" y="15205"/>
                    <a:pt x="40027" y="15205"/>
                  </a:cubicBezTo>
                  <a:close/>
                  <a:moveTo>
                    <a:pt x="11533" y="15558"/>
                  </a:moveTo>
                  <a:cubicBezTo>
                    <a:pt x="10785" y="15558"/>
                    <a:pt x="10035" y="15643"/>
                    <a:pt x="9299" y="15812"/>
                  </a:cubicBezTo>
                  <a:cubicBezTo>
                    <a:pt x="8668" y="15955"/>
                    <a:pt x="8311" y="16122"/>
                    <a:pt x="8311" y="16169"/>
                  </a:cubicBezTo>
                  <a:cubicBezTo>
                    <a:pt x="8317" y="16190"/>
                    <a:pt x="8362" y="16199"/>
                    <a:pt x="8441" y="16199"/>
                  </a:cubicBezTo>
                  <a:cubicBezTo>
                    <a:pt x="8820" y="16199"/>
                    <a:pt x="9987" y="15998"/>
                    <a:pt x="11420" y="15998"/>
                  </a:cubicBezTo>
                  <a:cubicBezTo>
                    <a:pt x="11541" y="15998"/>
                    <a:pt x="11663" y="15999"/>
                    <a:pt x="11788" y="16002"/>
                  </a:cubicBezTo>
                  <a:cubicBezTo>
                    <a:pt x="13483" y="16034"/>
                    <a:pt x="14861" y="16391"/>
                    <a:pt x="15183" y="16391"/>
                  </a:cubicBezTo>
                  <a:cubicBezTo>
                    <a:pt x="15225" y="16391"/>
                    <a:pt x="15248" y="16385"/>
                    <a:pt x="15253" y="16372"/>
                  </a:cubicBezTo>
                  <a:lnTo>
                    <a:pt x="15265" y="16372"/>
                  </a:lnTo>
                  <a:cubicBezTo>
                    <a:pt x="15276" y="16324"/>
                    <a:pt x="14919" y="16133"/>
                    <a:pt x="14300" y="15955"/>
                  </a:cubicBezTo>
                  <a:cubicBezTo>
                    <a:pt x="13401" y="15690"/>
                    <a:pt x="12468" y="15558"/>
                    <a:pt x="11533" y="15558"/>
                  </a:cubicBezTo>
                  <a:close/>
                  <a:moveTo>
                    <a:pt x="32054" y="13285"/>
                  </a:moveTo>
                  <a:cubicBezTo>
                    <a:pt x="31958" y="13285"/>
                    <a:pt x="31858" y="13286"/>
                    <a:pt x="31755" y="13288"/>
                  </a:cubicBezTo>
                  <a:cubicBezTo>
                    <a:pt x="31052" y="13288"/>
                    <a:pt x="30362" y="13347"/>
                    <a:pt x="29671" y="13443"/>
                  </a:cubicBezTo>
                  <a:cubicBezTo>
                    <a:pt x="28826" y="13562"/>
                    <a:pt x="27992" y="13740"/>
                    <a:pt x="27171" y="13978"/>
                  </a:cubicBezTo>
                  <a:cubicBezTo>
                    <a:pt x="26349" y="14217"/>
                    <a:pt x="25552" y="14514"/>
                    <a:pt x="24766" y="14859"/>
                  </a:cubicBezTo>
                  <a:cubicBezTo>
                    <a:pt x="24135" y="15145"/>
                    <a:pt x="23516" y="15467"/>
                    <a:pt x="22932" y="15824"/>
                  </a:cubicBezTo>
                  <a:cubicBezTo>
                    <a:pt x="21920" y="16455"/>
                    <a:pt x="21372" y="16919"/>
                    <a:pt x="21396" y="16979"/>
                  </a:cubicBezTo>
                  <a:cubicBezTo>
                    <a:pt x="21399" y="16983"/>
                    <a:pt x="21404" y="16985"/>
                    <a:pt x="21412" y="16985"/>
                  </a:cubicBezTo>
                  <a:cubicBezTo>
                    <a:pt x="21518" y="16985"/>
                    <a:pt x="22111" y="16619"/>
                    <a:pt x="23075" y="16098"/>
                  </a:cubicBezTo>
                  <a:cubicBezTo>
                    <a:pt x="23575" y="15812"/>
                    <a:pt x="24206" y="15514"/>
                    <a:pt x="24920" y="15217"/>
                  </a:cubicBezTo>
                  <a:cubicBezTo>
                    <a:pt x="25682" y="14907"/>
                    <a:pt x="26468" y="14621"/>
                    <a:pt x="27278" y="14383"/>
                  </a:cubicBezTo>
                  <a:cubicBezTo>
                    <a:pt x="28076" y="14157"/>
                    <a:pt x="28885" y="13978"/>
                    <a:pt x="29707" y="13836"/>
                  </a:cubicBezTo>
                  <a:cubicBezTo>
                    <a:pt x="30469" y="13705"/>
                    <a:pt x="31147" y="13621"/>
                    <a:pt x="31731" y="13586"/>
                  </a:cubicBezTo>
                  <a:cubicBezTo>
                    <a:pt x="32898" y="13502"/>
                    <a:pt x="33624" y="13502"/>
                    <a:pt x="33624" y="13431"/>
                  </a:cubicBezTo>
                  <a:cubicBezTo>
                    <a:pt x="33635" y="13387"/>
                    <a:pt x="33033" y="13285"/>
                    <a:pt x="32054" y="13285"/>
                  </a:cubicBezTo>
                  <a:close/>
                  <a:moveTo>
                    <a:pt x="30579" y="15180"/>
                  </a:moveTo>
                  <a:cubicBezTo>
                    <a:pt x="30315" y="15180"/>
                    <a:pt x="30052" y="15188"/>
                    <a:pt x="29790" y="15205"/>
                  </a:cubicBezTo>
                  <a:cubicBezTo>
                    <a:pt x="29171" y="15240"/>
                    <a:pt x="28564" y="15312"/>
                    <a:pt x="27968" y="15431"/>
                  </a:cubicBezTo>
                  <a:cubicBezTo>
                    <a:pt x="27718" y="15467"/>
                    <a:pt x="27492" y="15526"/>
                    <a:pt x="27290" y="15586"/>
                  </a:cubicBezTo>
                  <a:cubicBezTo>
                    <a:pt x="27076" y="15633"/>
                    <a:pt x="26909" y="15681"/>
                    <a:pt x="26778" y="15729"/>
                  </a:cubicBezTo>
                  <a:cubicBezTo>
                    <a:pt x="26623" y="15764"/>
                    <a:pt x="26480" y="15812"/>
                    <a:pt x="26349" y="15883"/>
                  </a:cubicBezTo>
                  <a:cubicBezTo>
                    <a:pt x="26492" y="15860"/>
                    <a:pt x="26647" y="15824"/>
                    <a:pt x="26790" y="15788"/>
                  </a:cubicBezTo>
                  <a:cubicBezTo>
                    <a:pt x="26933" y="15752"/>
                    <a:pt x="27099" y="15705"/>
                    <a:pt x="27302" y="15669"/>
                  </a:cubicBezTo>
                  <a:cubicBezTo>
                    <a:pt x="27504" y="15621"/>
                    <a:pt x="27730" y="15574"/>
                    <a:pt x="27992" y="15538"/>
                  </a:cubicBezTo>
                  <a:cubicBezTo>
                    <a:pt x="28588" y="15431"/>
                    <a:pt x="29195" y="15371"/>
                    <a:pt x="29790" y="15336"/>
                  </a:cubicBezTo>
                  <a:cubicBezTo>
                    <a:pt x="30017" y="15329"/>
                    <a:pt x="30244" y="15325"/>
                    <a:pt x="30471" y="15325"/>
                  </a:cubicBezTo>
                  <a:cubicBezTo>
                    <a:pt x="30993" y="15325"/>
                    <a:pt x="31514" y="15345"/>
                    <a:pt x="32029" y="15395"/>
                  </a:cubicBezTo>
                  <a:cubicBezTo>
                    <a:pt x="32767" y="15479"/>
                    <a:pt x="33493" y="15610"/>
                    <a:pt x="34219" y="15776"/>
                  </a:cubicBezTo>
                  <a:cubicBezTo>
                    <a:pt x="34803" y="15931"/>
                    <a:pt x="35374" y="16122"/>
                    <a:pt x="35946" y="16336"/>
                  </a:cubicBezTo>
                  <a:cubicBezTo>
                    <a:pt x="36184" y="16431"/>
                    <a:pt x="36410" y="16538"/>
                    <a:pt x="36589" y="16610"/>
                  </a:cubicBezTo>
                  <a:cubicBezTo>
                    <a:pt x="36779" y="16693"/>
                    <a:pt x="36946" y="16764"/>
                    <a:pt x="37077" y="16836"/>
                  </a:cubicBezTo>
                  <a:cubicBezTo>
                    <a:pt x="37208" y="16907"/>
                    <a:pt x="37339" y="16967"/>
                    <a:pt x="37482" y="17015"/>
                  </a:cubicBezTo>
                  <a:cubicBezTo>
                    <a:pt x="37363" y="16907"/>
                    <a:pt x="37220" y="16824"/>
                    <a:pt x="37089" y="16753"/>
                  </a:cubicBezTo>
                  <a:cubicBezTo>
                    <a:pt x="36934" y="16657"/>
                    <a:pt x="36767" y="16586"/>
                    <a:pt x="36612" y="16514"/>
                  </a:cubicBezTo>
                  <a:cubicBezTo>
                    <a:pt x="36410" y="16431"/>
                    <a:pt x="36208" y="16324"/>
                    <a:pt x="35969" y="16229"/>
                  </a:cubicBezTo>
                  <a:cubicBezTo>
                    <a:pt x="35398" y="16002"/>
                    <a:pt x="34826" y="15800"/>
                    <a:pt x="34231" y="15645"/>
                  </a:cubicBezTo>
                  <a:cubicBezTo>
                    <a:pt x="33505" y="15467"/>
                    <a:pt x="32767" y="15324"/>
                    <a:pt x="32029" y="15252"/>
                  </a:cubicBezTo>
                  <a:cubicBezTo>
                    <a:pt x="31544" y="15206"/>
                    <a:pt x="31060" y="15180"/>
                    <a:pt x="30579" y="15180"/>
                  </a:cubicBezTo>
                  <a:close/>
                  <a:moveTo>
                    <a:pt x="35353" y="17752"/>
                  </a:moveTo>
                  <a:cubicBezTo>
                    <a:pt x="35348" y="17752"/>
                    <a:pt x="35343" y="17752"/>
                    <a:pt x="35338" y="17753"/>
                  </a:cubicBezTo>
                  <a:cubicBezTo>
                    <a:pt x="35255" y="17753"/>
                    <a:pt x="35184" y="17824"/>
                    <a:pt x="35184" y="17907"/>
                  </a:cubicBezTo>
                  <a:cubicBezTo>
                    <a:pt x="35184" y="18003"/>
                    <a:pt x="35263" y="18061"/>
                    <a:pt x="35344" y="18061"/>
                  </a:cubicBezTo>
                  <a:cubicBezTo>
                    <a:pt x="35385" y="18061"/>
                    <a:pt x="35426" y="18046"/>
                    <a:pt x="35458" y="18015"/>
                  </a:cubicBezTo>
                  <a:cubicBezTo>
                    <a:pt x="35550" y="17911"/>
                    <a:pt x="35486" y="17752"/>
                    <a:pt x="35353" y="17752"/>
                  </a:cubicBezTo>
                  <a:close/>
                  <a:moveTo>
                    <a:pt x="26103" y="16964"/>
                  </a:moveTo>
                  <a:cubicBezTo>
                    <a:pt x="24994" y="16964"/>
                    <a:pt x="23883" y="17080"/>
                    <a:pt x="22789" y="17312"/>
                  </a:cubicBezTo>
                  <a:cubicBezTo>
                    <a:pt x="21849" y="17515"/>
                    <a:pt x="21301" y="17741"/>
                    <a:pt x="21313" y="17788"/>
                  </a:cubicBezTo>
                  <a:cubicBezTo>
                    <a:pt x="21317" y="17802"/>
                    <a:pt x="21345" y="17808"/>
                    <a:pt x="21397" y="17808"/>
                  </a:cubicBezTo>
                  <a:cubicBezTo>
                    <a:pt x="21816" y="17808"/>
                    <a:pt x="23747" y="17405"/>
                    <a:pt x="26154" y="17405"/>
                  </a:cubicBezTo>
                  <a:cubicBezTo>
                    <a:pt x="26270" y="17405"/>
                    <a:pt x="26386" y="17405"/>
                    <a:pt x="26504" y="17407"/>
                  </a:cubicBezTo>
                  <a:cubicBezTo>
                    <a:pt x="29148" y="17462"/>
                    <a:pt x="31260" y="18078"/>
                    <a:pt x="31627" y="18078"/>
                  </a:cubicBezTo>
                  <a:cubicBezTo>
                    <a:pt x="31660" y="18078"/>
                    <a:pt x="31679" y="18073"/>
                    <a:pt x="31683" y="18062"/>
                  </a:cubicBezTo>
                  <a:lnTo>
                    <a:pt x="31671" y="18062"/>
                  </a:lnTo>
                  <a:cubicBezTo>
                    <a:pt x="31695" y="18003"/>
                    <a:pt x="31147" y="17765"/>
                    <a:pt x="30231" y="17503"/>
                  </a:cubicBezTo>
                  <a:cubicBezTo>
                    <a:pt x="28880" y="17145"/>
                    <a:pt x="27493" y="16964"/>
                    <a:pt x="26103" y="16964"/>
                  </a:cubicBezTo>
                  <a:close/>
                  <a:moveTo>
                    <a:pt x="32421" y="18943"/>
                  </a:moveTo>
                  <a:lnTo>
                    <a:pt x="32421" y="18943"/>
                  </a:lnTo>
                  <a:cubicBezTo>
                    <a:pt x="32981" y="19289"/>
                    <a:pt x="33564" y="19586"/>
                    <a:pt x="34160" y="19836"/>
                  </a:cubicBezTo>
                  <a:cubicBezTo>
                    <a:pt x="34743" y="20134"/>
                    <a:pt x="35350" y="20384"/>
                    <a:pt x="35969" y="20598"/>
                  </a:cubicBezTo>
                  <a:lnTo>
                    <a:pt x="35969" y="20586"/>
                  </a:lnTo>
                  <a:cubicBezTo>
                    <a:pt x="34826" y="19955"/>
                    <a:pt x="33648" y="19408"/>
                    <a:pt x="32421" y="18943"/>
                  </a:cubicBezTo>
                  <a:close/>
                  <a:moveTo>
                    <a:pt x="12952" y="17152"/>
                  </a:moveTo>
                  <a:cubicBezTo>
                    <a:pt x="11534" y="17152"/>
                    <a:pt x="10118" y="17263"/>
                    <a:pt x="8716" y="17479"/>
                  </a:cubicBezTo>
                  <a:cubicBezTo>
                    <a:pt x="6537" y="17800"/>
                    <a:pt x="4418" y="18419"/>
                    <a:pt x="2418" y="19324"/>
                  </a:cubicBezTo>
                  <a:lnTo>
                    <a:pt x="1858" y="19574"/>
                  </a:lnTo>
                  <a:lnTo>
                    <a:pt x="1382" y="19824"/>
                  </a:lnTo>
                  <a:cubicBezTo>
                    <a:pt x="1120" y="19943"/>
                    <a:pt x="870" y="20086"/>
                    <a:pt x="632" y="20241"/>
                  </a:cubicBezTo>
                  <a:cubicBezTo>
                    <a:pt x="239" y="20479"/>
                    <a:pt x="1" y="20598"/>
                    <a:pt x="36" y="20658"/>
                  </a:cubicBezTo>
                  <a:cubicBezTo>
                    <a:pt x="38" y="20661"/>
                    <a:pt x="43" y="20663"/>
                    <a:pt x="50" y="20663"/>
                  </a:cubicBezTo>
                  <a:cubicBezTo>
                    <a:pt x="174" y="20663"/>
                    <a:pt x="1072" y="20184"/>
                    <a:pt x="2525" y="19610"/>
                  </a:cubicBezTo>
                  <a:cubicBezTo>
                    <a:pt x="4537" y="18800"/>
                    <a:pt x="6632" y="18229"/>
                    <a:pt x="8776" y="17907"/>
                  </a:cubicBezTo>
                  <a:cubicBezTo>
                    <a:pt x="10439" y="17658"/>
                    <a:pt x="12118" y="17530"/>
                    <a:pt x="13799" y="17530"/>
                  </a:cubicBezTo>
                  <a:cubicBezTo>
                    <a:pt x="14283" y="17530"/>
                    <a:pt x="14768" y="17541"/>
                    <a:pt x="15253" y="17562"/>
                  </a:cubicBezTo>
                  <a:cubicBezTo>
                    <a:pt x="16571" y="17619"/>
                    <a:pt x="17504" y="17714"/>
                    <a:pt x="17829" y="17714"/>
                  </a:cubicBezTo>
                  <a:cubicBezTo>
                    <a:pt x="17912" y="17714"/>
                    <a:pt x="17955" y="17708"/>
                    <a:pt x="17955" y="17693"/>
                  </a:cubicBezTo>
                  <a:cubicBezTo>
                    <a:pt x="17729" y="17586"/>
                    <a:pt x="17491" y="17526"/>
                    <a:pt x="17241" y="17515"/>
                  </a:cubicBezTo>
                  <a:cubicBezTo>
                    <a:pt x="16777" y="17419"/>
                    <a:pt x="16110" y="17336"/>
                    <a:pt x="15276" y="17253"/>
                  </a:cubicBezTo>
                  <a:cubicBezTo>
                    <a:pt x="14503" y="17185"/>
                    <a:pt x="13727" y="17152"/>
                    <a:pt x="12952" y="17152"/>
                  </a:cubicBezTo>
                  <a:close/>
                  <a:moveTo>
                    <a:pt x="11722" y="18985"/>
                  </a:moveTo>
                  <a:cubicBezTo>
                    <a:pt x="11636" y="18985"/>
                    <a:pt x="11550" y="18991"/>
                    <a:pt x="11466" y="19003"/>
                  </a:cubicBezTo>
                  <a:lnTo>
                    <a:pt x="10907" y="19003"/>
                  </a:lnTo>
                  <a:lnTo>
                    <a:pt x="10169" y="19050"/>
                  </a:lnTo>
                  <a:cubicBezTo>
                    <a:pt x="8728" y="19158"/>
                    <a:pt x="7311" y="19443"/>
                    <a:pt x="5954" y="19908"/>
                  </a:cubicBezTo>
                  <a:cubicBezTo>
                    <a:pt x="4597" y="20384"/>
                    <a:pt x="3287" y="21015"/>
                    <a:pt x="2060" y="21777"/>
                  </a:cubicBezTo>
                  <a:cubicBezTo>
                    <a:pt x="1584" y="22063"/>
                    <a:pt x="1203" y="22313"/>
                    <a:pt x="941" y="22479"/>
                  </a:cubicBezTo>
                  <a:cubicBezTo>
                    <a:pt x="810" y="22563"/>
                    <a:pt x="679" y="22658"/>
                    <a:pt x="548" y="22753"/>
                  </a:cubicBezTo>
                  <a:cubicBezTo>
                    <a:pt x="691" y="22694"/>
                    <a:pt x="834" y="22622"/>
                    <a:pt x="977" y="22527"/>
                  </a:cubicBezTo>
                  <a:lnTo>
                    <a:pt x="2108" y="21872"/>
                  </a:lnTo>
                  <a:cubicBezTo>
                    <a:pt x="3346" y="21146"/>
                    <a:pt x="4656" y="20539"/>
                    <a:pt x="6001" y="20051"/>
                  </a:cubicBezTo>
                  <a:cubicBezTo>
                    <a:pt x="7359" y="19586"/>
                    <a:pt x="8764" y="19277"/>
                    <a:pt x="10192" y="19134"/>
                  </a:cubicBezTo>
                  <a:lnTo>
                    <a:pt x="10943" y="19062"/>
                  </a:lnTo>
                  <a:lnTo>
                    <a:pt x="11502" y="19039"/>
                  </a:lnTo>
                  <a:cubicBezTo>
                    <a:pt x="11657" y="19039"/>
                    <a:pt x="11812" y="19027"/>
                    <a:pt x="11978" y="19003"/>
                  </a:cubicBezTo>
                  <a:cubicBezTo>
                    <a:pt x="11895" y="18991"/>
                    <a:pt x="11809" y="18985"/>
                    <a:pt x="11722" y="18985"/>
                  </a:cubicBezTo>
                  <a:close/>
                  <a:moveTo>
                    <a:pt x="23657" y="20601"/>
                  </a:moveTo>
                  <a:cubicBezTo>
                    <a:pt x="23608" y="20601"/>
                    <a:pt x="23557" y="20604"/>
                    <a:pt x="23504" y="20610"/>
                  </a:cubicBezTo>
                  <a:cubicBezTo>
                    <a:pt x="23504" y="20634"/>
                    <a:pt x="23932" y="20670"/>
                    <a:pt x="24623" y="20789"/>
                  </a:cubicBezTo>
                  <a:cubicBezTo>
                    <a:pt x="25504" y="20932"/>
                    <a:pt x="26385" y="21158"/>
                    <a:pt x="27230" y="21456"/>
                  </a:cubicBezTo>
                  <a:cubicBezTo>
                    <a:pt x="28088" y="21753"/>
                    <a:pt x="28909" y="22134"/>
                    <a:pt x="29695" y="22575"/>
                  </a:cubicBezTo>
                  <a:cubicBezTo>
                    <a:pt x="30274" y="22893"/>
                    <a:pt x="30626" y="23124"/>
                    <a:pt x="30678" y="23124"/>
                  </a:cubicBezTo>
                  <a:cubicBezTo>
                    <a:pt x="30680" y="23124"/>
                    <a:pt x="30682" y="23124"/>
                    <a:pt x="30683" y="23122"/>
                  </a:cubicBezTo>
                  <a:cubicBezTo>
                    <a:pt x="30612" y="23051"/>
                    <a:pt x="30528" y="22991"/>
                    <a:pt x="30445" y="22932"/>
                  </a:cubicBezTo>
                  <a:cubicBezTo>
                    <a:pt x="30290" y="22825"/>
                    <a:pt x="30052" y="22658"/>
                    <a:pt x="29754" y="22479"/>
                  </a:cubicBezTo>
                  <a:cubicBezTo>
                    <a:pt x="28981" y="22015"/>
                    <a:pt x="28147" y="21622"/>
                    <a:pt x="27290" y="21325"/>
                  </a:cubicBezTo>
                  <a:cubicBezTo>
                    <a:pt x="26433" y="21027"/>
                    <a:pt x="25540" y="20813"/>
                    <a:pt x="24635" y="20682"/>
                  </a:cubicBezTo>
                  <a:cubicBezTo>
                    <a:pt x="24361" y="20646"/>
                    <a:pt x="24087" y="20622"/>
                    <a:pt x="23801" y="20610"/>
                  </a:cubicBezTo>
                  <a:cubicBezTo>
                    <a:pt x="23754" y="20604"/>
                    <a:pt x="23706" y="20601"/>
                    <a:pt x="23657" y="20601"/>
                  </a:cubicBezTo>
                  <a:close/>
                  <a:moveTo>
                    <a:pt x="15095" y="19375"/>
                  </a:moveTo>
                  <a:cubicBezTo>
                    <a:pt x="14800" y="19375"/>
                    <a:pt x="14250" y="19418"/>
                    <a:pt x="13526" y="19527"/>
                  </a:cubicBezTo>
                  <a:cubicBezTo>
                    <a:pt x="12074" y="19777"/>
                    <a:pt x="10657" y="20205"/>
                    <a:pt x="9299" y="20789"/>
                  </a:cubicBezTo>
                  <a:cubicBezTo>
                    <a:pt x="7954" y="21384"/>
                    <a:pt x="6668" y="22110"/>
                    <a:pt x="5466" y="22956"/>
                  </a:cubicBezTo>
                  <a:cubicBezTo>
                    <a:pt x="4549" y="23611"/>
                    <a:pt x="4025" y="24075"/>
                    <a:pt x="4061" y="24123"/>
                  </a:cubicBezTo>
                  <a:cubicBezTo>
                    <a:pt x="4063" y="24127"/>
                    <a:pt x="4068" y="24129"/>
                    <a:pt x="4076" y="24129"/>
                  </a:cubicBezTo>
                  <a:cubicBezTo>
                    <a:pt x="4179" y="24129"/>
                    <a:pt x="4745" y="23761"/>
                    <a:pt x="5632" y="23218"/>
                  </a:cubicBezTo>
                  <a:cubicBezTo>
                    <a:pt x="6859" y="22456"/>
                    <a:pt x="8145" y="21777"/>
                    <a:pt x="9478" y="21194"/>
                  </a:cubicBezTo>
                  <a:cubicBezTo>
                    <a:pt x="12586" y="19824"/>
                    <a:pt x="15372" y="19539"/>
                    <a:pt x="15348" y="19396"/>
                  </a:cubicBezTo>
                  <a:lnTo>
                    <a:pt x="15348" y="19396"/>
                  </a:lnTo>
                  <a:lnTo>
                    <a:pt x="15336" y="19408"/>
                  </a:lnTo>
                  <a:cubicBezTo>
                    <a:pt x="15336" y="19387"/>
                    <a:pt x="15252" y="19375"/>
                    <a:pt x="15095" y="19375"/>
                  </a:cubicBezTo>
                  <a:close/>
                  <a:moveTo>
                    <a:pt x="19149" y="19905"/>
                  </a:moveTo>
                  <a:cubicBezTo>
                    <a:pt x="19024" y="19905"/>
                    <a:pt x="18336" y="20924"/>
                    <a:pt x="17920" y="22348"/>
                  </a:cubicBezTo>
                  <a:cubicBezTo>
                    <a:pt x="17491" y="23813"/>
                    <a:pt x="17527" y="25063"/>
                    <a:pt x="17646" y="25063"/>
                  </a:cubicBezTo>
                  <a:cubicBezTo>
                    <a:pt x="17646" y="25063"/>
                    <a:pt x="17647" y="25063"/>
                    <a:pt x="17648" y="25063"/>
                  </a:cubicBezTo>
                  <a:cubicBezTo>
                    <a:pt x="17766" y="25063"/>
                    <a:pt x="17922" y="23877"/>
                    <a:pt x="18336" y="22468"/>
                  </a:cubicBezTo>
                  <a:cubicBezTo>
                    <a:pt x="18753" y="21063"/>
                    <a:pt x="19253" y="19979"/>
                    <a:pt x="19158" y="19908"/>
                  </a:cubicBezTo>
                  <a:cubicBezTo>
                    <a:pt x="19155" y="19906"/>
                    <a:pt x="19152" y="19905"/>
                    <a:pt x="19149" y="19905"/>
                  </a:cubicBezTo>
                  <a:close/>
                  <a:moveTo>
                    <a:pt x="22111" y="21801"/>
                  </a:moveTo>
                  <a:lnTo>
                    <a:pt x="22111" y="21801"/>
                  </a:lnTo>
                  <a:cubicBezTo>
                    <a:pt x="22730" y="22456"/>
                    <a:pt x="23385" y="23087"/>
                    <a:pt x="24075" y="23682"/>
                  </a:cubicBezTo>
                  <a:cubicBezTo>
                    <a:pt x="24730" y="24301"/>
                    <a:pt x="25421" y="24896"/>
                    <a:pt x="26135" y="25456"/>
                  </a:cubicBezTo>
                  <a:lnTo>
                    <a:pt x="26147" y="25444"/>
                  </a:lnTo>
                  <a:cubicBezTo>
                    <a:pt x="25516" y="24789"/>
                    <a:pt x="24861" y="24158"/>
                    <a:pt x="24170" y="23575"/>
                  </a:cubicBezTo>
                  <a:cubicBezTo>
                    <a:pt x="23516" y="22944"/>
                    <a:pt x="22825" y="22348"/>
                    <a:pt x="22111" y="21801"/>
                  </a:cubicBezTo>
                  <a:close/>
                  <a:moveTo>
                    <a:pt x="22678" y="18844"/>
                  </a:moveTo>
                  <a:cubicBezTo>
                    <a:pt x="22469" y="18844"/>
                    <a:pt x="22263" y="18861"/>
                    <a:pt x="22051" y="18908"/>
                  </a:cubicBezTo>
                  <a:cubicBezTo>
                    <a:pt x="22051" y="18979"/>
                    <a:pt x="23194" y="19015"/>
                    <a:pt x="25016" y="19241"/>
                  </a:cubicBezTo>
                  <a:lnTo>
                    <a:pt x="25730" y="19336"/>
                  </a:lnTo>
                  <a:cubicBezTo>
                    <a:pt x="25980" y="19372"/>
                    <a:pt x="26218" y="19420"/>
                    <a:pt x="26492" y="19467"/>
                  </a:cubicBezTo>
                  <a:cubicBezTo>
                    <a:pt x="27028" y="19551"/>
                    <a:pt x="27587" y="19682"/>
                    <a:pt x="28183" y="19801"/>
                  </a:cubicBezTo>
                  <a:cubicBezTo>
                    <a:pt x="30755" y="20384"/>
                    <a:pt x="33231" y="21277"/>
                    <a:pt x="35588" y="22456"/>
                  </a:cubicBezTo>
                  <a:cubicBezTo>
                    <a:pt x="36124" y="22741"/>
                    <a:pt x="36636" y="22991"/>
                    <a:pt x="37101" y="23265"/>
                  </a:cubicBezTo>
                  <a:cubicBezTo>
                    <a:pt x="37327" y="23396"/>
                    <a:pt x="37565" y="23515"/>
                    <a:pt x="37779" y="23658"/>
                  </a:cubicBezTo>
                  <a:cubicBezTo>
                    <a:pt x="37982" y="23789"/>
                    <a:pt x="38196" y="23908"/>
                    <a:pt x="38386" y="24027"/>
                  </a:cubicBezTo>
                  <a:cubicBezTo>
                    <a:pt x="39885" y="24966"/>
                    <a:pt x="40780" y="25662"/>
                    <a:pt x="40879" y="25662"/>
                  </a:cubicBezTo>
                  <a:cubicBezTo>
                    <a:pt x="40883" y="25662"/>
                    <a:pt x="40885" y="25661"/>
                    <a:pt x="40887" y="25658"/>
                  </a:cubicBezTo>
                  <a:cubicBezTo>
                    <a:pt x="40911" y="25635"/>
                    <a:pt x="40696" y="25444"/>
                    <a:pt x="40315" y="25111"/>
                  </a:cubicBezTo>
                  <a:cubicBezTo>
                    <a:pt x="40113" y="24932"/>
                    <a:pt x="39875" y="24742"/>
                    <a:pt x="39577" y="24515"/>
                  </a:cubicBezTo>
                  <a:cubicBezTo>
                    <a:pt x="39279" y="24301"/>
                    <a:pt x="38946" y="24039"/>
                    <a:pt x="38565" y="23789"/>
                  </a:cubicBezTo>
                  <a:lnTo>
                    <a:pt x="37958" y="23384"/>
                  </a:lnTo>
                  <a:cubicBezTo>
                    <a:pt x="37744" y="23241"/>
                    <a:pt x="37517" y="23110"/>
                    <a:pt x="37291" y="22968"/>
                  </a:cubicBezTo>
                  <a:cubicBezTo>
                    <a:pt x="36791" y="22658"/>
                    <a:pt x="36291" y="22372"/>
                    <a:pt x="35767" y="22110"/>
                  </a:cubicBezTo>
                  <a:cubicBezTo>
                    <a:pt x="34588" y="21491"/>
                    <a:pt x="33362" y="20944"/>
                    <a:pt x="32112" y="20491"/>
                  </a:cubicBezTo>
                  <a:cubicBezTo>
                    <a:pt x="30850" y="20039"/>
                    <a:pt x="29576" y="19682"/>
                    <a:pt x="28266" y="19396"/>
                  </a:cubicBezTo>
                  <a:cubicBezTo>
                    <a:pt x="27671" y="19289"/>
                    <a:pt x="27099" y="19170"/>
                    <a:pt x="26552" y="19098"/>
                  </a:cubicBezTo>
                  <a:cubicBezTo>
                    <a:pt x="26290" y="19062"/>
                    <a:pt x="26028" y="19027"/>
                    <a:pt x="25778" y="19003"/>
                  </a:cubicBezTo>
                  <a:lnTo>
                    <a:pt x="25051" y="18920"/>
                  </a:lnTo>
                  <a:cubicBezTo>
                    <a:pt x="24635" y="18872"/>
                    <a:pt x="24218" y="18848"/>
                    <a:pt x="23801" y="18848"/>
                  </a:cubicBezTo>
                  <a:lnTo>
                    <a:pt x="22861" y="18848"/>
                  </a:lnTo>
                  <a:cubicBezTo>
                    <a:pt x="22799" y="18845"/>
                    <a:pt x="22738" y="18844"/>
                    <a:pt x="22678" y="18844"/>
                  </a:cubicBezTo>
                  <a:close/>
                  <a:moveTo>
                    <a:pt x="30362" y="21420"/>
                  </a:moveTo>
                  <a:lnTo>
                    <a:pt x="30362" y="21420"/>
                  </a:lnTo>
                  <a:cubicBezTo>
                    <a:pt x="30362" y="21432"/>
                    <a:pt x="30695" y="21622"/>
                    <a:pt x="31195" y="21956"/>
                  </a:cubicBezTo>
                  <a:cubicBezTo>
                    <a:pt x="31862" y="22384"/>
                    <a:pt x="32481" y="22860"/>
                    <a:pt x="33076" y="23384"/>
                  </a:cubicBezTo>
                  <a:cubicBezTo>
                    <a:pt x="33660" y="23908"/>
                    <a:pt x="34207" y="24468"/>
                    <a:pt x="34707" y="25075"/>
                  </a:cubicBezTo>
                  <a:cubicBezTo>
                    <a:pt x="35100" y="25551"/>
                    <a:pt x="35315" y="25837"/>
                    <a:pt x="35338" y="25837"/>
                  </a:cubicBezTo>
                  <a:lnTo>
                    <a:pt x="35338" y="25825"/>
                  </a:lnTo>
                  <a:cubicBezTo>
                    <a:pt x="35303" y="25742"/>
                    <a:pt x="35255" y="25670"/>
                    <a:pt x="35196" y="25599"/>
                  </a:cubicBezTo>
                  <a:cubicBezTo>
                    <a:pt x="35112" y="25456"/>
                    <a:pt x="34969" y="25254"/>
                    <a:pt x="34779" y="25015"/>
                  </a:cubicBezTo>
                  <a:cubicBezTo>
                    <a:pt x="34291" y="24384"/>
                    <a:pt x="33755" y="23801"/>
                    <a:pt x="33160" y="23277"/>
                  </a:cubicBezTo>
                  <a:cubicBezTo>
                    <a:pt x="32564" y="22741"/>
                    <a:pt x="31921" y="22277"/>
                    <a:pt x="31243" y="21860"/>
                  </a:cubicBezTo>
                  <a:cubicBezTo>
                    <a:pt x="30981" y="21706"/>
                    <a:pt x="30755" y="21598"/>
                    <a:pt x="30612" y="21515"/>
                  </a:cubicBezTo>
                  <a:cubicBezTo>
                    <a:pt x="30528" y="21479"/>
                    <a:pt x="30445" y="21444"/>
                    <a:pt x="30362" y="21420"/>
                  </a:cubicBezTo>
                  <a:close/>
                  <a:moveTo>
                    <a:pt x="8454" y="23170"/>
                  </a:moveTo>
                  <a:lnTo>
                    <a:pt x="8454" y="23170"/>
                  </a:lnTo>
                  <a:cubicBezTo>
                    <a:pt x="8371" y="23182"/>
                    <a:pt x="8299" y="23218"/>
                    <a:pt x="8228" y="23253"/>
                  </a:cubicBezTo>
                  <a:cubicBezTo>
                    <a:pt x="8061" y="23325"/>
                    <a:pt x="7847" y="23420"/>
                    <a:pt x="7573" y="23575"/>
                  </a:cubicBezTo>
                  <a:cubicBezTo>
                    <a:pt x="6871" y="23956"/>
                    <a:pt x="6204" y="24396"/>
                    <a:pt x="5585" y="24885"/>
                  </a:cubicBezTo>
                  <a:cubicBezTo>
                    <a:pt x="4954" y="25385"/>
                    <a:pt x="4370" y="25944"/>
                    <a:pt x="3835" y="26551"/>
                  </a:cubicBezTo>
                  <a:cubicBezTo>
                    <a:pt x="3632" y="26778"/>
                    <a:pt x="3477" y="26968"/>
                    <a:pt x="3382" y="27111"/>
                  </a:cubicBezTo>
                  <a:cubicBezTo>
                    <a:pt x="3323" y="27171"/>
                    <a:pt x="3275" y="27242"/>
                    <a:pt x="3227" y="27325"/>
                  </a:cubicBezTo>
                  <a:cubicBezTo>
                    <a:pt x="3228" y="27326"/>
                    <a:pt x="3228" y="27326"/>
                    <a:pt x="3229" y="27326"/>
                  </a:cubicBezTo>
                  <a:cubicBezTo>
                    <a:pt x="3261" y="27326"/>
                    <a:pt x="3498" y="27054"/>
                    <a:pt x="3906" y="26611"/>
                  </a:cubicBezTo>
                  <a:cubicBezTo>
                    <a:pt x="5001" y="25456"/>
                    <a:pt x="6240" y="24468"/>
                    <a:pt x="7621" y="23670"/>
                  </a:cubicBezTo>
                  <a:cubicBezTo>
                    <a:pt x="8121" y="23361"/>
                    <a:pt x="8454" y="23182"/>
                    <a:pt x="8454" y="23170"/>
                  </a:cubicBezTo>
                  <a:close/>
                  <a:moveTo>
                    <a:pt x="20765" y="23063"/>
                  </a:moveTo>
                  <a:cubicBezTo>
                    <a:pt x="20765" y="23313"/>
                    <a:pt x="20801" y="23563"/>
                    <a:pt x="20872" y="23801"/>
                  </a:cubicBezTo>
                  <a:cubicBezTo>
                    <a:pt x="21122" y="24956"/>
                    <a:pt x="21551" y="26075"/>
                    <a:pt x="22158" y="27099"/>
                  </a:cubicBezTo>
                  <a:cubicBezTo>
                    <a:pt x="22265" y="27325"/>
                    <a:pt x="22408" y="27528"/>
                    <a:pt x="22563" y="27718"/>
                  </a:cubicBezTo>
                  <a:lnTo>
                    <a:pt x="22575" y="27706"/>
                  </a:lnTo>
                  <a:cubicBezTo>
                    <a:pt x="22480" y="27480"/>
                    <a:pt x="22373" y="27254"/>
                    <a:pt x="22253" y="27040"/>
                  </a:cubicBezTo>
                  <a:cubicBezTo>
                    <a:pt x="21980" y="26516"/>
                    <a:pt x="21742" y="25980"/>
                    <a:pt x="21527" y="25444"/>
                  </a:cubicBezTo>
                  <a:cubicBezTo>
                    <a:pt x="21301" y="24896"/>
                    <a:pt x="21122" y="24337"/>
                    <a:pt x="20968" y="23765"/>
                  </a:cubicBezTo>
                  <a:cubicBezTo>
                    <a:pt x="20920" y="23527"/>
                    <a:pt x="20849" y="23289"/>
                    <a:pt x="20765" y="23063"/>
                  </a:cubicBezTo>
                  <a:close/>
                  <a:moveTo>
                    <a:pt x="22845" y="21602"/>
                  </a:moveTo>
                  <a:cubicBezTo>
                    <a:pt x="22825" y="21602"/>
                    <a:pt x="22814" y="21605"/>
                    <a:pt x="22813" y="21610"/>
                  </a:cubicBezTo>
                  <a:cubicBezTo>
                    <a:pt x="22777" y="21741"/>
                    <a:pt x="25575" y="22670"/>
                    <a:pt x="28647" y="24563"/>
                  </a:cubicBezTo>
                  <a:cubicBezTo>
                    <a:pt x="31664" y="26415"/>
                    <a:pt x="33712" y="28483"/>
                    <a:pt x="33889" y="28483"/>
                  </a:cubicBezTo>
                  <a:cubicBezTo>
                    <a:pt x="33893" y="28483"/>
                    <a:pt x="33896" y="28482"/>
                    <a:pt x="33898" y="28480"/>
                  </a:cubicBezTo>
                  <a:lnTo>
                    <a:pt x="33886" y="28480"/>
                  </a:lnTo>
                  <a:cubicBezTo>
                    <a:pt x="33922" y="28444"/>
                    <a:pt x="33457" y="27861"/>
                    <a:pt x="32576" y="27040"/>
                  </a:cubicBezTo>
                  <a:cubicBezTo>
                    <a:pt x="30290" y="24896"/>
                    <a:pt x="27599" y="23230"/>
                    <a:pt x="24670" y="22134"/>
                  </a:cubicBezTo>
                  <a:cubicBezTo>
                    <a:pt x="23681" y="21766"/>
                    <a:pt x="22998" y="21602"/>
                    <a:pt x="22845" y="21602"/>
                  </a:cubicBezTo>
                  <a:close/>
                  <a:moveTo>
                    <a:pt x="29671" y="28218"/>
                  </a:moveTo>
                  <a:cubicBezTo>
                    <a:pt x="29385" y="28218"/>
                    <a:pt x="29254" y="28552"/>
                    <a:pt x="29457" y="28754"/>
                  </a:cubicBezTo>
                  <a:cubicBezTo>
                    <a:pt x="29517" y="28814"/>
                    <a:pt x="29593" y="28841"/>
                    <a:pt x="29668" y="28841"/>
                  </a:cubicBezTo>
                  <a:cubicBezTo>
                    <a:pt x="29830" y="28841"/>
                    <a:pt x="29989" y="28715"/>
                    <a:pt x="29981" y="28528"/>
                  </a:cubicBezTo>
                  <a:cubicBezTo>
                    <a:pt x="29981" y="28349"/>
                    <a:pt x="29838" y="28218"/>
                    <a:pt x="29671" y="28218"/>
                  </a:cubicBezTo>
                  <a:close/>
                  <a:moveTo>
                    <a:pt x="3424" y="29467"/>
                  </a:moveTo>
                  <a:cubicBezTo>
                    <a:pt x="3418" y="29467"/>
                    <a:pt x="3412" y="29468"/>
                    <a:pt x="3406" y="29468"/>
                  </a:cubicBezTo>
                  <a:cubicBezTo>
                    <a:pt x="3275" y="29468"/>
                    <a:pt x="3203" y="29623"/>
                    <a:pt x="3299" y="29718"/>
                  </a:cubicBezTo>
                  <a:cubicBezTo>
                    <a:pt x="3327" y="29751"/>
                    <a:pt x="3365" y="29765"/>
                    <a:pt x="3402" y="29765"/>
                  </a:cubicBezTo>
                  <a:cubicBezTo>
                    <a:pt x="3476" y="29765"/>
                    <a:pt x="3549" y="29710"/>
                    <a:pt x="3549" y="29623"/>
                  </a:cubicBezTo>
                  <a:cubicBezTo>
                    <a:pt x="3560" y="29535"/>
                    <a:pt x="3499" y="29467"/>
                    <a:pt x="3424" y="29467"/>
                  </a:cubicBezTo>
                  <a:close/>
                  <a:moveTo>
                    <a:pt x="16171" y="22345"/>
                  </a:moveTo>
                  <a:cubicBezTo>
                    <a:pt x="16020" y="22345"/>
                    <a:pt x="14496" y="23707"/>
                    <a:pt x="13050" y="25766"/>
                  </a:cubicBezTo>
                  <a:cubicBezTo>
                    <a:pt x="11562" y="27873"/>
                    <a:pt x="10776" y="29814"/>
                    <a:pt x="10895" y="29873"/>
                  </a:cubicBezTo>
                  <a:cubicBezTo>
                    <a:pt x="10897" y="29874"/>
                    <a:pt x="10899" y="29875"/>
                    <a:pt x="10902" y="29875"/>
                  </a:cubicBezTo>
                  <a:cubicBezTo>
                    <a:pt x="11056" y="29875"/>
                    <a:pt x="11989" y="28055"/>
                    <a:pt x="13407" y="26016"/>
                  </a:cubicBezTo>
                  <a:cubicBezTo>
                    <a:pt x="14848" y="23932"/>
                    <a:pt x="16277" y="22432"/>
                    <a:pt x="16181" y="22348"/>
                  </a:cubicBezTo>
                  <a:cubicBezTo>
                    <a:pt x="16179" y="22346"/>
                    <a:pt x="16176" y="22345"/>
                    <a:pt x="16171" y="22345"/>
                  </a:cubicBezTo>
                  <a:close/>
                  <a:moveTo>
                    <a:pt x="16993" y="19771"/>
                  </a:moveTo>
                  <a:cubicBezTo>
                    <a:pt x="16849" y="19771"/>
                    <a:pt x="16007" y="20008"/>
                    <a:pt x="14776" y="20574"/>
                  </a:cubicBezTo>
                  <a:cubicBezTo>
                    <a:pt x="14002" y="20920"/>
                    <a:pt x="13240" y="21325"/>
                    <a:pt x="12502" y="21765"/>
                  </a:cubicBezTo>
                  <a:cubicBezTo>
                    <a:pt x="11609" y="22313"/>
                    <a:pt x="10740" y="22920"/>
                    <a:pt x="9931" y="23575"/>
                  </a:cubicBezTo>
                  <a:cubicBezTo>
                    <a:pt x="9109" y="24242"/>
                    <a:pt x="8347" y="24968"/>
                    <a:pt x="7633" y="25742"/>
                  </a:cubicBezTo>
                  <a:cubicBezTo>
                    <a:pt x="7311" y="26111"/>
                    <a:pt x="7025" y="26468"/>
                    <a:pt x="6763" y="26813"/>
                  </a:cubicBezTo>
                  <a:cubicBezTo>
                    <a:pt x="6490" y="27147"/>
                    <a:pt x="6275" y="27504"/>
                    <a:pt x="6061" y="27790"/>
                  </a:cubicBezTo>
                  <a:cubicBezTo>
                    <a:pt x="5870" y="28052"/>
                    <a:pt x="5704" y="28337"/>
                    <a:pt x="5549" y="28623"/>
                  </a:cubicBezTo>
                  <a:cubicBezTo>
                    <a:pt x="5418" y="28837"/>
                    <a:pt x="5311" y="29064"/>
                    <a:pt x="5204" y="29290"/>
                  </a:cubicBezTo>
                  <a:cubicBezTo>
                    <a:pt x="5037" y="29659"/>
                    <a:pt x="4954" y="29873"/>
                    <a:pt x="4989" y="29885"/>
                  </a:cubicBezTo>
                  <a:cubicBezTo>
                    <a:pt x="4991" y="29886"/>
                    <a:pt x="4993" y="29886"/>
                    <a:pt x="4994" y="29886"/>
                  </a:cubicBezTo>
                  <a:cubicBezTo>
                    <a:pt x="5079" y="29886"/>
                    <a:pt x="5495" y="29086"/>
                    <a:pt x="6311" y="27944"/>
                  </a:cubicBezTo>
                  <a:cubicBezTo>
                    <a:pt x="6525" y="27659"/>
                    <a:pt x="6775" y="27349"/>
                    <a:pt x="7037" y="27016"/>
                  </a:cubicBezTo>
                  <a:cubicBezTo>
                    <a:pt x="7299" y="26682"/>
                    <a:pt x="7609" y="26349"/>
                    <a:pt x="7930" y="26004"/>
                  </a:cubicBezTo>
                  <a:cubicBezTo>
                    <a:pt x="8645" y="25254"/>
                    <a:pt x="9395" y="24551"/>
                    <a:pt x="10204" y="23896"/>
                  </a:cubicBezTo>
                  <a:cubicBezTo>
                    <a:pt x="11002" y="23253"/>
                    <a:pt x="11847" y="22646"/>
                    <a:pt x="12717" y="22087"/>
                  </a:cubicBezTo>
                  <a:cubicBezTo>
                    <a:pt x="13526" y="21586"/>
                    <a:pt x="14276" y="21158"/>
                    <a:pt x="14919" y="20825"/>
                  </a:cubicBezTo>
                  <a:cubicBezTo>
                    <a:pt x="16205" y="20170"/>
                    <a:pt x="17039" y="19836"/>
                    <a:pt x="17015" y="19777"/>
                  </a:cubicBezTo>
                  <a:cubicBezTo>
                    <a:pt x="17014" y="19773"/>
                    <a:pt x="17006" y="19771"/>
                    <a:pt x="16993" y="19771"/>
                  </a:cubicBezTo>
                  <a:close/>
                  <a:moveTo>
                    <a:pt x="23158" y="25516"/>
                  </a:moveTo>
                  <a:lnTo>
                    <a:pt x="23158" y="25516"/>
                  </a:lnTo>
                  <a:cubicBezTo>
                    <a:pt x="23289" y="25801"/>
                    <a:pt x="23432" y="26087"/>
                    <a:pt x="23611" y="26349"/>
                  </a:cubicBezTo>
                  <a:cubicBezTo>
                    <a:pt x="23897" y="26861"/>
                    <a:pt x="24325" y="27552"/>
                    <a:pt x="24813" y="28302"/>
                  </a:cubicBezTo>
                  <a:cubicBezTo>
                    <a:pt x="25301" y="29040"/>
                    <a:pt x="25778" y="29707"/>
                    <a:pt x="26123" y="30171"/>
                  </a:cubicBezTo>
                  <a:cubicBezTo>
                    <a:pt x="26302" y="30433"/>
                    <a:pt x="26504" y="30683"/>
                    <a:pt x="26718" y="30921"/>
                  </a:cubicBezTo>
                  <a:cubicBezTo>
                    <a:pt x="26564" y="30635"/>
                    <a:pt x="26397" y="30373"/>
                    <a:pt x="26206" y="30111"/>
                  </a:cubicBezTo>
                  <a:cubicBezTo>
                    <a:pt x="25873" y="29635"/>
                    <a:pt x="25432" y="28968"/>
                    <a:pt x="24932" y="28218"/>
                  </a:cubicBezTo>
                  <a:cubicBezTo>
                    <a:pt x="24432" y="27480"/>
                    <a:pt x="24004" y="26790"/>
                    <a:pt x="23694" y="26301"/>
                  </a:cubicBezTo>
                  <a:cubicBezTo>
                    <a:pt x="23539" y="26028"/>
                    <a:pt x="23361" y="25766"/>
                    <a:pt x="23158" y="25516"/>
                  </a:cubicBezTo>
                  <a:close/>
                  <a:moveTo>
                    <a:pt x="16991" y="26551"/>
                  </a:moveTo>
                  <a:lnTo>
                    <a:pt x="16991" y="26551"/>
                  </a:lnTo>
                  <a:cubicBezTo>
                    <a:pt x="16848" y="26801"/>
                    <a:pt x="16729" y="27063"/>
                    <a:pt x="16658" y="27337"/>
                  </a:cubicBezTo>
                  <a:cubicBezTo>
                    <a:pt x="16205" y="28623"/>
                    <a:pt x="16003" y="29980"/>
                    <a:pt x="16062" y="31350"/>
                  </a:cubicBezTo>
                  <a:cubicBezTo>
                    <a:pt x="16062" y="31635"/>
                    <a:pt x="16086" y="31909"/>
                    <a:pt x="16157" y="32183"/>
                  </a:cubicBezTo>
                  <a:cubicBezTo>
                    <a:pt x="16169" y="31909"/>
                    <a:pt x="16169" y="31623"/>
                    <a:pt x="16157" y="31350"/>
                  </a:cubicBezTo>
                  <a:cubicBezTo>
                    <a:pt x="16157" y="29992"/>
                    <a:pt x="16360" y="28647"/>
                    <a:pt x="16753" y="27361"/>
                  </a:cubicBezTo>
                  <a:cubicBezTo>
                    <a:pt x="16848" y="27099"/>
                    <a:pt x="16919" y="26825"/>
                    <a:pt x="16991" y="26551"/>
                  </a:cubicBezTo>
                  <a:close/>
                  <a:moveTo>
                    <a:pt x="27028" y="28909"/>
                  </a:moveTo>
                  <a:lnTo>
                    <a:pt x="27028" y="28909"/>
                  </a:lnTo>
                  <a:cubicBezTo>
                    <a:pt x="27147" y="29111"/>
                    <a:pt x="27278" y="29314"/>
                    <a:pt x="27433" y="29492"/>
                  </a:cubicBezTo>
                  <a:cubicBezTo>
                    <a:pt x="27683" y="29838"/>
                    <a:pt x="28040" y="30338"/>
                    <a:pt x="28433" y="30885"/>
                  </a:cubicBezTo>
                  <a:cubicBezTo>
                    <a:pt x="28814" y="31433"/>
                    <a:pt x="29147" y="31933"/>
                    <a:pt x="29385" y="32302"/>
                  </a:cubicBezTo>
                  <a:cubicBezTo>
                    <a:pt x="29504" y="32505"/>
                    <a:pt x="29647" y="32695"/>
                    <a:pt x="29802" y="32874"/>
                  </a:cubicBezTo>
                  <a:cubicBezTo>
                    <a:pt x="29719" y="32659"/>
                    <a:pt x="29612" y="32445"/>
                    <a:pt x="29481" y="32243"/>
                  </a:cubicBezTo>
                  <a:cubicBezTo>
                    <a:pt x="29254" y="31862"/>
                    <a:pt x="28933" y="31350"/>
                    <a:pt x="28552" y="30802"/>
                  </a:cubicBezTo>
                  <a:cubicBezTo>
                    <a:pt x="28159" y="30254"/>
                    <a:pt x="27790" y="29766"/>
                    <a:pt x="27516" y="29433"/>
                  </a:cubicBezTo>
                  <a:cubicBezTo>
                    <a:pt x="27373" y="29242"/>
                    <a:pt x="27218" y="29064"/>
                    <a:pt x="27028" y="28909"/>
                  </a:cubicBezTo>
                  <a:close/>
                  <a:moveTo>
                    <a:pt x="19652" y="33003"/>
                  </a:moveTo>
                  <a:cubicBezTo>
                    <a:pt x="19576" y="33003"/>
                    <a:pt x="19516" y="33071"/>
                    <a:pt x="19527" y="33159"/>
                  </a:cubicBezTo>
                  <a:cubicBezTo>
                    <a:pt x="19527" y="33246"/>
                    <a:pt x="19600" y="33301"/>
                    <a:pt x="19673" y="33301"/>
                  </a:cubicBezTo>
                  <a:cubicBezTo>
                    <a:pt x="19711" y="33301"/>
                    <a:pt x="19749" y="33287"/>
                    <a:pt x="19777" y="33255"/>
                  </a:cubicBezTo>
                  <a:cubicBezTo>
                    <a:pt x="19872" y="33159"/>
                    <a:pt x="19801" y="33005"/>
                    <a:pt x="19670" y="33005"/>
                  </a:cubicBezTo>
                  <a:cubicBezTo>
                    <a:pt x="19664" y="33004"/>
                    <a:pt x="19658" y="33003"/>
                    <a:pt x="19652" y="33003"/>
                  </a:cubicBezTo>
                  <a:close/>
                  <a:moveTo>
                    <a:pt x="18253" y="26016"/>
                  </a:moveTo>
                  <a:lnTo>
                    <a:pt x="18253" y="26016"/>
                  </a:lnTo>
                  <a:cubicBezTo>
                    <a:pt x="18205" y="26099"/>
                    <a:pt x="18182" y="26194"/>
                    <a:pt x="18158" y="26289"/>
                  </a:cubicBezTo>
                  <a:cubicBezTo>
                    <a:pt x="18110" y="26480"/>
                    <a:pt x="18051" y="26754"/>
                    <a:pt x="17991" y="27087"/>
                  </a:cubicBezTo>
                  <a:cubicBezTo>
                    <a:pt x="17848" y="27956"/>
                    <a:pt x="17765" y="28837"/>
                    <a:pt x="17753" y="29730"/>
                  </a:cubicBezTo>
                  <a:cubicBezTo>
                    <a:pt x="17741" y="30611"/>
                    <a:pt x="17801" y="31492"/>
                    <a:pt x="17932" y="32374"/>
                  </a:cubicBezTo>
                  <a:cubicBezTo>
                    <a:pt x="17991" y="32707"/>
                    <a:pt x="18039" y="32981"/>
                    <a:pt x="18086" y="33159"/>
                  </a:cubicBezTo>
                  <a:cubicBezTo>
                    <a:pt x="18098" y="33249"/>
                    <a:pt x="18119" y="33340"/>
                    <a:pt x="18162" y="33430"/>
                  </a:cubicBezTo>
                  <a:lnTo>
                    <a:pt x="18162" y="33430"/>
                  </a:lnTo>
                  <a:cubicBezTo>
                    <a:pt x="18167" y="33349"/>
                    <a:pt x="18104" y="32961"/>
                    <a:pt x="18051" y="32362"/>
                  </a:cubicBezTo>
                  <a:cubicBezTo>
                    <a:pt x="17943" y="31492"/>
                    <a:pt x="17884" y="30611"/>
                    <a:pt x="17896" y="29730"/>
                  </a:cubicBezTo>
                  <a:cubicBezTo>
                    <a:pt x="17908" y="28849"/>
                    <a:pt x="17979" y="27968"/>
                    <a:pt x="18098" y="27099"/>
                  </a:cubicBezTo>
                  <a:cubicBezTo>
                    <a:pt x="18193" y="26432"/>
                    <a:pt x="18277" y="26016"/>
                    <a:pt x="18253" y="26016"/>
                  </a:cubicBezTo>
                  <a:close/>
                  <a:moveTo>
                    <a:pt x="18162" y="33430"/>
                  </a:moveTo>
                  <a:cubicBezTo>
                    <a:pt x="18162" y="33439"/>
                    <a:pt x="18160" y="33444"/>
                    <a:pt x="18158" y="33445"/>
                  </a:cubicBezTo>
                  <a:lnTo>
                    <a:pt x="18170" y="33445"/>
                  </a:lnTo>
                  <a:cubicBezTo>
                    <a:pt x="18167" y="33440"/>
                    <a:pt x="18165" y="33435"/>
                    <a:pt x="18162" y="33430"/>
                  </a:cubicBezTo>
                  <a:close/>
                  <a:moveTo>
                    <a:pt x="15419" y="25206"/>
                  </a:moveTo>
                  <a:cubicBezTo>
                    <a:pt x="15348" y="25301"/>
                    <a:pt x="15288" y="25396"/>
                    <a:pt x="15241" y="25504"/>
                  </a:cubicBezTo>
                  <a:cubicBezTo>
                    <a:pt x="15134" y="25706"/>
                    <a:pt x="14991" y="25992"/>
                    <a:pt x="14812" y="26361"/>
                  </a:cubicBezTo>
                  <a:cubicBezTo>
                    <a:pt x="14372" y="27313"/>
                    <a:pt x="13991" y="28302"/>
                    <a:pt x="13705" y="29314"/>
                  </a:cubicBezTo>
                  <a:cubicBezTo>
                    <a:pt x="13407" y="30314"/>
                    <a:pt x="13193" y="31350"/>
                    <a:pt x="13062" y="32397"/>
                  </a:cubicBezTo>
                  <a:cubicBezTo>
                    <a:pt x="13014" y="32790"/>
                    <a:pt x="12979" y="33112"/>
                    <a:pt x="12967" y="33338"/>
                  </a:cubicBezTo>
                  <a:cubicBezTo>
                    <a:pt x="12955" y="33457"/>
                    <a:pt x="12955" y="33576"/>
                    <a:pt x="12967" y="33695"/>
                  </a:cubicBezTo>
                  <a:cubicBezTo>
                    <a:pt x="13002" y="33576"/>
                    <a:pt x="13026" y="33457"/>
                    <a:pt x="13038" y="33338"/>
                  </a:cubicBezTo>
                  <a:cubicBezTo>
                    <a:pt x="13062" y="33124"/>
                    <a:pt x="13109" y="32790"/>
                    <a:pt x="13169" y="32397"/>
                  </a:cubicBezTo>
                  <a:cubicBezTo>
                    <a:pt x="13336" y="31373"/>
                    <a:pt x="13562" y="30349"/>
                    <a:pt x="13848" y="29337"/>
                  </a:cubicBezTo>
                  <a:cubicBezTo>
                    <a:pt x="14133" y="28337"/>
                    <a:pt x="14491" y="27361"/>
                    <a:pt x="14907" y="26397"/>
                  </a:cubicBezTo>
                  <a:cubicBezTo>
                    <a:pt x="15062" y="26039"/>
                    <a:pt x="15193" y="25742"/>
                    <a:pt x="15288" y="25527"/>
                  </a:cubicBezTo>
                  <a:cubicBezTo>
                    <a:pt x="15348" y="25432"/>
                    <a:pt x="15384" y="25325"/>
                    <a:pt x="15419" y="25206"/>
                  </a:cubicBezTo>
                  <a:close/>
                  <a:moveTo>
                    <a:pt x="20158" y="20277"/>
                  </a:moveTo>
                  <a:cubicBezTo>
                    <a:pt x="20087" y="20277"/>
                    <a:pt x="19932" y="21051"/>
                    <a:pt x="19813" y="22325"/>
                  </a:cubicBezTo>
                  <a:cubicBezTo>
                    <a:pt x="19515" y="25670"/>
                    <a:pt x="19801" y="29040"/>
                    <a:pt x="20646" y="32290"/>
                  </a:cubicBezTo>
                  <a:cubicBezTo>
                    <a:pt x="20965" y="33475"/>
                    <a:pt x="21251" y="34202"/>
                    <a:pt x="21317" y="34252"/>
                  </a:cubicBezTo>
                  <a:lnTo>
                    <a:pt x="21317" y="34252"/>
                  </a:lnTo>
                  <a:cubicBezTo>
                    <a:pt x="21363" y="34200"/>
                    <a:pt x="21187" y="33435"/>
                    <a:pt x="20932" y="32219"/>
                  </a:cubicBezTo>
                  <a:cubicBezTo>
                    <a:pt x="20610" y="30600"/>
                    <a:pt x="20372" y="28956"/>
                    <a:pt x="20229" y="27313"/>
                  </a:cubicBezTo>
                  <a:cubicBezTo>
                    <a:pt x="20098" y="25658"/>
                    <a:pt x="20063" y="24003"/>
                    <a:pt x="20122" y="22348"/>
                  </a:cubicBezTo>
                  <a:cubicBezTo>
                    <a:pt x="20158" y="21075"/>
                    <a:pt x="20218" y="20289"/>
                    <a:pt x="20158" y="20277"/>
                  </a:cubicBezTo>
                  <a:close/>
                  <a:moveTo>
                    <a:pt x="21317" y="34252"/>
                  </a:moveTo>
                  <a:cubicBezTo>
                    <a:pt x="21316" y="34254"/>
                    <a:pt x="21314" y="34254"/>
                    <a:pt x="21313" y="34255"/>
                  </a:cubicBezTo>
                  <a:lnTo>
                    <a:pt x="21322" y="34255"/>
                  </a:lnTo>
                  <a:cubicBezTo>
                    <a:pt x="21321" y="34254"/>
                    <a:pt x="21319" y="34254"/>
                    <a:pt x="21317" y="34252"/>
                  </a:cubicBezTo>
                  <a:close/>
                  <a:moveTo>
                    <a:pt x="21322" y="34255"/>
                  </a:moveTo>
                  <a:cubicBezTo>
                    <a:pt x="21323" y="34255"/>
                    <a:pt x="21323" y="34255"/>
                    <a:pt x="21324" y="34255"/>
                  </a:cubicBezTo>
                  <a:cubicBezTo>
                    <a:pt x="21324" y="34255"/>
                    <a:pt x="21324" y="34255"/>
                    <a:pt x="21325" y="34255"/>
                  </a:cubicBezTo>
                  <a:close/>
                  <a:moveTo>
                    <a:pt x="17955" y="20003"/>
                  </a:moveTo>
                  <a:cubicBezTo>
                    <a:pt x="17896" y="20015"/>
                    <a:pt x="17836" y="20039"/>
                    <a:pt x="17789" y="20063"/>
                  </a:cubicBezTo>
                  <a:lnTo>
                    <a:pt x="17289" y="20324"/>
                  </a:lnTo>
                  <a:cubicBezTo>
                    <a:pt x="17062" y="20432"/>
                    <a:pt x="16800" y="20586"/>
                    <a:pt x="16503" y="20765"/>
                  </a:cubicBezTo>
                  <a:cubicBezTo>
                    <a:pt x="16205" y="20944"/>
                    <a:pt x="15860" y="21146"/>
                    <a:pt x="15503" y="21408"/>
                  </a:cubicBezTo>
                  <a:lnTo>
                    <a:pt x="14919" y="21789"/>
                  </a:lnTo>
                  <a:cubicBezTo>
                    <a:pt x="14729" y="21920"/>
                    <a:pt x="14538" y="22087"/>
                    <a:pt x="14324" y="22241"/>
                  </a:cubicBezTo>
                  <a:cubicBezTo>
                    <a:pt x="13907" y="22539"/>
                    <a:pt x="13490" y="22908"/>
                    <a:pt x="13050" y="23289"/>
                  </a:cubicBezTo>
                  <a:cubicBezTo>
                    <a:pt x="11133" y="24968"/>
                    <a:pt x="9502" y="26932"/>
                    <a:pt x="8204" y="29111"/>
                  </a:cubicBezTo>
                  <a:cubicBezTo>
                    <a:pt x="7918" y="29611"/>
                    <a:pt x="7633" y="30088"/>
                    <a:pt x="7406" y="30564"/>
                  </a:cubicBezTo>
                  <a:cubicBezTo>
                    <a:pt x="7299" y="30790"/>
                    <a:pt x="7168" y="31016"/>
                    <a:pt x="7073" y="31231"/>
                  </a:cubicBezTo>
                  <a:lnTo>
                    <a:pt x="6799" y="31862"/>
                  </a:lnTo>
                  <a:cubicBezTo>
                    <a:pt x="6609" y="32278"/>
                    <a:pt x="6478" y="32671"/>
                    <a:pt x="6347" y="32981"/>
                  </a:cubicBezTo>
                  <a:cubicBezTo>
                    <a:pt x="6228" y="33255"/>
                    <a:pt x="6132" y="33528"/>
                    <a:pt x="6049" y="33814"/>
                  </a:cubicBezTo>
                  <a:cubicBezTo>
                    <a:pt x="5978" y="34052"/>
                    <a:pt x="5930" y="34231"/>
                    <a:pt x="5882" y="34374"/>
                  </a:cubicBezTo>
                  <a:cubicBezTo>
                    <a:pt x="5859" y="34433"/>
                    <a:pt x="5847" y="34493"/>
                    <a:pt x="5835" y="34564"/>
                  </a:cubicBezTo>
                  <a:cubicBezTo>
                    <a:pt x="5870" y="34505"/>
                    <a:pt x="5894" y="34433"/>
                    <a:pt x="5918" y="34374"/>
                  </a:cubicBezTo>
                  <a:cubicBezTo>
                    <a:pt x="5954" y="34243"/>
                    <a:pt x="6025" y="34076"/>
                    <a:pt x="6109" y="33838"/>
                  </a:cubicBezTo>
                  <a:cubicBezTo>
                    <a:pt x="6180" y="33612"/>
                    <a:pt x="6287" y="33326"/>
                    <a:pt x="6418" y="33005"/>
                  </a:cubicBezTo>
                  <a:cubicBezTo>
                    <a:pt x="6549" y="32683"/>
                    <a:pt x="6692" y="32314"/>
                    <a:pt x="6883" y="31909"/>
                  </a:cubicBezTo>
                  <a:lnTo>
                    <a:pt x="7156" y="31290"/>
                  </a:lnTo>
                  <a:cubicBezTo>
                    <a:pt x="7264" y="31064"/>
                    <a:pt x="7383" y="30850"/>
                    <a:pt x="7502" y="30623"/>
                  </a:cubicBezTo>
                  <a:cubicBezTo>
                    <a:pt x="7728" y="30159"/>
                    <a:pt x="8014" y="29683"/>
                    <a:pt x="8311" y="29183"/>
                  </a:cubicBezTo>
                  <a:cubicBezTo>
                    <a:pt x="8966" y="28111"/>
                    <a:pt x="9692" y="27087"/>
                    <a:pt x="10502" y="26123"/>
                  </a:cubicBezTo>
                  <a:cubicBezTo>
                    <a:pt x="11312" y="25158"/>
                    <a:pt x="12181" y="24253"/>
                    <a:pt x="13121" y="23408"/>
                  </a:cubicBezTo>
                  <a:cubicBezTo>
                    <a:pt x="13550" y="23027"/>
                    <a:pt x="13979" y="22670"/>
                    <a:pt x="14395" y="22360"/>
                  </a:cubicBezTo>
                  <a:cubicBezTo>
                    <a:pt x="14598" y="22206"/>
                    <a:pt x="14788" y="22039"/>
                    <a:pt x="14991" y="21908"/>
                  </a:cubicBezTo>
                  <a:lnTo>
                    <a:pt x="15538" y="21503"/>
                  </a:lnTo>
                  <a:cubicBezTo>
                    <a:pt x="15896" y="21241"/>
                    <a:pt x="16241" y="21039"/>
                    <a:pt x="16527" y="20848"/>
                  </a:cubicBezTo>
                  <a:cubicBezTo>
                    <a:pt x="16824" y="20670"/>
                    <a:pt x="17086" y="20515"/>
                    <a:pt x="17300" y="20384"/>
                  </a:cubicBezTo>
                  <a:lnTo>
                    <a:pt x="17789" y="20110"/>
                  </a:lnTo>
                  <a:cubicBezTo>
                    <a:pt x="17848" y="20086"/>
                    <a:pt x="17896" y="20039"/>
                    <a:pt x="17955" y="20003"/>
                  </a:cubicBezTo>
                  <a:close/>
                  <a:moveTo>
                    <a:pt x="11955" y="30838"/>
                  </a:moveTo>
                  <a:lnTo>
                    <a:pt x="11955" y="30838"/>
                  </a:lnTo>
                  <a:cubicBezTo>
                    <a:pt x="11812" y="31040"/>
                    <a:pt x="11681" y="31266"/>
                    <a:pt x="11585" y="31504"/>
                  </a:cubicBezTo>
                  <a:cubicBezTo>
                    <a:pt x="11050" y="32600"/>
                    <a:pt x="10704" y="33790"/>
                    <a:pt x="10573" y="35017"/>
                  </a:cubicBezTo>
                  <a:cubicBezTo>
                    <a:pt x="10538" y="35267"/>
                    <a:pt x="10526" y="35517"/>
                    <a:pt x="10550" y="35767"/>
                  </a:cubicBezTo>
                  <a:cubicBezTo>
                    <a:pt x="10609" y="35529"/>
                    <a:pt x="10657" y="35279"/>
                    <a:pt x="10681" y="35017"/>
                  </a:cubicBezTo>
                  <a:cubicBezTo>
                    <a:pt x="10776" y="34421"/>
                    <a:pt x="10907" y="33838"/>
                    <a:pt x="11074" y="33255"/>
                  </a:cubicBezTo>
                  <a:cubicBezTo>
                    <a:pt x="11240" y="32671"/>
                    <a:pt x="11443" y="32100"/>
                    <a:pt x="11681" y="31540"/>
                  </a:cubicBezTo>
                  <a:cubicBezTo>
                    <a:pt x="11788" y="31314"/>
                    <a:pt x="11883" y="31076"/>
                    <a:pt x="11955" y="30838"/>
                  </a:cubicBezTo>
                  <a:close/>
                  <a:moveTo>
                    <a:pt x="14904" y="35730"/>
                  </a:moveTo>
                  <a:cubicBezTo>
                    <a:pt x="14897" y="35730"/>
                    <a:pt x="14890" y="35731"/>
                    <a:pt x="14884" y="35731"/>
                  </a:cubicBezTo>
                  <a:cubicBezTo>
                    <a:pt x="14550" y="35731"/>
                    <a:pt x="14383" y="36136"/>
                    <a:pt x="14622" y="36362"/>
                  </a:cubicBezTo>
                  <a:cubicBezTo>
                    <a:pt x="14699" y="36440"/>
                    <a:pt x="14794" y="36474"/>
                    <a:pt x="14887" y="36474"/>
                  </a:cubicBezTo>
                  <a:cubicBezTo>
                    <a:pt x="15080" y="36474"/>
                    <a:pt x="15265" y="36325"/>
                    <a:pt x="15265" y="36100"/>
                  </a:cubicBezTo>
                  <a:lnTo>
                    <a:pt x="15253" y="36100"/>
                  </a:lnTo>
                  <a:cubicBezTo>
                    <a:pt x="15253" y="35893"/>
                    <a:pt x="15097" y="35730"/>
                    <a:pt x="14904" y="3573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8" name="Google Shape;1398;p30"/>
            <p:cNvSpPr/>
            <p:nvPr/>
          </p:nvSpPr>
          <p:spPr>
            <a:xfrm>
              <a:off x="8289135" y="539695"/>
              <a:ext cx="771011" cy="726901"/>
            </a:xfrm>
            <a:custGeom>
              <a:avLst/>
              <a:gdLst/>
              <a:ahLst/>
              <a:cxnLst/>
              <a:rect l="l" t="t" r="r" b="b"/>
              <a:pathLst>
                <a:path w="12288" h="11585" extrusionOk="0">
                  <a:moveTo>
                    <a:pt x="6013" y="0"/>
                  </a:moveTo>
                  <a:cubicBezTo>
                    <a:pt x="5941" y="0"/>
                    <a:pt x="5894" y="48"/>
                    <a:pt x="5894" y="119"/>
                  </a:cubicBezTo>
                  <a:cubicBezTo>
                    <a:pt x="5894" y="179"/>
                    <a:pt x="5941" y="226"/>
                    <a:pt x="6013" y="226"/>
                  </a:cubicBezTo>
                  <a:cubicBezTo>
                    <a:pt x="6072" y="226"/>
                    <a:pt x="6120" y="179"/>
                    <a:pt x="6120" y="119"/>
                  </a:cubicBezTo>
                  <a:cubicBezTo>
                    <a:pt x="6120" y="48"/>
                    <a:pt x="6072" y="0"/>
                    <a:pt x="6013" y="0"/>
                  </a:cubicBezTo>
                  <a:close/>
                  <a:moveTo>
                    <a:pt x="4941" y="1667"/>
                  </a:moveTo>
                  <a:cubicBezTo>
                    <a:pt x="4917" y="1679"/>
                    <a:pt x="4893" y="1691"/>
                    <a:pt x="4893" y="1715"/>
                  </a:cubicBezTo>
                  <a:cubicBezTo>
                    <a:pt x="4893" y="1744"/>
                    <a:pt x="4910" y="1765"/>
                    <a:pt x="4929" y="1765"/>
                  </a:cubicBezTo>
                  <a:cubicBezTo>
                    <a:pt x="4933" y="1765"/>
                    <a:pt x="4937" y="1764"/>
                    <a:pt x="4941" y="1762"/>
                  </a:cubicBezTo>
                  <a:cubicBezTo>
                    <a:pt x="4965" y="1762"/>
                    <a:pt x="4977" y="1750"/>
                    <a:pt x="4977" y="1715"/>
                  </a:cubicBezTo>
                  <a:cubicBezTo>
                    <a:pt x="4977" y="1691"/>
                    <a:pt x="4965" y="1679"/>
                    <a:pt x="4941" y="1667"/>
                  </a:cubicBezTo>
                  <a:close/>
                  <a:moveTo>
                    <a:pt x="2310" y="1715"/>
                  </a:moveTo>
                  <a:cubicBezTo>
                    <a:pt x="2250" y="1715"/>
                    <a:pt x="2203" y="1774"/>
                    <a:pt x="2203" y="1834"/>
                  </a:cubicBezTo>
                  <a:cubicBezTo>
                    <a:pt x="2203" y="1905"/>
                    <a:pt x="2250" y="1953"/>
                    <a:pt x="2310" y="1953"/>
                  </a:cubicBezTo>
                  <a:cubicBezTo>
                    <a:pt x="2381" y="1953"/>
                    <a:pt x="2429" y="1893"/>
                    <a:pt x="2429" y="1834"/>
                  </a:cubicBezTo>
                  <a:cubicBezTo>
                    <a:pt x="2429" y="1774"/>
                    <a:pt x="2381" y="1715"/>
                    <a:pt x="2310" y="1715"/>
                  </a:cubicBezTo>
                  <a:close/>
                  <a:moveTo>
                    <a:pt x="8656" y="1715"/>
                  </a:moveTo>
                  <a:cubicBezTo>
                    <a:pt x="8596" y="1715"/>
                    <a:pt x="8537" y="1774"/>
                    <a:pt x="8537" y="1834"/>
                  </a:cubicBezTo>
                  <a:cubicBezTo>
                    <a:pt x="8549" y="1905"/>
                    <a:pt x="8596" y="1953"/>
                    <a:pt x="8656" y="1953"/>
                  </a:cubicBezTo>
                  <a:cubicBezTo>
                    <a:pt x="8715" y="1953"/>
                    <a:pt x="8775" y="1893"/>
                    <a:pt x="8775" y="1834"/>
                  </a:cubicBezTo>
                  <a:cubicBezTo>
                    <a:pt x="8775" y="1774"/>
                    <a:pt x="8715" y="1715"/>
                    <a:pt x="8656" y="1715"/>
                  </a:cubicBezTo>
                  <a:close/>
                  <a:moveTo>
                    <a:pt x="10549" y="2357"/>
                  </a:moveTo>
                  <a:cubicBezTo>
                    <a:pt x="10525" y="2357"/>
                    <a:pt x="10501" y="2381"/>
                    <a:pt x="10513" y="2405"/>
                  </a:cubicBezTo>
                  <a:cubicBezTo>
                    <a:pt x="10507" y="2435"/>
                    <a:pt x="10531" y="2450"/>
                    <a:pt x="10555" y="2450"/>
                  </a:cubicBezTo>
                  <a:cubicBezTo>
                    <a:pt x="10579" y="2450"/>
                    <a:pt x="10603" y="2435"/>
                    <a:pt x="10597" y="2405"/>
                  </a:cubicBezTo>
                  <a:cubicBezTo>
                    <a:pt x="10597" y="2381"/>
                    <a:pt x="10585" y="2357"/>
                    <a:pt x="10549" y="2357"/>
                  </a:cubicBezTo>
                  <a:close/>
                  <a:moveTo>
                    <a:pt x="2250" y="3751"/>
                  </a:moveTo>
                  <a:cubicBezTo>
                    <a:pt x="2226" y="3751"/>
                    <a:pt x="2203" y="3774"/>
                    <a:pt x="2203" y="3798"/>
                  </a:cubicBezTo>
                  <a:cubicBezTo>
                    <a:pt x="2203" y="3822"/>
                    <a:pt x="2226" y="3846"/>
                    <a:pt x="2250" y="3846"/>
                  </a:cubicBezTo>
                  <a:cubicBezTo>
                    <a:pt x="2274" y="3846"/>
                    <a:pt x="2298" y="3822"/>
                    <a:pt x="2298" y="3798"/>
                  </a:cubicBezTo>
                  <a:cubicBezTo>
                    <a:pt x="2298" y="3774"/>
                    <a:pt x="2274" y="3751"/>
                    <a:pt x="2250" y="3751"/>
                  </a:cubicBezTo>
                  <a:close/>
                  <a:moveTo>
                    <a:pt x="6287" y="1417"/>
                  </a:moveTo>
                  <a:cubicBezTo>
                    <a:pt x="6215" y="1834"/>
                    <a:pt x="6203" y="2262"/>
                    <a:pt x="6239" y="2679"/>
                  </a:cubicBezTo>
                  <a:cubicBezTo>
                    <a:pt x="6215" y="3096"/>
                    <a:pt x="6251" y="3524"/>
                    <a:pt x="6334" y="3941"/>
                  </a:cubicBezTo>
                  <a:lnTo>
                    <a:pt x="6334" y="3929"/>
                  </a:lnTo>
                  <a:cubicBezTo>
                    <a:pt x="6406" y="3512"/>
                    <a:pt x="6417" y="3096"/>
                    <a:pt x="6382" y="2679"/>
                  </a:cubicBezTo>
                  <a:cubicBezTo>
                    <a:pt x="6406" y="2250"/>
                    <a:pt x="6370" y="1834"/>
                    <a:pt x="6287" y="1417"/>
                  </a:cubicBezTo>
                  <a:close/>
                  <a:moveTo>
                    <a:pt x="7751" y="1536"/>
                  </a:moveTo>
                  <a:cubicBezTo>
                    <a:pt x="7560" y="1917"/>
                    <a:pt x="7430" y="2322"/>
                    <a:pt x="7346" y="2727"/>
                  </a:cubicBezTo>
                  <a:cubicBezTo>
                    <a:pt x="7203" y="3131"/>
                    <a:pt x="7120" y="3548"/>
                    <a:pt x="7084" y="3965"/>
                  </a:cubicBezTo>
                  <a:cubicBezTo>
                    <a:pt x="7263" y="3584"/>
                    <a:pt x="7406" y="3179"/>
                    <a:pt x="7489" y="2774"/>
                  </a:cubicBezTo>
                  <a:cubicBezTo>
                    <a:pt x="7620" y="2369"/>
                    <a:pt x="7715" y="1953"/>
                    <a:pt x="7751" y="1536"/>
                  </a:cubicBezTo>
                  <a:close/>
                  <a:moveTo>
                    <a:pt x="3584" y="976"/>
                  </a:moveTo>
                  <a:lnTo>
                    <a:pt x="3584" y="976"/>
                  </a:lnTo>
                  <a:cubicBezTo>
                    <a:pt x="3786" y="1536"/>
                    <a:pt x="4048" y="2060"/>
                    <a:pt x="4346" y="2572"/>
                  </a:cubicBezTo>
                  <a:cubicBezTo>
                    <a:pt x="4596" y="3096"/>
                    <a:pt x="4893" y="3596"/>
                    <a:pt x="5239" y="4072"/>
                  </a:cubicBezTo>
                  <a:cubicBezTo>
                    <a:pt x="5024" y="3524"/>
                    <a:pt x="4774" y="2989"/>
                    <a:pt x="4477" y="2488"/>
                  </a:cubicBezTo>
                  <a:cubicBezTo>
                    <a:pt x="4215" y="1953"/>
                    <a:pt x="3917" y="1453"/>
                    <a:pt x="3584" y="976"/>
                  </a:cubicBezTo>
                  <a:close/>
                  <a:moveTo>
                    <a:pt x="119" y="4417"/>
                  </a:moveTo>
                  <a:cubicBezTo>
                    <a:pt x="48" y="4417"/>
                    <a:pt x="0" y="4465"/>
                    <a:pt x="0" y="4536"/>
                  </a:cubicBezTo>
                  <a:cubicBezTo>
                    <a:pt x="0" y="4596"/>
                    <a:pt x="48" y="4643"/>
                    <a:pt x="119" y="4643"/>
                  </a:cubicBezTo>
                  <a:cubicBezTo>
                    <a:pt x="179" y="4643"/>
                    <a:pt x="226" y="4596"/>
                    <a:pt x="226" y="4536"/>
                  </a:cubicBezTo>
                  <a:cubicBezTo>
                    <a:pt x="226" y="4465"/>
                    <a:pt x="179" y="4417"/>
                    <a:pt x="119" y="4417"/>
                  </a:cubicBezTo>
                  <a:close/>
                  <a:moveTo>
                    <a:pt x="2774" y="2834"/>
                  </a:moveTo>
                  <a:lnTo>
                    <a:pt x="2774" y="2834"/>
                  </a:lnTo>
                  <a:cubicBezTo>
                    <a:pt x="3072" y="3191"/>
                    <a:pt x="3405" y="3512"/>
                    <a:pt x="3762" y="3810"/>
                  </a:cubicBezTo>
                  <a:cubicBezTo>
                    <a:pt x="4084" y="4132"/>
                    <a:pt x="4441" y="4429"/>
                    <a:pt x="4822" y="4691"/>
                  </a:cubicBezTo>
                  <a:cubicBezTo>
                    <a:pt x="4548" y="4322"/>
                    <a:pt x="4227" y="3977"/>
                    <a:pt x="3870" y="3691"/>
                  </a:cubicBezTo>
                  <a:cubicBezTo>
                    <a:pt x="3536" y="3358"/>
                    <a:pt x="3179" y="3072"/>
                    <a:pt x="2774" y="2834"/>
                  </a:cubicBezTo>
                  <a:close/>
                  <a:moveTo>
                    <a:pt x="9716" y="2905"/>
                  </a:moveTo>
                  <a:cubicBezTo>
                    <a:pt x="9358" y="3143"/>
                    <a:pt x="9049" y="3429"/>
                    <a:pt x="8775" y="3762"/>
                  </a:cubicBezTo>
                  <a:cubicBezTo>
                    <a:pt x="8465" y="4060"/>
                    <a:pt x="8203" y="4393"/>
                    <a:pt x="8001" y="4774"/>
                  </a:cubicBezTo>
                  <a:cubicBezTo>
                    <a:pt x="8322" y="4501"/>
                    <a:pt x="8620" y="4191"/>
                    <a:pt x="8894" y="3858"/>
                  </a:cubicBezTo>
                  <a:cubicBezTo>
                    <a:pt x="9192" y="3572"/>
                    <a:pt x="9477" y="3250"/>
                    <a:pt x="9727" y="2905"/>
                  </a:cubicBezTo>
                  <a:close/>
                  <a:moveTo>
                    <a:pt x="5286" y="2810"/>
                  </a:moveTo>
                  <a:lnTo>
                    <a:pt x="5286" y="2810"/>
                  </a:lnTo>
                  <a:cubicBezTo>
                    <a:pt x="5322" y="3191"/>
                    <a:pt x="5417" y="3572"/>
                    <a:pt x="5560" y="3929"/>
                  </a:cubicBezTo>
                  <a:cubicBezTo>
                    <a:pt x="5655" y="4298"/>
                    <a:pt x="5798" y="4643"/>
                    <a:pt x="5989" y="4977"/>
                  </a:cubicBezTo>
                  <a:cubicBezTo>
                    <a:pt x="5941" y="4596"/>
                    <a:pt x="5846" y="4227"/>
                    <a:pt x="5703" y="3870"/>
                  </a:cubicBezTo>
                  <a:cubicBezTo>
                    <a:pt x="5608" y="3500"/>
                    <a:pt x="5465" y="3143"/>
                    <a:pt x="5286" y="2810"/>
                  </a:cubicBezTo>
                  <a:close/>
                  <a:moveTo>
                    <a:pt x="11680" y="3620"/>
                  </a:moveTo>
                  <a:cubicBezTo>
                    <a:pt x="10632" y="3893"/>
                    <a:pt x="9656" y="4358"/>
                    <a:pt x="8787" y="5001"/>
                  </a:cubicBezTo>
                  <a:cubicBezTo>
                    <a:pt x="9287" y="4798"/>
                    <a:pt x="9763" y="4572"/>
                    <a:pt x="10239" y="4322"/>
                  </a:cubicBezTo>
                  <a:cubicBezTo>
                    <a:pt x="10728" y="4108"/>
                    <a:pt x="11216" y="3870"/>
                    <a:pt x="11680" y="3620"/>
                  </a:cubicBezTo>
                  <a:close/>
                  <a:moveTo>
                    <a:pt x="8084" y="3084"/>
                  </a:moveTo>
                  <a:lnTo>
                    <a:pt x="8084" y="3084"/>
                  </a:lnTo>
                  <a:cubicBezTo>
                    <a:pt x="7858" y="3393"/>
                    <a:pt x="7668" y="3727"/>
                    <a:pt x="7537" y="4084"/>
                  </a:cubicBezTo>
                  <a:cubicBezTo>
                    <a:pt x="7346" y="4429"/>
                    <a:pt x="7203" y="4786"/>
                    <a:pt x="7108" y="5155"/>
                  </a:cubicBezTo>
                  <a:cubicBezTo>
                    <a:pt x="7334" y="4846"/>
                    <a:pt x="7525" y="4513"/>
                    <a:pt x="7656" y="4155"/>
                  </a:cubicBezTo>
                  <a:cubicBezTo>
                    <a:pt x="7846" y="3822"/>
                    <a:pt x="7989" y="3453"/>
                    <a:pt x="8084" y="3084"/>
                  </a:cubicBezTo>
                  <a:close/>
                  <a:moveTo>
                    <a:pt x="10870" y="5286"/>
                  </a:moveTo>
                  <a:cubicBezTo>
                    <a:pt x="10835" y="5298"/>
                    <a:pt x="10823" y="5310"/>
                    <a:pt x="10823" y="5346"/>
                  </a:cubicBezTo>
                  <a:cubicBezTo>
                    <a:pt x="10823" y="5370"/>
                    <a:pt x="10835" y="5394"/>
                    <a:pt x="10870" y="5394"/>
                  </a:cubicBezTo>
                  <a:cubicBezTo>
                    <a:pt x="10894" y="5394"/>
                    <a:pt x="10918" y="5370"/>
                    <a:pt x="10918" y="5346"/>
                  </a:cubicBezTo>
                  <a:lnTo>
                    <a:pt x="10918" y="5334"/>
                  </a:lnTo>
                  <a:cubicBezTo>
                    <a:pt x="10918" y="5310"/>
                    <a:pt x="10894" y="5286"/>
                    <a:pt x="10870" y="5286"/>
                  </a:cubicBezTo>
                  <a:close/>
                  <a:moveTo>
                    <a:pt x="3048" y="4524"/>
                  </a:moveTo>
                  <a:lnTo>
                    <a:pt x="3048" y="4524"/>
                  </a:lnTo>
                  <a:cubicBezTo>
                    <a:pt x="3322" y="4727"/>
                    <a:pt x="3620" y="4894"/>
                    <a:pt x="3941" y="5036"/>
                  </a:cubicBezTo>
                  <a:cubicBezTo>
                    <a:pt x="4227" y="5215"/>
                    <a:pt x="4536" y="5370"/>
                    <a:pt x="4858" y="5489"/>
                  </a:cubicBezTo>
                  <a:cubicBezTo>
                    <a:pt x="4620" y="5251"/>
                    <a:pt x="4334" y="5048"/>
                    <a:pt x="4012" y="4905"/>
                  </a:cubicBezTo>
                  <a:cubicBezTo>
                    <a:pt x="3715" y="4715"/>
                    <a:pt x="3381" y="4584"/>
                    <a:pt x="3048" y="4524"/>
                  </a:cubicBezTo>
                  <a:close/>
                  <a:moveTo>
                    <a:pt x="6810" y="4251"/>
                  </a:moveTo>
                  <a:cubicBezTo>
                    <a:pt x="6763" y="4251"/>
                    <a:pt x="6703" y="4536"/>
                    <a:pt x="6644" y="4894"/>
                  </a:cubicBezTo>
                  <a:cubicBezTo>
                    <a:pt x="6572" y="5096"/>
                    <a:pt x="6548" y="5322"/>
                    <a:pt x="6560" y="5548"/>
                  </a:cubicBezTo>
                  <a:cubicBezTo>
                    <a:pt x="6561" y="5549"/>
                    <a:pt x="6562" y="5549"/>
                    <a:pt x="6563" y="5549"/>
                  </a:cubicBezTo>
                  <a:cubicBezTo>
                    <a:pt x="6613" y="5549"/>
                    <a:pt x="6728" y="5267"/>
                    <a:pt x="6787" y="4917"/>
                  </a:cubicBezTo>
                  <a:cubicBezTo>
                    <a:pt x="6858" y="4703"/>
                    <a:pt x="6858" y="4465"/>
                    <a:pt x="6810" y="4251"/>
                  </a:cubicBezTo>
                  <a:close/>
                  <a:moveTo>
                    <a:pt x="822" y="4751"/>
                  </a:moveTo>
                  <a:cubicBezTo>
                    <a:pt x="1262" y="5001"/>
                    <a:pt x="1726" y="5179"/>
                    <a:pt x="2215" y="5310"/>
                  </a:cubicBezTo>
                  <a:cubicBezTo>
                    <a:pt x="2691" y="5477"/>
                    <a:pt x="3179" y="5572"/>
                    <a:pt x="3679" y="5608"/>
                  </a:cubicBezTo>
                  <a:cubicBezTo>
                    <a:pt x="3215" y="5417"/>
                    <a:pt x="2738" y="5274"/>
                    <a:pt x="2250" y="5155"/>
                  </a:cubicBezTo>
                  <a:cubicBezTo>
                    <a:pt x="1786" y="4989"/>
                    <a:pt x="1310" y="4846"/>
                    <a:pt x="822" y="4751"/>
                  </a:cubicBezTo>
                  <a:close/>
                  <a:moveTo>
                    <a:pt x="8216" y="5100"/>
                  </a:moveTo>
                  <a:cubicBezTo>
                    <a:pt x="8143" y="5100"/>
                    <a:pt x="7924" y="5188"/>
                    <a:pt x="7680" y="5310"/>
                  </a:cubicBezTo>
                  <a:cubicBezTo>
                    <a:pt x="7382" y="5465"/>
                    <a:pt x="7156" y="5620"/>
                    <a:pt x="7179" y="5667"/>
                  </a:cubicBezTo>
                  <a:cubicBezTo>
                    <a:pt x="7181" y="5672"/>
                    <a:pt x="7188" y="5675"/>
                    <a:pt x="7199" y="5675"/>
                  </a:cubicBezTo>
                  <a:cubicBezTo>
                    <a:pt x="7266" y="5675"/>
                    <a:pt x="7496" y="5586"/>
                    <a:pt x="7751" y="5453"/>
                  </a:cubicBezTo>
                  <a:cubicBezTo>
                    <a:pt x="8037" y="5298"/>
                    <a:pt x="8263" y="5144"/>
                    <a:pt x="8251" y="5108"/>
                  </a:cubicBezTo>
                  <a:lnTo>
                    <a:pt x="8239" y="5108"/>
                  </a:lnTo>
                  <a:cubicBezTo>
                    <a:pt x="8236" y="5103"/>
                    <a:pt x="8228" y="5100"/>
                    <a:pt x="8216" y="5100"/>
                  </a:cubicBezTo>
                  <a:close/>
                  <a:moveTo>
                    <a:pt x="9748" y="5332"/>
                  </a:moveTo>
                  <a:cubicBezTo>
                    <a:pt x="9491" y="5332"/>
                    <a:pt x="9237" y="5379"/>
                    <a:pt x="9001" y="5465"/>
                  </a:cubicBezTo>
                  <a:cubicBezTo>
                    <a:pt x="8715" y="5501"/>
                    <a:pt x="8442" y="5596"/>
                    <a:pt x="8192" y="5739"/>
                  </a:cubicBezTo>
                  <a:cubicBezTo>
                    <a:pt x="8221" y="5740"/>
                    <a:pt x="8250" y="5741"/>
                    <a:pt x="8279" y="5741"/>
                  </a:cubicBezTo>
                  <a:cubicBezTo>
                    <a:pt x="8535" y="5741"/>
                    <a:pt x="8790" y="5695"/>
                    <a:pt x="9025" y="5620"/>
                  </a:cubicBezTo>
                  <a:cubicBezTo>
                    <a:pt x="9311" y="5572"/>
                    <a:pt x="9585" y="5477"/>
                    <a:pt x="9835" y="5334"/>
                  </a:cubicBezTo>
                  <a:cubicBezTo>
                    <a:pt x="9806" y="5333"/>
                    <a:pt x="9777" y="5332"/>
                    <a:pt x="9748" y="5332"/>
                  </a:cubicBezTo>
                  <a:close/>
                  <a:moveTo>
                    <a:pt x="5286" y="4429"/>
                  </a:moveTo>
                  <a:cubicBezTo>
                    <a:pt x="5286" y="4679"/>
                    <a:pt x="5358" y="4917"/>
                    <a:pt x="5477" y="5132"/>
                  </a:cubicBezTo>
                  <a:cubicBezTo>
                    <a:pt x="5536" y="5358"/>
                    <a:pt x="5667" y="5572"/>
                    <a:pt x="5834" y="5751"/>
                  </a:cubicBezTo>
                  <a:cubicBezTo>
                    <a:pt x="5798" y="5513"/>
                    <a:pt x="5727" y="5286"/>
                    <a:pt x="5620" y="5072"/>
                  </a:cubicBezTo>
                  <a:cubicBezTo>
                    <a:pt x="5548" y="4846"/>
                    <a:pt x="5429" y="4620"/>
                    <a:pt x="5286" y="4429"/>
                  </a:cubicBezTo>
                  <a:close/>
                  <a:moveTo>
                    <a:pt x="4254" y="5871"/>
                  </a:moveTo>
                  <a:cubicBezTo>
                    <a:pt x="4233" y="5871"/>
                    <a:pt x="4220" y="5874"/>
                    <a:pt x="4215" y="5882"/>
                  </a:cubicBezTo>
                  <a:cubicBezTo>
                    <a:pt x="4203" y="5917"/>
                    <a:pt x="4393" y="6048"/>
                    <a:pt x="4679" y="6120"/>
                  </a:cubicBezTo>
                  <a:cubicBezTo>
                    <a:pt x="4809" y="6154"/>
                    <a:pt x="4930" y="6166"/>
                    <a:pt x="5022" y="6166"/>
                  </a:cubicBezTo>
                  <a:cubicBezTo>
                    <a:pt x="5125" y="6166"/>
                    <a:pt x="5191" y="6151"/>
                    <a:pt x="5191" y="6132"/>
                  </a:cubicBezTo>
                  <a:cubicBezTo>
                    <a:pt x="5191" y="6084"/>
                    <a:pt x="4977" y="6036"/>
                    <a:pt x="4715" y="5965"/>
                  </a:cubicBezTo>
                  <a:cubicBezTo>
                    <a:pt x="4508" y="5918"/>
                    <a:pt x="4330" y="5871"/>
                    <a:pt x="4254" y="5871"/>
                  </a:cubicBezTo>
                  <a:close/>
                  <a:moveTo>
                    <a:pt x="9501" y="6200"/>
                  </a:moveTo>
                  <a:cubicBezTo>
                    <a:pt x="9287" y="6200"/>
                    <a:pt x="9073" y="6209"/>
                    <a:pt x="8858" y="6227"/>
                  </a:cubicBezTo>
                  <a:cubicBezTo>
                    <a:pt x="9357" y="6332"/>
                    <a:pt x="9869" y="6384"/>
                    <a:pt x="10380" y="6384"/>
                  </a:cubicBezTo>
                  <a:cubicBezTo>
                    <a:pt x="10736" y="6384"/>
                    <a:pt x="11091" y="6359"/>
                    <a:pt x="11442" y="6310"/>
                  </a:cubicBezTo>
                  <a:cubicBezTo>
                    <a:pt x="11069" y="6258"/>
                    <a:pt x="10695" y="6225"/>
                    <a:pt x="10314" y="6225"/>
                  </a:cubicBezTo>
                  <a:cubicBezTo>
                    <a:pt x="10258" y="6225"/>
                    <a:pt x="10201" y="6225"/>
                    <a:pt x="10144" y="6227"/>
                  </a:cubicBezTo>
                  <a:cubicBezTo>
                    <a:pt x="9930" y="6209"/>
                    <a:pt x="9716" y="6200"/>
                    <a:pt x="9501" y="6200"/>
                  </a:cubicBezTo>
                  <a:close/>
                  <a:moveTo>
                    <a:pt x="3179" y="6258"/>
                  </a:moveTo>
                  <a:cubicBezTo>
                    <a:pt x="3063" y="6258"/>
                    <a:pt x="2948" y="6264"/>
                    <a:pt x="2834" y="6275"/>
                  </a:cubicBezTo>
                  <a:cubicBezTo>
                    <a:pt x="2744" y="6269"/>
                    <a:pt x="2654" y="6266"/>
                    <a:pt x="2563" y="6266"/>
                  </a:cubicBezTo>
                  <a:cubicBezTo>
                    <a:pt x="2281" y="6266"/>
                    <a:pt x="1997" y="6295"/>
                    <a:pt x="1726" y="6358"/>
                  </a:cubicBezTo>
                  <a:cubicBezTo>
                    <a:pt x="1975" y="6408"/>
                    <a:pt x="2236" y="6429"/>
                    <a:pt x="2496" y="6429"/>
                  </a:cubicBezTo>
                  <a:cubicBezTo>
                    <a:pt x="2609" y="6429"/>
                    <a:pt x="2722" y="6425"/>
                    <a:pt x="2834" y="6417"/>
                  </a:cubicBezTo>
                  <a:cubicBezTo>
                    <a:pt x="2911" y="6422"/>
                    <a:pt x="2988" y="6425"/>
                    <a:pt x="3066" y="6425"/>
                  </a:cubicBezTo>
                  <a:cubicBezTo>
                    <a:pt x="3361" y="6425"/>
                    <a:pt x="3661" y="6391"/>
                    <a:pt x="3953" y="6334"/>
                  </a:cubicBezTo>
                  <a:cubicBezTo>
                    <a:pt x="3698" y="6285"/>
                    <a:pt x="3438" y="6258"/>
                    <a:pt x="3179" y="6258"/>
                  </a:cubicBezTo>
                  <a:close/>
                  <a:moveTo>
                    <a:pt x="691" y="6632"/>
                  </a:moveTo>
                  <a:cubicBezTo>
                    <a:pt x="667" y="6632"/>
                    <a:pt x="643" y="6656"/>
                    <a:pt x="643" y="6679"/>
                  </a:cubicBezTo>
                  <a:cubicBezTo>
                    <a:pt x="643" y="6696"/>
                    <a:pt x="649" y="6702"/>
                    <a:pt x="658" y="6702"/>
                  </a:cubicBezTo>
                  <a:cubicBezTo>
                    <a:pt x="688" y="6702"/>
                    <a:pt x="746" y="6632"/>
                    <a:pt x="691" y="6632"/>
                  </a:cubicBezTo>
                  <a:close/>
                  <a:moveTo>
                    <a:pt x="7306" y="6399"/>
                  </a:moveTo>
                  <a:cubicBezTo>
                    <a:pt x="7271" y="6399"/>
                    <a:pt x="7251" y="6405"/>
                    <a:pt x="7251" y="6417"/>
                  </a:cubicBezTo>
                  <a:cubicBezTo>
                    <a:pt x="7251" y="6453"/>
                    <a:pt x="7489" y="6560"/>
                    <a:pt x="7811" y="6656"/>
                  </a:cubicBezTo>
                  <a:cubicBezTo>
                    <a:pt x="8043" y="6736"/>
                    <a:pt x="8261" y="6776"/>
                    <a:pt x="8356" y="6776"/>
                  </a:cubicBezTo>
                  <a:cubicBezTo>
                    <a:pt x="8388" y="6776"/>
                    <a:pt x="8406" y="6772"/>
                    <a:pt x="8406" y="6763"/>
                  </a:cubicBezTo>
                  <a:lnTo>
                    <a:pt x="8394" y="6763"/>
                  </a:lnTo>
                  <a:cubicBezTo>
                    <a:pt x="8418" y="6727"/>
                    <a:pt x="8156" y="6608"/>
                    <a:pt x="7846" y="6513"/>
                  </a:cubicBezTo>
                  <a:cubicBezTo>
                    <a:pt x="7611" y="6443"/>
                    <a:pt x="7401" y="6399"/>
                    <a:pt x="7306" y="6399"/>
                  </a:cubicBezTo>
                  <a:close/>
                  <a:moveTo>
                    <a:pt x="12168" y="6644"/>
                  </a:moveTo>
                  <a:cubicBezTo>
                    <a:pt x="12037" y="6656"/>
                    <a:pt x="12037" y="6858"/>
                    <a:pt x="12168" y="6882"/>
                  </a:cubicBezTo>
                  <a:cubicBezTo>
                    <a:pt x="12240" y="6882"/>
                    <a:pt x="12287" y="6822"/>
                    <a:pt x="12287" y="6763"/>
                  </a:cubicBezTo>
                  <a:cubicBezTo>
                    <a:pt x="12287" y="6691"/>
                    <a:pt x="12240" y="6644"/>
                    <a:pt x="12168" y="6644"/>
                  </a:cubicBezTo>
                  <a:close/>
                  <a:moveTo>
                    <a:pt x="4501" y="6822"/>
                  </a:moveTo>
                  <a:lnTo>
                    <a:pt x="4501" y="6822"/>
                  </a:lnTo>
                  <a:cubicBezTo>
                    <a:pt x="4143" y="6870"/>
                    <a:pt x="3810" y="6965"/>
                    <a:pt x="3477" y="7096"/>
                  </a:cubicBezTo>
                  <a:cubicBezTo>
                    <a:pt x="3143" y="7179"/>
                    <a:pt x="2810" y="7299"/>
                    <a:pt x="2488" y="7453"/>
                  </a:cubicBezTo>
                  <a:cubicBezTo>
                    <a:pt x="2846" y="7441"/>
                    <a:pt x="3191" y="7370"/>
                    <a:pt x="3524" y="7239"/>
                  </a:cubicBezTo>
                  <a:cubicBezTo>
                    <a:pt x="3870" y="7156"/>
                    <a:pt x="4203" y="7013"/>
                    <a:pt x="4501" y="6822"/>
                  </a:cubicBezTo>
                  <a:close/>
                  <a:moveTo>
                    <a:pt x="5545" y="6722"/>
                  </a:moveTo>
                  <a:cubicBezTo>
                    <a:pt x="5480" y="6722"/>
                    <a:pt x="5230" y="6857"/>
                    <a:pt x="4941" y="7060"/>
                  </a:cubicBezTo>
                  <a:cubicBezTo>
                    <a:pt x="4620" y="7287"/>
                    <a:pt x="4382" y="7489"/>
                    <a:pt x="4405" y="7525"/>
                  </a:cubicBezTo>
                  <a:cubicBezTo>
                    <a:pt x="4632" y="7453"/>
                    <a:pt x="4846" y="7346"/>
                    <a:pt x="5024" y="7191"/>
                  </a:cubicBezTo>
                  <a:cubicBezTo>
                    <a:pt x="5346" y="6965"/>
                    <a:pt x="5584" y="6751"/>
                    <a:pt x="5572" y="6727"/>
                  </a:cubicBezTo>
                  <a:lnTo>
                    <a:pt x="5560" y="6727"/>
                  </a:lnTo>
                  <a:cubicBezTo>
                    <a:pt x="5558" y="6723"/>
                    <a:pt x="5553" y="6722"/>
                    <a:pt x="5545" y="6722"/>
                  </a:cubicBezTo>
                  <a:close/>
                  <a:moveTo>
                    <a:pt x="8965" y="7096"/>
                  </a:moveTo>
                  <a:lnTo>
                    <a:pt x="8965" y="7096"/>
                  </a:lnTo>
                  <a:cubicBezTo>
                    <a:pt x="9430" y="7275"/>
                    <a:pt x="9906" y="7406"/>
                    <a:pt x="10394" y="7501"/>
                  </a:cubicBezTo>
                  <a:cubicBezTo>
                    <a:pt x="10859" y="7652"/>
                    <a:pt x="11336" y="7769"/>
                    <a:pt x="11812" y="7841"/>
                  </a:cubicBezTo>
                  <a:lnTo>
                    <a:pt x="11812" y="7841"/>
                  </a:lnTo>
                  <a:cubicBezTo>
                    <a:pt x="11371" y="7624"/>
                    <a:pt x="10918" y="7474"/>
                    <a:pt x="10442" y="7370"/>
                  </a:cubicBezTo>
                  <a:cubicBezTo>
                    <a:pt x="9966" y="7215"/>
                    <a:pt x="9465" y="7120"/>
                    <a:pt x="8965" y="7096"/>
                  </a:cubicBezTo>
                  <a:close/>
                  <a:moveTo>
                    <a:pt x="11812" y="7841"/>
                  </a:moveTo>
                  <a:lnTo>
                    <a:pt x="11812" y="7841"/>
                  </a:lnTo>
                  <a:cubicBezTo>
                    <a:pt x="11824" y="7847"/>
                    <a:pt x="11835" y="7852"/>
                    <a:pt x="11847" y="7858"/>
                  </a:cubicBezTo>
                  <a:lnTo>
                    <a:pt x="11847" y="7846"/>
                  </a:lnTo>
                  <a:cubicBezTo>
                    <a:pt x="11835" y="7845"/>
                    <a:pt x="11824" y="7843"/>
                    <a:pt x="11812" y="7841"/>
                  </a:cubicBezTo>
                  <a:close/>
                  <a:moveTo>
                    <a:pt x="1815" y="7642"/>
                  </a:moveTo>
                  <a:cubicBezTo>
                    <a:pt x="1754" y="7642"/>
                    <a:pt x="1715" y="7697"/>
                    <a:pt x="1715" y="7751"/>
                  </a:cubicBezTo>
                  <a:cubicBezTo>
                    <a:pt x="1715" y="7822"/>
                    <a:pt x="1774" y="7870"/>
                    <a:pt x="1834" y="7870"/>
                  </a:cubicBezTo>
                  <a:cubicBezTo>
                    <a:pt x="1893" y="7870"/>
                    <a:pt x="1941" y="7811"/>
                    <a:pt x="1941" y="7751"/>
                  </a:cubicBezTo>
                  <a:cubicBezTo>
                    <a:pt x="1941" y="7691"/>
                    <a:pt x="1893" y="7644"/>
                    <a:pt x="1834" y="7644"/>
                  </a:cubicBezTo>
                  <a:cubicBezTo>
                    <a:pt x="1827" y="7643"/>
                    <a:pt x="1821" y="7642"/>
                    <a:pt x="1815" y="7642"/>
                  </a:cubicBezTo>
                  <a:close/>
                  <a:moveTo>
                    <a:pt x="3834" y="7906"/>
                  </a:moveTo>
                  <a:cubicBezTo>
                    <a:pt x="3831" y="7907"/>
                    <a:pt x="3829" y="7909"/>
                    <a:pt x="3826" y="7910"/>
                  </a:cubicBezTo>
                  <a:lnTo>
                    <a:pt x="3826" y="7910"/>
                  </a:lnTo>
                  <a:cubicBezTo>
                    <a:pt x="3833" y="7909"/>
                    <a:pt x="3839" y="7907"/>
                    <a:pt x="3846" y="7906"/>
                  </a:cubicBezTo>
                  <a:close/>
                  <a:moveTo>
                    <a:pt x="7989" y="7263"/>
                  </a:moveTo>
                  <a:lnTo>
                    <a:pt x="7989" y="7263"/>
                  </a:lnTo>
                  <a:cubicBezTo>
                    <a:pt x="7965" y="7299"/>
                    <a:pt x="8192" y="7525"/>
                    <a:pt x="8525" y="7727"/>
                  </a:cubicBezTo>
                  <a:cubicBezTo>
                    <a:pt x="8715" y="7870"/>
                    <a:pt x="8942" y="7965"/>
                    <a:pt x="9168" y="7989"/>
                  </a:cubicBezTo>
                  <a:cubicBezTo>
                    <a:pt x="9192" y="7953"/>
                    <a:pt x="8918" y="7799"/>
                    <a:pt x="8608" y="7596"/>
                  </a:cubicBezTo>
                  <a:cubicBezTo>
                    <a:pt x="8418" y="7453"/>
                    <a:pt x="8215" y="7334"/>
                    <a:pt x="7989" y="7263"/>
                  </a:cubicBezTo>
                  <a:close/>
                  <a:moveTo>
                    <a:pt x="6826" y="7130"/>
                  </a:moveTo>
                  <a:cubicBezTo>
                    <a:pt x="6824" y="7130"/>
                    <a:pt x="6823" y="7131"/>
                    <a:pt x="6822" y="7132"/>
                  </a:cubicBezTo>
                  <a:cubicBezTo>
                    <a:pt x="6798" y="7156"/>
                    <a:pt x="6918" y="7382"/>
                    <a:pt x="7096" y="7632"/>
                  </a:cubicBezTo>
                  <a:cubicBezTo>
                    <a:pt x="7265" y="7879"/>
                    <a:pt x="7433" y="8063"/>
                    <a:pt x="7482" y="8063"/>
                  </a:cubicBezTo>
                  <a:cubicBezTo>
                    <a:pt x="7485" y="8063"/>
                    <a:pt x="7487" y="8062"/>
                    <a:pt x="7489" y="8061"/>
                  </a:cubicBezTo>
                  <a:cubicBezTo>
                    <a:pt x="7525" y="8037"/>
                    <a:pt x="7394" y="7799"/>
                    <a:pt x="7215" y="7549"/>
                  </a:cubicBezTo>
                  <a:cubicBezTo>
                    <a:pt x="7035" y="7313"/>
                    <a:pt x="6856" y="7130"/>
                    <a:pt x="6826" y="7130"/>
                  </a:cubicBezTo>
                  <a:close/>
                  <a:moveTo>
                    <a:pt x="9807" y="8321"/>
                  </a:moveTo>
                  <a:cubicBezTo>
                    <a:pt x="9753" y="8321"/>
                    <a:pt x="9704" y="8375"/>
                    <a:pt x="9704" y="8430"/>
                  </a:cubicBezTo>
                  <a:cubicBezTo>
                    <a:pt x="9704" y="8501"/>
                    <a:pt x="9763" y="8549"/>
                    <a:pt x="9823" y="8549"/>
                  </a:cubicBezTo>
                  <a:cubicBezTo>
                    <a:pt x="9882" y="8549"/>
                    <a:pt x="9942" y="8489"/>
                    <a:pt x="9942" y="8430"/>
                  </a:cubicBezTo>
                  <a:cubicBezTo>
                    <a:pt x="9942" y="8370"/>
                    <a:pt x="9882" y="8322"/>
                    <a:pt x="9823" y="8322"/>
                  </a:cubicBezTo>
                  <a:cubicBezTo>
                    <a:pt x="9817" y="8321"/>
                    <a:pt x="9812" y="8321"/>
                    <a:pt x="9807" y="8321"/>
                  </a:cubicBezTo>
                  <a:close/>
                  <a:moveTo>
                    <a:pt x="6132" y="7239"/>
                  </a:moveTo>
                  <a:lnTo>
                    <a:pt x="6132" y="7239"/>
                  </a:lnTo>
                  <a:cubicBezTo>
                    <a:pt x="6013" y="7430"/>
                    <a:pt x="5941" y="7656"/>
                    <a:pt x="5929" y="7882"/>
                  </a:cubicBezTo>
                  <a:cubicBezTo>
                    <a:pt x="5858" y="8096"/>
                    <a:pt x="5846" y="8322"/>
                    <a:pt x="5882" y="8549"/>
                  </a:cubicBezTo>
                  <a:lnTo>
                    <a:pt x="5882" y="8561"/>
                  </a:lnTo>
                  <a:cubicBezTo>
                    <a:pt x="5989" y="8358"/>
                    <a:pt x="6060" y="8144"/>
                    <a:pt x="6084" y="7906"/>
                  </a:cubicBezTo>
                  <a:cubicBezTo>
                    <a:pt x="6144" y="7691"/>
                    <a:pt x="6167" y="7465"/>
                    <a:pt x="6132" y="7239"/>
                  </a:cubicBezTo>
                  <a:close/>
                  <a:moveTo>
                    <a:pt x="3826" y="7910"/>
                  </a:moveTo>
                  <a:lnTo>
                    <a:pt x="3826" y="7910"/>
                  </a:lnTo>
                  <a:cubicBezTo>
                    <a:pt x="2940" y="8101"/>
                    <a:pt x="2102" y="8445"/>
                    <a:pt x="1345" y="8954"/>
                  </a:cubicBezTo>
                  <a:cubicBezTo>
                    <a:pt x="1774" y="8811"/>
                    <a:pt x="2191" y="8644"/>
                    <a:pt x="2596" y="8453"/>
                  </a:cubicBezTo>
                  <a:cubicBezTo>
                    <a:pt x="3021" y="8300"/>
                    <a:pt x="3435" y="8122"/>
                    <a:pt x="3826" y="7910"/>
                  </a:cubicBezTo>
                  <a:close/>
                  <a:moveTo>
                    <a:pt x="5441" y="7906"/>
                  </a:moveTo>
                  <a:lnTo>
                    <a:pt x="5441" y="7906"/>
                  </a:lnTo>
                  <a:cubicBezTo>
                    <a:pt x="5239" y="8156"/>
                    <a:pt x="5084" y="8430"/>
                    <a:pt x="4965" y="8727"/>
                  </a:cubicBezTo>
                  <a:cubicBezTo>
                    <a:pt x="4810" y="8989"/>
                    <a:pt x="4703" y="9287"/>
                    <a:pt x="4643" y="9596"/>
                  </a:cubicBezTo>
                  <a:lnTo>
                    <a:pt x="4643" y="9608"/>
                  </a:lnTo>
                  <a:cubicBezTo>
                    <a:pt x="4834" y="9358"/>
                    <a:pt x="5001" y="9084"/>
                    <a:pt x="5108" y="8787"/>
                  </a:cubicBezTo>
                  <a:cubicBezTo>
                    <a:pt x="5263" y="8513"/>
                    <a:pt x="5370" y="8215"/>
                    <a:pt x="5441" y="7906"/>
                  </a:cubicBezTo>
                  <a:close/>
                  <a:moveTo>
                    <a:pt x="4524" y="8215"/>
                  </a:moveTo>
                  <a:lnTo>
                    <a:pt x="4524" y="8215"/>
                  </a:lnTo>
                  <a:cubicBezTo>
                    <a:pt x="4179" y="8394"/>
                    <a:pt x="3858" y="8632"/>
                    <a:pt x="3584" y="8906"/>
                  </a:cubicBezTo>
                  <a:cubicBezTo>
                    <a:pt x="3286" y="9144"/>
                    <a:pt x="3012" y="9430"/>
                    <a:pt x="2798" y="9751"/>
                  </a:cubicBezTo>
                  <a:cubicBezTo>
                    <a:pt x="3119" y="9537"/>
                    <a:pt x="3417" y="9287"/>
                    <a:pt x="3691" y="9013"/>
                  </a:cubicBezTo>
                  <a:cubicBezTo>
                    <a:pt x="4001" y="8775"/>
                    <a:pt x="4274" y="8513"/>
                    <a:pt x="4524" y="8215"/>
                  </a:cubicBezTo>
                  <a:close/>
                  <a:moveTo>
                    <a:pt x="6751" y="8025"/>
                  </a:moveTo>
                  <a:lnTo>
                    <a:pt x="6751" y="8025"/>
                  </a:lnTo>
                  <a:cubicBezTo>
                    <a:pt x="6763" y="8382"/>
                    <a:pt x="6834" y="8739"/>
                    <a:pt x="6953" y="9084"/>
                  </a:cubicBezTo>
                  <a:cubicBezTo>
                    <a:pt x="7013" y="9430"/>
                    <a:pt x="7132" y="9775"/>
                    <a:pt x="7299" y="10097"/>
                  </a:cubicBezTo>
                  <a:cubicBezTo>
                    <a:pt x="7287" y="9739"/>
                    <a:pt x="7215" y="9382"/>
                    <a:pt x="7096" y="9037"/>
                  </a:cubicBezTo>
                  <a:cubicBezTo>
                    <a:pt x="7037" y="8692"/>
                    <a:pt x="6918" y="8346"/>
                    <a:pt x="6751" y="8025"/>
                  </a:cubicBezTo>
                  <a:close/>
                  <a:moveTo>
                    <a:pt x="8072" y="8049"/>
                  </a:moveTo>
                  <a:lnTo>
                    <a:pt x="8072" y="8049"/>
                  </a:lnTo>
                  <a:cubicBezTo>
                    <a:pt x="8322" y="8442"/>
                    <a:pt x="8620" y="8823"/>
                    <a:pt x="8954" y="9156"/>
                  </a:cubicBezTo>
                  <a:cubicBezTo>
                    <a:pt x="9251" y="9525"/>
                    <a:pt x="9585" y="9858"/>
                    <a:pt x="9942" y="10156"/>
                  </a:cubicBezTo>
                  <a:cubicBezTo>
                    <a:pt x="9692" y="9751"/>
                    <a:pt x="9394" y="9382"/>
                    <a:pt x="9061" y="9037"/>
                  </a:cubicBezTo>
                  <a:cubicBezTo>
                    <a:pt x="8775" y="8680"/>
                    <a:pt x="8442" y="8334"/>
                    <a:pt x="8072" y="8049"/>
                  </a:cubicBezTo>
                  <a:close/>
                  <a:moveTo>
                    <a:pt x="4393" y="9942"/>
                  </a:moveTo>
                  <a:cubicBezTo>
                    <a:pt x="4334" y="9942"/>
                    <a:pt x="4286" y="9989"/>
                    <a:pt x="4286" y="10049"/>
                  </a:cubicBezTo>
                  <a:cubicBezTo>
                    <a:pt x="4286" y="10120"/>
                    <a:pt x="4334" y="10168"/>
                    <a:pt x="4405" y="10168"/>
                  </a:cubicBezTo>
                  <a:cubicBezTo>
                    <a:pt x="4465" y="10168"/>
                    <a:pt x="4512" y="10120"/>
                    <a:pt x="4512" y="10049"/>
                  </a:cubicBezTo>
                  <a:cubicBezTo>
                    <a:pt x="4512" y="9989"/>
                    <a:pt x="4465" y="9942"/>
                    <a:pt x="4393" y="9942"/>
                  </a:cubicBezTo>
                  <a:close/>
                  <a:moveTo>
                    <a:pt x="9215" y="10180"/>
                  </a:moveTo>
                  <a:cubicBezTo>
                    <a:pt x="9192" y="10180"/>
                    <a:pt x="9168" y="10204"/>
                    <a:pt x="9168" y="10239"/>
                  </a:cubicBezTo>
                  <a:cubicBezTo>
                    <a:pt x="9180" y="10263"/>
                    <a:pt x="9192" y="10275"/>
                    <a:pt x="9215" y="10275"/>
                  </a:cubicBezTo>
                  <a:cubicBezTo>
                    <a:pt x="9251" y="10275"/>
                    <a:pt x="9263" y="10263"/>
                    <a:pt x="9263" y="10239"/>
                  </a:cubicBezTo>
                  <a:lnTo>
                    <a:pt x="9263" y="10227"/>
                  </a:lnTo>
                  <a:cubicBezTo>
                    <a:pt x="9263" y="10204"/>
                    <a:pt x="9251" y="10180"/>
                    <a:pt x="9215" y="10180"/>
                  </a:cubicBezTo>
                  <a:close/>
                  <a:moveTo>
                    <a:pt x="6287" y="8715"/>
                  </a:moveTo>
                  <a:cubicBezTo>
                    <a:pt x="6203" y="9120"/>
                    <a:pt x="6191" y="9537"/>
                    <a:pt x="6215" y="9954"/>
                  </a:cubicBezTo>
                  <a:cubicBezTo>
                    <a:pt x="6191" y="10370"/>
                    <a:pt x="6227" y="10775"/>
                    <a:pt x="6310" y="11192"/>
                  </a:cubicBezTo>
                  <a:cubicBezTo>
                    <a:pt x="6382" y="10787"/>
                    <a:pt x="6406" y="10358"/>
                    <a:pt x="6370" y="9942"/>
                  </a:cubicBezTo>
                  <a:cubicBezTo>
                    <a:pt x="6394" y="9537"/>
                    <a:pt x="6358" y="9120"/>
                    <a:pt x="6287" y="8715"/>
                  </a:cubicBezTo>
                  <a:close/>
                  <a:moveTo>
                    <a:pt x="5548" y="9013"/>
                  </a:moveTo>
                  <a:lnTo>
                    <a:pt x="5548" y="9013"/>
                  </a:lnTo>
                  <a:cubicBezTo>
                    <a:pt x="5370" y="9406"/>
                    <a:pt x="5251" y="9823"/>
                    <a:pt x="5167" y="10251"/>
                  </a:cubicBezTo>
                  <a:cubicBezTo>
                    <a:pt x="5048" y="10668"/>
                    <a:pt x="4965" y="11097"/>
                    <a:pt x="4941" y="11525"/>
                  </a:cubicBezTo>
                  <a:cubicBezTo>
                    <a:pt x="5108" y="11132"/>
                    <a:pt x="5239" y="10716"/>
                    <a:pt x="5310" y="10287"/>
                  </a:cubicBezTo>
                  <a:cubicBezTo>
                    <a:pt x="5441" y="9870"/>
                    <a:pt x="5525" y="9442"/>
                    <a:pt x="5548" y="9013"/>
                  </a:cubicBezTo>
                  <a:close/>
                  <a:moveTo>
                    <a:pt x="7977" y="8965"/>
                  </a:moveTo>
                  <a:lnTo>
                    <a:pt x="7977" y="8965"/>
                  </a:lnTo>
                  <a:cubicBezTo>
                    <a:pt x="8084" y="9430"/>
                    <a:pt x="8263" y="9894"/>
                    <a:pt x="8501" y="10323"/>
                  </a:cubicBezTo>
                  <a:cubicBezTo>
                    <a:pt x="8680" y="10775"/>
                    <a:pt x="8930" y="11192"/>
                    <a:pt x="9227" y="11585"/>
                  </a:cubicBezTo>
                  <a:cubicBezTo>
                    <a:pt x="9061" y="11132"/>
                    <a:pt x="8870" y="10680"/>
                    <a:pt x="8632" y="10251"/>
                  </a:cubicBezTo>
                  <a:cubicBezTo>
                    <a:pt x="8442" y="9811"/>
                    <a:pt x="8227" y="9370"/>
                    <a:pt x="7977" y="8965"/>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9" name="Google Shape;1399;p30"/>
            <p:cNvSpPr/>
            <p:nvPr/>
          </p:nvSpPr>
          <p:spPr>
            <a:xfrm rot="-5610293" flipH="1">
              <a:off x="8314477" y="4304573"/>
              <a:ext cx="983452" cy="1180045"/>
            </a:xfrm>
            <a:custGeom>
              <a:avLst/>
              <a:gdLst/>
              <a:ahLst/>
              <a:cxnLst/>
              <a:rect l="l" t="t" r="r" b="b"/>
              <a:pathLst>
                <a:path w="30250" h="36297" extrusionOk="0">
                  <a:moveTo>
                    <a:pt x="21659" y="1"/>
                  </a:moveTo>
                  <a:cubicBezTo>
                    <a:pt x="21397" y="1"/>
                    <a:pt x="21151" y="159"/>
                    <a:pt x="21058" y="420"/>
                  </a:cubicBezTo>
                  <a:cubicBezTo>
                    <a:pt x="20902" y="858"/>
                    <a:pt x="21248" y="1272"/>
                    <a:pt x="21659" y="1272"/>
                  </a:cubicBezTo>
                  <a:cubicBezTo>
                    <a:pt x="21750" y="1272"/>
                    <a:pt x="21846" y="1251"/>
                    <a:pt x="21939" y="1206"/>
                  </a:cubicBezTo>
                  <a:cubicBezTo>
                    <a:pt x="22451" y="968"/>
                    <a:pt x="22415" y="229"/>
                    <a:pt x="21879" y="39"/>
                  </a:cubicBezTo>
                  <a:cubicBezTo>
                    <a:pt x="21807" y="13"/>
                    <a:pt x="21732" y="1"/>
                    <a:pt x="21659" y="1"/>
                  </a:cubicBezTo>
                  <a:close/>
                  <a:moveTo>
                    <a:pt x="29458" y="4299"/>
                  </a:moveTo>
                  <a:cubicBezTo>
                    <a:pt x="29196" y="4299"/>
                    <a:pt x="28952" y="4457"/>
                    <a:pt x="28868" y="4718"/>
                  </a:cubicBezTo>
                  <a:cubicBezTo>
                    <a:pt x="28713" y="5156"/>
                    <a:pt x="29050" y="5570"/>
                    <a:pt x="29458" y="5570"/>
                  </a:cubicBezTo>
                  <a:cubicBezTo>
                    <a:pt x="29549" y="5570"/>
                    <a:pt x="29644" y="5550"/>
                    <a:pt x="29738" y="5504"/>
                  </a:cubicBezTo>
                  <a:cubicBezTo>
                    <a:pt x="30250" y="5266"/>
                    <a:pt x="30214" y="4528"/>
                    <a:pt x="29678" y="4337"/>
                  </a:cubicBezTo>
                  <a:cubicBezTo>
                    <a:pt x="29605" y="4311"/>
                    <a:pt x="29531" y="4299"/>
                    <a:pt x="29458" y="4299"/>
                  </a:cubicBezTo>
                  <a:close/>
                  <a:moveTo>
                    <a:pt x="7844" y="4215"/>
                  </a:moveTo>
                  <a:cubicBezTo>
                    <a:pt x="7170" y="4215"/>
                    <a:pt x="6693" y="4965"/>
                    <a:pt x="7080" y="5599"/>
                  </a:cubicBezTo>
                  <a:cubicBezTo>
                    <a:pt x="7245" y="5882"/>
                    <a:pt x="7544" y="6040"/>
                    <a:pt x="7852" y="6040"/>
                  </a:cubicBezTo>
                  <a:cubicBezTo>
                    <a:pt x="8011" y="6040"/>
                    <a:pt x="8172" y="5998"/>
                    <a:pt x="8318" y="5909"/>
                  </a:cubicBezTo>
                  <a:lnTo>
                    <a:pt x="8318" y="5897"/>
                  </a:lnTo>
                  <a:cubicBezTo>
                    <a:pt x="9009" y="5480"/>
                    <a:pt x="8854" y="4432"/>
                    <a:pt x="8068" y="4242"/>
                  </a:cubicBezTo>
                  <a:cubicBezTo>
                    <a:pt x="7992" y="4223"/>
                    <a:pt x="7917" y="4215"/>
                    <a:pt x="7844" y="4215"/>
                  </a:cubicBezTo>
                  <a:close/>
                  <a:moveTo>
                    <a:pt x="12817" y="5898"/>
                  </a:moveTo>
                  <a:cubicBezTo>
                    <a:pt x="12519" y="5898"/>
                    <a:pt x="12240" y="6087"/>
                    <a:pt x="12128" y="6385"/>
                  </a:cubicBezTo>
                  <a:cubicBezTo>
                    <a:pt x="11943" y="6903"/>
                    <a:pt x="12342" y="7388"/>
                    <a:pt x="12827" y="7388"/>
                  </a:cubicBezTo>
                  <a:cubicBezTo>
                    <a:pt x="12933" y="7388"/>
                    <a:pt x="13043" y="7365"/>
                    <a:pt x="13152" y="7314"/>
                  </a:cubicBezTo>
                  <a:cubicBezTo>
                    <a:pt x="13747" y="7028"/>
                    <a:pt x="13700" y="6159"/>
                    <a:pt x="13069" y="5944"/>
                  </a:cubicBezTo>
                  <a:cubicBezTo>
                    <a:pt x="12986" y="5913"/>
                    <a:pt x="12901" y="5898"/>
                    <a:pt x="12817" y="5898"/>
                  </a:cubicBezTo>
                  <a:close/>
                  <a:moveTo>
                    <a:pt x="22577" y="5619"/>
                  </a:moveTo>
                  <a:cubicBezTo>
                    <a:pt x="22203" y="5619"/>
                    <a:pt x="21856" y="5852"/>
                    <a:pt x="21725" y="6218"/>
                  </a:cubicBezTo>
                  <a:cubicBezTo>
                    <a:pt x="21500" y="6845"/>
                    <a:pt x="21990" y="7439"/>
                    <a:pt x="22576" y="7439"/>
                  </a:cubicBezTo>
                  <a:cubicBezTo>
                    <a:pt x="22702" y="7439"/>
                    <a:pt x="22834" y="7411"/>
                    <a:pt x="22963" y="7349"/>
                  </a:cubicBezTo>
                  <a:cubicBezTo>
                    <a:pt x="23701" y="6992"/>
                    <a:pt x="23642" y="5944"/>
                    <a:pt x="22880" y="5671"/>
                  </a:cubicBezTo>
                  <a:cubicBezTo>
                    <a:pt x="22779" y="5635"/>
                    <a:pt x="22677" y="5619"/>
                    <a:pt x="22577" y="5619"/>
                  </a:cubicBezTo>
                  <a:close/>
                  <a:moveTo>
                    <a:pt x="14403" y="11758"/>
                  </a:moveTo>
                  <a:cubicBezTo>
                    <a:pt x="14032" y="11758"/>
                    <a:pt x="13662" y="11978"/>
                    <a:pt x="13533" y="12398"/>
                  </a:cubicBezTo>
                  <a:cubicBezTo>
                    <a:pt x="13390" y="12874"/>
                    <a:pt x="13652" y="13374"/>
                    <a:pt x="14128" y="13529"/>
                  </a:cubicBezTo>
                  <a:cubicBezTo>
                    <a:pt x="14223" y="13558"/>
                    <a:pt x="14315" y="13571"/>
                    <a:pt x="14405" y="13571"/>
                  </a:cubicBezTo>
                  <a:cubicBezTo>
                    <a:pt x="15052" y="13571"/>
                    <a:pt x="15535" y="12870"/>
                    <a:pt x="15200" y="12243"/>
                  </a:cubicBezTo>
                  <a:cubicBezTo>
                    <a:pt x="15031" y="11916"/>
                    <a:pt x="14717" y="11758"/>
                    <a:pt x="14403" y="11758"/>
                  </a:cubicBezTo>
                  <a:close/>
                  <a:moveTo>
                    <a:pt x="22546" y="11343"/>
                  </a:moveTo>
                  <a:cubicBezTo>
                    <a:pt x="22071" y="11343"/>
                    <a:pt x="21620" y="11642"/>
                    <a:pt x="21451" y="12112"/>
                  </a:cubicBezTo>
                  <a:lnTo>
                    <a:pt x="21451" y="12124"/>
                  </a:lnTo>
                  <a:cubicBezTo>
                    <a:pt x="21167" y="12916"/>
                    <a:pt x="21791" y="13667"/>
                    <a:pt x="22543" y="13667"/>
                  </a:cubicBezTo>
                  <a:cubicBezTo>
                    <a:pt x="22708" y="13667"/>
                    <a:pt x="22878" y="13631"/>
                    <a:pt x="23046" y="13553"/>
                  </a:cubicBezTo>
                  <a:cubicBezTo>
                    <a:pt x="23975" y="13112"/>
                    <a:pt x="23904" y="11755"/>
                    <a:pt x="22927" y="11409"/>
                  </a:cubicBezTo>
                  <a:cubicBezTo>
                    <a:pt x="22802" y="11364"/>
                    <a:pt x="22673" y="11343"/>
                    <a:pt x="22546" y="11343"/>
                  </a:cubicBezTo>
                  <a:close/>
                  <a:moveTo>
                    <a:pt x="9857" y="13129"/>
                  </a:moveTo>
                  <a:cubicBezTo>
                    <a:pt x="9304" y="13129"/>
                    <a:pt x="8789" y="13475"/>
                    <a:pt x="8592" y="14029"/>
                  </a:cubicBezTo>
                  <a:cubicBezTo>
                    <a:pt x="8270" y="14947"/>
                    <a:pt x="8989" y="15817"/>
                    <a:pt x="9850" y="15817"/>
                  </a:cubicBezTo>
                  <a:cubicBezTo>
                    <a:pt x="10038" y="15817"/>
                    <a:pt x="10233" y="15776"/>
                    <a:pt x="10426" y="15684"/>
                  </a:cubicBezTo>
                  <a:cubicBezTo>
                    <a:pt x="11509" y="15172"/>
                    <a:pt x="11426" y="13612"/>
                    <a:pt x="10307" y="13207"/>
                  </a:cubicBezTo>
                  <a:cubicBezTo>
                    <a:pt x="10157" y="13154"/>
                    <a:pt x="10006" y="13129"/>
                    <a:pt x="9857" y="13129"/>
                  </a:cubicBezTo>
                  <a:close/>
                  <a:moveTo>
                    <a:pt x="1141" y="18776"/>
                  </a:moveTo>
                  <a:cubicBezTo>
                    <a:pt x="468" y="18776"/>
                    <a:pt x="1" y="19526"/>
                    <a:pt x="377" y="20160"/>
                  </a:cubicBezTo>
                  <a:cubicBezTo>
                    <a:pt x="549" y="20443"/>
                    <a:pt x="852" y="20601"/>
                    <a:pt x="1164" y="20601"/>
                  </a:cubicBezTo>
                  <a:cubicBezTo>
                    <a:pt x="1325" y="20601"/>
                    <a:pt x="1489" y="20559"/>
                    <a:pt x="1639" y="20470"/>
                  </a:cubicBezTo>
                  <a:lnTo>
                    <a:pt x="1627" y="20458"/>
                  </a:lnTo>
                  <a:cubicBezTo>
                    <a:pt x="2317" y="20041"/>
                    <a:pt x="2151" y="18994"/>
                    <a:pt x="1365" y="18803"/>
                  </a:cubicBezTo>
                  <a:cubicBezTo>
                    <a:pt x="1288" y="18785"/>
                    <a:pt x="1214" y="18776"/>
                    <a:pt x="1141" y="18776"/>
                  </a:cubicBezTo>
                  <a:close/>
                  <a:moveTo>
                    <a:pt x="10737" y="20419"/>
                  </a:moveTo>
                  <a:cubicBezTo>
                    <a:pt x="10063" y="20419"/>
                    <a:pt x="9586" y="21168"/>
                    <a:pt x="9973" y="21792"/>
                  </a:cubicBezTo>
                  <a:cubicBezTo>
                    <a:pt x="10138" y="22074"/>
                    <a:pt x="10438" y="22233"/>
                    <a:pt x="10745" y="22233"/>
                  </a:cubicBezTo>
                  <a:cubicBezTo>
                    <a:pt x="10904" y="22233"/>
                    <a:pt x="11065" y="22190"/>
                    <a:pt x="11211" y="22101"/>
                  </a:cubicBezTo>
                  <a:cubicBezTo>
                    <a:pt x="11902" y="21684"/>
                    <a:pt x="11747" y="20637"/>
                    <a:pt x="10961" y="20446"/>
                  </a:cubicBezTo>
                  <a:cubicBezTo>
                    <a:pt x="10885" y="20428"/>
                    <a:pt x="10810" y="20419"/>
                    <a:pt x="10737" y="20419"/>
                  </a:cubicBezTo>
                  <a:close/>
                  <a:moveTo>
                    <a:pt x="27434" y="20984"/>
                  </a:moveTo>
                  <a:cubicBezTo>
                    <a:pt x="27065" y="20984"/>
                    <a:pt x="26724" y="21218"/>
                    <a:pt x="26594" y="21589"/>
                  </a:cubicBezTo>
                  <a:cubicBezTo>
                    <a:pt x="26370" y="22212"/>
                    <a:pt x="26855" y="22803"/>
                    <a:pt x="27436" y="22803"/>
                  </a:cubicBezTo>
                  <a:cubicBezTo>
                    <a:pt x="27565" y="22803"/>
                    <a:pt x="27700" y="22774"/>
                    <a:pt x="27833" y="22708"/>
                  </a:cubicBezTo>
                  <a:cubicBezTo>
                    <a:pt x="28571" y="22363"/>
                    <a:pt x="28511" y="21303"/>
                    <a:pt x="27749" y="21042"/>
                  </a:cubicBezTo>
                  <a:cubicBezTo>
                    <a:pt x="27645" y="21002"/>
                    <a:pt x="27538" y="20984"/>
                    <a:pt x="27434" y="20984"/>
                  </a:cubicBezTo>
                  <a:close/>
                  <a:moveTo>
                    <a:pt x="19369" y="22907"/>
                  </a:moveTo>
                  <a:cubicBezTo>
                    <a:pt x="18695" y="22907"/>
                    <a:pt x="18218" y="23657"/>
                    <a:pt x="18605" y="24280"/>
                  </a:cubicBezTo>
                  <a:cubicBezTo>
                    <a:pt x="18771" y="24571"/>
                    <a:pt x="19071" y="24727"/>
                    <a:pt x="19383" y="24727"/>
                  </a:cubicBezTo>
                  <a:cubicBezTo>
                    <a:pt x="19543" y="24727"/>
                    <a:pt x="19706" y="24686"/>
                    <a:pt x="19855" y="24601"/>
                  </a:cubicBezTo>
                  <a:lnTo>
                    <a:pt x="19843" y="24590"/>
                  </a:lnTo>
                  <a:cubicBezTo>
                    <a:pt x="20534" y="24173"/>
                    <a:pt x="20379" y="23125"/>
                    <a:pt x="19593" y="22935"/>
                  </a:cubicBezTo>
                  <a:cubicBezTo>
                    <a:pt x="19517" y="22916"/>
                    <a:pt x="19442" y="22907"/>
                    <a:pt x="19369" y="22907"/>
                  </a:cubicBezTo>
                  <a:close/>
                  <a:moveTo>
                    <a:pt x="14065" y="24545"/>
                  </a:moveTo>
                  <a:cubicBezTo>
                    <a:pt x="13533" y="24545"/>
                    <a:pt x="13038" y="24880"/>
                    <a:pt x="12843" y="25411"/>
                  </a:cubicBezTo>
                  <a:cubicBezTo>
                    <a:pt x="12529" y="26312"/>
                    <a:pt x="13231" y="27156"/>
                    <a:pt x="14072" y="27156"/>
                  </a:cubicBezTo>
                  <a:cubicBezTo>
                    <a:pt x="14254" y="27156"/>
                    <a:pt x="14442" y="27117"/>
                    <a:pt x="14629" y="27030"/>
                  </a:cubicBezTo>
                  <a:cubicBezTo>
                    <a:pt x="15676" y="26530"/>
                    <a:pt x="15605" y="25006"/>
                    <a:pt x="14509" y="24625"/>
                  </a:cubicBezTo>
                  <a:cubicBezTo>
                    <a:pt x="14362" y="24571"/>
                    <a:pt x="14212" y="24545"/>
                    <a:pt x="14065" y="24545"/>
                  </a:cubicBezTo>
                  <a:close/>
                  <a:moveTo>
                    <a:pt x="3027" y="27617"/>
                  </a:moveTo>
                  <a:cubicBezTo>
                    <a:pt x="2656" y="27617"/>
                    <a:pt x="2286" y="27837"/>
                    <a:pt x="2151" y="28257"/>
                  </a:cubicBezTo>
                  <a:cubicBezTo>
                    <a:pt x="1996" y="28733"/>
                    <a:pt x="2270" y="29257"/>
                    <a:pt x="2758" y="29400"/>
                  </a:cubicBezTo>
                  <a:lnTo>
                    <a:pt x="2746" y="29388"/>
                  </a:lnTo>
                  <a:lnTo>
                    <a:pt x="2746" y="29388"/>
                  </a:lnTo>
                  <a:cubicBezTo>
                    <a:pt x="2843" y="29419"/>
                    <a:pt x="2939" y="29434"/>
                    <a:pt x="3031" y="29434"/>
                  </a:cubicBezTo>
                  <a:cubicBezTo>
                    <a:pt x="3674" y="29434"/>
                    <a:pt x="4152" y="28727"/>
                    <a:pt x="3830" y="28102"/>
                  </a:cubicBezTo>
                  <a:cubicBezTo>
                    <a:pt x="3655" y="27775"/>
                    <a:pt x="3341" y="27617"/>
                    <a:pt x="3027" y="27617"/>
                  </a:cubicBezTo>
                  <a:close/>
                  <a:moveTo>
                    <a:pt x="26660" y="28348"/>
                  </a:moveTo>
                  <a:cubicBezTo>
                    <a:pt x="26282" y="28348"/>
                    <a:pt x="25928" y="28581"/>
                    <a:pt x="25797" y="28947"/>
                  </a:cubicBezTo>
                  <a:lnTo>
                    <a:pt x="25797" y="28959"/>
                  </a:lnTo>
                  <a:cubicBezTo>
                    <a:pt x="25572" y="29584"/>
                    <a:pt x="26060" y="30169"/>
                    <a:pt x="26650" y="30169"/>
                  </a:cubicBezTo>
                  <a:cubicBezTo>
                    <a:pt x="26779" y="30169"/>
                    <a:pt x="26914" y="30141"/>
                    <a:pt x="27047" y="30078"/>
                  </a:cubicBezTo>
                  <a:cubicBezTo>
                    <a:pt x="27773" y="29733"/>
                    <a:pt x="27725" y="28673"/>
                    <a:pt x="26963" y="28400"/>
                  </a:cubicBezTo>
                  <a:cubicBezTo>
                    <a:pt x="26863" y="28364"/>
                    <a:pt x="26761" y="28348"/>
                    <a:pt x="26660" y="28348"/>
                  </a:cubicBezTo>
                  <a:close/>
                  <a:moveTo>
                    <a:pt x="22365" y="31395"/>
                  </a:moveTo>
                  <a:cubicBezTo>
                    <a:pt x="21726" y="31395"/>
                    <a:pt x="21129" y="31796"/>
                    <a:pt x="20903" y="32436"/>
                  </a:cubicBezTo>
                  <a:cubicBezTo>
                    <a:pt x="20522" y="33502"/>
                    <a:pt x="21362" y="34504"/>
                    <a:pt x="22367" y="34504"/>
                  </a:cubicBezTo>
                  <a:cubicBezTo>
                    <a:pt x="22585" y="34504"/>
                    <a:pt x="22811" y="34457"/>
                    <a:pt x="23034" y="34353"/>
                  </a:cubicBezTo>
                  <a:cubicBezTo>
                    <a:pt x="24273" y="33757"/>
                    <a:pt x="24189" y="31948"/>
                    <a:pt x="22880" y="31483"/>
                  </a:cubicBezTo>
                  <a:cubicBezTo>
                    <a:pt x="22709" y="31423"/>
                    <a:pt x="22536" y="31395"/>
                    <a:pt x="22365" y="31395"/>
                  </a:cubicBezTo>
                  <a:close/>
                  <a:moveTo>
                    <a:pt x="11859" y="34812"/>
                  </a:moveTo>
                  <a:cubicBezTo>
                    <a:pt x="11558" y="34812"/>
                    <a:pt x="11276" y="34993"/>
                    <a:pt x="11164" y="35293"/>
                  </a:cubicBezTo>
                  <a:cubicBezTo>
                    <a:pt x="10978" y="35811"/>
                    <a:pt x="11378" y="36297"/>
                    <a:pt x="11856" y="36297"/>
                  </a:cubicBezTo>
                  <a:cubicBezTo>
                    <a:pt x="11960" y="36297"/>
                    <a:pt x="12069" y="36273"/>
                    <a:pt x="12176" y="36222"/>
                  </a:cubicBezTo>
                  <a:cubicBezTo>
                    <a:pt x="12783" y="35936"/>
                    <a:pt x="12735" y="35067"/>
                    <a:pt x="12104" y="34853"/>
                  </a:cubicBezTo>
                  <a:cubicBezTo>
                    <a:pt x="12023" y="34825"/>
                    <a:pt x="11941" y="34812"/>
                    <a:pt x="11859" y="34812"/>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00" name="Google Shape;1400;p30"/>
            <p:cNvGrpSpPr/>
            <p:nvPr/>
          </p:nvGrpSpPr>
          <p:grpSpPr>
            <a:xfrm rot="-1404914">
              <a:off x="-1998966" y="-548355"/>
              <a:ext cx="5424727" cy="1537861"/>
              <a:chOff x="-753175" y="253525"/>
              <a:chExt cx="3895450" cy="1104325"/>
            </a:xfrm>
          </p:grpSpPr>
          <p:sp>
            <p:nvSpPr>
              <p:cNvPr id="1401" name="Google Shape;1401;p30"/>
              <p:cNvSpPr/>
              <p:nvPr/>
            </p:nvSpPr>
            <p:spPr>
              <a:xfrm>
                <a:off x="-753175" y="253525"/>
                <a:ext cx="3895450" cy="1023950"/>
              </a:xfrm>
              <a:custGeom>
                <a:avLst/>
                <a:gdLst/>
                <a:ahLst/>
                <a:cxnLst/>
                <a:rect l="l" t="t" r="r" b="b"/>
                <a:pathLst>
                  <a:path w="155818" h="40958" fill="none" extrusionOk="0">
                    <a:moveTo>
                      <a:pt x="0" y="0"/>
                    </a:moveTo>
                    <a:cubicBezTo>
                      <a:pt x="43851" y="40958"/>
                      <a:pt x="111954" y="40958"/>
                      <a:pt x="155817" y="0"/>
                    </a:cubicBezTo>
                  </a:path>
                </a:pathLst>
              </a:custGeom>
              <a:noFill/>
              <a:ln w="71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2" name="Google Shape;1402;p30"/>
              <p:cNvSpPr/>
              <p:nvPr/>
            </p:nvSpPr>
            <p:spPr>
              <a:xfrm>
                <a:off x="1286350" y="1106900"/>
                <a:ext cx="16100" cy="47050"/>
              </a:xfrm>
              <a:custGeom>
                <a:avLst/>
                <a:gdLst/>
                <a:ahLst/>
                <a:cxnLst/>
                <a:rect l="l" t="t" r="r" b="b"/>
                <a:pathLst>
                  <a:path w="644" h="1882" extrusionOk="0">
                    <a:moveTo>
                      <a:pt x="525" y="1"/>
                    </a:moveTo>
                    <a:lnTo>
                      <a:pt x="1" y="36"/>
                    </a:lnTo>
                    <a:cubicBezTo>
                      <a:pt x="215" y="632"/>
                      <a:pt x="429" y="1251"/>
                      <a:pt x="644" y="1882"/>
                    </a:cubicBezTo>
                    <a:lnTo>
                      <a:pt x="52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3" name="Google Shape;1403;p30"/>
              <p:cNvSpPr/>
              <p:nvPr/>
            </p:nvSpPr>
            <p:spPr>
              <a:xfrm>
                <a:off x="1299450" y="1105425"/>
                <a:ext cx="26225" cy="118175"/>
              </a:xfrm>
              <a:custGeom>
                <a:avLst/>
                <a:gdLst/>
                <a:ahLst/>
                <a:cxnLst/>
                <a:rect l="l" t="t" r="r" b="b"/>
                <a:pathLst>
                  <a:path w="1049" h="4727" extrusionOk="0">
                    <a:moveTo>
                      <a:pt x="739" y="0"/>
                    </a:moveTo>
                    <a:lnTo>
                      <a:pt x="1" y="60"/>
                    </a:lnTo>
                    <a:lnTo>
                      <a:pt x="120" y="1941"/>
                    </a:lnTo>
                    <a:cubicBezTo>
                      <a:pt x="429" y="2858"/>
                      <a:pt x="739" y="3798"/>
                      <a:pt x="1048" y="4727"/>
                    </a:cubicBezTo>
                    <a:lnTo>
                      <a:pt x="73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4" name="Google Shape;1404;p30"/>
              <p:cNvSpPr/>
              <p:nvPr/>
            </p:nvSpPr>
            <p:spPr>
              <a:xfrm>
                <a:off x="1317900" y="1103925"/>
                <a:ext cx="30700" cy="187250"/>
              </a:xfrm>
              <a:custGeom>
                <a:avLst/>
                <a:gdLst/>
                <a:ahLst/>
                <a:cxnLst/>
                <a:rect l="l" t="t" r="r" b="b"/>
                <a:pathLst>
                  <a:path w="1228" h="7490" extrusionOk="0">
                    <a:moveTo>
                      <a:pt x="739" y="1"/>
                    </a:moveTo>
                    <a:lnTo>
                      <a:pt x="1" y="60"/>
                    </a:lnTo>
                    <a:lnTo>
                      <a:pt x="310" y="4787"/>
                    </a:lnTo>
                    <a:cubicBezTo>
                      <a:pt x="620" y="5727"/>
                      <a:pt x="929" y="6644"/>
                      <a:pt x="1227" y="7490"/>
                    </a:cubicBezTo>
                    <a:lnTo>
                      <a:pt x="73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5" name="Google Shape;1405;p30"/>
              <p:cNvSpPr/>
              <p:nvPr/>
            </p:nvSpPr>
            <p:spPr>
              <a:xfrm>
                <a:off x="1336350" y="1102425"/>
                <a:ext cx="34550" cy="247675"/>
              </a:xfrm>
              <a:custGeom>
                <a:avLst/>
                <a:gdLst/>
                <a:ahLst/>
                <a:cxnLst/>
                <a:rect l="l" t="t" r="r" b="b"/>
                <a:pathLst>
                  <a:path w="1382" h="9907" extrusionOk="0">
                    <a:moveTo>
                      <a:pt x="739" y="1"/>
                    </a:moveTo>
                    <a:lnTo>
                      <a:pt x="1" y="61"/>
                    </a:lnTo>
                    <a:lnTo>
                      <a:pt x="489" y="7550"/>
                    </a:lnTo>
                    <a:cubicBezTo>
                      <a:pt x="811" y="8431"/>
                      <a:pt x="1108" y="9228"/>
                      <a:pt x="1382" y="9907"/>
                    </a:cubicBezTo>
                    <a:lnTo>
                      <a:pt x="739"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6" name="Google Shape;1406;p30"/>
              <p:cNvSpPr/>
              <p:nvPr/>
            </p:nvSpPr>
            <p:spPr>
              <a:xfrm>
                <a:off x="1354825" y="1101250"/>
                <a:ext cx="32450" cy="256600"/>
              </a:xfrm>
              <a:custGeom>
                <a:avLst/>
                <a:gdLst/>
                <a:ahLst/>
                <a:cxnLst/>
                <a:rect l="l" t="t" r="r" b="b"/>
                <a:pathLst>
                  <a:path w="1298" h="10264" extrusionOk="0">
                    <a:moveTo>
                      <a:pt x="750" y="0"/>
                    </a:moveTo>
                    <a:lnTo>
                      <a:pt x="0" y="48"/>
                    </a:lnTo>
                    <a:lnTo>
                      <a:pt x="655" y="9954"/>
                    </a:lnTo>
                    <a:cubicBezTo>
                      <a:pt x="703" y="10061"/>
                      <a:pt x="750" y="10168"/>
                      <a:pt x="798" y="10264"/>
                    </a:cubicBezTo>
                    <a:cubicBezTo>
                      <a:pt x="953" y="9740"/>
                      <a:pt x="1131" y="9132"/>
                      <a:pt x="1298" y="8478"/>
                    </a:cubicBezTo>
                    <a:lnTo>
                      <a:pt x="75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7" name="Google Shape;1407;p30"/>
              <p:cNvSpPr/>
              <p:nvPr/>
            </p:nvSpPr>
            <p:spPr>
              <a:xfrm>
                <a:off x="1373575" y="1099750"/>
                <a:ext cx="28600" cy="213450"/>
              </a:xfrm>
              <a:custGeom>
                <a:avLst/>
                <a:gdLst/>
                <a:ahLst/>
                <a:cxnLst/>
                <a:rect l="l" t="t" r="r" b="b"/>
                <a:pathLst>
                  <a:path w="1144" h="8538" extrusionOk="0">
                    <a:moveTo>
                      <a:pt x="738" y="1"/>
                    </a:moveTo>
                    <a:lnTo>
                      <a:pt x="0" y="60"/>
                    </a:lnTo>
                    <a:lnTo>
                      <a:pt x="548" y="8538"/>
                    </a:lnTo>
                    <a:cubicBezTo>
                      <a:pt x="750" y="7823"/>
                      <a:pt x="941" y="7037"/>
                      <a:pt x="1143" y="6228"/>
                    </a:cubicBezTo>
                    <a:lnTo>
                      <a:pt x="738"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8" name="Google Shape;1408;p30"/>
              <p:cNvSpPr/>
              <p:nvPr/>
            </p:nvSpPr>
            <p:spPr>
              <a:xfrm>
                <a:off x="1392025" y="1097975"/>
                <a:ext cx="25025" cy="157475"/>
              </a:xfrm>
              <a:custGeom>
                <a:avLst/>
                <a:gdLst/>
                <a:ahLst/>
                <a:cxnLst/>
                <a:rect l="l" t="t" r="r" b="b"/>
                <a:pathLst>
                  <a:path w="1001" h="6299" extrusionOk="0">
                    <a:moveTo>
                      <a:pt x="750" y="0"/>
                    </a:moveTo>
                    <a:lnTo>
                      <a:pt x="0" y="60"/>
                    </a:lnTo>
                    <a:lnTo>
                      <a:pt x="405" y="6299"/>
                    </a:lnTo>
                    <a:cubicBezTo>
                      <a:pt x="608" y="5525"/>
                      <a:pt x="798" y="4715"/>
                      <a:pt x="1000" y="3906"/>
                    </a:cubicBezTo>
                    <a:lnTo>
                      <a:pt x="75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9" name="Google Shape;1409;p30"/>
              <p:cNvSpPr/>
              <p:nvPr/>
            </p:nvSpPr>
            <p:spPr>
              <a:xfrm>
                <a:off x="1410475" y="1096775"/>
                <a:ext cx="21450" cy="98850"/>
              </a:xfrm>
              <a:custGeom>
                <a:avLst/>
                <a:gdLst/>
                <a:ahLst/>
                <a:cxnLst/>
                <a:rect l="l" t="t" r="r" b="b"/>
                <a:pathLst>
                  <a:path w="858" h="3954" extrusionOk="0">
                    <a:moveTo>
                      <a:pt x="751" y="1"/>
                    </a:moveTo>
                    <a:lnTo>
                      <a:pt x="1" y="60"/>
                    </a:lnTo>
                    <a:lnTo>
                      <a:pt x="262" y="3954"/>
                    </a:lnTo>
                    <a:cubicBezTo>
                      <a:pt x="453" y="3144"/>
                      <a:pt x="655" y="2346"/>
                      <a:pt x="858" y="1560"/>
                    </a:cubicBezTo>
                    <a:lnTo>
                      <a:pt x="75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0" name="Google Shape;1410;p30"/>
              <p:cNvSpPr/>
              <p:nvPr/>
            </p:nvSpPr>
            <p:spPr>
              <a:xfrm>
                <a:off x="1429225" y="1095600"/>
                <a:ext cx="12525" cy="40200"/>
              </a:xfrm>
              <a:custGeom>
                <a:avLst/>
                <a:gdLst/>
                <a:ahLst/>
                <a:cxnLst/>
                <a:rect l="l" t="t" r="r" b="b"/>
                <a:pathLst>
                  <a:path w="501" h="1608" extrusionOk="0">
                    <a:moveTo>
                      <a:pt x="501" y="0"/>
                    </a:moveTo>
                    <a:lnTo>
                      <a:pt x="1" y="48"/>
                    </a:lnTo>
                    <a:lnTo>
                      <a:pt x="96" y="1607"/>
                    </a:lnTo>
                    <a:cubicBezTo>
                      <a:pt x="239" y="1060"/>
                      <a:pt x="370" y="524"/>
                      <a:pt x="50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1" name="Google Shape;1411;p30"/>
              <p:cNvSpPr/>
              <p:nvPr/>
            </p:nvSpPr>
            <p:spPr>
              <a:xfrm>
                <a:off x="1252425" y="1010450"/>
                <a:ext cx="214325" cy="97375"/>
              </a:xfrm>
              <a:custGeom>
                <a:avLst/>
                <a:gdLst/>
                <a:ahLst/>
                <a:cxnLst/>
                <a:rect l="l" t="t" r="r" b="b"/>
                <a:pathLst>
                  <a:path w="8573" h="3895" extrusionOk="0">
                    <a:moveTo>
                      <a:pt x="8573" y="1"/>
                    </a:moveTo>
                    <a:lnTo>
                      <a:pt x="8573" y="1"/>
                    </a:lnTo>
                    <a:cubicBezTo>
                      <a:pt x="5727" y="346"/>
                      <a:pt x="2858" y="549"/>
                      <a:pt x="0" y="584"/>
                    </a:cubicBezTo>
                    <a:cubicBezTo>
                      <a:pt x="453" y="1513"/>
                      <a:pt x="858" y="2466"/>
                      <a:pt x="1203" y="3454"/>
                    </a:cubicBezTo>
                    <a:lnTo>
                      <a:pt x="1358" y="3894"/>
                    </a:lnTo>
                    <a:lnTo>
                      <a:pt x="1882" y="3859"/>
                    </a:lnTo>
                    <a:lnTo>
                      <a:pt x="2620" y="3799"/>
                    </a:lnTo>
                    <a:lnTo>
                      <a:pt x="3370" y="3740"/>
                    </a:lnTo>
                    <a:lnTo>
                      <a:pt x="4108" y="3680"/>
                    </a:lnTo>
                    <a:lnTo>
                      <a:pt x="4858" y="3620"/>
                    </a:lnTo>
                    <a:lnTo>
                      <a:pt x="5596" y="3561"/>
                    </a:lnTo>
                    <a:lnTo>
                      <a:pt x="6346" y="3513"/>
                    </a:lnTo>
                    <a:lnTo>
                      <a:pt x="7085" y="3454"/>
                    </a:lnTo>
                    <a:lnTo>
                      <a:pt x="7597" y="3406"/>
                    </a:lnTo>
                    <a:lnTo>
                      <a:pt x="7739" y="2823"/>
                    </a:lnTo>
                    <a:cubicBezTo>
                      <a:pt x="8037" y="1727"/>
                      <a:pt x="8311" y="751"/>
                      <a:pt x="85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2" name="Google Shape;1412;p30"/>
              <p:cNvSpPr/>
              <p:nvPr/>
            </p:nvSpPr>
            <p:spPr>
              <a:xfrm>
                <a:off x="955650" y="1094700"/>
                <a:ext cx="12825" cy="47950"/>
              </a:xfrm>
              <a:custGeom>
                <a:avLst/>
                <a:gdLst/>
                <a:ahLst/>
                <a:cxnLst/>
                <a:rect l="l" t="t" r="r" b="b"/>
                <a:pathLst>
                  <a:path w="513" h="1918" extrusionOk="0">
                    <a:moveTo>
                      <a:pt x="1" y="0"/>
                    </a:moveTo>
                    <a:cubicBezTo>
                      <a:pt x="120" y="608"/>
                      <a:pt x="251" y="1251"/>
                      <a:pt x="370" y="1917"/>
                    </a:cubicBezTo>
                    <a:lnTo>
                      <a:pt x="513" y="36"/>
                    </a:lnTo>
                    <a:lnTo>
                      <a:pt x="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3" name="Google Shape;1413;p30"/>
              <p:cNvSpPr/>
              <p:nvPr/>
            </p:nvSpPr>
            <p:spPr>
              <a:xfrm>
                <a:off x="964875" y="1095600"/>
                <a:ext cx="22050" cy="119075"/>
              </a:xfrm>
              <a:custGeom>
                <a:avLst/>
                <a:gdLst/>
                <a:ahLst/>
                <a:cxnLst/>
                <a:rect l="l" t="t" r="r" b="b"/>
                <a:pathLst>
                  <a:path w="882" h="4763" extrusionOk="0">
                    <a:moveTo>
                      <a:pt x="144" y="0"/>
                    </a:moveTo>
                    <a:lnTo>
                      <a:pt x="1" y="1881"/>
                    </a:lnTo>
                    <a:cubicBezTo>
                      <a:pt x="168" y="2822"/>
                      <a:pt x="346" y="3798"/>
                      <a:pt x="525" y="4763"/>
                    </a:cubicBezTo>
                    <a:lnTo>
                      <a:pt x="882" y="36"/>
                    </a:lnTo>
                    <a:lnTo>
                      <a:pt x="14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4" name="Google Shape;1414;p30"/>
              <p:cNvSpPr/>
              <p:nvPr/>
            </p:nvSpPr>
            <p:spPr>
              <a:xfrm>
                <a:off x="977975" y="1096475"/>
                <a:ext cx="27725" cy="188450"/>
              </a:xfrm>
              <a:custGeom>
                <a:avLst/>
                <a:gdLst/>
                <a:ahLst/>
                <a:cxnLst/>
                <a:rect l="l" t="t" r="r" b="b"/>
                <a:pathLst>
                  <a:path w="1109" h="7538" extrusionOk="0">
                    <a:moveTo>
                      <a:pt x="358" y="1"/>
                    </a:moveTo>
                    <a:lnTo>
                      <a:pt x="1" y="4728"/>
                    </a:lnTo>
                    <a:cubicBezTo>
                      <a:pt x="179" y="5704"/>
                      <a:pt x="358" y="6668"/>
                      <a:pt x="537" y="7538"/>
                    </a:cubicBezTo>
                    <a:lnTo>
                      <a:pt x="1108" y="48"/>
                    </a:lnTo>
                    <a:lnTo>
                      <a:pt x="35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5" name="Google Shape;1415;p30"/>
              <p:cNvSpPr/>
              <p:nvPr/>
            </p:nvSpPr>
            <p:spPr>
              <a:xfrm>
                <a:off x="991375" y="1097675"/>
                <a:ext cx="32775" cy="248575"/>
              </a:xfrm>
              <a:custGeom>
                <a:avLst/>
                <a:gdLst/>
                <a:ahLst/>
                <a:cxnLst/>
                <a:rect l="l" t="t" r="r" b="b"/>
                <a:pathLst>
                  <a:path w="1311" h="9943" extrusionOk="0">
                    <a:moveTo>
                      <a:pt x="572" y="0"/>
                    </a:moveTo>
                    <a:lnTo>
                      <a:pt x="1" y="7490"/>
                    </a:lnTo>
                    <a:cubicBezTo>
                      <a:pt x="191" y="8406"/>
                      <a:pt x="370" y="9240"/>
                      <a:pt x="560" y="9942"/>
                    </a:cubicBezTo>
                    <a:lnTo>
                      <a:pt x="1310" y="48"/>
                    </a:lnTo>
                    <a:lnTo>
                      <a:pt x="57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6" name="Google Shape;1416;p30"/>
              <p:cNvSpPr/>
              <p:nvPr/>
            </p:nvSpPr>
            <p:spPr>
              <a:xfrm>
                <a:off x="1005675" y="1098875"/>
                <a:ext cx="37225" cy="255700"/>
              </a:xfrm>
              <a:custGeom>
                <a:avLst/>
                <a:gdLst/>
                <a:ahLst/>
                <a:cxnLst/>
                <a:rect l="l" t="t" r="r" b="b"/>
                <a:pathLst>
                  <a:path w="1489" h="10228" extrusionOk="0">
                    <a:moveTo>
                      <a:pt x="738" y="0"/>
                    </a:moveTo>
                    <a:lnTo>
                      <a:pt x="0" y="9894"/>
                    </a:lnTo>
                    <a:cubicBezTo>
                      <a:pt x="24" y="10013"/>
                      <a:pt x="60" y="10120"/>
                      <a:pt x="83" y="10228"/>
                    </a:cubicBezTo>
                    <a:cubicBezTo>
                      <a:pt x="322" y="9728"/>
                      <a:pt x="583" y="9156"/>
                      <a:pt x="845" y="8525"/>
                    </a:cubicBezTo>
                    <a:lnTo>
                      <a:pt x="1488" y="48"/>
                    </a:lnTo>
                    <a:lnTo>
                      <a:pt x="73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7" name="Google Shape;1417;p30"/>
              <p:cNvSpPr/>
              <p:nvPr/>
            </p:nvSpPr>
            <p:spPr>
              <a:xfrm>
                <a:off x="1026800" y="1100050"/>
                <a:ext cx="34550" cy="212250"/>
              </a:xfrm>
              <a:custGeom>
                <a:avLst/>
                <a:gdLst/>
                <a:ahLst/>
                <a:cxnLst/>
                <a:rect l="l" t="t" r="r" b="b"/>
                <a:pathLst>
                  <a:path w="1382" h="8490" extrusionOk="0">
                    <a:moveTo>
                      <a:pt x="643" y="1"/>
                    </a:moveTo>
                    <a:lnTo>
                      <a:pt x="0" y="8490"/>
                    </a:lnTo>
                    <a:cubicBezTo>
                      <a:pt x="298" y="7799"/>
                      <a:pt x="596" y="7061"/>
                      <a:pt x="905" y="6287"/>
                    </a:cubicBezTo>
                    <a:lnTo>
                      <a:pt x="1382" y="60"/>
                    </a:lnTo>
                    <a:lnTo>
                      <a:pt x="64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8" name="Google Shape;1418;p30"/>
              <p:cNvSpPr/>
              <p:nvPr/>
            </p:nvSpPr>
            <p:spPr>
              <a:xfrm>
                <a:off x="1049425" y="1101250"/>
                <a:ext cx="30375" cy="155700"/>
              </a:xfrm>
              <a:custGeom>
                <a:avLst/>
                <a:gdLst/>
                <a:ahLst/>
                <a:cxnLst/>
                <a:rect l="l" t="t" r="r" b="b"/>
                <a:pathLst>
                  <a:path w="1215" h="6228" extrusionOk="0">
                    <a:moveTo>
                      <a:pt x="477" y="0"/>
                    </a:moveTo>
                    <a:lnTo>
                      <a:pt x="0" y="6227"/>
                    </a:lnTo>
                    <a:cubicBezTo>
                      <a:pt x="298" y="5489"/>
                      <a:pt x="607" y="4715"/>
                      <a:pt x="917" y="3941"/>
                    </a:cubicBezTo>
                    <a:lnTo>
                      <a:pt x="1215" y="48"/>
                    </a:lnTo>
                    <a:lnTo>
                      <a:pt x="47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9" name="Google Shape;1419;p30"/>
              <p:cNvSpPr/>
              <p:nvPr/>
            </p:nvSpPr>
            <p:spPr>
              <a:xfrm>
                <a:off x="1072350" y="1102425"/>
                <a:ext cx="26200" cy="97375"/>
              </a:xfrm>
              <a:custGeom>
                <a:avLst/>
                <a:gdLst/>
                <a:ahLst/>
                <a:cxnLst/>
                <a:rect l="l" t="t" r="r" b="b"/>
                <a:pathLst>
                  <a:path w="1048" h="3895" extrusionOk="0">
                    <a:moveTo>
                      <a:pt x="298" y="1"/>
                    </a:moveTo>
                    <a:lnTo>
                      <a:pt x="0" y="3894"/>
                    </a:lnTo>
                    <a:cubicBezTo>
                      <a:pt x="310" y="3132"/>
                      <a:pt x="619" y="2358"/>
                      <a:pt x="929" y="1608"/>
                    </a:cubicBezTo>
                    <a:lnTo>
                      <a:pt x="1048" y="49"/>
                    </a:lnTo>
                    <a:lnTo>
                      <a:pt x="298"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0" name="Google Shape;1420;p30"/>
              <p:cNvSpPr/>
              <p:nvPr/>
            </p:nvSpPr>
            <p:spPr>
              <a:xfrm>
                <a:off x="1095550" y="1103625"/>
                <a:ext cx="15500" cy="39025"/>
              </a:xfrm>
              <a:custGeom>
                <a:avLst/>
                <a:gdLst/>
                <a:ahLst/>
                <a:cxnLst/>
                <a:rect l="l" t="t" r="r" b="b"/>
                <a:pathLst>
                  <a:path w="620" h="1561" extrusionOk="0">
                    <a:moveTo>
                      <a:pt x="120" y="1"/>
                    </a:moveTo>
                    <a:lnTo>
                      <a:pt x="1" y="1560"/>
                    </a:lnTo>
                    <a:cubicBezTo>
                      <a:pt x="215" y="1036"/>
                      <a:pt x="417" y="524"/>
                      <a:pt x="620" y="36"/>
                    </a:cubicBezTo>
                    <a:lnTo>
                      <a:pt x="12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1" name="Google Shape;1421;p30"/>
              <p:cNvSpPr/>
              <p:nvPr/>
            </p:nvSpPr>
            <p:spPr>
              <a:xfrm>
                <a:off x="933325" y="1007775"/>
                <a:ext cx="214350" cy="96775"/>
              </a:xfrm>
              <a:custGeom>
                <a:avLst/>
                <a:gdLst/>
                <a:ahLst/>
                <a:cxnLst/>
                <a:rect l="l" t="t" r="r" b="b"/>
                <a:pathLst>
                  <a:path w="8574" h="3871" extrusionOk="0">
                    <a:moveTo>
                      <a:pt x="1" y="1"/>
                    </a:moveTo>
                    <a:cubicBezTo>
                      <a:pt x="334" y="989"/>
                      <a:pt x="596" y="1989"/>
                      <a:pt x="799" y="3013"/>
                    </a:cubicBezTo>
                    <a:cubicBezTo>
                      <a:pt x="822" y="3156"/>
                      <a:pt x="858" y="3323"/>
                      <a:pt x="894" y="3477"/>
                    </a:cubicBezTo>
                    <a:lnTo>
                      <a:pt x="1406" y="3513"/>
                    </a:lnTo>
                    <a:lnTo>
                      <a:pt x="2156" y="3549"/>
                    </a:lnTo>
                    <a:lnTo>
                      <a:pt x="2894" y="3596"/>
                    </a:lnTo>
                    <a:lnTo>
                      <a:pt x="3644" y="3644"/>
                    </a:lnTo>
                    <a:lnTo>
                      <a:pt x="4382" y="3692"/>
                    </a:lnTo>
                    <a:lnTo>
                      <a:pt x="5132" y="3739"/>
                    </a:lnTo>
                    <a:lnTo>
                      <a:pt x="5871" y="3787"/>
                    </a:lnTo>
                    <a:lnTo>
                      <a:pt x="6621" y="3835"/>
                    </a:lnTo>
                    <a:lnTo>
                      <a:pt x="7121" y="3870"/>
                    </a:lnTo>
                    <a:cubicBezTo>
                      <a:pt x="7204" y="3680"/>
                      <a:pt x="7276" y="3489"/>
                      <a:pt x="7359" y="3311"/>
                    </a:cubicBezTo>
                    <a:cubicBezTo>
                      <a:pt x="7811" y="2263"/>
                      <a:pt x="8216" y="1334"/>
                      <a:pt x="8573" y="632"/>
                    </a:cubicBezTo>
                    <a:cubicBezTo>
                      <a:pt x="5716" y="572"/>
                      <a:pt x="2846" y="370"/>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2" name="Google Shape;1422;p30"/>
              <p:cNvSpPr/>
              <p:nvPr/>
            </p:nvSpPr>
            <p:spPr>
              <a:xfrm>
                <a:off x="638950" y="1056600"/>
                <a:ext cx="12825" cy="48250"/>
              </a:xfrm>
              <a:custGeom>
                <a:avLst/>
                <a:gdLst/>
                <a:ahLst/>
                <a:cxnLst/>
                <a:rect l="l" t="t" r="r" b="b"/>
                <a:pathLst>
                  <a:path w="513" h="1930" extrusionOk="0">
                    <a:moveTo>
                      <a:pt x="1" y="0"/>
                    </a:moveTo>
                    <a:cubicBezTo>
                      <a:pt x="72" y="620"/>
                      <a:pt x="143" y="1262"/>
                      <a:pt x="215" y="1929"/>
                    </a:cubicBezTo>
                    <a:lnTo>
                      <a:pt x="513" y="72"/>
                    </a:lnTo>
                    <a:lnTo>
                      <a:pt x="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3" name="Google Shape;1423;p30"/>
              <p:cNvSpPr/>
              <p:nvPr/>
            </p:nvSpPr>
            <p:spPr>
              <a:xfrm>
                <a:off x="644300" y="1058375"/>
                <a:ext cx="25925" cy="119700"/>
              </a:xfrm>
              <a:custGeom>
                <a:avLst/>
                <a:gdLst/>
                <a:ahLst/>
                <a:cxnLst/>
                <a:rect l="l" t="t" r="r" b="b"/>
                <a:pathLst>
                  <a:path w="1037" h="4788" extrusionOk="0">
                    <a:moveTo>
                      <a:pt x="299" y="1"/>
                    </a:moveTo>
                    <a:lnTo>
                      <a:pt x="1" y="1870"/>
                    </a:lnTo>
                    <a:cubicBezTo>
                      <a:pt x="96" y="2823"/>
                      <a:pt x="191" y="3811"/>
                      <a:pt x="299" y="4787"/>
                    </a:cubicBezTo>
                    <a:lnTo>
                      <a:pt x="1037" y="108"/>
                    </a:lnTo>
                    <a:lnTo>
                      <a:pt x="299"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4" name="Google Shape;1424;p30"/>
              <p:cNvSpPr/>
              <p:nvPr/>
            </p:nvSpPr>
            <p:spPr>
              <a:xfrm>
                <a:off x="651750" y="1061075"/>
                <a:ext cx="36925" cy="188125"/>
              </a:xfrm>
              <a:custGeom>
                <a:avLst/>
                <a:gdLst/>
                <a:ahLst/>
                <a:cxnLst/>
                <a:rect l="l" t="t" r="r" b="b"/>
                <a:pathLst>
                  <a:path w="1477" h="7525" extrusionOk="0">
                    <a:moveTo>
                      <a:pt x="739" y="0"/>
                    </a:moveTo>
                    <a:lnTo>
                      <a:pt x="1" y="4679"/>
                    </a:lnTo>
                    <a:cubicBezTo>
                      <a:pt x="96" y="5655"/>
                      <a:pt x="203" y="6620"/>
                      <a:pt x="310" y="7525"/>
                    </a:cubicBezTo>
                    <a:lnTo>
                      <a:pt x="1477" y="107"/>
                    </a:lnTo>
                    <a:lnTo>
                      <a:pt x="73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5" name="Google Shape;1425;p30"/>
              <p:cNvSpPr/>
              <p:nvPr/>
            </p:nvSpPr>
            <p:spPr>
              <a:xfrm>
                <a:off x="659500" y="1063750"/>
                <a:ext cx="47350" cy="247675"/>
              </a:xfrm>
              <a:custGeom>
                <a:avLst/>
                <a:gdLst/>
                <a:ahLst/>
                <a:cxnLst/>
                <a:rect l="l" t="t" r="r" b="b"/>
                <a:pathLst>
                  <a:path w="1894" h="9907" extrusionOk="0">
                    <a:moveTo>
                      <a:pt x="1167" y="0"/>
                    </a:moveTo>
                    <a:lnTo>
                      <a:pt x="0" y="7418"/>
                    </a:lnTo>
                    <a:cubicBezTo>
                      <a:pt x="107" y="8335"/>
                      <a:pt x="226" y="9192"/>
                      <a:pt x="357" y="9906"/>
                    </a:cubicBezTo>
                    <a:lnTo>
                      <a:pt x="1893" y="107"/>
                    </a:lnTo>
                    <a:lnTo>
                      <a:pt x="116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6" name="Google Shape;1426;p30"/>
              <p:cNvSpPr/>
              <p:nvPr/>
            </p:nvSpPr>
            <p:spPr>
              <a:xfrm>
                <a:off x="668425" y="1066425"/>
                <a:ext cx="57175" cy="253325"/>
              </a:xfrm>
              <a:custGeom>
                <a:avLst/>
                <a:gdLst/>
                <a:ahLst/>
                <a:cxnLst/>
                <a:rect l="l" t="t" r="r" b="b"/>
                <a:pathLst>
                  <a:path w="2287" h="10133" extrusionOk="0">
                    <a:moveTo>
                      <a:pt x="1548" y="0"/>
                    </a:moveTo>
                    <a:lnTo>
                      <a:pt x="0" y="9799"/>
                    </a:lnTo>
                    <a:cubicBezTo>
                      <a:pt x="24" y="9906"/>
                      <a:pt x="48" y="10025"/>
                      <a:pt x="72" y="10133"/>
                    </a:cubicBezTo>
                    <a:cubicBezTo>
                      <a:pt x="346" y="9656"/>
                      <a:pt x="643" y="9109"/>
                      <a:pt x="965" y="8501"/>
                    </a:cubicBezTo>
                    <a:lnTo>
                      <a:pt x="2286" y="96"/>
                    </a:lnTo>
                    <a:lnTo>
                      <a:pt x="154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7" name="Google Shape;1427;p30"/>
              <p:cNvSpPr/>
              <p:nvPr/>
            </p:nvSpPr>
            <p:spPr>
              <a:xfrm>
                <a:off x="692225" y="1069100"/>
                <a:ext cx="51525" cy="209875"/>
              </a:xfrm>
              <a:custGeom>
                <a:avLst/>
                <a:gdLst/>
                <a:ahLst/>
                <a:cxnLst/>
                <a:rect l="l" t="t" r="r" b="b"/>
                <a:pathLst>
                  <a:path w="2061" h="8395" extrusionOk="0">
                    <a:moveTo>
                      <a:pt x="1322" y="0"/>
                    </a:moveTo>
                    <a:lnTo>
                      <a:pt x="1" y="8394"/>
                    </a:lnTo>
                    <a:cubicBezTo>
                      <a:pt x="358" y="7740"/>
                      <a:pt x="715" y="7025"/>
                      <a:pt x="1096" y="6275"/>
                    </a:cubicBezTo>
                    <a:lnTo>
                      <a:pt x="2061" y="96"/>
                    </a:lnTo>
                    <a:lnTo>
                      <a:pt x="132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8" name="Google Shape;1428;p30"/>
              <p:cNvSpPr/>
              <p:nvPr/>
            </p:nvSpPr>
            <p:spPr>
              <a:xfrm>
                <a:off x="719625" y="1071475"/>
                <a:ext cx="42575" cy="154525"/>
              </a:xfrm>
              <a:custGeom>
                <a:avLst/>
                <a:gdLst/>
                <a:ahLst/>
                <a:cxnLst/>
                <a:rect l="l" t="t" r="r" b="b"/>
                <a:pathLst>
                  <a:path w="1703" h="6181" extrusionOk="0">
                    <a:moveTo>
                      <a:pt x="965" y="1"/>
                    </a:moveTo>
                    <a:lnTo>
                      <a:pt x="0" y="6180"/>
                    </a:lnTo>
                    <a:cubicBezTo>
                      <a:pt x="357" y="5466"/>
                      <a:pt x="726" y="4716"/>
                      <a:pt x="1096" y="3966"/>
                    </a:cubicBezTo>
                    <a:lnTo>
                      <a:pt x="1703" y="108"/>
                    </a:lnTo>
                    <a:lnTo>
                      <a:pt x="96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9" name="Google Shape;1429;p30"/>
              <p:cNvSpPr/>
              <p:nvPr/>
            </p:nvSpPr>
            <p:spPr>
              <a:xfrm>
                <a:off x="747000" y="1074150"/>
                <a:ext cx="33650" cy="96475"/>
              </a:xfrm>
              <a:custGeom>
                <a:avLst/>
                <a:gdLst/>
                <a:ahLst/>
                <a:cxnLst/>
                <a:rect l="l" t="t" r="r" b="b"/>
                <a:pathLst>
                  <a:path w="1346" h="3859" extrusionOk="0">
                    <a:moveTo>
                      <a:pt x="608" y="1"/>
                    </a:moveTo>
                    <a:lnTo>
                      <a:pt x="1" y="3859"/>
                    </a:lnTo>
                    <a:cubicBezTo>
                      <a:pt x="370" y="3120"/>
                      <a:pt x="751" y="2370"/>
                      <a:pt x="1108" y="1656"/>
                    </a:cubicBezTo>
                    <a:lnTo>
                      <a:pt x="1346" y="108"/>
                    </a:lnTo>
                    <a:lnTo>
                      <a:pt x="608"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0" name="Google Shape;1430;p30"/>
              <p:cNvSpPr/>
              <p:nvPr/>
            </p:nvSpPr>
            <p:spPr>
              <a:xfrm>
                <a:off x="774675" y="1076850"/>
                <a:ext cx="18475" cy="38700"/>
              </a:xfrm>
              <a:custGeom>
                <a:avLst/>
                <a:gdLst/>
                <a:ahLst/>
                <a:cxnLst/>
                <a:rect l="l" t="t" r="r" b="b"/>
                <a:pathLst>
                  <a:path w="739" h="1548" extrusionOk="0">
                    <a:moveTo>
                      <a:pt x="239" y="0"/>
                    </a:moveTo>
                    <a:lnTo>
                      <a:pt x="1" y="1548"/>
                    </a:lnTo>
                    <a:cubicBezTo>
                      <a:pt x="251" y="1048"/>
                      <a:pt x="501" y="548"/>
                      <a:pt x="739" y="71"/>
                    </a:cubicBezTo>
                    <a:lnTo>
                      <a:pt x="23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1" name="Google Shape;1431;p30"/>
              <p:cNvSpPr/>
              <p:nvPr/>
            </p:nvSpPr>
            <p:spPr>
              <a:xfrm>
                <a:off x="623775" y="968200"/>
                <a:ext cx="212850" cy="110450"/>
              </a:xfrm>
              <a:custGeom>
                <a:avLst/>
                <a:gdLst/>
                <a:ahLst/>
                <a:cxnLst/>
                <a:rect l="l" t="t" r="r" b="b"/>
                <a:pathLst>
                  <a:path w="8514" h="4418" extrusionOk="0">
                    <a:moveTo>
                      <a:pt x="0" y="0"/>
                    </a:moveTo>
                    <a:cubicBezTo>
                      <a:pt x="250" y="1012"/>
                      <a:pt x="429" y="2036"/>
                      <a:pt x="548" y="3060"/>
                    </a:cubicBezTo>
                    <a:cubicBezTo>
                      <a:pt x="572" y="3215"/>
                      <a:pt x="584" y="3370"/>
                      <a:pt x="608" y="3536"/>
                    </a:cubicBezTo>
                    <a:lnTo>
                      <a:pt x="1120" y="3608"/>
                    </a:lnTo>
                    <a:lnTo>
                      <a:pt x="1858" y="3715"/>
                    </a:lnTo>
                    <a:lnTo>
                      <a:pt x="2596" y="3822"/>
                    </a:lnTo>
                    <a:lnTo>
                      <a:pt x="3346" y="3929"/>
                    </a:lnTo>
                    <a:lnTo>
                      <a:pt x="4084" y="4036"/>
                    </a:lnTo>
                    <a:lnTo>
                      <a:pt x="4822" y="4132"/>
                    </a:lnTo>
                    <a:lnTo>
                      <a:pt x="5572" y="4239"/>
                    </a:lnTo>
                    <a:lnTo>
                      <a:pt x="6299" y="4346"/>
                    </a:lnTo>
                    <a:lnTo>
                      <a:pt x="6811" y="4417"/>
                    </a:lnTo>
                    <a:cubicBezTo>
                      <a:pt x="6906" y="4239"/>
                      <a:pt x="7001" y="4060"/>
                      <a:pt x="7085" y="3882"/>
                    </a:cubicBezTo>
                    <a:cubicBezTo>
                      <a:pt x="7608" y="2882"/>
                      <a:pt x="8097" y="1989"/>
                      <a:pt x="8513" y="1310"/>
                    </a:cubicBezTo>
                    <a:cubicBezTo>
                      <a:pt x="5656" y="1024"/>
                      <a:pt x="2810" y="596"/>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2" name="Google Shape;1432;p30"/>
              <p:cNvSpPr/>
              <p:nvPr/>
            </p:nvSpPr>
            <p:spPr>
              <a:xfrm>
                <a:off x="326400" y="975625"/>
                <a:ext cx="13425" cy="48850"/>
              </a:xfrm>
              <a:custGeom>
                <a:avLst/>
                <a:gdLst/>
                <a:ahLst/>
                <a:cxnLst/>
                <a:rect l="l" t="t" r="r" b="b"/>
                <a:pathLst>
                  <a:path w="537" h="1954" extrusionOk="0">
                    <a:moveTo>
                      <a:pt x="37" y="1"/>
                    </a:moveTo>
                    <a:cubicBezTo>
                      <a:pt x="37" y="632"/>
                      <a:pt x="25" y="1287"/>
                      <a:pt x="1" y="1954"/>
                    </a:cubicBezTo>
                    <a:lnTo>
                      <a:pt x="537" y="144"/>
                    </a:lnTo>
                    <a:lnTo>
                      <a:pt x="3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3" name="Google Shape;1433;p30"/>
              <p:cNvSpPr/>
              <p:nvPr/>
            </p:nvSpPr>
            <p:spPr>
              <a:xfrm>
                <a:off x="324325" y="979200"/>
                <a:ext cx="33675" cy="118800"/>
              </a:xfrm>
              <a:custGeom>
                <a:avLst/>
                <a:gdLst/>
                <a:ahLst/>
                <a:cxnLst/>
                <a:rect l="l" t="t" r="r" b="b"/>
                <a:pathLst>
                  <a:path w="1347" h="4752" extrusionOk="0">
                    <a:moveTo>
                      <a:pt x="620" y="1"/>
                    </a:moveTo>
                    <a:lnTo>
                      <a:pt x="84" y="1811"/>
                    </a:lnTo>
                    <a:cubicBezTo>
                      <a:pt x="60" y="2775"/>
                      <a:pt x="36" y="3775"/>
                      <a:pt x="1" y="4751"/>
                    </a:cubicBezTo>
                    <a:lnTo>
                      <a:pt x="1346" y="203"/>
                    </a:lnTo>
                    <a:lnTo>
                      <a:pt x="62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4" name="Google Shape;1434;p30"/>
              <p:cNvSpPr/>
              <p:nvPr/>
            </p:nvSpPr>
            <p:spPr>
              <a:xfrm>
                <a:off x="322550" y="984275"/>
                <a:ext cx="53000" cy="185150"/>
              </a:xfrm>
              <a:custGeom>
                <a:avLst/>
                <a:gdLst/>
                <a:ahLst/>
                <a:cxnLst/>
                <a:rect l="l" t="t" r="r" b="b"/>
                <a:pathLst>
                  <a:path w="2120" h="7406" extrusionOk="0">
                    <a:moveTo>
                      <a:pt x="1405" y="0"/>
                    </a:moveTo>
                    <a:lnTo>
                      <a:pt x="72" y="4548"/>
                    </a:lnTo>
                    <a:cubicBezTo>
                      <a:pt x="36" y="5537"/>
                      <a:pt x="12" y="6501"/>
                      <a:pt x="0" y="7406"/>
                    </a:cubicBezTo>
                    <a:lnTo>
                      <a:pt x="2120" y="215"/>
                    </a:lnTo>
                    <a:lnTo>
                      <a:pt x="140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5" name="Google Shape;1435;p30"/>
              <p:cNvSpPr/>
              <p:nvPr/>
            </p:nvSpPr>
            <p:spPr>
              <a:xfrm>
                <a:off x="322550" y="989625"/>
                <a:ext cx="71150" cy="242925"/>
              </a:xfrm>
              <a:custGeom>
                <a:avLst/>
                <a:gdLst/>
                <a:ahLst/>
                <a:cxnLst/>
                <a:rect l="l" t="t" r="r" b="b"/>
                <a:pathLst>
                  <a:path w="2846" h="9717" extrusionOk="0">
                    <a:moveTo>
                      <a:pt x="2120" y="1"/>
                    </a:moveTo>
                    <a:lnTo>
                      <a:pt x="12" y="7192"/>
                    </a:lnTo>
                    <a:cubicBezTo>
                      <a:pt x="0" y="8132"/>
                      <a:pt x="12" y="8978"/>
                      <a:pt x="48" y="9716"/>
                    </a:cubicBezTo>
                    <a:lnTo>
                      <a:pt x="2846" y="191"/>
                    </a:lnTo>
                    <a:lnTo>
                      <a:pt x="212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6" name="Google Shape;1436;p30"/>
              <p:cNvSpPr/>
              <p:nvPr/>
            </p:nvSpPr>
            <p:spPr>
              <a:xfrm>
                <a:off x="323725" y="994400"/>
                <a:ext cx="87850" cy="246775"/>
              </a:xfrm>
              <a:custGeom>
                <a:avLst/>
                <a:gdLst/>
                <a:ahLst/>
                <a:cxnLst/>
                <a:rect l="l" t="t" r="r" b="b"/>
                <a:pathLst>
                  <a:path w="3514" h="9871" extrusionOk="0">
                    <a:moveTo>
                      <a:pt x="2799" y="0"/>
                    </a:moveTo>
                    <a:lnTo>
                      <a:pt x="1" y="9525"/>
                    </a:lnTo>
                    <a:cubicBezTo>
                      <a:pt x="1" y="9644"/>
                      <a:pt x="13" y="9751"/>
                      <a:pt x="25" y="9870"/>
                    </a:cubicBezTo>
                    <a:cubicBezTo>
                      <a:pt x="358" y="9430"/>
                      <a:pt x="727" y="8918"/>
                      <a:pt x="1120" y="8358"/>
                    </a:cubicBezTo>
                    <a:lnTo>
                      <a:pt x="3513" y="202"/>
                    </a:lnTo>
                    <a:lnTo>
                      <a:pt x="279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7" name="Google Shape;1437;p30"/>
              <p:cNvSpPr/>
              <p:nvPr/>
            </p:nvSpPr>
            <p:spPr>
              <a:xfrm>
                <a:off x="351725" y="999450"/>
                <a:ext cx="77700" cy="203925"/>
              </a:xfrm>
              <a:custGeom>
                <a:avLst/>
                <a:gdLst/>
                <a:ahLst/>
                <a:cxnLst/>
                <a:rect l="l" t="t" r="r" b="b"/>
                <a:pathLst>
                  <a:path w="3108" h="8157" extrusionOk="0">
                    <a:moveTo>
                      <a:pt x="2393" y="0"/>
                    </a:moveTo>
                    <a:lnTo>
                      <a:pt x="0" y="8156"/>
                    </a:lnTo>
                    <a:cubicBezTo>
                      <a:pt x="429" y="7549"/>
                      <a:pt x="881" y="6882"/>
                      <a:pt x="1357" y="6192"/>
                    </a:cubicBezTo>
                    <a:lnTo>
                      <a:pt x="3108" y="203"/>
                    </a:lnTo>
                    <a:lnTo>
                      <a:pt x="2393"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8" name="Google Shape;1438;p30"/>
              <p:cNvSpPr/>
              <p:nvPr/>
            </p:nvSpPr>
            <p:spPr>
              <a:xfrm>
                <a:off x="385350" y="1004500"/>
                <a:ext cx="61925" cy="149750"/>
              </a:xfrm>
              <a:custGeom>
                <a:avLst/>
                <a:gdLst/>
                <a:ahLst/>
                <a:cxnLst/>
                <a:rect l="l" t="t" r="r" b="b"/>
                <a:pathLst>
                  <a:path w="2477" h="5990" extrusionOk="0">
                    <a:moveTo>
                      <a:pt x="1763" y="1"/>
                    </a:moveTo>
                    <a:lnTo>
                      <a:pt x="0" y="5990"/>
                    </a:lnTo>
                    <a:cubicBezTo>
                      <a:pt x="453" y="5323"/>
                      <a:pt x="917" y="4632"/>
                      <a:pt x="1382" y="3942"/>
                    </a:cubicBezTo>
                    <a:lnTo>
                      <a:pt x="2477" y="191"/>
                    </a:lnTo>
                    <a:lnTo>
                      <a:pt x="176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9" name="Google Shape;1439;p30"/>
              <p:cNvSpPr/>
              <p:nvPr/>
            </p:nvSpPr>
            <p:spPr>
              <a:xfrm>
                <a:off x="419875" y="1009275"/>
                <a:ext cx="45575" cy="93775"/>
              </a:xfrm>
              <a:custGeom>
                <a:avLst/>
                <a:gdLst/>
                <a:ahLst/>
                <a:cxnLst/>
                <a:rect l="l" t="t" r="r" b="b"/>
                <a:pathLst>
                  <a:path w="1823" h="3751" extrusionOk="0">
                    <a:moveTo>
                      <a:pt x="1096" y="0"/>
                    </a:moveTo>
                    <a:lnTo>
                      <a:pt x="1" y="3751"/>
                    </a:lnTo>
                    <a:cubicBezTo>
                      <a:pt x="465" y="3060"/>
                      <a:pt x="917" y="2370"/>
                      <a:pt x="1370" y="1703"/>
                    </a:cubicBezTo>
                    <a:lnTo>
                      <a:pt x="1822" y="203"/>
                    </a:lnTo>
                    <a:lnTo>
                      <a:pt x="109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0" name="Google Shape;1440;p30"/>
              <p:cNvSpPr/>
              <p:nvPr/>
            </p:nvSpPr>
            <p:spPr>
              <a:xfrm>
                <a:off x="454100" y="1014325"/>
                <a:ext cx="23550" cy="37525"/>
              </a:xfrm>
              <a:custGeom>
                <a:avLst/>
                <a:gdLst/>
                <a:ahLst/>
                <a:cxnLst/>
                <a:rect l="l" t="t" r="r" b="b"/>
                <a:pathLst>
                  <a:path w="942" h="1501" extrusionOk="0">
                    <a:moveTo>
                      <a:pt x="441" y="1"/>
                    </a:moveTo>
                    <a:lnTo>
                      <a:pt x="1" y="1501"/>
                    </a:lnTo>
                    <a:cubicBezTo>
                      <a:pt x="322" y="1037"/>
                      <a:pt x="632" y="572"/>
                      <a:pt x="941" y="144"/>
                    </a:cubicBezTo>
                    <a:lnTo>
                      <a:pt x="44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1" name="Google Shape;1441;p30"/>
              <p:cNvSpPr/>
              <p:nvPr/>
            </p:nvSpPr>
            <p:spPr>
              <a:xfrm>
                <a:off x="323725" y="886350"/>
                <a:ext cx="206300" cy="131575"/>
              </a:xfrm>
              <a:custGeom>
                <a:avLst/>
                <a:gdLst/>
                <a:ahLst/>
                <a:cxnLst/>
                <a:rect l="l" t="t" r="r" b="b"/>
                <a:pathLst>
                  <a:path w="8252" h="5263" extrusionOk="0">
                    <a:moveTo>
                      <a:pt x="1" y="0"/>
                    </a:moveTo>
                    <a:cubicBezTo>
                      <a:pt x="120" y="1036"/>
                      <a:pt x="168" y="2072"/>
                      <a:pt x="156" y="3108"/>
                    </a:cubicBezTo>
                    <a:lnTo>
                      <a:pt x="156" y="3584"/>
                    </a:lnTo>
                    <a:lnTo>
                      <a:pt x="656" y="3715"/>
                    </a:lnTo>
                    <a:lnTo>
                      <a:pt x="1370" y="3917"/>
                    </a:lnTo>
                    <a:lnTo>
                      <a:pt x="2084" y="4120"/>
                    </a:lnTo>
                    <a:lnTo>
                      <a:pt x="2799" y="4322"/>
                    </a:lnTo>
                    <a:lnTo>
                      <a:pt x="3513" y="4524"/>
                    </a:lnTo>
                    <a:lnTo>
                      <a:pt x="4228" y="4715"/>
                    </a:lnTo>
                    <a:lnTo>
                      <a:pt x="4954" y="4917"/>
                    </a:lnTo>
                    <a:lnTo>
                      <a:pt x="5668" y="5120"/>
                    </a:lnTo>
                    <a:lnTo>
                      <a:pt x="6156" y="5263"/>
                    </a:lnTo>
                    <a:cubicBezTo>
                      <a:pt x="6275" y="5084"/>
                      <a:pt x="6394" y="4929"/>
                      <a:pt x="6502" y="4763"/>
                    </a:cubicBezTo>
                    <a:cubicBezTo>
                      <a:pt x="7156" y="3834"/>
                      <a:pt x="7752" y="3012"/>
                      <a:pt x="8252" y="2393"/>
                    </a:cubicBezTo>
                    <a:cubicBezTo>
                      <a:pt x="5466" y="1750"/>
                      <a:pt x="2704" y="953"/>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2" name="Google Shape;1442;p30"/>
              <p:cNvSpPr/>
              <p:nvPr/>
            </p:nvSpPr>
            <p:spPr>
              <a:xfrm>
                <a:off x="19225" y="864025"/>
                <a:ext cx="17900" cy="48525"/>
              </a:xfrm>
              <a:custGeom>
                <a:avLst/>
                <a:gdLst/>
                <a:ahLst/>
                <a:cxnLst/>
                <a:rect l="l" t="t" r="r" b="b"/>
                <a:pathLst>
                  <a:path w="716" h="1941" extrusionOk="0">
                    <a:moveTo>
                      <a:pt x="227" y="0"/>
                    </a:moveTo>
                    <a:cubicBezTo>
                      <a:pt x="167" y="619"/>
                      <a:pt x="84" y="1274"/>
                      <a:pt x="1" y="1941"/>
                    </a:cubicBezTo>
                    <a:lnTo>
                      <a:pt x="715" y="191"/>
                    </a:lnTo>
                    <a:lnTo>
                      <a:pt x="22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3" name="Google Shape;1443;p30"/>
              <p:cNvSpPr/>
              <p:nvPr/>
            </p:nvSpPr>
            <p:spPr>
              <a:xfrm>
                <a:off x="9400" y="868775"/>
                <a:ext cx="44675" cy="116400"/>
              </a:xfrm>
              <a:custGeom>
                <a:avLst/>
                <a:gdLst/>
                <a:ahLst/>
                <a:cxnLst/>
                <a:rect l="l" t="t" r="r" b="b"/>
                <a:pathLst>
                  <a:path w="1787" h="4656" extrusionOk="0">
                    <a:moveTo>
                      <a:pt x="1108" y="1"/>
                    </a:moveTo>
                    <a:lnTo>
                      <a:pt x="394" y="1751"/>
                    </a:lnTo>
                    <a:cubicBezTo>
                      <a:pt x="263" y="2703"/>
                      <a:pt x="132" y="3692"/>
                      <a:pt x="1" y="4656"/>
                    </a:cubicBezTo>
                    <a:lnTo>
                      <a:pt x="1787" y="274"/>
                    </a:lnTo>
                    <a:lnTo>
                      <a:pt x="1108"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4" name="Google Shape;1444;p30"/>
              <p:cNvSpPr/>
              <p:nvPr/>
            </p:nvSpPr>
            <p:spPr>
              <a:xfrm>
                <a:off x="775" y="875625"/>
                <a:ext cx="71175" cy="180700"/>
              </a:xfrm>
              <a:custGeom>
                <a:avLst/>
                <a:gdLst/>
                <a:ahLst/>
                <a:cxnLst/>
                <a:rect l="l" t="t" r="r" b="b"/>
                <a:pathLst>
                  <a:path w="2847" h="7228" extrusionOk="0">
                    <a:moveTo>
                      <a:pt x="2144" y="0"/>
                    </a:moveTo>
                    <a:lnTo>
                      <a:pt x="358" y="4382"/>
                    </a:lnTo>
                    <a:cubicBezTo>
                      <a:pt x="227" y="5370"/>
                      <a:pt x="96" y="6323"/>
                      <a:pt x="1" y="7228"/>
                    </a:cubicBezTo>
                    <a:lnTo>
                      <a:pt x="2846" y="274"/>
                    </a:lnTo>
                    <a:lnTo>
                      <a:pt x="214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5" name="Google Shape;1445;p30"/>
              <p:cNvSpPr/>
              <p:nvPr/>
            </p:nvSpPr>
            <p:spPr>
              <a:xfrm>
                <a:off x="-4875" y="882475"/>
                <a:ext cx="93775" cy="236350"/>
              </a:xfrm>
              <a:custGeom>
                <a:avLst/>
                <a:gdLst/>
                <a:ahLst/>
                <a:cxnLst/>
                <a:rect l="l" t="t" r="r" b="b"/>
                <a:pathLst>
                  <a:path w="3751" h="9454" extrusionOk="0">
                    <a:moveTo>
                      <a:pt x="3060" y="0"/>
                    </a:moveTo>
                    <a:lnTo>
                      <a:pt x="215" y="6942"/>
                    </a:lnTo>
                    <a:cubicBezTo>
                      <a:pt x="119" y="7870"/>
                      <a:pt x="36" y="8728"/>
                      <a:pt x="0" y="9454"/>
                    </a:cubicBezTo>
                    <a:lnTo>
                      <a:pt x="3751" y="274"/>
                    </a:lnTo>
                    <a:lnTo>
                      <a:pt x="306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6" name="Google Shape;1446;p30"/>
              <p:cNvSpPr/>
              <p:nvPr/>
            </p:nvSpPr>
            <p:spPr>
              <a:xfrm>
                <a:off x="-5175" y="889325"/>
                <a:ext cx="111350" cy="238150"/>
              </a:xfrm>
              <a:custGeom>
                <a:avLst/>
                <a:gdLst/>
                <a:ahLst/>
                <a:cxnLst/>
                <a:rect l="l" t="t" r="r" b="b"/>
                <a:pathLst>
                  <a:path w="4454" h="9526" extrusionOk="0">
                    <a:moveTo>
                      <a:pt x="3763" y="0"/>
                    </a:moveTo>
                    <a:lnTo>
                      <a:pt x="12" y="9180"/>
                    </a:lnTo>
                    <a:cubicBezTo>
                      <a:pt x="12" y="9299"/>
                      <a:pt x="0" y="9418"/>
                      <a:pt x="0" y="9525"/>
                    </a:cubicBezTo>
                    <a:cubicBezTo>
                      <a:pt x="370" y="9120"/>
                      <a:pt x="786" y="8656"/>
                      <a:pt x="1239" y="8144"/>
                    </a:cubicBezTo>
                    <a:lnTo>
                      <a:pt x="4453" y="274"/>
                    </a:lnTo>
                    <a:lnTo>
                      <a:pt x="376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7" name="Google Shape;1447;p30"/>
              <p:cNvSpPr/>
              <p:nvPr/>
            </p:nvSpPr>
            <p:spPr>
              <a:xfrm>
                <a:off x="25775" y="896150"/>
                <a:ext cx="97650" cy="196775"/>
              </a:xfrm>
              <a:custGeom>
                <a:avLst/>
                <a:gdLst/>
                <a:ahLst/>
                <a:cxnLst/>
                <a:rect l="l" t="t" r="r" b="b"/>
                <a:pathLst>
                  <a:path w="3906" h="7871" extrusionOk="0">
                    <a:moveTo>
                      <a:pt x="3215" y="1"/>
                    </a:moveTo>
                    <a:lnTo>
                      <a:pt x="1" y="7871"/>
                    </a:lnTo>
                    <a:cubicBezTo>
                      <a:pt x="489" y="7311"/>
                      <a:pt x="1013" y="6692"/>
                      <a:pt x="1548" y="6049"/>
                    </a:cubicBezTo>
                    <a:lnTo>
                      <a:pt x="3906" y="275"/>
                    </a:lnTo>
                    <a:lnTo>
                      <a:pt x="3215"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8" name="Google Shape;1448;p30"/>
              <p:cNvSpPr/>
              <p:nvPr/>
            </p:nvSpPr>
            <p:spPr>
              <a:xfrm>
                <a:off x="64475" y="903000"/>
                <a:ext cx="76525" cy="144400"/>
              </a:xfrm>
              <a:custGeom>
                <a:avLst/>
                <a:gdLst/>
                <a:ahLst/>
                <a:cxnLst/>
                <a:rect l="l" t="t" r="r" b="b"/>
                <a:pathLst>
                  <a:path w="3061" h="5776" extrusionOk="0">
                    <a:moveTo>
                      <a:pt x="2358" y="1"/>
                    </a:moveTo>
                    <a:lnTo>
                      <a:pt x="0" y="5775"/>
                    </a:lnTo>
                    <a:cubicBezTo>
                      <a:pt x="512" y="5168"/>
                      <a:pt x="1036" y="4525"/>
                      <a:pt x="1572" y="3882"/>
                    </a:cubicBezTo>
                    <a:lnTo>
                      <a:pt x="3060" y="275"/>
                    </a:lnTo>
                    <a:lnTo>
                      <a:pt x="235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9" name="Google Shape;1449;p30"/>
              <p:cNvSpPr/>
              <p:nvPr/>
            </p:nvSpPr>
            <p:spPr>
              <a:xfrm>
                <a:off x="103775" y="909850"/>
                <a:ext cx="54475" cy="90225"/>
              </a:xfrm>
              <a:custGeom>
                <a:avLst/>
                <a:gdLst/>
                <a:ahLst/>
                <a:cxnLst/>
                <a:rect l="l" t="t" r="r" b="b"/>
                <a:pathLst>
                  <a:path w="2179" h="3609" extrusionOk="0">
                    <a:moveTo>
                      <a:pt x="1488" y="1"/>
                    </a:moveTo>
                    <a:lnTo>
                      <a:pt x="0" y="3608"/>
                    </a:lnTo>
                    <a:cubicBezTo>
                      <a:pt x="536" y="2977"/>
                      <a:pt x="1060" y="2334"/>
                      <a:pt x="1584" y="1715"/>
                    </a:cubicBezTo>
                    <a:lnTo>
                      <a:pt x="2179" y="275"/>
                    </a:lnTo>
                    <a:lnTo>
                      <a:pt x="1488"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0" name="Google Shape;1450;p30"/>
              <p:cNvSpPr/>
              <p:nvPr/>
            </p:nvSpPr>
            <p:spPr>
              <a:xfrm>
                <a:off x="143350" y="916700"/>
                <a:ext cx="26825" cy="36050"/>
              </a:xfrm>
              <a:custGeom>
                <a:avLst/>
                <a:gdLst/>
                <a:ahLst/>
                <a:cxnLst/>
                <a:rect l="l" t="t" r="r" b="b"/>
                <a:pathLst>
                  <a:path w="1073" h="1442" extrusionOk="0">
                    <a:moveTo>
                      <a:pt x="596" y="1"/>
                    </a:moveTo>
                    <a:lnTo>
                      <a:pt x="1" y="1441"/>
                    </a:lnTo>
                    <a:cubicBezTo>
                      <a:pt x="370" y="1013"/>
                      <a:pt x="727" y="584"/>
                      <a:pt x="1072" y="179"/>
                    </a:cubicBezTo>
                    <a:lnTo>
                      <a:pt x="59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1" name="Google Shape;1451;p30"/>
              <p:cNvSpPr/>
              <p:nvPr/>
            </p:nvSpPr>
            <p:spPr>
              <a:xfrm>
                <a:off x="24875" y="774725"/>
                <a:ext cx="204825" cy="146475"/>
              </a:xfrm>
              <a:custGeom>
                <a:avLst/>
                <a:gdLst/>
                <a:ahLst/>
                <a:cxnLst/>
                <a:rect l="l" t="t" r="r" b="b"/>
                <a:pathLst>
                  <a:path w="8193" h="5859" extrusionOk="0">
                    <a:moveTo>
                      <a:pt x="227" y="0"/>
                    </a:moveTo>
                    <a:lnTo>
                      <a:pt x="227" y="0"/>
                    </a:lnTo>
                    <a:cubicBezTo>
                      <a:pt x="239" y="1036"/>
                      <a:pt x="180" y="2072"/>
                      <a:pt x="60" y="3108"/>
                    </a:cubicBezTo>
                    <a:cubicBezTo>
                      <a:pt x="37" y="3251"/>
                      <a:pt x="25" y="3417"/>
                      <a:pt x="1" y="3572"/>
                    </a:cubicBezTo>
                    <a:lnTo>
                      <a:pt x="489" y="3763"/>
                    </a:lnTo>
                    <a:lnTo>
                      <a:pt x="1180" y="4036"/>
                    </a:lnTo>
                    <a:lnTo>
                      <a:pt x="1870" y="4310"/>
                    </a:lnTo>
                    <a:lnTo>
                      <a:pt x="2561" y="4584"/>
                    </a:lnTo>
                    <a:lnTo>
                      <a:pt x="3251" y="4858"/>
                    </a:lnTo>
                    <a:lnTo>
                      <a:pt x="3942" y="5132"/>
                    </a:lnTo>
                    <a:lnTo>
                      <a:pt x="4632" y="5406"/>
                    </a:lnTo>
                    <a:lnTo>
                      <a:pt x="5335" y="5680"/>
                    </a:lnTo>
                    <a:lnTo>
                      <a:pt x="5811" y="5858"/>
                    </a:lnTo>
                    <a:lnTo>
                      <a:pt x="6204" y="5406"/>
                    </a:lnTo>
                    <a:cubicBezTo>
                      <a:pt x="6954" y="4548"/>
                      <a:pt x="7633" y="3786"/>
                      <a:pt x="8192" y="3227"/>
                    </a:cubicBezTo>
                    <a:cubicBezTo>
                      <a:pt x="5478" y="2298"/>
                      <a:pt x="2823" y="1215"/>
                      <a:pt x="2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2" name="Google Shape;1452;p30"/>
              <p:cNvSpPr/>
              <p:nvPr/>
            </p:nvSpPr>
            <p:spPr>
              <a:xfrm>
                <a:off x="1588775" y="1078925"/>
                <a:ext cx="19975" cy="46750"/>
              </a:xfrm>
              <a:custGeom>
                <a:avLst/>
                <a:gdLst/>
                <a:ahLst/>
                <a:cxnLst/>
                <a:rect l="l" t="t" r="r" b="b"/>
                <a:pathLst>
                  <a:path w="799" h="1870" extrusionOk="0">
                    <a:moveTo>
                      <a:pt x="512" y="0"/>
                    </a:moveTo>
                    <a:lnTo>
                      <a:pt x="0" y="84"/>
                    </a:lnTo>
                    <a:cubicBezTo>
                      <a:pt x="262" y="655"/>
                      <a:pt x="536" y="1251"/>
                      <a:pt x="798" y="1870"/>
                    </a:cubicBezTo>
                    <a:lnTo>
                      <a:pt x="51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3" name="Google Shape;1453;p30"/>
              <p:cNvSpPr/>
              <p:nvPr/>
            </p:nvSpPr>
            <p:spPr>
              <a:xfrm>
                <a:off x="1601575" y="1075950"/>
                <a:ext cx="36325" cy="117000"/>
              </a:xfrm>
              <a:custGeom>
                <a:avLst/>
                <a:gdLst/>
                <a:ahLst/>
                <a:cxnLst/>
                <a:rect l="l" t="t" r="r" b="b"/>
                <a:pathLst>
                  <a:path w="1453" h="4680" extrusionOk="0">
                    <a:moveTo>
                      <a:pt x="739" y="0"/>
                    </a:moveTo>
                    <a:lnTo>
                      <a:pt x="0" y="119"/>
                    </a:lnTo>
                    <a:lnTo>
                      <a:pt x="286" y="1989"/>
                    </a:lnTo>
                    <a:cubicBezTo>
                      <a:pt x="679" y="2870"/>
                      <a:pt x="1072" y="3775"/>
                      <a:pt x="1453" y="4679"/>
                    </a:cubicBezTo>
                    <a:lnTo>
                      <a:pt x="73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4" name="Google Shape;1454;p30"/>
              <p:cNvSpPr/>
              <p:nvPr/>
            </p:nvSpPr>
            <p:spPr>
              <a:xfrm>
                <a:off x="1620025" y="1072675"/>
                <a:ext cx="47050" cy="185450"/>
              </a:xfrm>
              <a:custGeom>
                <a:avLst/>
                <a:gdLst/>
                <a:ahLst/>
                <a:cxnLst/>
                <a:rect l="l" t="t" r="r" b="b"/>
                <a:pathLst>
                  <a:path w="1882" h="7418" extrusionOk="0">
                    <a:moveTo>
                      <a:pt x="727" y="0"/>
                    </a:moveTo>
                    <a:lnTo>
                      <a:pt x="1" y="131"/>
                    </a:lnTo>
                    <a:lnTo>
                      <a:pt x="715" y="4810"/>
                    </a:lnTo>
                    <a:cubicBezTo>
                      <a:pt x="1120" y="5715"/>
                      <a:pt x="1501" y="6608"/>
                      <a:pt x="1882" y="7418"/>
                    </a:cubicBezTo>
                    <a:lnTo>
                      <a:pt x="72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5" name="Google Shape;1455;p30"/>
              <p:cNvSpPr/>
              <p:nvPr/>
            </p:nvSpPr>
            <p:spPr>
              <a:xfrm>
                <a:off x="1638175" y="1069700"/>
                <a:ext cx="56300" cy="245000"/>
              </a:xfrm>
              <a:custGeom>
                <a:avLst/>
                <a:gdLst/>
                <a:ahLst/>
                <a:cxnLst/>
                <a:rect l="l" t="t" r="r" b="b"/>
                <a:pathLst>
                  <a:path w="2252" h="9800" extrusionOk="0">
                    <a:moveTo>
                      <a:pt x="739" y="0"/>
                    </a:moveTo>
                    <a:lnTo>
                      <a:pt x="1" y="119"/>
                    </a:lnTo>
                    <a:lnTo>
                      <a:pt x="1156" y="7537"/>
                    </a:lnTo>
                    <a:cubicBezTo>
                      <a:pt x="1537" y="8394"/>
                      <a:pt x="1918" y="9168"/>
                      <a:pt x="2251" y="9799"/>
                    </a:cubicBezTo>
                    <a:lnTo>
                      <a:pt x="73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6" name="Google Shape;1456;p30"/>
              <p:cNvSpPr/>
              <p:nvPr/>
            </p:nvSpPr>
            <p:spPr>
              <a:xfrm>
                <a:off x="1656650" y="1066425"/>
                <a:ext cx="50900" cy="255700"/>
              </a:xfrm>
              <a:custGeom>
                <a:avLst/>
                <a:gdLst/>
                <a:ahLst/>
                <a:cxnLst/>
                <a:rect l="l" t="t" r="r" b="b"/>
                <a:pathLst>
                  <a:path w="2036" h="10228" extrusionOk="0">
                    <a:moveTo>
                      <a:pt x="726" y="0"/>
                    </a:moveTo>
                    <a:lnTo>
                      <a:pt x="0" y="131"/>
                    </a:lnTo>
                    <a:lnTo>
                      <a:pt x="1512" y="9930"/>
                    </a:lnTo>
                    <a:cubicBezTo>
                      <a:pt x="1572" y="10037"/>
                      <a:pt x="1631" y="10144"/>
                      <a:pt x="1679" y="10228"/>
                    </a:cubicBezTo>
                    <a:cubicBezTo>
                      <a:pt x="1798" y="9692"/>
                      <a:pt x="1917" y="9073"/>
                      <a:pt x="2036" y="8406"/>
                    </a:cubicBezTo>
                    <a:lnTo>
                      <a:pt x="72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7" name="Google Shape;1457;p30"/>
              <p:cNvSpPr/>
              <p:nvPr/>
            </p:nvSpPr>
            <p:spPr>
              <a:xfrm>
                <a:off x="1674800" y="1063450"/>
                <a:ext cx="42275" cy="213150"/>
              </a:xfrm>
              <a:custGeom>
                <a:avLst/>
                <a:gdLst/>
                <a:ahLst/>
                <a:cxnLst/>
                <a:rect l="l" t="t" r="r" b="b"/>
                <a:pathLst>
                  <a:path w="1691" h="8526" extrusionOk="0">
                    <a:moveTo>
                      <a:pt x="738" y="0"/>
                    </a:moveTo>
                    <a:lnTo>
                      <a:pt x="0" y="131"/>
                    </a:lnTo>
                    <a:lnTo>
                      <a:pt x="1310" y="8525"/>
                    </a:lnTo>
                    <a:cubicBezTo>
                      <a:pt x="1441" y="7799"/>
                      <a:pt x="1560" y="7001"/>
                      <a:pt x="1691" y="6180"/>
                    </a:cubicBezTo>
                    <a:lnTo>
                      <a:pt x="73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8" name="Google Shape;1458;p30"/>
              <p:cNvSpPr/>
              <p:nvPr/>
            </p:nvSpPr>
            <p:spPr>
              <a:xfrm>
                <a:off x="1693250" y="1060475"/>
                <a:ext cx="33350" cy="157475"/>
              </a:xfrm>
              <a:custGeom>
                <a:avLst/>
                <a:gdLst/>
                <a:ahLst/>
                <a:cxnLst/>
                <a:rect l="l" t="t" r="r" b="b"/>
                <a:pathLst>
                  <a:path w="1334" h="6299" extrusionOk="0">
                    <a:moveTo>
                      <a:pt x="739" y="0"/>
                    </a:moveTo>
                    <a:lnTo>
                      <a:pt x="0" y="119"/>
                    </a:lnTo>
                    <a:lnTo>
                      <a:pt x="965" y="6299"/>
                    </a:lnTo>
                    <a:cubicBezTo>
                      <a:pt x="1084" y="5501"/>
                      <a:pt x="1215" y="4679"/>
                      <a:pt x="1334" y="3858"/>
                    </a:cubicBezTo>
                    <a:lnTo>
                      <a:pt x="73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9" name="Google Shape;1459;p30"/>
              <p:cNvSpPr/>
              <p:nvPr/>
            </p:nvSpPr>
            <p:spPr>
              <a:xfrm>
                <a:off x="1711700" y="1057500"/>
                <a:ext cx="24150" cy="99425"/>
              </a:xfrm>
              <a:custGeom>
                <a:avLst/>
                <a:gdLst/>
                <a:ahLst/>
                <a:cxnLst/>
                <a:rect l="l" t="t" r="r" b="b"/>
                <a:pathLst>
                  <a:path w="966" h="3977" extrusionOk="0">
                    <a:moveTo>
                      <a:pt x="727" y="0"/>
                    </a:moveTo>
                    <a:lnTo>
                      <a:pt x="1" y="119"/>
                    </a:lnTo>
                    <a:lnTo>
                      <a:pt x="596" y="3977"/>
                    </a:lnTo>
                    <a:cubicBezTo>
                      <a:pt x="715" y="3155"/>
                      <a:pt x="846" y="2346"/>
                      <a:pt x="965" y="1548"/>
                    </a:cubicBezTo>
                    <a:lnTo>
                      <a:pt x="72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0" name="Google Shape;1460;p30"/>
              <p:cNvSpPr/>
              <p:nvPr/>
            </p:nvSpPr>
            <p:spPr>
              <a:xfrm>
                <a:off x="1729850" y="1055100"/>
                <a:ext cx="12525" cy="41100"/>
              </a:xfrm>
              <a:custGeom>
                <a:avLst/>
                <a:gdLst/>
                <a:ahLst/>
                <a:cxnLst/>
                <a:rect l="l" t="t" r="r" b="b"/>
                <a:pathLst>
                  <a:path w="501" h="1644" extrusionOk="0">
                    <a:moveTo>
                      <a:pt x="501" y="1"/>
                    </a:moveTo>
                    <a:lnTo>
                      <a:pt x="1" y="84"/>
                    </a:lnTo>
                    <a:lnTo>
                      <a:pt x="239" y="1644"/>
                    </a:lnTo>
                    <a:cubicBezTo>
                      <a:pt x="334" y="1084"/>
                      <a:pt x="418" y="525"/>
                      <a:pt x="50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1" name="Google Shape;1461;p30"/>
              <p:cNvSpPr/>
              <p:nvPr/>
            </p:nvSpPr>
            <p:spPr>
              <a:xfrm>
                <a:off x="1547400" y="968200"/>
                <a:ext cx="211950" cy="112825"/>
              </a:xfrm>
              <a:custGeom>
                <a:avLst/>
                <a:gdLst/>
                <a:ahLst/>
                <a:cxnLst/>
                <a:rect l="l" t="t" r="r" b="b"/>
                <a:pathLst>
                  <a:path w="8478" h="4513" extrusionOk="0">
                    <a:moveTo>
                      <a:pt x="8478" y="0"/>
                    </a:moveTo>
                    <a:lnTo>
                      <a:pt x="8478" y="0"/>
                    </a:lnTo>
                    <a:cubicBezTo>
                      <a:pt x="5680" y="596"/>
                      <a:pt x="2858" y="1048"/>
                      <a:pt x="0" y="1334"/>
                    </a:cubicBezTo>
                    <a:cubicBezTo>
                      <a:pt x="548" y="2227"/>
                      <a:pt x="1036" y="3144"/>
                      <a:pt x="1453" y="4084"/>
                    </a:cubicBezTo>
                    <a:cubicBezTo>
                      <a:pt x="1524" y="4227"/>
                      <a:pt x="1584" y="4370"/>
                      <a:pt x="1655" y="4513"/>
                    </a:cubicBezTo>
                    <a:lnTo>
                      <a:pt x="2167" y="4429"/>
                    </a:lnTo>
                    <a:lnTo>
                      <a:pt x="2894" y="4310"/>
                    </a:lnTo>
                    <a:lnTo>
                      <a:pt x="3632" y="4179"/>
                    </a:lnTo>
                    <a:lnTo>
                      <a:pt x="4370" y="4060"/>
                    </a:lnTo>
                    <a:lnTo>
                      <a:pt x="5096" y="3941"/>
                    </a:lnTo>
                    <a:lnTo>
                      <a:pt x="5834" y="3810"/>
                    </a:lnTo>
                    <a:lnTo>
                      <a:pt x="6573" y="3691"/>
                    </a:lnTo>
                    <a:lnTo>
                      <a:pt x="7299" y="3560"/>
                    </a:lnTo>
                    <a:lnTo>
                      <a:pt x="7811" y="3477"/>
                    </a:lnTo>
                    <a:cubicBezTo>
                      <a:pt x="7835" y="3274"/>
                      <a:pt x="7870" y="3084"/>
                      <a:pt x="7906" y="2882"/>
                    </a:cubicBezTo>
                    <a:cubicBezTo>
                      <a:pt x="8097" y="1762"/>
                      <a:pt x="8287" y="774"/>
                      <a:pt x="84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2" name="Google Shape;1462;p30"/>
              <p:cNvSpPr/>
              <p:nvPr/>
            </p:nvSpPr>
            <p:spPr>
              <a:xfrm>
                <a:off x="1883450" y="1023250"/>
                <a:ext cx="24725" cy="45575"/>
              </a:xfrm>
              <a:custGeom>
                <a:avLst/>
                <a:gdLst/>
                <a:ahLst/>
                <a:cxnLst/>
                <a:rect l="l" t="t" r="r" b="b"/>
                <a:pathLst>
                  <a:path w="989" h="1823" extrusionOk="0">
                    <a:moveTo>
                      <a:pt x="501" y="1"/>
                    </a:moveTo>
                    <a:lnTo>
                      <a:pt x="1" y="144"/>
                    </a:lnTo>
                    <a:cubicBezTo>
                      <a:pt x="322" y="680"/>
                      <a:pt x="644" y="1239"/>
                      <a:pt x="989" y="1823"/>
                    </a:cubicBezTo>
                    <a:lnTo>
                      <a:pt x="50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3" name="Google Shape;1463;p30"/>
              <p:cNvSpPr/>
              <p:nvPr/>
            </p:nvSpPr>
            <p:spPr>
              <a:xfrm>
                <a:off x="1895950" y="1018200"/>
                <a:ext cx="48250" cy="114325"/>
              </a:xfrm>
              <a:custGeom>
                <a:avLst/>
                <a:gdLst/>
                <a:ahLst/>
                <a:cxnLst/>
                <a:rect l="l" t="t" r="r" b="b"/>
                <a:pathLst>
                  <a:path w="1930" h="4573" extrusionOk="0">
                    <a:moveTo>
                      <a:pt x="715" y="1"/>
                    </a:moveTo>
                    <a:lnTo>
                      <a:pt x="1" y="203"/>
                    </a:lnTo>
                    <a:lnTo>
                      <a:pt x="489" y="2025"/>
                    </a:lnTo>
                    <a:cubicBezTo>
                      <a:pt x="965" y="2858"/>
                      <a:pt x="1453" y="3727"/>
                      <a:pt x="1929" y="4573"/>
                    </a:cubicBezTo>
                    <a:lnTo>
                      <a:pt x="715"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4" name="Google Shape;1464;p30"/>
              <p:cNvSpPr/>
              <p:nvPr/>
            </p:nvSpPr>
            <p:spPr>
              <a:xfrm>
                <a:off x="1913525" y="1013150"/>
                <a:ext cx="66400" cy="181300"/>
              </a:xfrm>
              <a:custGeom>
                <a:avLst/>
                <a:gdLst/>
                <a:ahLst/>
                <a:cxnLst/>
                <a:rect l="l" t="t" r="r" b="b"/>
                <a:pathLst>
                  <a:path w="2656" h="7252" extrusionOk="0">
                    <a:moveTo>
                      <a:pt x="726" y="0"/>
                    </a:moveTo>
                    <a:lnTo>
                      <a:pt x="0" y="203"/>
                    </a:lnTo>
                    <a:lnTo>
                      <a:pt x="1226" y="4775"/>
                    </a:lnTo>
                    <a:cubicBezTo>
                      <a:pt x="1715" y="5644"/>
                      <a:pt x="2203" y="6477"/>
                      <a:pt x="2655" y="7251"/>
                    </a:cubicBezTo>
                    <a:lnTo>
                      <a:pt x="72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5" name="Google Shape;1465;p30"/>
              <p:cNvSpPr/>
              <p:nvPr/>
            </p:nvSpPr>
            <p:spPr>
              <a:xfrm>
                <a:off x="1931375" y="1008075"/>
                <a:ext cx="81875" cy="239650"/>
              </a:xfrm>
              <a:custGeom>
                <a:avLst/>
                <a:gdLst/>
                <a:ahLst/>
                <a:cxnLst/>
                <a:rect l="l" t="t" r="r" b="b"/>
                <a:pathLst>
                  <a:path w="3275" h="9586" extrusionOk="0">
                    <a:moveTo>
                      <a:pt x="715" y="1"/>
                    </a:moveTo>
                    <a:lnTo>
                      <a:pt x="0" y="203"/>
                    </a:lnTo>
                    <a:lnTo>
                      <a:pt x="1941" y="7454"/>
                    </a:lnTo>
                    <a:cubicBezTo>
                      <a:pt x="2417" y="8264"/>
                      <a:pt x="2870" y="8990"/>
                      <a:pt x="3275" y="9585"/>
                    </a:cubicBezTo>
                    <a:lnTo>
                      <a:pt x="715"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6" name="Google Shape;1466;p30"/>
              <p:cNvSpPr/>
              <p:nvPr/>
            </p:nvSpPr>
            <p:spPr>
              <a:xfrm>
                <a:off x="1949225" y="1003025"/>
                <a:ext cx="72950" cy="251825"/>
              </a:xfrm>
              <a:custGeom>
                <a:avLst/>
                <a:gdLst/>
                <a:ahLst/>
                <a:cxnLst/>
                <a:rect l="l" t="t" r="r" b="b"/>
                <a:pathLst>
                  <a:path w="2918" h="10073" extrusionOk="0">
                    <a:moveTo>
                      <a:pt x="727" y="0"/>
                    </a:moveTo>
                    <a:lnTo>
                      <a:pt x="1" y="203"/>
                    </a:lnTo>
                    <a:lnTo>
                      <a:pt x="2573" y="9787"/>
                    </a:lnTo>
                    <a:cubicBezTo>
                      <a:pt x="2632" y="9882"/>
                      <a:pt x="2704" y="9978"/>
                      <a:pt x="2763" y="10073"/>
                    </a:cubicBezTo>
                    <a:cubicBezTo>
                      <a:pt x="2823" y="9525"/>
                      <a:pt x="2870" y="8894"/>
                      <a:pt x="2918" y="8216"/>
                    </a:cubicBezTo>
                    <a:lnTo>
                      <a:pt x="72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7" name="Google Shape;1467;p30"/>
              <p:cNvSpPr/>
              <p:nvPr/>
            </p:nvSpPr>
            <p:spPr>
              <a:xfrm>
                <a:off x="1967400" y="997950"/>
                <a:ext cx="58350" cy="210475"/>
              </a:xfrm>
              <a:custGeom>
                <a:avLst/>
                <a:gdLst/>
                <a:ahLst/>
                <a:cxnLst/>
                <a:rect l="l" t="t" r="r" b="b"/>
                <a:pathLst>
                  <a:path w="2334" h="8419" extrusionOk="0">
                    <a:moveTo>
                      <a:pt x="715" y="1"/>
                    </a:moveTo>
                    <a:lnTo>
                      <a:pt x="0" y="203"/>
                    </a:lnTo>
                    <a:lnTo>
                      <a:pt x="2203" y="8419"/>
                    </a:lnTo>
                    <a:cubicBezTo>
                      <a:pt x="2250" y="7680"/>
                      <a:pt x="2286" y="6883"/>
                      <a:pt x="2334" y="6037"/>
                    </a:cubicBezTo>
                    <a:lnTo>
                      <a:pt x="715"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8" name="Google Shape;1468;p30"/>
              <p:cNvSpPr/>
              <p:nvPr/>
            </p:nvSpPr>
            <p:spPr>
              <a:xfrm>
                <a:off x="1985250" y="993200"/>
                <a:ext cx="42875" cy="155700"/>
              </a:xfrm>
              <a:custGeom>
                <a:avLst/>
                <a:gdLst/>
                <a:ahLst/>
                <a:cxnLst/>
                <a:rect l="l" t="t" r="r" b="b"/>
                <a:pathLst>
                  <a:path w="1715" h="6228" extrusionOk="0">
                    <a:moveTo>
                      <a:pt x="715" y="0"/>
                    </a:moveTo>
                    <a:lnTo>
                      <a:pt x="1" y="191"/>
                    </a:lnTo>
                    <a:lnTo>
                      <a:pt x="1608" y="6227"/>
                    </a:lnTo>
                    <a:cubicBezTo>
                      <a:pt x="1644" y="5430"/>
                      <a:pt x="1679" y="4596"/>
                      <a:pt x="1715" y="3763"/>
                    </a:cubicBezTo>
                    <a:lnTo>
                      <a:pt x="71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9" name="Google Shape;1469;p30"/>
              <p:cNvSpPr/>
              <p:nvPr/>
            </p:nvSpPr>
            <p:spPr>
              <a:xfrm>
                <a:off x="2003100" y="988150"/>
                <a:ext cx="28025" cy="99425"/>
              </a:xfrm>
              <a:custGeom>
                <a:avLst/>
                <a:gdLst/>
                <a:ahLst/>
                <a:cxnLst/>
                <a:rect l="l" t="t" r="r" b="b"/>
                <a:pathLst>
                  <a:path w="1121" h="3977" extrusionOk="0">
                    <a:moveTo>
                      <a:pt x="715" y="0"/>
                    </a:moveTo>
                    <a:lnTo>
                      <a:pt x="1" y="202"/>
                    </a:lnTo>
                    <a:lnTo>
                      <a:pt x="1013" y="3977"/>
                    </a:lnTo>
                    <a:cubicBezTo>
                      <a:pt x="1049" y="3143"/>
                      <a:pt x="1084" y="2322"/>
                      <a:pt x="1120" y="1512"/>
                    </a:cubicBezTo>
                    <a:lnTo>
                      <a:pt x="71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0" name="Google Shape;1470;p30"/>
              <p:cNvSpPr/>
              <p:nvPr/>
            </p:nvSpPr>
            <p:spPr>
              <a:xfrm>
                <a:off x="2020975" y="984575"/>
                <a:ext cx="12225" cy="41400"/>
              </a:xfrm>
              <a:custGeom>
                <a:avLst/>
                <a:gdLst/>
                <a:ahLst/>
                <a:cxnLst/>
                <a:rect l="l" t="t" r="r" b="b"/>
                <a:pathLst>
                  <a:path w="489" h="1656" extrusionOk="0">
                    <a:moveTo>
                      <a:pt x="488" y="0"/>
                    </a:moveTo>
                    <a:lnTo>
                      <a:pt x="0" y="143"/>
                    </a:lnTo>
                    <a:lnTo>
                      <a:pt x="405" y="1655"/>
                    </a:lnTo>
                    <a:cubicBezTo>
                      <a:pt x="429" y="1084"/>
                      <a:pt x="465" y="536"/>
                      <a:pt x="48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1" name="Google Shape;1471;p30"/>
              <p:cNvSpPr/>
              <p:nvPr/>
            </p:nvSpPr>
            <p:spPr>
              <a:xfrm>
                <a:off x="1833750" y="896150"/>
                <a:ext cx="206900" cy="130700"/>
              </a:xfrm>
              <a:custGeom>
                <a:avLst/>
                <a:gdLst/>
                <a:ahLst/>
                <a:cxnLst/>
                <a:rect l="l" t="t" r="r" b="b"/>
                <a:pathLst>
                  <a:path w="8276" h="5228" extrusionOk="0">
                    <a:moveTo>
                      <a:pt x="8275" y="1"/>
                    </a:moveTo>
                    <a:cubicBezTo>
                      <a:pt x="5560" y="894"/>
                      <a:pt x="2798" y="1644"/>
                      <a:pt x="0" y="2251"/>
                    </a:cubicBezTo>
                    <a:cubicBezTo>
                      <a:pt x="631" y="3061"/>
                      <a:pt x="1215" y="3930"/>
                      <a:pt x="1739" y="4823"/>
                    </a:cubicBezTo>
                    <a:lnTo>
                      <a:pt x="1977" y="5228"/>
                    </a:lnTo>
                    <a:lnTo>
                      <a:pt x="2477" y="5085"/>
                    </a:lnTo>
                    <a:lnTo>
                      <a:pt x="3191" y="4883"/>
                    </a:lnTo>
                    <a:lnTo>
                      <a:pt x="3905" y="4680"/>
                    </a:lnTo>
                    <a:lnTo>
                      <a:pt x="4620" y="4478"/>
                    </a:lnTo>
                    <a:lnTo>
                      <a:pt x="5346" y="4275"/>
                    </a:lnTo>
                    <a:lnTo>
                      <a:pt x="6061" y="4073"/>
                    </a:lnTo>
                    <a:lnTo>
                      <a:pt x="6775" y="3871"/>
                    </a:lnTo>
                    <a:lnTo>
                      <a:pt x="7489" y="3668"/>
                    </a:lnTo>
                    <a:lnTo>
                      <a:pt x="7977" y="3537"/>
                    </a:lnTo>
                    <a:cubicBezTo>
                      <a:pt x="7989" y="3323"/>
                      <a:pt x="8001" y="3132"/>
                      <a:pt x="8013" y="2930"/>
                    </a:cubicBezTo>
                    <a:cubicBezTo>
                      <a:pt x="8085" y="1799"/>
                      <a:pt x="8168" y="787"/>
                      <a:pt x="82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2" name="Google Shape;1472;p30"/>
              <p:cNvSpPr/>
              <p:nvPr/>
            </p:nvSpPr>
            <p:spPr>
              <a:xfrm>
                <a:off x="2175450" y="933975"/>
                <a:ext cx="28600" cy="44375"/>
              </a:xfrm>
              <a:custGeom>
                <a:avLst/>
                <a:gdLst/>
                <a:ahLst/>
                <a:cxnLst/>
                <a:rect l="l" t="t" r="r" b="b"/>
                <a:pathLst>
                  <a:path w="1144" h="1775" extrusionOk="0">
                    <a:moveTo>
                      <a:pt x="477" y="0"/>
                    </a:moveTo>
                    <a:lnTo>
                      <a:pt x="1" y="191"/>
                    </a:lnTo>
                    <a:cubicBezTo>
                      <a:pt x="370" y="691"/>
                      <a:pt x="751" y="1238"/>
                      <a:pt x="1144" y="1774"/>
                    </a:cubicBezTo>
                    <a:lnTo>
                      <a:pt x="47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3" name="Google Shape;1473;p30"/>
              <p:cNvSpPr/>
              <p:nvPr/>
            </p:nvSpPr>
            <p:spPr>
              <a:xfrm>
                <a:off x="2187350" y="927425"/>
                <a:ext cx="58975" cy="110750"/>
              </a:xfrm>
              <a:custGeom>
                <a:avLst/>
                <a:gdLst/>
                <a:ahLst/>
                <a:cxnLst/>
                <a:rect l="l" t="t" r="r" b="b"/>
                <a:pathLst>
                  <a:path w="2359" h="4430" extrusionOk="0">
                    <a:moveTo>
                      <a:pt x="691" y="0"/>
                    </a:moveTo>
                    <a:lnTo>
                      <a:pt x="1" y="262"/>
                    </a:lnTo>
                    <a:lnTo>
                      <a:pt x="668" y="2036"/>
                    </a:lnTo>
                    <a:cubicBezTo>
                      <a:pt x="1227" y="2822"/>
                      <a:pt x="1799" y="3632"/>
                      <a:pt x="2358" y="4429"/>
                    </a:cubicBezTo>
                    <a:lnTo>
                      <a:pt x="69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4" name="Google Shape;1474;p30"/>
              <p:cNvSpPr/>
              <p:nvPr/>
            </p:nvSpPr>
            <p:spPr>
              <a:xfrm>
                <a:off x="2204625" y="920575"/>
                <a:ext cx="83375" cy="175625"/>
              </a:xfrm>
              <a:custGeom>
                <a:avLst/>
                <a:gdLst/>
                <a:ahLst/>
                <a:cxnLst/>
                <a:rect l="l" t="t" r="r" b="b"/>
                <a:pathLst>
                  <a:path w="3335" h="7025" extrusionOk="0">
                    <a:moveTo>
                      <a:pt x="691" y="0"/>
                    </a:moveTo>
                    <a:lnTo>
                      <a:pt x="0" y="274"/>
                    </a:lnTo>
                    <a:lnTo>
                      <a:pt x="1667" y="4703"/>
                    </a:lnTo>
                    <a:cubicBezTo>
                      <a:pt x="2239" y="5513"/>
                      <a:pt x="2798" y="6299"/>
                      <a:pt x="3334" y="7025"/>
                    </a:cubicBezTo>
                    <a:lnTo>
                      <a:pt x="69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5" name="Google Shape;1475;p30"/>
              <p:cNvSpPr/>
              <p:nvPr/>
            </p:nvSpPr>
            <p:spPr>
              <a:xfrm>
                <a:off x="2221875" y="913725"/>
                <a:ext cx="104525" cy="232200"/>
              </a:xfrm>
              <a:custGeom>
                <a:avLst/>
                <a:gdLst/>
                <a:ahLst/>
                <a:cxnLst/>
                <a:rect l="l" t="t" r="r" b="b"/>
                <a:pathLst>
                  <a:path w="4181" h="9288" extrusionOk="0">
                    <a:moveTo>
                      <a:pt x="703" y="0"/>
                    </a:moveTo>
                    <a:lnTo>
                      <a:pt x="1" y="274"/>
                    </a:lnTo>
                    <a:lnTo>
                      <a:pt x="2644" y="7299"/>
                    </a:lnTo>
                    <a:cubicBezTo>
                      <a:pt x="3192" y="8049"/>
                      <a:pt x="3716" y="8728"/>
                      <a:pt x="4180" y="9287"/>
                    </a:cubicBezTo>
                    <a:lnTo>
                      <a:pt x="703"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6" name="Google Shape;1476;p30"/>
              <p:cNvSpPr/>
              <p:nvPr/>
            </p:nvSpPr>
            <p:spPr>
              <a:xfrm>
                <a:off x="2239450" y="907175"/>
                <a:ext cx="92600" cy="245300"/>
              </a:xfrm>
              <a:custGeom>
                <a:avLst/>
                <a:gdLst/>
                <a:ahLst/>
                <a:cxnLst/>
                <a:rect l="l" t="t" r="r" b="b"/>
                <a:pathLst>
                  <a:path w="3704" h="9812" extrusionOk="0">
                    <a:moveTo>
                      <a:pt x="691" y="1"/>
                    </a:moveTo>
                    <a:lnTo>
                      <a:pt x="0" y="262"/>
                    </a:lnTo>
                    <a:lnTo>
                      <a:pt x="3489" y="9549"/>
                    </a:lnTo>
                    <a:cubicBezTo>
                      <a:pt x="3560" y="9645"/>
                      <a:pt x="3632" y="9728"/>
                      <a:pt x="3703" y="9811"/>
                    </a:cubicBezTo>
                    <a:cubicBezTo>
                      <a:pt x="3703" y="9264"/>
                      <a:pt x="3703" y="8633"/>
                      <a:pt x="3679" y="7954"/>
                    </a:cubicBezTo>
                    <a:lnTo>
                      <a:pt x="69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7" name="Google Shape;1477;p30"/>
              <p:cNvSpPr/>
              <p:nvPr/>
            </p:nvSpPr>
            <p:spPr>
              <a:xfrm>
                <a:off x="2256725" y="900325"/>
                <a:ext cx="74725" cy="205700"/>
              </a:xfrm>
              <a:custGeom>
                <a:avLst/>
                <a:gdLst/>
                <a:ahLst/>
                <a:cxnLst/>
                <a:rect l="l" t="t" r="r" b="b"/>
                <a:pathLst>
                  <a:path w="2989" h="8228" extrusionOk="0">
                    <a:moveTo>
                      <a:pt x="691" y="1"/>
                    </a:moveTo>
                    <a:lnTo>
                      <a:pt x="0" y="275"/>
                    </a:lnTo>
                    <a:lnTo>
                      <a:pt x="2988" y="8228"/>
                    </a:lnTo>
                    <a:cubicBezTo>
                      <a:pt x="2965" y="7478"/>
                      <a:pt x="2929" y="6680"/>
                      <a:pt x="2893" y="5847"/>
                    </a:cubicBezTo>
                    <a:lnTo>
                      <a:pt x="69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8" name="Google Shape;1478;p30"/>
              <p:cNvSpPr/>
              <p:nvPr/>
            </p:nvSpPr>
            <p:spPr>
              <a:xfrm>
                <a:off x="2273975" y="893475"/>
                <a:ext cx="55100" cy="153025"/>
              </a:xfrm>
              <a:custGeom>
                <a:avLst/>
                <a:gdLst/>
                <a:ahLst/>
                <a:cxnLst/>
                <a:rect l="l" t="t" r="r" b="b"/>
                <a:pathLst>
                  <a:path w="2204" h="6121" extrusionOk="0">
                    <a:moveTo>
                      <a:pt x="691" y="1"/>
                    </a:moveTo>
                    <a:lnTo>
                      <a:pt x="1" y="275"/>
                    </a:lnTo>
                    <a:lnTo>
                      <a:pt x="2203" y="6121"/>
                    </a:lnTo>
                    <a:cubicBezTo>
                      <a:pt x="2156" y="5311"/>
                      <a:pt x="2108" y="4489"/>
                      <a:pt x="2072" y="3656"/>
                    </a:cubicBezTo>
                    <a:lnTo>
                      <a:pt x="69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9" name="Google Shape;1479;p30"/>
              <p:cNvSpPr/>
              <p:nvPr/>
            </p:nvSpPr>
            <p:spPr>
              <a:xfrm>
                <a:off x="2291250" y="886625"/>
                <a:ext cx="34550" cy="98275"/>
              </a:xfrm>
              <a:custGeom>
                <a:avLst/>
                <a:gdLst/>
                <a:ahLst/>
                <a:cxnLst/>
                <a:rect l="l" t="t" r="r" b="b"/>
                <a:pathLst>
                  <a:path w="1382" h="3931" extrusionOk="0">
                    <a:moveTo>
                      <a:pt x="703" y="1"/>
                    </a:moveTo>
                    <a:lnTo>
                      <a:pt x="0" y="275"/>
                    </a:lnTo>
                    <a:lnTo>
                      <a:pt x="1381" y="3930"/>
                    </a:lnTo>
                    <a:cubicBezTo>
                      <a:pt x="1334" y="3109"/>
                      <a:pt x="1286" y="2275"/>
                      <a:pt x="1250" y="1465"/>
                    </a:cubicBezTo>
                    <a:lnTo>
                      <a:pt x="70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0" name="Google Shape;1480;p30"/>
              <p:cNvSpPr/>
              <p:nvPr/>
            </p:nvSpPr>
            <p:spPr>
              <a:xfrm>
                <a:off x="2308800" y="882175"/>
                <a:ext cx="13725" cy="41100"/>
              </a:xfrm>
              <a:custGeom>
                <a:avLst/>
                <a:gdLst/>
                <a:ahLst/>
                <a:cxnLst/>
                <a:rect l="l" t="t" r="r" b="b"/>
                <a:pathLst>
                  <a:path w="549" h="1644" extrusionOk="0">
                    <a:moveTo>
                      <a:pt x="465" y="0"/>
                    </a:moveTo>
                    <a:lnTo>
                      <a:pt x="1" y="179"/>
                    </a:lnTo>
                    <a:lnTo>
                      <a:pt x="548" y="1643"/>
                    </a:lnTo>
                    <a:cubicBezTo>
                      <a:pt x="513" y="1084"/>
                      <a:pt x="489" y="524"/>
                      <a:pt x="4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1" name="Google Shape;1481;p30"/>
              <p:cNvSpPr/>
              <p:nvPr/>
            </p:nvSpPr>
            <p:spPr>
              <a:xfrm>
                <a:off x="2118600" y="793475"/>
                <a:ext cx="201825" cy="145275"/>
              </a:xfrm>
              <a:custGeom>
                <a:avLst/>
                <a:gdLst/>
                <a:ahLst/>
                <a:cxnLst/>
                <a:rect l="l" t="t" r="r" b="b"/>
                <a:pathLst>
                  <a:path w="8073" h="5811" extrusionOk="0">
                    <a:moveTo>
                      <a:pt x="8025" y="0"/>
                    </a:moveTo>
                    <a:lnTo>
                      <a:pt x="8025" y="0"/>
                    </a:lnTo>
                    <a:cubicBezTo>
                      <a:pt x="5418" y="1155"/>
                      <a:pt x="2727" y="2167"/>
                      <a:pt x="1" y="3036"/>
                    </a:cubicBezTo>
                    <a:cubicBezTo>
                      <a:pt x="715" y="3798"/>
                      <a:pt x="1382" y="4596"/>
                      <a:pt x="1989" y="5430"/>
                    </a:cubicBezTo>
                    <a:cubicBezTo>
                      <a:pt x="2072" y="5561"/>
                      <a:pt x="2167" y="5680"/>
                      <a:pt x="2263" y="5811"/>
                    </a:cubicBezTo>
                    <a:lnTo>
                      <a:pt x="2751" y="5620"/>
                    </a:lnTo>
                    <a:lnTo>
                      <a:pt x="3441" y="5358"/>
                    </a:lnTo>
                    <a:lnTo>
                      <a:pt x="4132" y="5084"/>
                    </a:lnTo>
                    <a:lnTo>
                      <a:pt x="4834" y="4810"/>
                    </a:lnTo>
                    <a:lnTo>
                      <a:pt x="5525" y="4549"/>
                    </a:lnTo>
                    <a:lnTo>
                      <a:pt x="6216" y="4275"/>
                    </a:lnTo>
                    <a:lnTo>
                      <a:pt x="6906" y="4001"/>
                    </a:lnTo>
                    <a:lnTo>
                      <a:pt x="7609" y="3727"/>
                    </a:lnTo>
                    <a:lnTo>
                      <a:pt x="8073" y="3548"/>
                    </a:lnTo>
                    <a:cubicBezTo>
                      <a:pt x="8073" y="3346"/>
                      <a:pt x="8061" y="3144"/>
                      <a:pt x="8061" y="2941"/>
                    </a:cubicBezTo>
                    <a:cubicBezTo>
                      <a:pt x="8013" y="1810"/>
                      <a:pt x="8002" y="786"/>
                      <a:pt x="80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2" name="Google Shape;1482;p30"/>
              <p:cNvSpPr/>
              <p:nvPr/>
            </p:nvSpPr>
            <p:spPr>
              <a:xfrm>
                <a:off x="2456750" y="816400"/>
                <a:ext cx="32750" cy="42275"/>
              </a:xfrm>
              <a:custGeom>
                <a:avLst/>
                <a:gdLst/>
                <a:ahLst/>
                <a:cxnLst/>
                <a:rect l="l" t="t" r="r" b="b"/>
                <a:pathLst>
                  <a:path w="1310" h="1691" extrusionOk="0">
                    <a:moveTo>
                      <a:pt x="464" y="0"/>
                    </a:moveTo>
                    <a:lnTo>
                      <a:pt x="0" y="238"/>
                    </a:lnTo>
                    <a:cubicBezTo>
                      <a:pt x="429" y="703"/>
                      <a:pt x="869" y="1191"/>
                      <a:pt x="1310" y="1691"/>
                    </a:cubicBezTo>
                    <a:lnTo>
                      <a:pt x="46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3" name="Google Shape;1483;p30"/>
              <p:cNvSpPr/>
              <p:nvPr/>
            </p:nvSpPr>
            <p:spPr>
              <a:xfrm>
                <a:off x="2468350" y="807750"/>
                <a:ext cx="69675" cy="106000"/>
              </a:xfrm>
              <a:custGeom>
                <a:avLst/>
                <a:gdLst/>
                <a:ahLst/>
                <a:cxnLst/>
                <a:rect l="l" t="t" r="r" b="b"/>
                <a:pathLst>
                  <a:path w="2787" h="4240" extrusionOk="0">
                    <a:moveTo>
                      <a:pt x="655" y="1"/>
                    </a:moveTo>
                    <a:lnTo>
                      <a:pt x="0" y="346"/>
                    </a:lnTo>
                    <a:lnTo>
                      <a:pt x="846" y="2037"/>
                    </a:lnTo>
                    <a:cubicBezTo>
                      <a:pt x="1489" y="2751"/>
                      <a:pt x="2143" y="3501"/>
                      <a:pt x="2786" y="4239"/>
                    </a:cubicBezTo>
                    <a:lnTo>
                      <a:pt x="655"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4" name="Google Shape;1484;p30"/>
              <p:cNvSpPr/>
              <p:nvPr/>
            </p:nvSpPr>
            <p:spPr>
              <a:xfrm>
                <a:off x="2484725" y="799125"/>
                <a:ext cx="100925" cy="167900"/>
              </a:xfrm>
              <a:custGeom>
                <a:avLst/>
                <a:gdLst/>
                <a:ahLst/>
                <a:cxnLst/>
                <a:rect l="l" t="t" r="r" b="b"/>
                <a:pathLst>
                  <a:path w="4037" h="6716" extrusionOk="0">
                    <a:moveTo>
                      <a:pt x="667" y="1"/>
                    </a:moveTo>
                    <a:lnTo>
                      <a:pt x="0" y="346"/>
                    </a:lnTo>
                    <a:lnTo>
                      <a:pt x="2131" y="4573"/>
                    </a:lnTo>
                    <a:cubicBezTo>
                      <a:pt x="2786" y="5323"/>
                      <a:pt x="3429" y="6049"/>
                      <a:pt x="4036" y="6716"/>
                    </a:cubicBezTo>
                    <a:lnTo>
                      <a:pt x="66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5" name="Google Shape;1485;p30"/>
              <p:cNvSpPr/>
              <p:nvPr/>
            </p:nvSpPr>
            <p:spPr>
              <a:xfrm>
                <a:off x="2501375" y="790800"/>
                <a:ext cx="127725" cy="221475"/>
              </a:xfrm>
              <a:custGeom>
                <a:avLst/>
                <a:gdLst/>
                <a:ahLst/>
                <a:cxnLst/>
                <a:rect l="l" t="t" r="r" b="b"/>
                <a:pathLst>
                  <a:path w="5109" h="8859" extrusionOk="0">
                    <a:moveTo>
                      <a:pt x="656" y="0"/>
                    </a:moveTo>
                    <a:lnTo>
                      <a:pt x="1" y="334"/>
                    </a:lnTo>
                    <a:lnTo>
                      <a:pt x="3370" y="7049"/>
                    </a:lnTo>
                    <a:cubicBezTo>
                      <a:pt x="4001" y="7739"/>
                      <a:pt x="4585" y="8358"/>
                      <a:pt x="5109" y="8858"/>
                    </a:cubicBezTo>
                    <a:lnTo>
                      <a:pt x="65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6" name="Google Shape;1486;p30"/>
              <p:cNvSpPr/>
              <p:nvPr/>
            </p:nvSpPr>
            <p:spPr>
              <a:xfrm>
                <a:off x="2517750" y="782150"/>
                <a:ext cx="117600" cy="236075"/>
              </a:xfrm>
              <a:custGeom>
                <a:avLst/>
                <a:gdLst/>
                <a:ahLst/>
                <a:cxnLst/>
                <a:rect l="l" t="t" r="r" b="b"/>
                <a:pathLst>
                  <a:path w="4704" h="9443" extrusionOk="0">
                    <a:moveTo>
                      <a:pt x="668" y="1"/>
                    </a:moveTo>
                    <a:lnTo>
                      <a:pt x="1" y="346"/>
                    </a:lnTo>
                    <a:lnTo>
                      <a:pt x="4454" y="9204"/>
                    </a:lnTo>
                    <a:cubicBezTo>
                      <a:pt x="4549" y="9288"/>
                      <a:pt x="4632" y="9371"/>
                      <a:pt x="4704" y="9443"/>
                    </a:cubicBezTo>
                    <a:cubicBezTo>
                      <a:pt x="4656" y="8895"/>
                      <a:pt x="4573" y="8276"/>
                      <a:pt x="4478" y="7597"/>
                    </a:cubicBezTo>
                    <a:lnTo>
                      <a:pt x="66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7" name="Google Shape;1487;p30"/>
              <p:cNvSpPr/>
              <p:nvPr/>
            </p:nvSpPr>
            <p:spPr>
              <a:xfrm>
                <a:off x="2534425" y="773825"/>
                <a:ext cx="95275" cy="197975"/>
              </a:xfrm>
              <a:custGeom>
                <a:avLst/>
                <a:gdLst/>
                <a:ahLst/>
                <a:cxnLst/>
                <a:rect l="l" t="t" r="r" b="b"/>
                <a:pathLst>
                  <a:path w="3811" h="7919" extrusionOk="0">
                    <a:moveTo>
                      <a:pt x="655" y="1"/>
                    </a:moveTo>
                    <a:lnTo>
                      <a:pt x="1" y="334"/>
                    </a:lnTo>
                    <a:lnTo>
                      <a:pt x="3811" y="7918"/>
                    </a:lnTo>
                    <a:cubicBezTo>
                      <a:pt x="3715" y="7180"/>
                      <a:pt x="3596" y="6394"/>
                      <a:pt x="3465" y="5561"/>
                    </a:cubicBezTo>
                    <a:lnTo>
                      <a:pt x="655"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8" name="Google Shape;1488;p30"/>
              <p:cNvSpPr/>
              <p:nvPr/>
            </p:nvSpPr>
            <p:spPr>
              <a:xfrm>
                <a:off x="2550800" y="765200"/>
                <a:ext cx="70275" cy="147950"/>
              </a:xfrm>
              <a:custGeom>
                <a:avLst/>
                <a:gdLst/>
                <a:ahLst/>
                <a:cxnLst/>
                <a:rect l="l" t="t" r="r" b="b"/>
                <a:pathLst>
                  <a:path w="2811" h="5918" extrusionOk="0">
                    <a:moveTo>
                      <a:pt x="667" y="0"/>
                    </a:moveTo>
                    <a:lnTo>
                      <a:pt x="0" y="346"/>
                    </a:lnTo>
                    <a:lnTo>
                      <a:pt x="2810" y="5918"/>
                    </a:lnTo>
                    <a:cubicBezTo>
                      <a:pt x="2679" y="5132"/>
                      <a:pt x="2548" y="4310"/>
                      <a:pt x="2417" y="3489"/>
                    </a:cubicBezTo>
                    <a:lnTo>
                      <a:pt x="66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9" name="Google Shape;1489;p30"/>
              <p:cNvSpPr/>
              <p:nvPr/>
            </p:nvSpPr>
            <p:spPr>
              <a:xfrm>
                <a:off x="2567475" y="756550"/>
                <a:ext cx="43775" cy="95575"/>
              </a:xfrm>
              <a:custGeom>
                <a:avLst/>
                <a:gdLst/>
                <a:ahLst/>
                <a:cxnLst/>
                <a:rect l="l" t="t" r="r" b="b"/>
                <a:pathLst>
                  <a:path w="1751" h="3823" extrusionOk="0">
                    <a:moveTo>
                      <a:pt x="655" y="1"/>
                    </a:moveTo>
                    <a:lnTo>
                      <a:pt x="0" y="334"/>
                    </a:lnTo>
                    <a:lnTo>
                      <a:pt x="1750" y="3823"/>
                    </a:lnTo>
                    <a:cubicBezTo>
                      <a:pt x="1619" y="3013"/>
                      <a:pt x="1488" y="2192"/>
                      <a:pt x="1357" y="1394"/>
                    </a:cubicBezTo>
                    <a:lnTo>
                      <a:pt x="655"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0" name="Google Shape;1490;p30"/>
              <p:cNvSpPr/>
              <p:nvPr/>
            </p:nvSpPr>
            <p:spPr>
              <a:xfrm>
                <a:off x="2584125" y="750600"/>
                <a:ext cx="17300" cy="40800"/>
              </a:xfrm>
              <a:custGeom>
                <a:avLst/>
                <a:gdLst/>
                <a:ahLst/>
                <a:cxnLst/>
                <a:rect l="l" t="t" r="r" b="b"/>
                <a:pathLst>
                  <a:path w="692" h="1632" extrusionOk="0">
                    <a:moveTo>
                      <a:pt x="441" y="1"/>
                    </a:moveTo>
                    <a:lnTo>
                      <a:pt x="1" y="227"/>
                    </a:lnTo>
                    <a:lnTo>
                      <a:pt x="691" y="1632"/>
                    </a:lnTo>
                    <a:cubicBezTo>
                      <a:pt x="608" y="1072"/>
                      <a:pt x="525" y="525"/>
                      <a:pt x="44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1" name="Google Shape;1491;p30"/>
              <p:cNvSpPr/>
              <p:nvPr/>
            </p:nvSpPr>
            <p:spPr>
              <a:xfrm>
                <a:off x="2393050" y="662500"/>
                <a:ext cx="202125" cy="159575"/>
              </a:xfrm>
              <a:custGeom>
                <a:avLst/>
                <a:gdLst/>
                <a:ahLst/>
                <a:cxnLst/>
                <a:rect l="l" t="t" r="r" b="b"/>
                <a:pathLst>
                  <a:path w="8085" h="6383" extrusionOk="0">
                    <a:moveTo>
                      <a:pt x="7668" y="1"/>
                    </a:moveTo>
                    <a:cubicBezTo>
                      <a:pt x="5179" y="1429"/>
                      <a:pt x="2631" y="2715"/>
                      <a:pt x="0" y="3870"/>
                    </a:cubicBezTo>
                    <a:cubicBezTo>
                      <a:pt x="786" y="4549"/>
                      <a:pt x="1536" y="5263"/>
                      <a:pt x="2227" y="6037"/>
                    </a:cubicBezTo>
                    <a:lnTo>
                      <a:pt x="2548" y="6382"/>
                    </a:lnTo>
                    <a:lnTo>
                      <a:pt x="3012" y="6144"/>
                    </a:lnTo>
                    <a:lnTo>
                      <a:pt x="3667" y="5811"/>
                    </a:lnTo>
                    <a:lnTo>
                      <a:pt x="4334" y="5466"/>
                    </a:lnTo>
                    <a:lnTo>
                      <a:pt x="4989" y="5120"/>
                    </a:lnTo>
                    <a:lnTo>
                      <a:pt x="5656" y="4775"/>
                    </a:lnTo>
                    <a:lnTo>
                      <a:pt x="6310" y="4430"/>
                    </a:lnTo>
                    <a:lnTo>
                      <a:pt x="6977" y="4096"/>
                    </a:lnTo>
                    <a:lnTo>
                      <a:pt x="7632" y="3751"/>
                    </a:lnTo>
                    <a:lnTo>
                      <a:pt x="8084" y="3513"/>
                    </a:lnTo>
                    <a:cubicBezTo>
                      <a:pt x="8061" y="3322"/>
                      <a:pt x="8025" y="3120"/>
                      <a:pt x="8001" y="2930"/>
                    </a:cubicBezTo>
                    <a:cubicBezTo>
                      <a:pt x="7846" y="1798"/>
                      <a:pt x="7715" y="786"/>
                      <a:pt x="76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92" name="Google Shape;1492;p30"/>
            <p:cNvSpPr/>
            <p:nvPr/>
          </p:nvSpPr>
          <p:spPr>
            <a:xfrm>
              <a:off x="29235" y="4261095"/>
              <a:ext cx="771011" cy="726901"/>
            </a:xfrm>
            <a:custGeom>
              <a:avLst/>
              <a:gdLst/>
              <a:ahLst/>
              <a:cxnLst/>
              <a:rect l="l" t="t" r="r" b="b"/>
              <a:pathLst>
                <a:path w="12288" h="11585" extrusionOk="0">
                  <a:moveTo>
                    <a:pt x="6013" y="0"/>
                  </a:moveTo>
                  <a:cubicBezTo>
                    <a:pt x="5941" y="0"/>
                    <a:pt x="5894" y="48"/>
                    <a:pt x="5894" y="119"/>
                  </a:cubicBezTo>
                  <a:cubicBezTo>
                    <a:pt x="5894" y="179"/>
                    <a:pt x="5941" y="226"/>
                    <a:pt x="6013" y="226"/>
                  </a:cubicBezTo>
                  <a:cubicBezTo>
                    <a:pt x="6072" y="226"/>
                    <a:pt x="6120" y="179"/>
                    <a:pt x="6120" y="119"/>
                  </a:cubicBezTo>
                  <a:cubicBezTo>
                    <a:pt x="6120" y="48"/>
                    <a:pt x="6072" y="0"/>
                    <a:pt x="6013" y="0"/>
                  </a:cubicBezTo>
                  <a:close/>
                  <a:moveTo>
                    <a:pt x="4941" y="1667"/>
                  </a:moveTo>
                  <a:cubicBezTo>
                    <a:pt x="4917" y="1679"/>
                    <a:pt x="4893" y="1691"/>
                    <a:pt x="4893" y="1715"/>
                  </a:cubicBezTo>
                  <a:cubicBezTo>
                    <a:pt x="4893" y="1744"/>
                    <a:pt x="4910" y="1765"/>
                    <a:pt x="4929" y="1765"/>
                  </a:cubicBezTo>
                  <a:cubicBezTo>
                    <a:pt x="4933" y="1765"/>
                    <a:pt x="4937" y="1764"/>
                    <a:pt x="4941" y="1762"/>
                  </a:cubicBezTo>
                  <a:cubicBezTo>
                    <a:pt x="4965" y="1762"/>
                    <a:pt x="4977" y="1750"/>
                    <a:pt x="4977" y="1715"/>
                  </a:cubicBezTo>
                  <a:cubicBezTo>
                    <a:pt x="4977" y="1691"/>
                    <a:pt x="4965" y="1679"/>
                    <a:pt x="4941" y="1667"/>
                  </a:cubicBezTo>
                  <a:close/>
                  <a:moveTo>
                    <a:pt x="2310" y="1715"/>
                  </a:moveTo>
                  <a:cubicBezTo>
                    <a:pt x="2250" y="1715"/>
                    <a:pt x="2203" y="1774"/>
                    <a:pt x="2203" y="1834"/>
                  </a:cubicBezTo>
                  <a:cubicBezTo>
                    <a:pt x="2203" y="1905"/>
                    <a:pt x="2250" y="1953"/>
                    <a:pt x="2310" y="1953"/>
                  </a:cubicBezTo>
                  <a:cubicBezTo>
                    <a:pt x="2381" y="1953"/>
                    <a:pt x="2429" y="1893"/>
                    <a:pt x="2429" y="1834"/>
                  </a:cubicBezTo>
                  <a:cubicBezTo>
                    <a:pt x="2429" y="1774"/>
                    <a:pt x="2381" y="1715"/>
                    <a:pt x="2310" y="1715"/>
                  </a:cubicBezTo>
                  <a:close/>
                  <a:moveTo>
                    <a:pt x="8656" y="1715"/>
                  </a:moveTo>
                  <a:cubicBezTo>
                    <a:pt x="8596" y="1715"/>
                    <a:pt x="8537" y="1774"/>
                    <a:pt x="8537" y="1834"/>
                  </a:cubicBezTo>
                  <a:cubicBezTo>
                    <a:pt x="8549" y="1905"/>
                    <a:pt x="8596" y="1953"/>
                    <a:pt x="8656" y="1953"/>
                  </a:cubicBezTo>
                  <a:cubicBezTo>
                    <a:pt x="8715" y="1953"/>
                    <a:pt x="8775" y="1893"/>
                    <a:pt x="8775" y="1834"/>
                  </a:cubicBezTo>
                  <a:cubicBezTo>
                    <a:pt x="8775" y="1774"/>
                    <a:pt x="8715" y="1715"/>
                    <a:pt x="8656" y="1715"/>
                  </a:cubicBezTo>
                  <a:close/>
                  <a:moveTo>
                    <a:pt x="10549" y="2357"/>
                  </a:moveTo>
                  <a:cubicBezTo>
                    <a:pt x="10525" y="2357"/>
                    <a:pt x="10501" y="2381"/>
                    <a:pt x="10513" y="2405"/>
                  </a:cubicBezTo>
                  <a:cubicBezTo>
                    <a:pt x="10507" y="2435"/>
                    <a:pt x="10531" y="2450"/>
                    <a:pt x="10555" y="2450"/>
                  </a:cubicBezTo>
                  <a:cubicBezTo>
                    <a:pt x="10579" y="2450"/>
                    <a:pt x="10603" y="2435"/>
                    <a:pt x="10597" y="2405"/>
                  </a:cubicBezTo>
                  <a:cubicBezTo>
                    <a:pt x="10597" y="2381"/>
                    <a:pt x="10585" y="2357"/>
                    <a:pt x="10549" y="2357"/>
                  </a:cubicBezTo>
                  <a:close/>
                  <a:moveTo>
                    <a:pt x="2250" y="3751"/>
                  </a:moveTo>
                  <a:cubicBezTo>
                    <a:pt x="2226" y="3751"/>
                    <a:pt x="2203" y="3774"/>
                    <a:pt x="2203" y="3798"/>
                  </a:cubicBezTo>
                  <a:cubicBezTo>
                    <a:pt x="2203" y="3822"/>
                    <a:pt x="2226" y="3846"/>
                    <a:pt x="2250" y="3846"/>
                  </a:cubicBezTo>
                  <a:cubicBezTo>
                    <a:pt x="2274" y="3846"/>
                    <a:pt x="2298" y="3822"/>
                    <a:pt x="2298" y="3798"/>
                  </a:cubicBezTo>
                  <a:cubicBezTo>
                    <a:pt x="2298" y="3774"/>
                    <a:pt x="2274" y="3751"/>
                    <a:pt x="2250" y="3751"/>
                  </a:cubicBezTo>
                  <a:close/>
                  <a:moveTo>
                    <a:pt x="6287" y="1417"/>
                  </a:moveTo>
                  <a:cubicBezTo>
                    <a:pt x="6215" y="1834"/>
                    <a:pt x="6203" y="2262"/>
                    <a:pt x="6239" y="2679"/>
                  </a:cubicBezTo>
                  <a:cubicBezTo>
                    <a:pt x="6215" y="3096"/>
                    <a:pt x="6251" y="3524"/>
                    <a:pt x="6334" y="3941"/>
                  </a:cubicBezTo>
                  <a:lnTo>
                    <a:pt x="6334" y="3929"/>
                  </a:lnTo>
                  <a:cubicBezTo>
                    <a:pt x="6406" y="3512"/>
                    <a:pt x="6417" y="3096"/>
                    <a:pt x="6382" y="2679"/>
                  </a:cubicBezTo>
                  <a:cubicBezTo>
                    <a:pt x="6406" y="2250"/>
                    <a:pt x="6370" y="1834"/>
                    <a:pt x="6287" y="1417"/>
                  </a:cubicBezTo>
                  <a:close/>
                  <a:moveTo>
                    <a:pt x="7751" y="1536"/>
                  </a:moveTo>
                  <a:cubicBezTo>
                    <a:pt x="7560" y="1917"/>
                    <a:pt x="7430" y="2322"/>
                    <a:pt x="7346" y="2727"/>
                  </a:cubicBezTo>
                  <a:cubicBezTo>
                    <a:pt x="7203" y="3131"/>
                    <a:pt x="7120" y="3548"/>
                    <a:pt x="7084" y="3965"/>
                  </a:cubicBezTo>
                  <a:cubicBezTo>
                    <a:pt x="7263" y="3584"/>
                    <a:pt x="7406" y="3179"/>
                    <a:pt x="7489" y="2774"/>
                  </a:cubicBezTo>
                  <a:cubicBezTo>
                    <a:pt x="7620" y="2369"/>
                    <a:pt x="7715" y="1953"/>
                    <a:pt x="7751" y="1536"/>
                  </a:cubicBezTo>
                  <a:close/>
                  <a:moveTo>
                    <a:pt x="3584" y="976"/>
                  </a:moveTo>
                  <a:lnTo>
                    <a:pt x="3584" y="976"/>
                  </a:lnTo>
                  <a:cubicBezTo>
                    <a:pt x="3786" y="1536"/>
                    <a:pt x="4048" y="2060"/>
                    <a:pt x="4346" y="2572"/>
                  </a:cubicBezTo>
                  <a:cubicBezTo>
                    <a:pt x="4596" y="3096"/>
                    <a:pt x="4893" y="3596"/>
                    <a:pt x="5239" y="4072"/>
                  </a:cubicBezTo>
                  <a:cubicBezTo>
                    <a:pt x="5024" y="3524"/>
                    <a:pt x="4774" y="2989"/>
                    <a:pt x="4477" y="2488"/>
                  </a:cubicBezTo>
                  <a:cubicBezTo>
                    <a:pt x="4215" y="1953"/>
                    <a:pt x="3917" y="1453"/>
                    <a:pt x="3584" y="976"/>
                  </a:cubicBezTo>
                  <a:close/>
                  <a:moveTo>
                    <a:pt x="119" y="4417"/>
                  </a:moveTo>
                  <a:cubicBezTo>
                    <a:pt x="48" y="4417"/>
                    <a:pt x="0" y="4465"/>
                    <a:pt x="0" y="4536"/>
                  </a:cubicBezTo>
                  <a:cubicBezTo>
                    <a:pt x="0" y="4596"/>
                    <a:pt x="48" y="4643"/>
                    <a:pt x="119" y="4643"/>
                  </a:cubicBezTo>
                  <a:cubicBezTo>
                    <a:pt x="179" y="4643"/>
                    <a:pt x="226" y="4596"/>
                    <a:pt x="226" y="4536"/>
                  </a:cubicBezTo>
                  <a:cubicBezTo>
                    <a:pt x="226" y="4465"/>
                    <a:pt x="179" y="4417"/>
                    <a:pt x="119" y="4417"/>
                  </a:cubicBezTo>
                  <a:close/>
                  <a:moveTo>
                    <a:pt x="2774" y="2834"/>
                  </a:moveTo>
                  <a:lnTo>
                    <a:pt x="2774" y="2834"/>
                  </a:lnTo>
                  <a:cubicBezTo>
                    <a:pt x="3072" y="3191"/>
                    <a:pt x="3405" y="3512"/>
                    <a:pt x="3762" y="3810"/>
                  </a:cubicBezTo>
                  <a:cubicBezTo>
                    <a:pt x="4084" y="4132"/>
                    <a:pt x="4441" y="4429"/>
                    <a:pt x="4822" y="4691"/>
                  </a:cubicBezTo>
                  <a:cubicBezTo>
                    <a:pt x="4548" y="4322"/>
                    <a:pt x="4227" y="3977"/>
                    <a:pt x="3870" y="3691"/>
                  </a:cubicBezTo>
                  <a:cubicBezTo>
                    <a:pt x="3536" y="3358"/>
                    <a:pt x="3179" y="3072"/>
                    <a:pt x="2774" y="2834"/>
                  </a:cubicBezTo>
                  <a:close/>
                  <a:moveTo>
                    <a:pt x="9716" y="2905"/>
                  </a:moveTo>
                  <a:cubicBezTo>
                    <a:pt x="9358" y="3143"/>
                    <a:pt x="9049" y="3429"/>
                    <a:pt x="8775" y="3762"/>
                  </a:cubicBezTo>
                  <a:cubicBezTo>
                    <a:pt x="8465" y="4060"/>
                    <a:pt x="8203" y="4393"/>
                    <a:pt x="8001" y="4774"/>
                  </a:cubicBezTo>
                  <a:cubicBezTo>
                    <a:pt x="8322" y="4501"/>
                    <a:pt x="8620" y="4191"/>
                    <a:pt x="8894" y="3858"/>
                  </a:cubicBezTo>
                  <a:cubicBezTo>
                    <a:pt x="9192" y="3572"/>
                    <a:pt x="9477" y="3250"/>
                    <a:pt x="9727" y="2905"/>
                  </a:cubicBezTo>
                  <a:close/>
                  <a:moveTo>
                    <a:pt x="5286" y="2810"/>
                  </a:moveTo>
                  <a:lnTo>
                    <a:pt x="5286" y="2810"/>
                  </a:lnTo>
                  <a:cubicBezTo>
                    <a:pt x="5322" y="3191"/>
                    <a:pt x="5417" y="3572"/>
                    <a:pt x="5560" y="3929"/>
                  </a:cubicBezTo>
                  <a:cubicBezTo>
                    <a:pt x="5655" y="4298"/>
                    <a:pt x="5798" y="4643"/>
                    <a:pt x="5989" y="4977"/>
                  </a:cubicBezTo>
                  <a:cubicBezTo>
                    <a:pt x="5941" y="4596"/>
                    <a:pt x="5846" y="4227"/>
                    <a:pt x="5703" y="3870"/>
                  </a:cubicBezTo>
                  <a:cubicBezTo>
                    <a:pt x="5608" y="3500"/>
                    <a:pt x="5465" y="3143"/>
                    <a:pt x="5286" y="2810"/>
                  </a:cubicBezTo>
                  <a:close/>
                  <a:moveTo>
                    <a:pt x="11680" y="3620"/>
                  </a:moveTo>
                  <a:cubicBezTo>
                    <a:pt x="10632" y="3893"/>
                    <a:pt x="9656" y="4358"/>
                    <a:pt x="8787" y="5001"/>
                  </a:cubicBezTo>
                  <a:cubicBezTo>
                    <a:pt x="9287" y="4798"/>
                    <a:pt x="9763" y="4572"/>
                    <a:pt x="10239" y="4322"/>
                  </a:cubicBezTo>
                  <a:cubicBezTo>
                    <a:pt x="10728" y="4108"/>
                    <a:pt x="11216" y="3870"/>
                    <a:pt x="11680" y="3620"/>
                  </a:cubicBezTo>
                  <a:close/>
                  <a:moveTo>
                    <a:pt x="8084" y="3084"/>
                  </a:moveTo>
                  <a:lnTo>
                    <a:pt x="8084" y="3084"/>
                  </a:lnTo>
                  <a:cubicBezTo>
                    <a:pt x="7858" y="3393"/>
                    <a:pt x="7668" y="3727"/>
                    <a:pt x="7537" y="4084"/>
                  </a:cubicBezTo>
                  <a:cubicBezTo>
                    <a:pt x="7346" y="4429"/>
                    <a:pt x="7203" y="4786"/>
                    <a:pt x="7108" y="5155"/>
                  </a:cubicBezTo>
                  <a:cubicBezTo>
                    <a:pt x="7334" y="4846"/>
                    <a:pt x="7525" y="4513"/>
                    <a:pt x="7656" y="4155"/>
                  </a:cubicBezTo>
                  <a:cubicBezTo>
                    <a:pt x="7846" y="3822"/>
                    <a:pt x="7989" y="3453"/>
                    <a:pt x="8084" y="3084"/>
                  </a:cubicBezTo>
                  <a:close/>
                  <a:moveTo>
                    <a:pt x="10870" y="5286"/>
                  </a:moveTo>
                  <a:cubicBezTo>
                    <a:pt x="10835" y="5298"/>
                    <a:pt x="10823" y="5310"/>
                    <a:pt x="10823" y="5346"/>
                  </a:cubicBezTo>
                  <a:cubicBezTo>
                    <a:pt x="10823" y="5370"/>
                    <a:pt x="10835" y="5394"/>
                    <a:pt x="10870" y="5394"/>
                  </a:cubicBezTo>
                  <a:cubicBezTo>
                    <a:pt x="10894" y="5394"/>
                    <a:pt x="10918" y="5370"/>
                    <a:pt x="10918" y="5346"/>
                  </a:cubicBezTo>
                  <a:lnTo>
                    <a:pt x="10918" y="5334"/>
                  </a:lnTo>
                  <a:cubicBezTo>
                    <a:pt x="10918" y="5310"/>
                    <a:pt x="10894" y="5286"/>
                    <a:pt x="10870" y="5286"/>
                  </a:cubicBezTo>
                  <a:close/>
                  <a:moveTo>
                    <a:pt x="3048" y="4524"/>
                  </a:moveTo>
                  <a:lnTo>
                    <a:pt x="3048" y="4524"/>
                  </a:lnTo>
                  <a:cubicBezTo>
                    <a:pt x="3322" y="4727"/>
                    <a:pt x="3620" y="4894"/>
                    <a:pt x="3941" y="5036"/>
                  </a:cubicBezTo>
                  <a:cubicBezTo>
                    <a:pt x="4227" y="5215"/>
                    <a:pt x="4536" y="5370"/>
                    <a:pt x="4858" y="5489"/>
                  </a:cubicBezTo>
                  <a:cubicBezTo>
                    <a:pt x="4620" y="5251"/>
                    <a:pt x="4334" y="5048"/>
                    <a:pt x="4012" y="4905"/>
                  </a:cubicBezTo>
                  <a:cubicBezTo>
                    <a:pt x="3715" y="4715"/>
                    <a:pt x="3381" y="4584"/>
                    <a:pt x="3048" y="4524"/>
                  </a:cubicBezTo>
                  <a:close/>
                  <a:moveTo>
                    <a:pt x="6810" y="4251"/>
                  </a:moveTo>
                  <a:cubicBezTo>
                    <a:pt x="6763" y="4251"/>
                    <a:pt x="6703" y="4536"/>
                    <a:pt x="6644" y="4894"/>
                  </a:cubicBezTo>
                  <a:cubicBezTo>
                    <a:pt x="6572" y="5096"/>
                    <a:pt x="6548" y="5322"/>
                    <a:pt x="6560" y="5548"/>
                  </a:cubicBezTo>
                  <a:cubicBezTo>
                    <a:pt x="6561" y="5549"/>
                    <a:pt x="6562" y="5549"/>
                    <a:pt x="6563" y="5549"/>
                  </a:cubicBezTo>
                  <a:cubicBezTo>
                    <a:pt x="6613" y="5549"/>
                    <a:pt x="6728" y="5267"/>
                    <a:pt x="6787" y="4917"/>
                  </a:cubicBezTo>
                  <a:cubicBezTo>
                    <a:pt x="6858" y="4703"/>
                    <a:pt x="6858" y="4465"/>
                    <a:pt x="6810" y="4251"/>
                  </a:cubicBezTo>
                  <a:close/>
                  <a:moveTo>
                    <a:pt x="822" y="4751"/>
                  </a:moveTo>
                  <a:cubicBezTo>
                    <a:pt x="1262" y="5001"/>
                    <a:pt x="1726" y="5179"/>
                    <a:pt x="2215" y="5310"/>
                  </a:cubicBezTo>
                  <a:cubicBezTo>
                    <a:pt x="2691" y="5477"/>
                    <a:pt x="3179" y="5572"/>
                    <a:pt x="3679" y="5608"/>
                  </a:cubicBezTo>
                  <a:cubicBezTo>
                    <a:pt x="3215" y="5417"/>
                    <a:pt x="2738" y="5274"/>
                    <a:pt x="2250" y="5155"/>
                  </a:cubicBezTo>
                  <a:cubicBezTo>
                    <a:pt x="1786" y="4989"/>
                    <a:pt x="1310" y="4846"/>
                    <a:pt x="822" y="4751"/>
                  </a:cubicBezTo>
                  <a:close/>
                  <a:moveTo>
                    <a:pt x="8216" y="5100"/>
                  </a:moveTo>
                  <a:cubicBezTo>
                    <a:pt x="8143" y="5100"/>
                    <a:pt x="7924" y="5188"/>
                    <a:pt x="7680" y="5310"/>
                  </a:cubicBezTo>
                  <a:cubicBezTo>
                    <a:pt x="7382" y="5465"/>
                    <a:pt x="7156" y="5620"/>
                    <a:pt x="7179" y="5667"/>
                  </a:cubicBezTo>
                  <a:cubicBezTo>
                    <a:pt x="7181" y="5672"/>
                    <a:pt x="7188" y="5675"/>
                    <a:pt x="7199" y="5675"/>
                  </a:cubicBezTo>
                  <a:cubicBezTo>
                    <a:pt x="7266" y="5675"/>
                    <a:pt x="7496" y="5586"/>
                    <a:pt x="7751" y="5453"/>
                  </a:cubicBezTo>
                  <a:cubicBezTo>
                    <a:pt x="8037" y="5298"/>
                    <a:pt x="8263" y="5144"/>
                    <a:pt x="8251" y="5108"/>
                  </a:cubicBezTo>
                  <a:lnTo>
                    <a:pt x="8239" y="5108"/>
                  </a:lnTo>
                  <a:cubicBezTo>
                    <a:pt x="8236" y="5103"/>
                    <a:pt x="8228" y="5100"/>
                    <a:pt x="8216" y="5100"/>
                  </a:cubicBezTo>
                  <a:close/>
                  <a:moveTo>
                    <a:pt x="9748" y="5332"/>
                  </a:moveTo>
                  <a:cubicBezTo>
                    <a:pt x="9491" y="5332"/>
                    <a:pt x="9237" y="5379"/>
                    <a:pt x="9001" y="5465"/>
                  </a:cubicBezTo>
                  <a:cubicBezTo>
                    <a:pt x="8715" y="5501"/>
                    <a:pt x="8442" y="5596"/>
                    <a:pt x="8192" y="5739"/>
                  </a:cubicBezTo>
                  <a:cubicBezTo>
                    <a:pt x="8221" y="5740"/>
                    <a:pt x="8250" y="5741"/>
                    <a:pt x="8279" y="5741"/>
                  </a:cubicBezTo>
                  <a:cubicBezTo>
                    <a:pt x="8535" y="5741"/>
                    <a:pt x="8790" y="5695"/>
                    <a:pt x="9025" y="5620"/>
                  </a:cubicBezTo>
                  <a:cubicBezTo>
                    <a:pt x="9311" y="5572"/>
                    <a:pt x="9585" y="5477"/>
                    <a:pt x="9835" y="5334"/>
                  </a:cubicBezTo>
                  <a:cubicBezTo>
                    <a:pt x="9806" y="5333"/>
                    <a:pt x="9777" y="5332"/>
                    <a:pt x="9748" y="5332"/>
                  </a:cubicBezTo>
                  <a:close/>
                  <a:moveTo>
                    <a:pt x="5286" y="4429"/>
                  </a:moveTo>
                  <a:cubicBezTo>
                    <a:pt x="5286" y="4679"/>
                    <a:pt x="5358" y="4917"/>
                    <a:pt x="5477" y="5132"/>
                  </a:cubicBezTo>
                  <a:cubicBezTo>
                    <a:pt x="5536" y="5358"/>
                    <a:pt x="5667" y="5572"/>
                    <a:pt x="5834" y="5751"/>
                  </a:cubicBezTo>
                  <a:cubicBezTo>
                    <a:pt x="5798" y="5513"/>
                    <a:pt x="5727" y="5286"/>
                    <a:pt x="5620" y="5072"/>
                  </a:cubicBezTo>
                  <a:cubicBezTo>
                    <a:pt x="5548" y="4846"/>
                    <a:pt x="5429" y="4620"/>
                    <a:pt x="5286" y="4429"/>
                  </a:cubicBezTo>
                  <a:close/>
                  <a:moveTo>
                    <a:pt x="4254" y="5871"/>
                  </a:moveTo>
                  <a:cubicBezTo>
                    <a:pt x="4233" y="5871"/>
                    <a:pt x="4220" y="5874"/>
                    <a:pt x="4215" y="5882"/>
                  </a:cubicBezTo>
                  <a:cubicBezTo>
                    <a:pt x="4203" y="5917"/>
                    <a:pt x="4393" y="6048"/>
                    <a:pt x="4679" y="6120"/>
                  </a:cubicBezTo>
                  <a:cubicBezTo>
                    <a:pt x="4809" y="6154"/>
                    <a:pt x="4930" y="6166"/>
                    <a:pt x="5022" y="6166"/>
                  </a:cubicBezTo>
                  <a:cubicBezTo>
                    <a:pt x="5125" y="6166"/>
                    <a:pt x="5191" y="6151"/>
                    <a:pt x="5191" y="6132"/>
                  </a:cubicBezTo>
                  <a:cubicBezTo>
                    <a:pt x="5191" y="6084"/>
                    <a:pt x="4977" y="6036"/>
                    <a:pt x="4715" y="5965"/>
                  </a:cubicBezTo>
                  <a:cubicBezTo>
                    <a:pt x="4508" y="5918"/>
                    <a:pt x="4330" y="5871"/>
                    <a:pt x="4254" y="5871"/>
                  </a:cubicBezTo>
                  <a:close/>
                  <a:moveTo>
                    <a:pt x="9501" y="6200"/>
                  </a:moveTo>
                  <a:cubicBezTo>
                    <a:pt x="9287" y="6200"/>
                    <a:pt x="9073" y="6209"/>
                    <a:pt x="8858" y="6227"/>
                  </a:cubicBezTo>
                  <a:cubicBezTo>
                    <a:pt x="9357" y="6332"/>
                    <a:pt x="9869" y="6384"/>
                    <a:pt x="10380" y="6384"/>
                  </a:cubicBezTo>
                  <a:cubicBezTo>
                    <a:pt x="10736" y="6384"/>
                    <a:pt x="11091" y="6359"/>
                    <a:pt x="11442" y="6310"/>
                  </a:cubicBezTo>
                  <a:cubicBezTo>
                    <a:pt x="11069" y="6258"/>
                    <a:pt x="10695" y="6225"/>
                    <a:pt x="10314" y="6225"/>
                  </a:cubicBezTo>
                  <a:cubicBezTo>
                    <a:pt x="10258" y="6225"/>
                    <a:pt x="10201" y="6225"/>
                    <a:pt x="10144" y="6227"/>
                  </a:cubicBezTo>
                  <a:cubicBezTo>
                    <a:pt x="9930" y="6209"/>
                    <a:pt x="9716" y="6200"/>
                    <a:pt x="9501" y="6200"/>
                  </a:cubicBezTo>
                  <a:close/>
                  <a:moveTo>
                    <a:pt x="3179" y="6258"/>
                  </a:moveTo>
                  <a:cubicBezTo>
                    <a:pt x="3063" y="6258"/>
                    <a:pt x="2948" y="6264"/>
                    <a:pt x="2834" y="6275"/>
                  </a:cubicBezTo>
                  <a:cubicBezTo>
                    <a:pt x="2744" y="6269"/>
                    <a:pt x="2654" y="6266"/>
                    <a:pt x="2563" y="6266"/>
                  </a:cubicBezTo>
                  <a:cubicBezTo>
                    <a:pt x="2281" y="6266"/>
                    <a:pt x="1997" y="6295"/>
                    <a:pt x="1726" y="6358"/>
                  </a:cubicBezTo>
                  <a:cubicBezTo>
                    <a:pt x="1975" y="6408"/>
                    <a:pt x="2236" y="6429"/>
                    <a:pt x="2496" y="6429"/>
                  </a:cubicBezTo>
                  <a:cubicBezTo>
                    <a:pt x="2609" y="6429"/>
                    <a:pt x="2722" y="6425"/>
                    <a:pt x="2834" y="6417"/>
                  </a:cubicBezTo>
                  <a:cubicBezTo>
                    <a:pt x="2911" y="6422"/>
                    <a:pt x="2988" y="6425"/>
                    <a:pt x="3066" y="6425"/>
                  </a:cubicBezTo>
                  <a:cubicBezTo>
                    <a:pt x="3361" y="6425"/>
                    <a:pt x="3661" y="6391"/>
                    <a:pt x="3953" y="6334"/>
                  </a:cubicBezTo>
                  <a:cubicBezTo>
                    <a:pt x="3698" y="6285"/>
                    <a:pt x="3438" y="6258"/>
                    <a:pt x="3179" y="6258"/>
                  </a:cubicBezTo>
                  <a:close/>
                  <a:moveTo>
                    <a:pt x="691" y="6632"/>
                  </a:moveTo>
                  <a:cubicBezTo>
                    <a:pt x="667" y="6632"/>
                    <a:pt x="643" y="6656"/>
                    <a:pt x="643" y="6679"/>
                  </a:cubicBezTo>
                  <a:cubicBezTo>
                    <a:pt x="643" y="6696"/>
                    <a:pt x="649" y="6702"/>
                    <a:pt x="658" y="6702"/>
                  </a:cubicBezTo>
                  <a:cubicBezTo>
                    <a:pt x="688" y="6702"/>
                    <a:pt x="746" y="6632"/>
                    <a:pt x="691" y="6632"/>
                  </a:cubicBezTo>
                  <a:close/>
                  <a:moveTo>
                    <a:pt x="7306" y="6399"/>
                  </a:moveTo>
                  <a:cubicBezTo>
                    <a:pt x="7271" y="6399"/>
                    <a:pt x="7251" y="6405"/>
                    <a:pt x="7251" y="6417"/>
                  </a:cubicBezTo>
                  <a:cubicBezTo>
                    <a:pt x="7251" y="6453"/>
                    <a:pt x="7489" y="6560"/>
                    <a:pt x="7811" y="6656"/>
                  </a:cubicBezTo>
                  <a:cubicBezTo>
                    <a:pt x="8043" y="6736"/>
                    <a:pt x="8261" y="6776"/>
                    <a:pt x="8356" y="6776"/>
                  </a:cubicBezTo>
                  <a:cubicBezTo>
                    <a:pt x="8388" y="6776"/>
                    <a:pt x="8406" y="6772"/>
                    <a:pt x="8406" y="6763"/>
                  </a:cubicBezTo>
                  <a:lnTo>
                    <a:pt x="8394" y="6763"/>
                  </a:lnTo>
                  <a:cubicBezTo>
                    <a:pt x="8418" y="6727"/>
                    <a:pt x="8156" y="6608"/>
                    <a:pt x="7846" y="6513"/>
                  </a:cubicBezTo>
                  <a:cubicBezTo>
                    <a:pt x="7611" y="6443"/>
                    <a:pt x="7401" y="6399"/>
                    <a:pt x="7306" y="6399"/>
                  </a:cubicBezTo>
                  <a:close/>
                  <a:moveTo>
                    <a:pt x="12168" y="6644"/>
                  </a:moveTo>
                  <a:cubicBezTo>
                    <a:pt x="12037" y="6656"/>
                    <a:pt x="12037" y="6858"/>
                    <a:pt x="12168" y="6882"/>
                  </a:cubicBezTo>
                  <a:cubicBezTo>
                    <a:pt x="12240" y="6882"/>
                    <a:pt x="12287" y="6822"/>
                    <a:pt x="12287" y="6763"/>
                  </a:cubicBezTo>
                  <a:cubicBezTo>
                    <a:pt x="12287" y="6691"/>
                    <a:pt x="12240" y="6644"/>
                    <a:pt x="12168" y="6644"/>
                  </a:cubicBezTo>
                  <a:close/>
                  <a:moveTo>
                    <a:pt x="4501" y="6822"/>
                  </a:moveTo>
                  <a:lnTo>
                    <a:pt x="4501" y="6822"/>
                  </a:lnTo>
                  <a:cubicBezTo>
                    <a:pt x="4143" y="6870"/>
                    <a:pt x="3810" y="6965"/>
                    <a:pt x="3477" y="7096"/>
                  </a:cubicBezTo>
                  <a:cubicBezTo>
                    <a:pt x="3143" y="7179"/>
                    <a:pt x="2810" y="7299"/>
                    <a:pt x="2488" y="7453"/>
                  </a:cubicBezTo>
                  <a:cubicBezTo>
                    <a:pt x="2846" y="7441"/>
                    <a:pt x="3191" y="7370"/>
                    <a:pt x="3524" y="7239"/>
                  </a:cubicBezTo>
                  <a:cubicBezTo>
                    <a:pt x="3870" y="7156"/>
                    <a:pt x="4203" y="7013"/>
                    <a:pt x="4501" y="6822"/>
                  </a:cubicBezTo>
                  <a:close/>
                  <a:moveTo>
                    <a:pt x="5545" y="6722"/>
                  </a:moveTo>
                  <a:cubicBezTo>
                    <a:pt x="5480" y="6722"/>
                    <a:pt x="5230" y="6857"/>
                    <a:pt x="4941" y="7060"/>
                  </a:cubicBezTo>
                  <a:cubicBezTo>
                    <a:pt x="4620" y="7287"/>
                    <a:pt x="4382" y="7489"/>
                    <a:pt x="4405" y="7525"/>
                  </a:cubicBezTo>
                  <a:cubicBezTo>
                    <a:pt x="4632" y="7453"/>
                    <a:pt x="4846" y="7346"/>
                    <a:pt x="5024" y="7191"/>
                  </a:cubicBezTo>
                  <a:cubicBezTo>
                    <a:pt x="5346" y="6965"/>
                    <a:pt x="5584" y="6751"/>
                    <a:pt x="5572" y="6727"/>
                  </a:cubicBezTo>
                  <a:lnTo>
                    <a:pt x="5560" y="6727"/>
                  </a:lnTo>
                  <a:cubicBezTo>
                    <a:pt x="5558" y="6723"/>
                    <a:pt x="5553" y="6722"/>
                    <a:pt x="5545" y="6722"/>
                  </a:cubicBezTo>
                  <a:close/>
                  <a:moveTo>
                    <a:pt x="8965" y="7096"/>
                  </a:moveTo>
                  <a:lnTo>
                    <a:pt x="8965" y="7096"/>
                  </a:lnTo>
                  <a:cubicBezTo>
                    <a:pt x="9430" y="7275"/>
                    <a:pt x="9906" y="7406"/>
                    <a:pt x="10394" y="7501"/>
                  </a:cubicBezTo>
                  <a:cubicBezTo>
                    <a:pt x="10859" y="7652"/>
                    <a:pt x="11336" y="7769"/>
                    <a:pt x="11812" y="7841"/>
                  </a:cubicBezTo>
                  <a:lnTo>
                    <a:pt x="11812" y="7841"/>
                  </a:lnTo>
                  <a:cubicBezTo>
                    <a:pt x="11371" y="7624"/>
                    <a:pt x="10918" y="7474"/>
                    <a:pt x="10442" y="7370"/>
                  </a:cubicBezTo>
                  <a:cubicBezTo>
                    <a:pt x="9966" y="7215"/>
                    <a:pt x="9465" y="7120"/>
                    <a:pt x="8965" y="7096"/>
                  </a:cubicBezTo>
                  <a:close/>
                  <a:moveTo>
                    <a:pt x="11812" y="7841"/>
                  </a:moveTo>
                  <a:lnTo>
                    <a:pt x="11812" y="7841"/>
                  </a:lnTo>
                  <a:cubicBezTo>
                    <a:pt x="11824" y="7847"/>
                    <a:pt x="11835" y="7852"/>
                    <a:pt x="11847" y="7858"/>
                  </a:cubicBezTo>
                  <a:lnTo>
                    <a:pt x="11847" y="7846"/>
                  </a:lnTo>
                  <a:cubicBezTo>
                    <a:pt x="11835" y="7845"/>
                    <a:pt x="11824" y="7843"/>
                    <a:pt x="11812" y="7841"/>
                  </a:cubicBezTo>
                  <a:close/>
                  <a:moveTo>
                    <a:pt x="1815" y="7642"/>
                  </a:moveTo>
                  <a:cubicBezTo>
                    <a:pt x="1754" y="7642"/>
                    <a:pt x="1715" y="7697"/>
                    <a:pt x="1715" y="7751"/>
                  </a:cubicBezTo>
                  <a:cubicBezTo>
                    <a:pt x="1715" y="7822"/>
                    <a:pt x="1774" y="7870"/>
                    <a:pt x="1834" y="7870"/>
                  </a:cubicBezTo>
                  <a:cubicBezTo>
                    <a:pt x="1893" y="7870"/>
                    <a:pt x="1941" y="7811"/>
                    <a:pt x="1941" y="7751"/>
                  </a:cubicBezTo>
                  <a:cubicBezTo>
                    <a:pt x="1941" y="7691"/>
                    <a:pt x="1893" y="7644"/>
                    <a:pt x="1834" y="7644"/>
                  </a:cubicBezTo>
                  <a:cubicBezTo>
                    <a:pt x="1827" y="7643"/>
                    <a:pt x="1821" y="7642"/>
                    <a:pt x="1815" y="7642"/>
                  </a:cubicBezTo>
                  <a:close/>
                  <a:moveTo>
                    <a:pt x="3834" y="7906"/>
                  </a:moveTo>
                  <a:cubicBezTo>
                    <a:pt x="3831" y="7907"/>
                    <a:pt x="3829" y="7909"/>
                    <a:pt x="3826" y="7910"/>
                  </a:cubicBezTo>
                  <a:lnTo>
                    <a:pt x="3826" y="7910"/>
                  </a:lnTo>
                  <a:cubicBezTo>
                    <a:pt x="3833" y="7909"/>
                    <a:pt x="3839" y="7907"/>
                    <a:pt x="3846" y="7906"/>
                  </a:cubicBezTo>
                  <a:close/>
                  <a:moveTo>
                    <a:pt x="7989" y="7263"/>
                  </a:moveTo>
                  <a:lnTo>
                    <a:pt x="7989" y="7263"/>
                  </a:lnTo>
                  <a:cubicBezTo>
                    <a:pt x="7965" y="7299"/>
                    <a:pt x="8192" y="7525"/>
                    <a:pt x="8525" y="7727"/>
                  </a:cubicBezTo>
                  <a:cubicBezTo>
                    <a:pt x="8715" y="7870"/>
                    <a:pt x="8942" y="7965"/>
                    <a:pt x="9168" y="7989"/>
                  </a:cubicBezTo>
                  <a:cubicBezTo>
                    <a:pt x="9192" y="7953"/>
                    <a:pt x="8918" y="7799"/>
                    <a:pt x="8608" y="7596"/>
                  </a:cubicBezTo>
                  <a:cubicBezTo>
                    <a:pt x="8418" y="7453"/>
                    <a:pt x="8215" y="7334"/>
                    <a:pt x="7989" y="7263"/>
                  </a:cubicBezTo>
                  <a:close/>
                  <a:moveTo>
                    <a:pt x="6826" y="7130"/>
                  </a:moveTo>
                  <a:cubicBezTo>
                    <a:pt x="6824" y="7130"/>
                    <a:pt x="6823" y="7131"/>
                    <a:pt x="6822" y="7132"/>
                  </a:cubicBezTo>
                  <a:cubicBezTo>
                    <a:pt x="6798" y="7156"/>
                    <a:pt x="6918" y="7382"/>
                    <a:pt x="7096" y="7632"/>
                  </a:cubicBezTo>
                  <a:cubicBezTo>
                    <a:pt x="7265" y="7879"/>
                    <a:pt x="7433" y="8063"/>
                    <a:pt x="7482" y="8063"/>
                  </a:cubicBezTo>
                  <a:cubicBezTo>
                    <a:pt x="7485" y="8063"/>
                    <a:pt x="7487" y="8062"/>
                    <a:pt x="7489" y="8061"/>
                  </a:cubicBezTo>
                  <a:cubicBezTo>
                    <a:pt x="7525" y="8037"/>
                    <a:pt x="7394" y="7799"/>
                    <a:pt x="7215" y="7549"/>
                  </a:cubicBezTo>
                  <a:cubicBezTo>
                    <a:pt x="7035" y="7313"/>
                    <a:pt x="6856" y="7130"/>
                    <a:pt x="6826" y="7130"/>
                  </a:cubicBezTo>
                  <a:close/>
                  <a:moveTo>
                    <a:pt x="9807" y="8321"/>
                  </a:moveTo>
                  <a:cubicBezTo>
                    <a:pt x="9753" y="8321"/>
                    <a:pt x="9704" y="8375"/>
                    <a:pt x="9704" y="8430"/>
                  </a:cubicBezTo>
                  <a:cubicBezTo>
                    <a:pt x="9704" y="8501"/>
                    <a:pt x="9763" y="8549"/>
                    <a:pt x="9823" y="8549"/>
                  </a:cubicBezTo>
                  <a:cubicBezTo>
                    <a:pt x="9882" y="8549"/>
                    <a:pt x="9942" y="8489"/>
                    <a:pt x="9942" y="8430"/>
                  </a:cubicBezTo>
                  <a:cubicBezTo>
                    <a:pt x="9942" y="8370"/>
                    <a:pt x="9882" y="8322"/>
                    <a:pt x="9823" y="8322"/>
                  </a:cubicBezTo>
                  <a:cubicBezTo>
                    <a:pt x="9817" y="8321"/>
                    <a:pt x="9812" y="8321"/>
                    <a:pt x="9807" y="8321"/>
                  </a:cubicBezTo>
                  <a:close/>
                  <a:moveTo>
                    <a:pt x="6132" y="7239"/>
                  </a:moveTo>
                  <a:lnTo>
                    <a:pt x="6132" y="7239"/>
                  </a:lnTo>
                  <a:cubicBezTo>
                    <a:pt x="6013" y="7430"/>
                    <a:pt x="5941" y="7656"/>
                    <a:pt x="5929" y="7882"/>
                  </a:cubicBezTo>
                  <a:cubicBezTo>
                    <a:pt x="5858" y="8096"/>
                    <a:pt x="5846" y="8322"/>
                    <a:pt x="5882" y="8549"/>
                  </a:cubicBezTo>
                  <a:lnTo>
                    <a:pt x="5882" y="8561"/>
                  </a:lnTo>
                  <a:cubicBezTo>
                    <a:pt x="5989" y="8358"/>
                    <a:pt x="6060" y="8144"/>
                    <a:pt x="6084" y="7906"/>
                  </a:cubicBezTo>
                  <a:cubicBezTo>
                    <a:pt x="6144" y="7691"/>
                    <a:pt x="6167" y="7465"/>
                    <a:pt x="6132" y="7239"/>
                  </a:cubicBezTo>
                  <a:close/>
                  <a:moveTo>
                    <a:pt x="3826" y="7910"/>
                  </a:moveTo>
                  <a:lnTo>
                    <a:pt x="3826" y="7910"/>
                  </a:lnTo>
                  <a:cubicBezTo>
                    <a:pt x="2940" y="8101"/>
                    <a:pt x="2102" y="8445"/>
                    <a:pt x="1345" y="8954"/>
                  </a:cubicBezTo>
                  <a:cubicBezTo>
                    <a:pt x="1774" y="8811"/>
                    <a:pt x="2191" y="8644"/>
                    <a:pt x="2596" y="8453"/>
                  </a:cubicBezTo>
                  <a:cubicBezTo>
                    <a:pt x="3021" y="8300"/>
                    <a:pt x="3435" y="8122"/>
                    <a:pt x="3826" y="7910"/>
                  </a:cubicBezTo>
                  <a:close/>
                  <a:moveTo>
                    <a:pt x="5441" y="7906"/>
                  </a:moveTo>
                  <a:lnTo>
                    <a:pt x="5441" y="7906"/>
                  </a:lnTo>
                  <a:cubicBezTo>
                    <a:pt x="5239" y="8156"/>
                    <a:pt x="5084" y="8430"/>
                    <a:pt x="4965" y="8727"/>
                  </a:cubicBezTo>
                  <a:cubicBezTo>
                    <a:pt x="4810" y="8989"/>
                    <a:pt x="4703" y="9287"/>
                    <a:pt x="4643" y="9596"/>
                  </a:cubicBezTo>
                  <a:lnTo>
                    <a:pt x="4643" y="9608"/>
                  </a:lnTo>
                  <a:cubicBezTo>
                    <a:pt x="4834" y="9358"/>
                    <a:pt x="5001" y="9084"/>
                    <a:pt x="5108" y="8787"/>
                  </a:cubicBezTo>
                  <a:cubicBezTo>
                    <a:pt x="5263" y="8513"/>
                    <a:pt x="5370" y="8215"/>
                    <a:pt x="5441" y="7906"/>
                  </a:cubicBezTo>
                  <a:close/>
                  <a:moveTo>
                    <a:pt x="4524" y="8215"/>
                  </a:moveTo>
                  <a:lnTo>
                    <a:pt x="4524" y="8215"/>
                  </a:lnTo>
                  <a:cubicBezTo>
                    <a:pt x="4179" y="8394"/>
                    <a:pt x="3858" y="8632"/>
                    <a:pt x="3584" y="8906"/>
                  </a:cubicBezTo>
                  <a:cubicBezTo>
                    <a:pt x="3286" y="9144"/>
                    <a:pt x="3012" y="9430"/>
                    <a:pt x="2798" y="9751"/>
                  </a:cubicBezTo>
                  <a:cubicBezTo>
                    <a:pt x="3119" y="9537"/>
                    <a:pt x="3417" y="9287"/>
                    <a:pt x="3691" y="9013"/>
                  </a:cubicBezTo>
                  <a:cubicBezTo>
                    <a:pt x="4001" y="8775"/>
                    <a:pt x="4274" y="8513"/>
                    <a:pt x="4524" y="8215"/>
                  </a:cubicBezTo>
                  <a:close/>
                  <a:moveTo>
                    <a:pt x="6751" y="8025"/>
                  </a:moveTo>
                  <a:lnTo>
                    <a:pt x="6751" y="8025"/>
                  </a:lnTo>
                  <a:cubicBezTo>
                    <a:pt x="6763" y="8382"/>
                    <a:pt x="6834" y="8739"/>
                    <a:pt x="6953" y="9084"/>
                  </a:cubicBezTo>
                  <a:cubicBezTo>
                    <a:pt x="7013" y="9430"/>
                    <a:pt x="7132" y="9775"/>
                    <a:pt x="7299" y="10097"/>
                  </a:cubicBezTo>
                  <a:cubicBezTo>
                    <a:pt x="7287" y="9739"/>
                    <a:pt x="7215" y="9382"/>
                    <a:pt x="7096" y="9037"/>
                  </a:cubicBezTo>
                  <a:cubicBezTo>
                    <a:pt x="7037" y="8692"/>
                    <a:pt x="6918" y="8346"/>
                    <a:pt x="6751" y="8025"/>
                  </a:cubicBezTo>
                  <a:close/>
                  <a:moveTo>
                    <a:pt x="8072" y="8049"/>
                  </a:moveTo>
                  <a:lnTo>
                    <a:pt x="8072" y="8049"/>
                  </a:lnTo>
                  <a:cubicBezTo>
                    <a:pt x="8322" y="8442"/>
                    <a:pt x="8620" y="8823"/>
                    <a:pt x="8954" y="9156"/>
                  </a:cubicBezTo>
                  <a:cubicBezTo>
                    <a:pt x="9251" y="9525"/>
                    <a:pt x="9585" y="9858"/>
                    <a:pt x="9942" y="10156"/>
                  </a:cubicBezTo>
                  <a:cubicBezTo>
                    <a:pt x="9692" y="9751"/>
                    <a:pt x="9394" y="9382"/>
                    <a:pt x="9061" y="9037"/>
                  </a:cubicBezTo>
                  <a:cubicBezTo>
                    <a:pt x="8775" y="8680"/>
                    <a:pt x="8442" y="8334"/>
                    <a:pt x="8072" y="8049"/>
                  </a:cubicBezTo>
                  <a:close/>
                  <a:moveTo>
                    <a:pt x="4393" y="9942"/>
                  </a:moveTo>
                  <a:cubicBezTo>
                    <a:pt x="4334" y="9942"/>
                    <a:pt x="4286" y="9989"/>
                    <a:pt x="4286" y="10049"/>
                  </a:cubicBezTo>
                  <a:cubicBezTo>
                    <a:pt x="4286" y="10120"/>
                    <a:pt x="4334" y="10168"/>
                    <a:pt x="4405" y="10168"/>
                  </a:cubicBezTo>
                  <a:cubicBezTo>
                    <a:pt x="4465" y="10168"/>
                    <a:pt x="4512" y="10120"/>
                    <a:pt x="4512" y="10049"/>
                  </a:cubicBezTo>
                  <a:cubicBezTo>
                    <a:pt x="4512" y="9989"/>
                    <a:pt x="4465" y="9942"/>
                    <a:pt x="4393" y="9942"/>
                  </a:cubicBezTo>
                  <a:close/>
                  <a:moveTo>
                    <a:pt x="9215" y="10180"/>
                  </a:moveTo>
                  <a:cubicBezTo>
                    <a:pt x="9192" y="10180"/>
                    <a:pt x="9168" y="10204"/>
                    <a:pt x="9168" y="10239"/>
                  </a:cubicBezTo>
                  <a:cubicBezTo>
                    <a:pt x="9180" y="10263"/>
                    <a:pt x="9192" y="10275"/>
                    <a:pt x="9215" y="10275"/>
                  </a:cubicBezTo>
                  <a:cubicBezTo>
                    <a:pt x="9251" y="10275"/>
                    <a:pt x="9263" y="10263"/>
                    <a:pt x="9263" y="10239"/>
                  </a:cubicBezTo>
                  <a:lnTo>
                    <a:pt x="9263" y="10227"/>
                  </a:lnTo>
                  <a:cubicBezTo>
                    <a:pt x="9263" y="10204"/>
                    <a:pt x="9251" y="10180"/>
                    <a:pt x="9215" y="10180"/>
                  </a:cubicBezTo>
                  <a:close/>
                  <a:moveTo>
                    <a:pt x="6287" y="8715"/>
                  </a:moveTo>
                  <a:cubicBezTo>
                    <a:pt x="6203" y="9120"/>
                    <a:pt x="6191" y="9537"/>
                    <a:pt x="6215" y="9954"/>
                  </a:cubicBezTo>
                  <a:cubicBezTo>
                    <a:pt x="6191" y="10370"/>
                    <a:pt x="6227" y="10775"/>
                    <a:pt x="6310" y="11192"/>
                  </a:cubicBezTo>
                  <a:cubicBezTo>
                    <a:pt x="6382" y="10787"/>
                    <a:pt x="6406" y="10358"/>
                    <a:pt x="6370" y="9942"/>
                  </a:cubicBezTo>
                  <a:cubicBezTo>
                    <a:pt x="6394" y="9537"/>
                    <a:pt x="6358" y="9120"/>
                    <a:pt x="6287" y="8715"/>
                  </a:cubicBezTo>
                  <a:close/>
                  <a:moveTo>
                    <a:pt x="5548" y="9013"/>
                  </a:moveTo>
                  <a:lnTo>
                    <a:pt x="5548" y="9013"/>
                  </a:lnTo>
                  <a:cubicBezTo>
                    <a:pt x="5370" y="9406"/>
                    <a:pt x="5251" y="9823"/>
                    <a:pt x="5167" y="10251"/>
                  </a:cubicBezTo>
                  <a:cubicBezTo>
                    <a:pt x="5048" y="10668"/>
                    <a:pt x="4965" y="11097"/>
                    <a:pt x="4941" y="11525"/>
                  </a:cubicBezTo>
                  <a:cubicBezTo>
                    <a:pt x="5108" y="11132"/>
                    <a:pt x="5239" y="10716"/>
                    <a:pt x="5310" y="10287"/>
                  </a:cubicBezTo>
                  <a:cubicBezTo>
                    <a:pt x="5441" y="9870"/>
                    <a:pt x="5525" y="9442"/>
                    <a:pt x="5548" y="9013"/>
                  </a:cubicBezTo>
                  <a:close/>
                  <a:moveTo>
                    <a:pt x="7977" y="8965"/>
                  </a:moveTo>
                  <a:lnTo>
                    <a:pt x="7977" y="8965"/>
                  </a:lnTo>
                  <a:cubicBezTo>
                    <a:pt x="8084" y="9430"/>
                    <a:pt x="8263" y="9894"/>
                    <a:pt x="8501" y="10323"/>
                  </a:cubicBezTo>
                  <a:cubicBezTo>
                    <a:pt x="8680" y="10775"/>
                    <a:pt x="8930" y="11192"/>
                    <a:pt x="9227" y="11585"/>
                  </a:cubicBezTo>
                  <a:cubicBezTo>
                    <a:pt x="9061" y="11132"/>
                    <a:pt x="8870" y="10680"/>
                    <a:pt x="8632" y="10251"/>
                  </a:cubicBezTo>
                  <a:cubicBezTo>
                    <a:pt x="8442" y="9811"/>
                    <a:pt x="8227" y="9370"/>
                    <a:pt x="7977" y="896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93" name="Google Shape;1493;p30"/>
          <p:cNvSpPr txBox="1">
            <a:spLocks noGrp="1"/>
          </p:cNvSpPr>
          <p:nvPr>
            <p:ph type="title"/>
          </p:nvPr>
        </p:nvSpPr>
        <p:spPr>
          <a:xfrm>
            <a:off x="758775" y="445025"/>
            <a:ext cx="7626300" cy="5727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6"/>
              </a:buClr>
              <a:buSzPts val="2800"/>
              <a:buNone/>
              <a:defRPr>
                <a:solidFill>
                  <a:schemeClr val="accent3"/>
                </a:solidFill>
              </a:defRPr>
            </a:lvl1pPr>
            <a:lvl2pPr lvl="1" rtl="0">
              <a:spcBef>
                <a:spcPts val="0"/>
              </a:spcBef>
              <a:spcAft>
                <a:spcPts val="0"/>
              </a:spcAft>
              <a:buClr>
                <a:schemeClr val="accent6"/>
              </a:buClr>
              <a:buSzPts val="2800"/>
              <a:buNone/>
              <a:defRPr>
                <a:solidFill>
                  <a:schemeClr val="accent6"/>
                </a:solidFill>
              </a:defRPr>
            </a:lvl2pPr>
            <a:lvl3pPr lvl="2" rtl="0">
              <a:spcBef>
                <a:spcPts val="0"/>
              </a:spcBef>
              <a:spcAft>
                <a:spcPts val="0"/>
              </a:spcAft>
              <a:buClr>
                <a:schemeClr val="accent6"/>
              </a:buClr>
              <a:buSzPts val="2800"/>
              <a:buNone/>
              <a:defRPr>
                <a:solidFill>
                  <a:schemeClr val="accent6"/>
                </a:solidFill>
              </a:defRPr>
            </a:lvl3pPr>
            <a:lvl4pPr lvl="3" rtl="0">
              <a:spcBef>
                <a:spcPts val="0"/>
              </a:spcBef>
              <a:spcAft>
                <a:spcPts val="0"/>
              </a:spcAft>
              <a:buClr>
                <a:schemeClr val="accent6"/>
              </a:buClr>
              <a:buSzPts val="2800"/>
              <a:buNone/>
              <a:defRPr>
                <a:solidFill>
                  <a:schemeClr val="accent6"/>
                </a:solidFill>
              </a:defRPr>
            </a:lvl4pPr>
            <a:lvl5pPr lvl="4" rtl="0">
              <a:spcBef>
                <a:spcPts val="0"/>
              </a:spcBef>
              <a:spcAft>
                <a:spcPts val="0"/>
              </a:spcAft>
              <a:buClr>
                <a:schemeClr val="accent6"/>
              </a:buClr>
              <a:buSzPts val="2800"/>
              <a:buNone/>
              <a:defRPr>
                <a:solidFill>
                  <a:schemeClr val="accent6"/>
                </a:solidFill>
              </a:defRPr>
            </a:lvl5pPr>
            <a:lvl6pPr lvl="5" rtl="0">
              <a:spcBef>
                <a:spcPts val="0"/>
              </a:spcBef>
              <a:spcAft>
                <a:spcPts val="0"/>
              </a:spcAft>
              <a:buClr>
                <a:schemeClr val="accent6"/>
              </a:buClr>
              <a:buSzPts val="2800"/>
              <a:buNone/>
              <a:defRPr>
                <a:solidFill>
                  <a:schemeClr val="accent6"/>
                </a:solidFill>
              </a:defRPr>
            </a:lvl6pPr>
            <a:lvl7pPr lvl="6" rtl="0">
              <a:spcBef>
                <a:spcPts val="0"/>
              </a:spcBef>
              <a:spcAft>
                <a:spcPts val="0"/>
              </a:spcAft>
              <a:buClr>
                <a:schemeClr val="accent6"/>
              </a:buClr>
              <a:buSzPts val="2800"/>
              <a:buNone/>
              <a:defRPr>
                <a:solidFill>
                  <a:schemeClr val="accent6"/>
                </a:solidFill>
              </a:defRPr>
            </a:lvl7pPr>
            <a:lvl8pPr lvl="7" rtl="0">
              <a:spcBef>
                <a:spcPts val="0"/>
              </a:spcBef>
              <a:spcAft>
                <a:spcPts val="0"/>
              </a:spcAft>
              <a:buClr>
                <a:schemeClr val="accent6"/>
              </a:buClr>
              <a:buSzPts val="2800"/>
              <a:buNone/>
              <a:defRPr>
                <a:solidFill>
                  <a:schemeClr val="accent6"/>
                </a:solidFill>
              </a:defRPr>
            </a:lvl8pPr>
            <a:lvl9pPr lvl="8" rtl="0">
              <a:spcBef>
                <a:spcPts val="0"/>
              </a:spcBef>
              <a:spcAft>
                <a:spcPts val="0"/>
              </a:spcAft>
              <a:buClr>
                <a:schemeClr val="accent6"/>
              </a:buClr>
              <a:buSzPts val="2800"/>
              <a:buNone/>
              <a:defRPr>
                <a:solidFill>
                  <a:schemeClr val="accent6"/>
                </a:solidFill>
              </a:defRPr>
            </a:lvl9pPr>
          </a:lstStyle>
          <a:p>
            <a:endParaRPr/>
          </a:p>
        </p:txBody>
      </p:sp>
      <p:sp>
        <p:nvSpPr>
          <p:cNvPr id="1494" name="Google Shape;1494;p30"/>
          <p:cNvSpPr txBox="1">
            <a:spLocks noGrp="1"/>
          </p:cNvSpPr>
          <p:nvPr>
            <p:ph type="subTitle" idx="1"/>
          </p:nvPr>
        </p:nvSpPr>
        <p:spPr>
          <a:xfrm>
            <a:off x="5709150" y="2298500"/>
            <a:ext cx="2497500" cy="1396800"/>
          </a:xfrm>
          <a:prstGeom prst="rect">
            <a:avLst/>
          </a:prstGeom>
        </p:spPr>
        <p:txBody>
          <a:bodyPr spcFirstLastPara="1" wrap="square" lIns="91425" tIns="91425" rIns="91425" bIns="91425" anchor="t" anchorCtr="0">
            <a:noAutofit/>
          </a:bodyPr>
          <a:lstStyle>
            <a:lvl1pPr lvl="0">
              <a:spcBef>
                <a:spcPts val="0"/>
              </a:spcBef>
              <a:spcAft>
                <a:spcPts val="0"/>
              </a:spcAft>
              <a:buSzPts val="1400"/>
              <a:buNone/>
              <a:defRPr>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theme" Target="../theme/theme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theme" Target="../theme/theme5.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58775" y="445025"/>
            <a:ext cx="7626300" cy="572700"/>
          </a:xfrm>
          <a:prstGeom prst="rect">
            <a:avLst/>
          </a:prstGeom>
          <a:noFill/>
          <a:ln>
            <a:noFill/>
          </a:ln>
        </p:spPr>
        <p:txBody>
          <a:bodyPr spcFirstLastPara="1" wrap="square" lIns="91425" tIns="91425" rIns="91425" bIns="91425" anchor="ctr" anchorCtr="0">
            <a:noAutofit/>
          </a:bodyPr>
          <a:lstStyle>
            <a:lvl1pPr lvl="0" algn="ctr">
              <a:spcBef>
                <a:spcPts val="0"/>
              </a:spcBef>
              <a:spcAft>
                <a:spcPts val="0"/>
              </a:spcAft>
              <a:buClr>
                <a:schemeClr val="dk1"/>
              </a:buClr>
              <a:buSzPts val="2800"/>
              <a:buFont typeface="Merienda One"/>
              <a:buNone/>
              <a:defRPr sz="2800">
                <a:solidFill>
                  <a:schemeClr val="dk1"/>
                </a:solidFill>
                <a:latin typeface="Merienda One"/>
                <a:ea typeface="Merienda One"/>
                <a:cs typeface="Merienda One"/>
                <a:sym typeface="Merienda One"/>
              </a:defRPr>
            </a:lvl1pPr>
            <a:lvl2pPr lvl="1" algn="ctr">
              <a:spcBef>
                <a:spcPts val="0"/>
              </a:spcBef>
              <a:spcAft>
                <a:spcPts val="0"/>
              </a:spcAft>
              <a:buClr>
                <a:schemeClr val="dk1"/>
              </a:buClr>
              <a:buSzPts val="2800"/>
              <a:buFont typeface="Merienda One"/>
              <a:buNone/>
              <a:defRPr sz="2800">
                <a:solidFill>
                  <a:schemeClr val="dk1"/>
                </a:solidFill>
                <a:latin typeface="Merienda One"/>
                <a:ea typeface="Merienda One"/>
                <a:cs typeface="Merienda One"/>
                <a:sym typeface="Merienda One"/>
              </a:defRPr>
            </a:lvl2pPr>
            <a:lvl3pPr lvl="2" algn="ctr">
              <a:spcBef>
                <a:spcPts val="0"/>
              </a:spcBef>
              <a:spcAft>
                <a:spcPts val="0"/>
              </a:spcAft>
              <a:buClr>
                <a:schemeClr val="dk1"/>
              </a:buClr>
              <a:buSzPts val="2800"/>
              <a:buFont typeface="Merienda One"/>
              <a:buNone/>
              <a:defRPr sz="2800">
                <a:solidFill>
                  <a:schemeClr val="dk1"/>
                </a:solidFill>
                <a:latin typeface="Merienda One"/>
                <a:ea typeface="Merienda One"/>
                <a:cs typeface="Merienda One"/>
                <a:sym typeface="Merienda One"/>
              </a:defRPr>
            </a:lvl3pPr>
            <a:lvl4pPr lvl="3" algn="ctr">
              <a:spcBef>
                <a:spcPts val="0"/>
              </a:spcBef>
              <a:spcAft>
                <a:spcPts val="0"/>
              </a:spcAft>
              <a:buClr>
                <a:schemeClr val="dk1"/>
              </a:buClr>
              <a:buSzPts val="2800"/>
              <a:buFont typeface="Merienda One"/>
              <a:buNone/>
              <a:defRPr sz="2800">
                <a:solidFill>
                  <a:schemeClr val="dk1"/>
                </a:solidFill>
                <a:latin typeface="Merienda One"/>
                <a:ea typeface="Merienda One"/>
                <a:cs typeface="Merienda One"/>
                <a:sym typeface="Merienda One"/>
              </a:defRPr>
            </a:lvl4pPr>
            <a:lvl5pPr lvl="4" algn="ctr">
              <a:spcBef>
                <a:spcPts val="0"/>
              </a:spcBef>
              <a:spcAft>
                <a:spcPts val="0"/>
              </a:spcAft>
              <a:buClr>
                <a:schemeClr val="dk1"/>
              </a:buClr>
              <a:buSzPts val="2800"/>
              <a:buFont typeface="Merienda One"/>
              <a:buNone/>
              <a:defRPr sz="2800">
                <a:solidFill>
                  <a:schemeClr val="dk1"/>
                </a:solidFill>
                <a:latin typeface="Merienda One"/>
                <a:ea typeface="Merienda One"/>
                <a:cs typeface="Merienda One"/>
                <a:sym typeface="Merienda One"/>
              </a:defRPr>
            </a:lvl5pPr>
            <a:lvl6pPr lvl="5" algn="ctr">
              <a:spcBef>
                <a:spcPts val="0"/>
              </a:spcBef>
              <a:spcAft>
                <a:spcPts val="0"/>
              </a:spcAft>
              <a:buClr>
                <a:schemeClr val="dk1"/>
              </a:buClr>
              <a:buSzPts val="2800"/>
              <a:buFont typeface="Merienda One"/>
              <a:buNone/>
              <a:defRPr sz="2800">
                <a:solidFill>
                  <a:schemeClr val="dk1"/>
                </a:solidFill>
                <a:latin typeface="Merienda One"/>
                <a:ea typeface="Merienda One"/>
                <a:cs typeface="Merienda One"/>
                <a:sym typeface="Merienda One"/>
              </a:defRPr>
            </a:lvl6pPr>
            <a:lvl7pPr lvl="6" algn="ctr">
              <a:spcBef>
                <a:spcPts val="0"/>
              </a:spcBef>
              <a:spcAft>
                <a:spcPts val="0"/>
              </a:spcAft>
              <a:buClr>
                <a:schemeClr val="dk1"/>
              </a:buClr>
              <a:buSzPts val="2800"/>
              <a:buFont typeface="Merienda One"/>
              <a:buNone/>
              <a:defRPr sz="2800">
                <a:solidFill>
                  <a:schemeClr val="dk1"/>
                </a:solidFill>
                <a:latin typeface="Merienda One"/>
                <a:ea typeface="Merienda One"/>
                <a:cs typeface="Merienda One"/>
                <a:sym typeface="Merienda One"/>
              </a:defRPr>
            </a:lvl7pPr>
            <a:lvl8pPr lvl="7" algn="ctr">
              <a:spcBef>
                <a:spcPts val="0"/>
              </a:spcBef>
              <a:spcAft>
                <a:spcPts val="0"/>
              </a:spcAft>
              <a:buClr>
                <a:schemeClr val="dk1"/>
              </a:buClr>
              <a:buSzPts val="2800"/>
              <a:buFont typeface="Merienda One"/>
              <a:buNone/>
              <a:defRPr sz="2800">
                <a:solidFill>
                  <a:schemeClr val="dk1"/>
                </a:solidFill>
                <a:latin typeface="Merienda One"/>
                <a:ea typeface="Merienda One"/>
                <a:cs typeface="Merienda One"/>
                <a:sym typeface="Merienda One"/>
              </a:defRPr>
            </a:lvl8pPr>
            <a:lvl9pPr lvl="8" algn="ctr">
              <a:spcBef>
                <a:spcPts val="0"/>
              </a:spcBef>
              <a:spcAft>
                <a:spcPts val="0"/>
              </a:spcAft>
              <a:buClr>
                <a:schemeClr val="dk1"/>
              </a:buClr>
              <a:buSzPts val="2800"/>
              <a:buFont typeface="Merienda One"/>
              <a:buNone/>
              <a:defRPr sz="2800">
                <a:solidFill>
                  <a:schemeClr val="dk1"/>
                </a:solidFill>
                <a:latin typeface="Merienda One"/>
                <a:ea typeface="Merienda One"/>
                <a:cs typeface="Merienda One"/>
                <a:sym typeface="Merienda One"/>
              </a:defRPr>
            </a:lvl9pPr>
          </a:lstStyle>
          <a:p>
            <a:endParaRPr/>
          </a:p>
        </p:txBody>
      </p:sp>
      <p:sp>
        <p:nvSpPr>
          <p:cNvPr id="7" name="Google Shape;7;p1"/>
          <p:cNvSpPr txBox="1">
            <a:spLocks noGrp="1"/>
          </p:cNvSpPr>
          <p:nvPr>
            <p:ph type="body" idx="1"/>
          </p:nvPr>
        </p:nvSpPr>
        <p:spPr>
          <a:xfrm>
            <a:off x="758775" y="1434450"/>
            <a:ext cx="7626300" cy="31344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2"/>
              </a:buClr>
              <a:buSzPts val="1400"/>
              <a:buFont typeface="Basic"/>
              <a:buChar char="●"/>
              <a:defRPr>
                <a:solidFill>
                  <a:schemeClr val="dk2"/>
                </a:solidFill>
                <a:latin typeface="Basic"/>
                <a:ea typeface="Basic"/>
                <a:cs typeface="Basic"/>
                <a:sym typeface="Basic"/>
              </a:defRPr>
            </a:lvl1pPr>
            <a:lvl2pPr marL="914400" lvl="1" indent="-317500">
              <a:lnSpc>
                <a:spcPct val="100000"/>
              </a:lnSpc>
              <a:spcBef>
                <a:spcPts val="0"/>
              </a:spcBef>
              <a:spcAft>
                <a:spcPts val="0"/>
              </a:spcAft>
              <a:buClr>
                <a:schemeClr val="dk2"/>
              </a:buClr>
              <a:buSzPts val="1400"/>
              <a:buFont typeface="Basic"/>
              <a:buChar char="○"/>
              <a:defRPr>
                <a:solidFill>
                  <a:schemeClr val="dk2"/>
                </a:solidFill>
                <a:latin typeface="Basic"/>
                <a:ea typeface="Basic"/>
                <a:cs typeface="Basic"/>
                <a:sym typeface="Basic"/>
              </a:defRPr>
            </a:lvl2pPr>
            <a:lvl3pPr marL="1371600" lvl="2" indent="-317500">
              <a:lnSpc>
                <a:spcPct val="100000"/>
              </a:lnSpc>
              <a:spcBef>
                <a:spcPts val="0"/>
              </a:spcBef>
              <a:spcAft>
                <a:spcPts val="0"/>
              </a:spcAft>
              <a:buClr>
                <a:schemeClr val="dk2"/>
              </a:buClr>
              <a:buSzPts val="1400"/>
              <a:buFont typeface="Basic"/>
              <a:buChar char="■"/>
              <a:defRPr>
                <a:solidFill>
                  <a:schemeClr val="dk2"/>
                </a:solidFill>
                <a:latin typeface="Basic"/>
                <a:ea typeface="Basic"/>
                <a:cs typeface="Basic"/>
                <a:sym typeface="Basic"/>
              </a:defRPr>
            </a:lvl3pPr>
            <a:lvl4pPr marL="1828800" lvl="3" indent="-317500">
              <a:lnSpc>
                <a:spcPct val="100000"/>
              </a:lnSpc>
              <a:spcBef>
                <a:spcPts val="0"/>
              </a:spcBef>
              <a:spcAft>
                <a:spcPts val="0"/>
              </a:spcAft>
              <a:buClr>
                <a:schemeClr val="dk2"/>
              </a:buClr>
              <a:buSzPts val="1400"/>
              <a:buFont typeface="Basic"/>
              <a:buChar char="●"/>
              <a:defRPr>
                <a:solidFill>
                  <a:schemeClr val="dk2"/>
                </a:solidFill>
                <a:latin typeface="Basic"/>
                <a:ea typeface="Basic"/>
                <a:cs typeface="Basic"/>
                <a:sym typeface="Basic"/>
              </a:defRPr>
            </a:lvl4pPr>
            <a:lvl5pPr marL="2286000" lvl="4" indent="-317500">
              <a:lnSpc>
                <a:spcPct val="100000"/>
              </a:lnSpc>
              <a:spcBef>
                <a:spcPts val="0"/>
              </a:spcBef>
              <a:spcAft>
                <a:spcPts val="0"/>
              </a:spcAft>
              <a:buClr>
                <a:schemeClr val="dk2"/>
              </a:buClr>
              <a:buSzPts val="1400"/>
              <a:buFont typeface="Basic"/>
              <a:buChar char="○"/>
              <a:defRPr>
                <a:solidFill>
                  <a:schemeClr val="dk2"/>
                </a:solidFill>
                <a:latin typeface="Basic"/>
                <a:ea typeface="Basic"/>
                <a:cs typeface="Basic"/>
                <a:sym typeface="Basic"/>
              </a:defRPr>
            </a:lvl5pPr>
            <a:lvl6pPr marL="2743200" lvl="5" indent="-317500">
              <a:lnSpc>
                <a:spcPct val="100000"/>
              </a:lnSpc>
              <a:spcBef>
                <a:spcPts val="0"/>
              </a:spcBef>
              <a:spcAft>
                <a:spcPts val="0"/>
              </a:spcAft>
              <a:buClr>
                <a:schemeClr val="dk2"/>
              </a:buClr>
              <a:buSzPts val="1400"/>
              <a:buFont typeface="Basic"/>
              <a:buChar char="■"/>
              <a:defRPr>
                <a:solidFill>
                  <a:schemeClr val="dk2"/>
                </a:solidFill>
                <a:latin typeface="Basic"/>
                <a:ea typeface="Basic"/>
                <a:cs typeface="Basic"/>
                <a:sym typeface="Basic"/>
              </a:defRPr>
            </a:lvl6pPr>
            <a:lvl7pPr marL="3200400" lvl="6" indent="-317500">
              <a:lnSpc>
                <a:spcPct val="100000"/>
              </a:lnSpc>
              <a:spcBef>
                <a:spcPts val="0"/>
              </a:spcBef>
              <a:spcAft>
                <a:spcPts val="0"/>
              </a:spcAft>
              <a:buClr>
                <a:schemeClr val="dk2"/>
              </a:buClr>
              <a:buSzPts val="1400"/>
              <a:buFont typeface="Basic"/>
              <a:buChar char="●"/>
              <a:defRPr>
                <a:solidFill>
                  <a:schemeClr val="dk2"/>
                </a:solidFill>
                <a:latin typeface="Basic"/>
                <a:ea typeface="Basic"/>
                <a:cs typeface="Basic"/>
                <a:sym typeface="Basic"/>
              </a:defRPr>
            </a:lvl7pPr>
            <a:lvl8pPr marL="3657600" lvl="7" indent="-317500">
              <a:lnSpc>
                <a:spcPct val="100000"/>
              </a:lnSpc>
              <a:spcBef>
                <a:spcPts val="0"/>
              </a:spcBef>
              <a:spcAft>
                <a:spcPts val="0"/>
              </a:spcAft>
              <a:buClr>
                <a:schemeClr val="dk2"/>
              </a:buClr>
              <a:buSzPts val="1400"/>
              <a:buFont typeface="Basic"/>
              <a:buChar char="○"/>
              <a:defRPr>
                <a:solidFill>
                  <a:schemeClr val="dk2"/>
                </a:solidFill>
                <a:latin typeface="Basic"/>
                <a:ea typeface="Basic"/>
                <a:cs typeface="Basic"/>
                <a:sym typeface="Basic"/>
              </a:defRPr>
            </a:lvl8pPr>
            <a:lvl9pPr marL="4114800" lvl="8" indent="-317500">
              <a:lnSpc>
                <a:spcPct val="100000"/>
              </a:lnSpc>
              <a:spcBef>
                <a:spcPts val="0"/>
              </a:spcBef>
              <a:spcAft>
                <a:spcPts val="0"/>
              </a:spcAft>
              <a:buClr>
                <a:schemeClr val="dk2"/>
              </a:buClr>
              <a:buSzPts val="1400"/>
              <a:buFont typeface="Basic"/>
              <a:buChar char="■"/>
              <a:defRPr>
                <a:solidFill>
                  <a:schemeClr val="dk2"/>
                </a:solidFill>
                <a:latin typeface="Basic"/>
                <a:ea typeface="Basic"/>
                <a:cs typeface="Basic"/>
                <a:sym typeface="Basic"/>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1" r:id="rId3"/>
    <p:sldLayoutId id="2147483654" r:id="rId4"/>
    <p:sldLayoutId id="2147483658" r:id="rId5"/>
    <p:sldLayoutId id="2147483659" r:id="rId6"/>
    <p:sldLayoutId id="2147483660" r:id="rId7"/>
    <p:sldLayoutId id="2147483664" r:id="rId8"/>
    <p:sldLayoutId id="2147483676" r:id="rId9"/>
    <p:sldLayoutId id="2147483677" r:id="rId10"/>
    <p:sldLayoutId id="2147483680" r:id="rId11"/>
    <p:sldLayoutId id="2147483681"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bwMode="auto">
          <a:xfrm>
            <a:off x="457200" y="205979"/>
            <a:ext cx="8229600"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40963" name="Rectangle 3"/>
          <p:cNvSpPr>
            <a:spLocks noGrp="1" noChangeArrowheads="1"/>
          </p:cNvSpPr>
          <p:nvPr>
            <p:ph type="body" idx="1"/>
          </p:nvPr>
        </p:nvSpPr>
        <p:spPr bwMode="auto">
          <a:xfrm>
            <a:off x="457200" y="1200151"/>
            <a:ext cx="8229600" cy="3394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0964" name="Rectangle 4"/>
          <p:cNvSpPr>
            <a:spLocks noGrp="1" noChangeArrowheads="1"/>
          </p:cNvSpPr>
          <p:nvPr>
            <p:ph type="dt" sz="half" idx="2"/>
          </p:nvPr>
        </p:nvSpPr>
        <p:spPr bwMode="auto">
          <a:xfrm>
            <a:off x="457200" y="4683919"/>
            <a:ext cx="2133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spcBef>
                <a:spcPct val="0"/>
              </a:spcBef>
              <a:buFontTx/>
              <a:buNone/>
              <a:defRPr sz="1050"/>
            </a:lvl1pPr>
          </a:lstStyle>
          <a:p>
            <a:pPr defTabSz="685800" fontAlgn="base">
              <a:spcAft>
                <a:spcPct val="0"/>
              </a:spcAft>
              <a:buClrTx/>
            </a:pPr>
            <a:endParaRPr lang="en-US" altLang="en-US" kern="1200" smtClean="0">
              <a:latin typeface="Arial" panose="020B0604020202020204" pitchFamily="34" charset="0"/>
              <a:ea typeface="+mn-ea"/>
              <a:cs typeface="+mn-cs"/>
            </a:endParaRPr>
          </a:p>
        </p:txBody>
      </p:sp>
      <p:sp>
        <p:nvSpPr>
          <p:cNvPr id="40965" name="Rectangle 5"/>
          <p:cNvSpPr>
            <a:spLocks noGrp="1" noChangeArrowheads="1"/>
          </p:cNvSpPr>
          <p:nvPr>
            <p:ph type="ftr" sz="quarter" idx="3"/>
          </p:nvPr>
        </p:nvSpPr>
        <p:spPr bwMode="auto">
          <a:xfrm>
            <a:off x="3124200" y="4683919"/>
            <a:ext cx="2895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spcBef>
                <a:spcPct val="0"/>
              </a:spcBef>
              <a:buFontTx/>
              <a:buNone/>
              <a:defRPr sz="1050"/>
            </a:lvl1pPr>
          </a:lstStyle>
          <a:p>
            <a:pPr algn="ctr" defTabSz="685800" fontAlgn="base">
              <a:spcAft>
                <a:spcPct val="0"/>
              </a:spcAft>
              <a:buClrTx/>
            </a:pPr>
            <a:endParaRPr lang="en-US" altLang="en-US" kern="1200" smtClean="0">
              <a:latin typeface="Arial" panose="020B0604020202020204" pitchFamily="34" charset="0"/>
              <a:ea typeface="+mn-ea"/>
              <a:cs typeface="+mn-cs"/>
            </a:endParaRPr>
          </a:p>
        </p:txBody>
      </p:sp>
      <p:sp>
        <p:nvSpPr>
          <p:cNvPr id="40966" name="Rectangle 6"/>
          <p:cNvSpPr>
            <a:spLocks noGrp="1" noChangeArrowheads="1"/>
          </p:cNvSpPr>
          <p:nvPr>
            <p:ph type="sldNum" sz="quarter" idx="4"/>
          </p:nvPr>
        </p:nvSpPr>
        <p:spPr bwMode="auto">
          <a:xfrm>
            <a:off x="6553200" y="4683919"/>
            <a:ext cx="2133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spcBef>
                <a:spcPct val="0"/>
              </a:spcBef>
              <a:buFontTx/>
              <a:buNone/>
              <a:defRPr sz="1050"/>
            </a:lvl1pPr>
          </a:lstStyle>
          <a:p>
            <a:pPr defTabSz="685800" fontAlgn="base">
              <a:spcAft>
                <a:spcPct val="0"/>
              </a:spcAft>
              <a:buClrTx/>
            </a:pPr>
            <a:fld id="{F158440C-67C0-40CD-8E2D-63F073078889}" type="slidenum">
              <a:rPr lang="en-US" altLang="en-US" kern="1200" smtClean="0">
                <a:latin typeface="Arial" panose="020B0604020202020204" pitchFamily="34" charset="0"/>
                <a:ea typeface="+mn-ea"/>
                <a:cs typeface="+mn-cs"/>
              </a:rPr>
              <a:pPr defTabSz="685800" fontAlgn="base">
                <a:spcAft>
                  <a:spcPct val="0"/>
                </a:spcAft>
                <a:buClrTx/>
              </a:pPr>
              <a:t>‹#›</a:t>
            </a:fld>
            <a:endParaRPr lang="en-US" altLang="en-US" kern="1200" smtClean="0">
              <a:latin typeface="Arial" panose="020B0604020202020204" pitchFamily="34" charset="0"/>
              <a:ea typeface="+mn-ea"/>
              <a:cs typeface="+mn-cs"/>
            </a:endParaRPr>
          </a:p>
        </p:txBody>
      </p:sp>
    </p:spTree>
    <p:extLst>
      <p:ext uri="{BB962C8B-B14F-4D97-AF65-F5344CB8AC3E}">
        <p14:creationId xmlns:p14="http://schemas.microsoft.com/office/powerpoint/2010/main" val="1669482785"/>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 id="2147483720" r:id="rId12"/>
  </p:sldLayoutIdLst>
  <p:txStyles>
    <p:titleStyle>
      <a:lvl1pPr algn="ctr" rtl="0" fontAlgn="base">
        <a:spcBef>
          <a:spcPct val="0"/>
        </a:spcBef>
        <a:spcAft>
          <a:spcPct val="0"/>
        </a:spcAft>
        <a:defRPr sz="3300" kern="1200">
          <a:solidFill>
            <a:schemeClr val="tx2"/>
          </a:solidFill>
          <a:latin typeface="+mj-lt"/>
          <a:ea typeface="+mj-ea"/>
          <a:cs typeface="+mj-cs"/>
        </a:defRPr>
      </a:lvl1pPr>
      <a:lvl2pPr algn="ctr" rtl="0" fontAlgn="base">
        <a:spcBef>
          <a:spcPct val="0"/>
        </a:spcBef>
        <a:spcAft>
          <a:spcPct val="0"/>
        </a:spcAft>
        <a:defRPr sz="3300">
          <a:solidFill>
            <a:schemeClr val="tx2"/>
          </a:solidFill>
          <a:latin typeface="Arial" panose="020B0604020202020204" pitchFamily="34" charset="0"/>
        </a:defRPr>
      </a:lvl2pPr>
      <a:lvl3pPr algn="ctr" rtl="0" fontAlgn="base">
        <a:spcBef>
          <a:spcPct val="0"/>
        </a:spcBef>
        <a:spcAft>
          <a:spcPct val="0"/>
        </a:spcAft>
        <a:defRPr sz="3300">
          <a:solidFill>
            <a:schemeClr val="tx2"/>
          </a:solidFill>
          <a:latin typeface="Arial" panose="020B0604020202020204" pitchFamily="34" charset="0"/>
        </a:defRPr>
      </a:lvl3pPr>
      <a:lvl4pPr algn="ctr" rtl="0" fontAlgn="base">
        <a:spcBef>
          <a:spcPct val="0"/>
        </a:spcBef>
        <a:spcAft>
          <a:spcPct val="0"/>
        </a:spcAft>
        <a:defRPr sz="3300">
          <a:solidFill>
            <a:schemeClr val="tx2"/>
          </a:solidFill>
          <a:latin typeface="Arial" panose="020B0604020202020204" pitchFamily="34" charset="0"/>
        </a:defRPr>
      </a:lvl4pPr>
      <a:lvl5pPr algn="ctr" rtl="0" fontAlgn="base">
        <a:spcBef>
          <a:spcPct val="0"/>
        </a:spcBef>
        <a:spcAft>
          <a:spcPct val="0"/>
        </a:spcAft>
        <a:defRPr sz="3300">
          <a:solidFill>
            <a:schemeClr val="tx2"/>
          </a:solidFill>
          <a:latin typeface="Arial" panose="020B0604020202020204" pitchFamily="34" charset="0"/>
        </a:defRPr>
      </a:lvl5pPr>
      <a:lvl6pPr marL="342900" algn="ctr" rtl="0" fontAlgn="base">
        <a:spcBef>
          <a:spcPct val="0"/>
        </a:spcBef>
        <a:spcAft>
          <a:spcPct val="0"/>
        </a:spcAft>
        <a:defRPr sz="3300">
          <a:solidFill>
            <a:schemeClr val="tx2"/>
          </a:solidFill>
          <a:latin typeface="Arial" panose="020B0604020202020204" pitchFamily="34" charset="0"/>
        </a:defRPr>
      </a:lvl6pPr>
      <a:lvl7pPr marL="685800" algn="ctr" rtl="0" fontAlgn="base">
        <a:spcBef>
          <a:spcPct val="0"/>
        </a:spcBef>
        <a:spcAft>
          <a:spcPct val="0"/>
        </a:spcAft>
        <a:defRPr sz="3300">
          <a:solidFill>
            <a:schemeClr val="tx2"/>
          </a:solidFill>
          <a:latin typeface="Arial" panose="020B0604020202020204" pitchFamily="34" charset="0"/>
        </a:defRPr>
      </a:lvl7pPr>
      <a:lvl8pPr marL="1028700" algn="ctr" rtl="0" fontAlgn="base">
        <a:spcBef>
          <a:spcPct val="0"/>
        </a:spcBef>
        <a:spcAft>
          <a:spcPct val="0"/>
        </a:spcAft>
        <a:defRPr sz="3300">
          <a:solidFill>
            <a:schemeClr val="tx2"/>
          </a:solidFill>
          <a:latin typeface="Arial" panose="020B0604020202020204" pitchFamily="34" charset="0"/>
        </a:defRPr>
      </a:lvl8pPr>
      <a:lvl9pPr marL="1371600" algn="ctr" rtl="0" fontAlgn="base">
        <a:spcBef>
          <a:spcPct val="0"/>
        </a:spcBef>
        <a:spcAft>
          <a:spcPct val="0"/>
        </a:spcAft>
        <a:defRPr sz="3300">
          <a:solidFill>
            <a:schemeClr val="tx2"/>
          </a:solidFill>
          <a:latin typeface="Arial" panose="020B0604020202020204" pitchFamily="34" charset="0"/>
        </a:defRPr>
      </a:lvl9pPr>
    </p:titleStyle>
    <p:bodyStyle>
      <a:lvl1pPr marL="257175" indent="-257175" algn="l" rtl="0" fontAlgn="base">
        <a:spcBef>
          <a:spcPct val="20000"/>
        </a:spcBef>
        <a:spcAft>
          <a:spcPct val="0"/>
        </a:spcAft>
        <a:buChar char="•"/>
        <a:defRPr sz="2400" kern="1200">
          <a:solidFill>
            <a:schemeClr val="tx1"/>
          </a:solidFill>
          <a:latin typeface="+mn-lt"/>
          <a:ea typeface="+mn-ea"/>
          <a:cs typeface="+mn-cs"/>
        </a:defRPr>
      </a:lvl1pPr>
      <a:lvl2pPr marL="557213" indent="-214313" algn="l" rtl="0" fontAlgn="base">
        <a:spcBef>
          <a:spcPct val="20000"/>
        </a:spcBef>
        <a:spcAft>
          <a:spcPct val="0"/>
        </a:spcAft>
        <a:buChar char="–"/>
        <a:defRPr sz="2100" kern="1200">
          <a:solidFill>
            <a:schemeClr val="tx1"/>
          </a:solidFill>
          <a:latin typeface="+mn-lt"/>
          <a:ea typeface="+mn-ea"/>
          <a:cs typeface="+mn-cs"/>
        </a:defRPr>
      </a:lvl2pPr>
      <a:lvl3pPr marL="857250" indent="-171450" algn="l" rtl="0" fontAlgn="base">
        <a:spcBef>
          <a:spcPct val="20000"/>
        </a:spcBef>
        <a:spcAft>
          <a:spcPct val="0"/>
        </a:spcAft>
        <a:buChar char="•"/>
        <a:defRPr sz="1800" kern="1200">
          <a:solidFill>
            <a:schemeClr val="tx1"/>
          </a:solidFill>
          <a:latin typeface="+mn-lt"/>
          <a:ea typeface="+mn-ea"/>
          <a:cs typeface="+mn-cs"/>
        </a:defRPr>
      </a:lvl3pPr>
      <a:lvl4pPr marL="1200150" indent="-171450" algn="l" rtl="0" fontAlgn="base">
        <a:spcBef>
          <a:spcPct val="20000"/>
        </a:spcBef>
        <a:spcAft>
          <a:spcPct val="0"/>
        </a:spcAft>
        <a:buChar char="–"/>
        <a:defRPr sz="1500" kern="1200">
          <a:solidFill>
            <a:schemeClr val="tx1"/>
          </a:solidFill>
          <a:latin typeface="+mn-lt"/>
          <a:ea typeface="+mn-ea"/>
          <a:cs typeface="+mn-cs"/>
        </a:defRPr>
      </a:lvl4pPr>
      <a:lvl5pPr marL="1543050" indent="-171450" algn="l" rtl="0" fontAlgn="base">
        <a:spcBef>
          <a:spcPct val="20000"/>
        </a:spcBef>
        <a:spcAft>
          <a:spcPct val="0"/>
        </a:spcAft>
        <a:buChar char="»"/>
        <a:defRPr sz="15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bwMode="auto">
          <a:xfrm>
            <a:off x="457200" y="205979"/>
            <a:ext cx="8229600"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40963" name="Rectangle 3"/>
          <p:cNvSpPr>
            <a:spLocks noGrp="1" noChangeArrowheads="1"/>
          </p:cNvSpPr>
          <p:nvPr>
            <p:ph type="body" idx="1"/>
          </p:nvPr>
        </p:nvSpPr>
        <p:spPr bwMode="auto">
          <a:xfrm>
            <a:off x="457200" y="1200151"/>
            <a:ext cx="8229600" cy="3394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0964" name="Rectangle 4"/>
          <p:cNvSpPr>
            <a:spLocks noGrp="1" noChangeArrowheads="1"/>
          </p:cNvSpPr>
          <p:nvPr>
            <p:ph type="dt" sz="half" idx="2"/>
          </p:nvPr>
        </p:nvSpPr>
        <p:spPr bwMode="auto">
          <a:xfrm>
            <a:off x="457200" y="4683919"/>
            <a:ext cx="2133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spcBef>
                <a:spcPct val="0"/>
              </a:spcBef>
              <a:buFontTx/>
              <a:buNone/>
              <a:defRPr sz="1050"/>
            </a:lvl1pPr>
          </a:lstStyle>
          <a:p>
            <a:pPr defTabSz="685800" fontAlgn="base">
              <a:spcAft>
                <a:spcPct val="0"/>
              </a:spcAft>
              <a:buClrTx/>
            </a:pPr>
            <a:endParaRPr lang="en-US" altLang="en-US" kern="1200" smtClean="0">
              <a:latin typeface="Arial" panose="020B0604020202020204" pitchFamily="34" charset="0"/>
              <a:ea typeface="+mn-ea"/>
              <a:cs typeface="+mn-cs"/>
            </a:endParaRPr>
          </a:p>
        </p:txBody>
      </p:sp>
      <p:sp>
        <p:nvSpPr>
          <p:cNvPr id="40965" name="Rectangle 5"/>
          <p:cNvSpPr>
            <a:spLocks noGrp="1" noChangeArrowheads="1"/>
          </p:cNvSpPr>
          <p:nvPr>
            <p:ph type="ftr" sz="quarter" idx="3"/>
          </p:nvPr>
        </p:nvSpPr>
        <p:spPr bwMode="auto">
          <a:xfrm>
            <a:off x="3124200" y="4683919"/>
            <a:ext cx="2895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spcBef>
                <a:spcPct val="0"/>
              </a:spcBef>
              <a:buFontTx/>
              <a:buNone/>
              <a:defRPr sz="1050"/>
            </a:lvl1pPr>
          </a:lstStyle>
          <a:p>
            <a:pPr algn="ctr" defTabSz="685800" fontAlgn="base">
              <a:spcAft>
                <a:spcPct val="0"/>
              </a:spcAft>
              <a:buClrTx/>
            </a:pPr>
            <a:endParaRPr lang="en-US" altLang="en-US" kern="1200" smtClean="0">
              <a:latin typeface="Arial" panose="020B0604020202020204" pitchFamily="34" charset="0"/>
              <a:ea typeface="+mn-ea"/>
              <a:cs typeface="+mn-cs"/>
            </a:endParaRPr>
          </a:p>
        </p:txBody>
      </p:sp>
      <p:sp>
        <p:nvSpPr>
          <p:cNvPr id="40966" name="Rectangle 6"/>
          <p:cNvSpPr>
            <a:spLocks noGrp="1" noChangeArrowheads="1"/>
          </p:cNvSpPr>
          <p:nvPr>
            <p:ph type="sldNum" sz="quarter" idx="4"/>
          </p:nvPr>
        </p:nvSpPr>
        <p:spPr bwMode="auto">
          <a:xfrm>
            <a:off x="6553200" y="4683919"/>
            <a:ext cx="2133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spcBef>
                <a:spcPct val="0"/>
              </a:spcBef>
              <a:buFontTx/>
              <a:buNone/>
              <a:defRPr sz="1050"/>
            </a:lvl1pPr>
          </a:lstStyle>
          <a:p>
            <a:pPr defTabSz="685800" fontAlgn="base">
              <a:spcAft>
                <a:spcPct val="0"/>
              </a:spcAft>
              <a:buClrTx/>
            </a:pPr>
            <a:fld id="{F158440C-67C0-40CD-8E2D-63F073078889}" type="slidenum">
              <a:rPr lang="en-US" altLang="en-US" kern="1200" smtClean="0">
                <a:latin typeface="Arial" panose="020B0604020202020204" pitchFamily="34" charset="0"/>
                <a:ea typeface="+mn-ea"/>
                <a:cs typeface="+mn-cs"/>
              </a:rPr>
              <a:pPr defTabSz="685800" fontAlgn="base">
                <a:spcAft>
                  <a:spcPct val="0"/>
                </a:spcAft>
                <a:buClrTx/>
              </a:pPr>
              <a:t>‹#›</a:t>
            </a:fld>
            <a:endParaRPr lang="en-US" altLang="en-US" kern="1200" smtClean="0">
              <a:latin typeface="Arial" panose="020B0604020202020204" pitchFamily="34" charset="0"/>
              <a:ea typeface="+mn-ea"/>
              <a:cs typeface="+mn-cs"/>
            </a:endParaRPr>
          </a:p>
        </p:txBody>
      </p:sp>
    </p:spTree>
    <p:extLst>
      <p:ext uri="{BB962C8B-B14F-4D97-AF65-F5344CB8AC3E}">
        <p14:creationId xmlns:p14="http://schemas.microsoft.com/office/powerpoint/2010/main" val="926053945"/>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 id="2147483733" r:id="rId12"/>
  </p:sldLayoutIdLst>
  <p:txStyles>
    <p:titleStyle>
      <a:lvl1pPr algn="ctr" rtl="0" fontAlgn="base">
        <a:spcBef>
          <a:spcPct val="0"/>
        </a:spcBef>
        <a:spcAft>
          <a:spcPct val="0"/>
        </a:spcAft>
        <a:defRPr sz="3300" kern="1200">
          <a:solidFill>
            <a:schemeClr val="tx2"/>
          </a:solidFill>
          <a:latin typeface="+mj-lt"/>
          <a:ea typeface="+mj-ea"/>
          <a:cs typeface="+mj-cs"/>
        </a:defRPr>
      </a:lvl1pPr>
      <a:lvl2pPr algn="ctr" rtl="0" fontAlgn="base">
        <a:spcBef>
          <a:spcPct val="0"/>
        </a:spcBef>
        <a:spcAft>
          <a:spcPct val="0"/>
        </a:spcAft>
        <a:defRPr sz="3300">
          <a:solidFill>
            <a:schemeClr val="tx2"/>
          </a:solidFill>
          <a:latin typeface="Arial" panose="020B0604020202020204" pitchFamily="34" charset="0"/>
        </a:defRPr>
      </a:lvl2pPr>
      <a:lvl3pPr algn="ctr" rtl="0" fontAlgn="base">
        <a:spcBef>
          <a:spcPct val="0"/>
        </a:spcBef>
        <a:spcAft>
          <a:spcPct val="0"/>
        </a:spcAft>
        <a:defRPr sz="3300">
          <a:solidFill>
            <a:schemeClr val="tx2"/>
          </a:solidFill>
          <a:latin typeface="Arial" panose="020B0604020202020204" pitchFamily="34" charset="0"/>
        </a:defRPr>
      </a:lvl3pPr>
      <a:lvl4pPr algn="ctr" rtl="0" fontAlgn="base">
        <a:spcBef>
          <a:spcPct val="0"/>
        </a:spcBef>
        <a:spcAft>
          <a:spcPct val="0"/>
        </a:spcAft>
        <a:defRPr sz="3300">
          <a:solidFill>
            <a:schemeClr val="tx2"/>
          </a:solidFill>
          <a:latin typeface="Arial" panose="020B0604020202020204" pitchFamily="34" charset="0"/>
        </a:defRPr>
      </a:lvl4pPr>
      <a:lvl5pPr algn="ctr" rtl="0" fontAlgn="base">
        <a:spcBef>
          <a:spcPct val="0"/>
        </a:spcBef>
        <a:spcAft>
          <a:spcPct val="0"/>
        </a:spcAft>
        <a:defRPr sz="3300">
          <a:solidFill>
            <a:schemeClr val="tx2"/>
          </a:solidFill>
          <a:latin typeface="Arial" panose="020B0604020202020204" pitchFamily="34" charset="0"/>
        </a:defRPr>
      </a:lvl5pPr>
      <a:lvl6pPr marL="342900" algn="ctr" rtl="0" fontAlgn="base">
        <a:spcBef>
          <a:spcPct val="0"/>
        </a:spcBef>
        <a:spcAft>
          <a:spcPct val="0"/>
        </a:spcAft>
        <a:defRPr sz="3300">
          <a:solidFill>
            <a:schemeClr val="tx2"/>
          </a:solidFill>
          <a:latin typeface="Arial" panose="020B0604020202020204" pitchFamily="34" charset="0"/>
        </a:defRPr>
      </a:lvl6pPr>
      <a:lvl7pPr marL="685800" algn="ctr" rtl="0" fontAlgn="base">
        <a:spcBef>
          <a:spcPct val="0"/>
        </a:spcBef>
        <a:spcAft>
          <a:spcPct val="0"/>
        </a:spcAft>
        <a:defRPr sz="3300">
          <a:solidFill>
            <a:schemeClr val="tx2"/>
          </a:solidFill>
          <a:latin typeface="Arial" panose="020B0604020202020204" pitchFamily="34" charset="0"/>
        </a:defRPr>
      </a:lvl7pPr>
      <a:lvl8pPr marL="1028700" algn="ctr" rtl="0" fontAlgn="base">
        <a:spcBef>
          <a:spcPct val="0"/>
        </a:spcBef>
        <a:spcAft>
          <a:spcPct val="0"/>
        </a:spcAft>
        <a:defRPr sz="3300">
          <a:solidFill>
            <a:schemeClr val="tx2"/>
          </a:solidFill>
          <a:latin typeface="Arial" panose="020B0604020202020204" pitchFamily="34" charset="0"/>
        </a:defRPr>
      </a:lvl8pPr>
      <a:lvl9pPr marL="1371600" algn="ctr" rtl="0" fontAlgn="base">
        <a:spcBef>
          <a:spcPct val="0"/>
        </a:spcBef>
        <a:spcAft>
          <a:spcPct val="0"/>
        </a:spcAft>
        <a:defRPr sz="3300">
          <a:solidFill>
            <a:schemeClr val="tx2"/>
          </a:solidFill>
          <a:latin typeface="Arial" panose="020B0604020202020204" pitchFamily="34" charset="0"/>
        </a:defRPr>
      </a:lvl9pPr>
    </p:titleStyle>
    <p:bodyStyle>
      <a:lvl1pPr marL="257175" indent="-257175" algn="l" rtl="0" fontAlgn="base">
        <a:spcBef>
          <a:spcPct val="20000"/>
        </a:spcBef>
        <a:spcAft>
          <a:spcPct val="0"/>
        </a:spcAft>
        <a:buChar char="•"/>
        <a:defRPr sz="2400" kern="1200">
          <a:solidFill>
            <a:schemeClr val="tx1"/>
          </a:solidFill>
          <a:latin typeface="+mn-lt"/>
          <a:ea typeface="+mn-ea"/>
          <a:cs typeface="+mn-cs"/>
        </a:defRPr>
      </a:lvl1pPr>
      <a:lvl2pPr marL="557213" indent="-214313" algn="l" rtl="0" fontAlgn="base">
        <a:spcBef>
          <a:spcPct val="20000"/>
        </a:spcBef>
        <a:spcAft>
          <a:spcPct val="0"/>
        </a:spcAft>
        <a:buChar char="–"/>
        <a:defRPr sz="2100" kern="1200">
          <a:solidFill>
            <a:schemeClr val="tx1"/>
          </a:solidFill>
          <a:latin typeface="+mn-lt"/>
          <a:ea typeface="+mn-ea"/>
          <a:cs typeface="+mn-cs"/>
        </a:defRPr>
      </a:lvl2pPr>
      <a:lvl3pPr marL="857250" indent="-171450" algn="l" rtl="0" fontAlgn="base">
        <a:spcBef>
          <a:spcPct val="20000"/>
        </a:spcBef>
        <a:spcAft>
          <a:spcPct val="0"/>
        </a:spcAft>
        <a:buChar char="•"/>
        <a:defRPr sz="1800" kern="1200">
          <a:solidFill>
            <a:schemeClr val="tx1"/>
          </a:solidFill>
          <a:latin typeface="+mn-lt"/>
          <a:ea typeface="+mn-ea"/>
          <a:cs typeface="+mn-cs"/>
        </a:defRPr>
      </a:lvl3pPr>
      <a:lvl4pPr marL="1200150" indent="-171450" algn="l" rtl="0" fontAlgn="base">
        <a:spcBef>
          <a:spcPct val="20000"/>
        </a:spcBef>
        <a:spcAft>
          <a:spcPct val="0"/>
        </a:spcAft>
        <a:buChar char="–"/>
        <a:defRPr sz="1500" kern="1200">
          <a:solidFill>
            <a:schemeClr val="tx1"/>
          </a:solidFill>
          <a:latin typeface="+mn-lt"/>
          <a:ea typeface="+mn-ea"/>
          <a:cs typeface="+mn-cs"/>
        </a:defRPr>
      </a:lvl4pPr>
      <a:lvl5pPr marL="1543050" indent="-171450" algn="l" rtl="0" fontAlgn="base">
        <a:spcBef>
          <a:spcPct val="20000"/>
        </a:spcBef>
        <a:spcAft>
          <a:spcPct val="0"/>
        </a:spcAft>
        <a:buChar char="»"/>
        <a:defRPr sz="15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bwMode="auto">
          <a:xfrm>
            <a:off x="457200" y="205979"/>
            <a:ext cx="8229600"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40963" name="Rectangle 3"/>
          <p:cNvSpPr>
            <a:spLocks noGrp="1" noChangeArrowheads="1"/>
          </p:cNvSpPr>
          <p:nvPr>
            <p:ph type="body" idx="1"/>
          </p:nvPr>
        </p:nvSpPr>
        <p:spPr bwMode="auto">
          <a:xfrm>
            <a:off x="457200" y="1200151"/>
            <a:ext cx="8229600" cy="3394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0964" name="Rectangle 4"/>
          <p:cNvSpPr>
            <a:spLocks noGrp="1" noChangeArrowheads="1"/>
          </p:cNvSpPr>
          <p:nvPr>
            <p:ph type="dt" sz="half" idx="2"/>
          </p:nvPr>
        </p:nvSpPr>
        <p:spPr bwMode="auto">
          <a:xfrm>
            <a:off x="457200" y="4683919"/>
            <a:ext cx="2133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spcBef>
                <a:spcPct val="0"/>
              </a:spcBef>
              <a:buFontTx/>
              <a:buNone/>
              <a:defRPr sz="1050"/>
            </a:lvl1pPr>
          </a:lstStyle>
          <a:p>
            <a:pPr defTabSz="685800" fontAlgn="base">
              <a:spcAft>
                <a:spcPct val="0"/>
              </a:spcAft>
              <a:buClrTx/>
            </a:pPr>
            <a:endParaRPr lang="en-US" altLang="en-US" kern="1200" smtClean="0">
              <a:latin typeface="Arial" panose="020B0604020202020204" pitchFamily="34" charset="0"/>
              <a:ea typeface="+mn-ea"/>
              <a:cs typeface="+mn-cs"/>
            </a:endParaRPr>
          </a:p>
        </p:txBody>
      </p:sp>
      <p:sp>
        <p:nvSpPr>
          <p:cNvPr id="40965" name="Rectangle 5"/>
          <p:cNvSpPr>
            <a:spLocks noGrp="1" noChangeArrowheads="1"/>
          </p:cNvSpPr>
          <p:nvPr>
            <p:ph type="ftr" sz="quarter" idx="3"/>
          </p:nvPr>
        </p:nvSpPr>
        <p:spPr bwMode="auto">
          <a:xfrm>
            <a:off x="3124200" y="4683919"/>
            <a:ext cx="2895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spcBef>
                <a:spcPct val="0"/>
              </a:spcBef>
              <a:buFontTx/>
              <a:buNone/>
              <a:defRPr sz="1050"/>
            </a:lvl1pPr>
          </a:lstStyle>
          <a:p>
            <a:pPr algn="ctr" defTabSz="685800" fontAlgn="base">
              <a:spcAft>
                <a:spcPct val="0"/>
              </a:spcAft>
              <a:buClrTx/>
            </a:pPr>
            <a:endParaRPr lang="en-US" altLang="en-US" kern="1200" smtClean="0">
              <a:latin typeface="Arial" panose="020B0604020202020204" pitchFamily="34" charset="0"/>
              <a:ea typeface="+mn-ea"/>
              <a:cs typeface="+mn-cs"/>
            </a:endParaRPr>
          </a:p>
        </p:txBody>
      </p:sp>
      <p:sp>
        <p:nvSpPr>
          <p:cNvPr id="40966" name="Rectangle 6"/>
          <p:cNvSpPr>
            <a:spLocks noGrp="1" noChangeArrowheads="1"/>
          </p:cNvSpPr>
          <p:nvPr>
            <p:ph type="sldNum" sz="quarter" idx="4"/>
          </p:nvPr>
        </p:nvSpPr>
        <p:spPr bwMode="auto">
          <a:xfrm>
            <a:off x="6553200" y="4683919"/>
            <a:ext cx="2133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spcBef>
                <a:spcPct val="0"/>
              </a:spcBef>
              <a:buFontTx/>
              <a:buNone/>
              <a:defRPr sz="1050"/>
            </a:lvl1pPr>
          </a:lstStyle>
          <a:p>
            <a:pPr defTabSz="685800" fontAlgn="base">
              <a:spcAft>
                <a:spcPct val="0"/>
              </a:spcAft>
              <a:buClrTx/>
            </a:pPr>
            <a:fld id="{F158440C-67C0-40CD-8E2D-63F073078889}" type="slidenum">
              <a:rPr lang="en-US" altLang="en-US" kern="1200" smtClean="0">
                <a:latin typeface="Arial" panose="020B0604020202020204" pitchFamily="34" charset="0"/>
                <a:ea typeface="+mn-ea"/>
                <a:cs typeface="+mn-cs"/>
              </a:rPr>
              <a:pPr defTabSz="685800" fontAlgn="base">
                <a:spcAft>
                  <a:spcPct val="0"/>
                </a:spcAft>
                <a:buClrTx/>
              </a:pPr>
              <a:t>‹#›</a:t>
            </a:fld>
            <a:endParaRPr lang="en-US" altLang="en-US" kern="1200" smtClean="0">
              <a:latin typeface="Arial" panose="020B0604020202020204" pitchFamily="34" charset="0"/>
              <a:ea typeface="+mn-ea"/>
              <a:cs typeface="+mn-cs"/>
            </a:endParaRPr>
          </a:p>
        </p:txBody>
      </p:sp>
    </p:spTree>
    <p:extLst>
      <p:ext uri="{BB962C8B-B14F-4D97-AF65-F5344CB8AC3E}">
        <p14:creationId xmlns:p14="http://schemas.microsoft.com/office/powerpoint/2010/main" val="1516418913"/>
      </p:ext>
    </p:extLst>
  </p:cSld>
  <p:clrMap bg1="lt1" tx1="dk1" bg2="lt2" tx2="dk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 id="2147483744" r:id="rId10"/>
    <p:sldLayoutId id="2147483745" r:id="rId11"/>
    <p:sldLayoutId id="2147483746" r:id="rId12"/>
  </p:sldLayoutIdLst>
  <p:txStyles>
    <p:titleStyle>
      <a:lvl1pPr algn="ctr" rtl="0" fontAlgn="base">
        <a:spcBef>
          <a:spcPct val="0"/>
        </a:spcBef>
        <a:spcAft>
          <a:spcPct val="0"/>
        </a:spcAft>
        <a:defRPr sz="3300" kern="1200">
          <a:solidFill>
            <a:schemeClr val="tx2"/>
          </a:solidFill>
          <a:latin typeface="+mj-lt"/>
          <a:ea typeface="+mj-ea"/>
          <a:cs typeface="+mj-cs"/>
        </a:defRPr>
      </a:lvl1pPr>
      <a:lvl2pPr algn="ctr" rtl="0" fontAlgn="base">
        <a:spcBef>
          <a:spcPct val="0"/>
        </a:spcBef>
        <a:spcAft>
          <a:spcPct val="0"/>
        </a:spcAft>
        <a:defRPr sz="3300">
          <a:solidFill>
            <a:schemeClr val="tx2"/>
          </a:solidFill>
          <a:latin typeface="Arial" panose="020B0604020202020204" pitchFamily="34" charset="0"/>
        </a:defRPr>
      </a:lvl2pPr>
      <a:lvl3pPr algn="ctr" rtl="0" fontAlgn="base">
        <a:spcBef>
          <a:spcPct val="0"/>
        </a:spcBef>
        <a:spcAft>
          <a:spcPct val="0"/>
        </a:spcAft>
        <a:defRPr sz="3300">
          <a:solidFill>
            <a:schemeClr val="tx2"/>
          </a:solidFill>
          <a:latin typeface="Arial" panose="020B0604020202020204" pitchFamily="34" charset="0"/>
        </a:defRPr>
      </a:lvl3pPr>
      <a:lvl4pPr algn="ctr" rtl="0" fontAlgn="base">
        <a:spcBef>
          <a:spcPct val="0"/>
        </a:spcBef>
        <a:spcAft>
          <a:spcPct val="0"/>
        </a:spcAft>
        <a:defRPr sz="3300">
          <a:solidFill>
            <a:schemeClr val="tx2"/>
          </a:solidFill>
          <a:latin typeface="Arial" panose="020B0604020202020204" pitchFamily="34" charset="0"/>
        </a:defRPr>
      </a:lvl4pPr>
      <a:lvl5pPr algn="ctr" rtl="0" fontAlgn="base">
        <a:spcBef>
          <a:spcPct val="0"/>
        </a:spcBef>
        <a:spcAft>
          <a:spcPct val="0"/>
        </a:spcAft>
        <a:defRPr sz="3300">
          <a:solidFill>
            <a:schemeClr val="tx2"/>
          </a:solidFill>
          <a:latin typeface="Arial" panose="020B0604020202020204" pitchFamily="34" charset="0"/>
        </a:defRPr>
      </a:lvl5pPr>
      <a:lvl6pPr marL="342900" algn="ctr" rtl="0" fontAlgn="base">
        <a:spcBef>
          <a:spcPct val="0"/>
        </a:spcBef>
        <a:spcAft>
          <a:spcPct val="0"/>
        </a:spcAft>
        <a:defRPr sz="3300">
          <a:solidFill>
            <a:schemeClr val="tx2"/>
          </a:solidFill>
          <a:latin typeface="Arial" panose="020B0604020202020204" pitchFamily="34" charset="0"/>
        </a:defRPr>
      </a:lvl6pPr>
      <a:lvl7pPr marL="685800" algn="ctr" rtl="0" fontAlgn="base">
        <a:spcBef>
          <a:spcPct val="0"/>
        </a:spcBef>
        <a:spcAft>
          <a:spcPct val="0"/>
        </a:spcAft>
        <a:defRPr sz="3300">
          <a:solidFill>
            <a:schemeClr val="tx2"/>
          </a:solidFill>
          <a:latin typeface="Arial" panose="020B0604020202020204" pitchFamily="34" charset="0"/>
        </a:defRPr>
      </a:lvl7pPr>
      <a:lvl8pPr marL="1028700" algn="ctr" rtl="0" fontAlgn="base">
        <a:spcBef>
          <a:spcPct val="0"/>
        </a:spcBef>
        <a:spcAft>
          <a:spcPct val="0"/>
        </a:spcAft>
        <a:defRPr sz="3300">
          <a:solidFill>
            <a:schemeClr val="tx2"/>
          </a:solidFill>
          <a:latin typeface="Arial" panose="020B0604020202020204" pitchFamily="34" charset="0"/>
        </a:defRPr>
      </a:lvl8pPr>
      <a:lvl9pPr marL="1371600" algn="ctr" rtl="0" fontAlgn="base">
        <a:spcBef>
          <a:spcPct val="0"/>
        </a:spcBef>
        <a:spcAft>
          <a:spcPct val="0"/>
        </a:spcAft>
        <a:defRPr sz="3300">
          <a:solidFill>
            <a:schemeClr val="tx2"/>
          </a:solidFill>
          <a:latin typeface="Arial" panose="020B0604020202020204" pitchFamily="34" charset="0"/>
        </a:defRPr>
      </a:lvl9pPr>
    </p:titleStyle>
    <p:bodyStyle>
      <a:lvl1pPr marL="257175" indent="-257175" algn="l" rtl="0" fontAlgn="base">
        <a:spcBef>
          <a:spcPct val="20000"/>
        </a:spcBef>
        <a:spcAft>
          <a:spcPct val="0"/>
        </a:spcAft>
        <a:buChar char="•"/>
        <a:defRPr sz="2400" kern="1200">
          <a:solidFill>
            <a:schemeClr val="tx1"/>
          </a:solidFill>
          <a:latin typeface="+mn-lt"/>
          <a:ea typeface="+mn-ea"/>
          <a:cs typeface="+mn-cs"/>
        </a:defRPr>
      </a:lvl1pPr>
      <a:lvl2pPr marL="557213" indent="-214313" algn="l" rtl="0" fontAlgn="base">
        <a:spcBef>
          <a:spcPct val="20000"/>
        </a:spcBef>
        <a:spcAft>
          <a:spcPct val="0"/>
        </a:spcAft>
        <a:buChar char="–"/>
        <a:defRPr sz="2100" kern="1200">
          <a:solidFill>
            <a:schemeClr val="tx1"/>
          </a:solidFill>
          <a:latin typeface="+mn-lt"/>
          <a:ea typeface="+mn-ea"/>
          <a:cs typeface="+mn-cs"/>
        </a:defRPr>
      </a:lvl2pPr>
      <a:lvl3pPr marL="857250" indent="-171450" algn="l" rtl="0" fontAlgn="base">
        <a:spcBef>
          <a:spcPct val="20000"/>
        </a:spcBef>
        <a:spcAft>
          <a:spcPct val="0"/>
        </a:spcAft>
        <a:buChar char="•"/>
        <a:defRPr sz="1800" kern="1200">
          <a:solidFill>
            <a:schemeClr val="tx1"/>
          </a:solidFill>
          <a:latin typeface="+mn-lt"/>
          <a:ea typeface="+mn-ea"/>
          <a:cs typeface="+mn-cs"/>
        </a:defRPr>
      </a:lvl3pPr>
      <a:lvl4pPr marL="1200150" indent="-171450" algn="l" rtl="0" fontAlgn="base">
        <a:spcBef>
          <a:spcPct val="20000"/>
        </a:spcBef>
        <a:spcAft>
          <a:spcPct val="0"/>
        </a:spcAft>
        <a:buChar char="–"/>
        <a:defRPr sz="1500" kern="1200">
          <a:solidFill>
            <a:schemeClr val="tx1"/>
          </a:solidFill>
          <a:latin typeface="+mn-lt"/>
          <a:ea typeface="+mn-ea"/>
          <a:cs typeface="+mn-cs"/>
        </a:defRPr>
      </a:lvl4pPr>
      <a:lvl5pPr marL="1543050" indent="-171450" algn="l" rtl="0" fontAlgn="base">
        <a:spcBef>
          <a:spcPct val="20000"/>
        </a:spcBef>
        <a:spcAft>
          <a:spcPct val="0"/>
        </a:spcAft>
        <a:buChar char="»"/>
        <a:defRPr sz="15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05979"/>
            <a:ext cx="8229600"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200151"/>
            <a:ext cx="8229600" cy="3394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4683919"/>
            <a:ext cx="2133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050" smtClean="0"/>
            </a:lvl1pPr>
          </a:lstStyle>
          <a:p>
            <a:pPr defTabSz="685800" fontAlgn="base">
              <a:spcBef>
                <a:spcPct val="0"/>
              </a:spcBef>
              <a:spcAft>
                <a:spcPct val="0"/>
              </a:spcAft>
              <a:buClrTx/>
              <a:defRPr/>
            </a:pPr>
            <a:endParaRPr lang="en-US" kern="1200">
              <a:latin typeface="Arial" panose="020B0604020202020204" pitchFamily="34" charset="0"/>
              <a:ea typeface="+mn-ea"/>
              <a:cs typeface="+mn-cs"/>
            </a:endParaRPr>
          </a:p>
        </p:txBody>
      </p:sp>
      <p:sp>
        <p:nvSpPr>
          <p:cNvPr id="1029" name="Rectangle 5"/>
          <p:cNvSpPr>
            <a:spLocks noGrp="1" noChangeArrowheads="1"/>
          </p:cNvSpPr>
          <p:nvPr>
            <p:ph type="ftr" sz="quarter" idx="3"/>
          </p:nvPr>
        </p:nvSpPr>
        <p:spPr bwMode="auto">
          <a:xfrm>
            <a:off x="3124200" y="4683919"/>
            <a:ext cx="2895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050" smtClean="0"/>
            </a:lvl1pPr>
          </a:lstStyle>
          <a:p>
            <a:pPr defTabSz="685800" fontAlgn="base">
              <a:spcBef>
                <a:spcPct val="0"/>
              </a:spcBef>
              <a:spcAft>
                <a:spcPct val="0"/>
              </a:spcAft>
              <a:buClrTx/>
              <a:defRPr/>
            </a:pPr>
            <a:endParaRPr lang="en-US" kern="1200">
              <a:latin typeface="Arial" panose="020B0604020202020204" pitchFamily="34" charset="0"/>
              <a:ea typeface="+mn-ea"/>
              <a:cs typeface="+mn-cs"/>
            </a:endParaRPr>
          </a:p>
        </p:txBody>
      </p:sp>
      <p:sp>
        <p:nvSpPr>
          <p:cNvPr id="1030" name="Rectangle 6"/>
          <p:cNvSpPr>
            <a:spLocks noGrp="1" noChangeArrowheads="1"/>
          </p:cNvSpPr>
          <p:nvPr>
            <p:ph type="sldNum" sz="quarter" idx="4"/>
          </p:nvPr>
        </p:nvSpPr>
        <p:spPr bwMode="auto">
          <a:xfrm>
            <a:off x="6553200" y="4683919"/>
            <a:ext cx="2133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050" smtClean="0"/>
            </a:lvl1pPr>
          </a:lstStyle>
          <a:p>
            <a:pPr defTabSz="685800" fontAlgn="base">
              <a:spcBef>
                <a:spcPct val="0"/>
              </a:spcBef>
              <a:spcAft>
                <a:spcPct val="0"/>
              </a:spcAft>
              <a:buClrTx/>
              <a:defRPr/>
            </a:pPr>
            <a:fld id="{2D8C6B1D-F2DB-4DD7-A665-B57D670C8C3D}" type="slidenum">
              <a:rPr lang="en-US" kern="1200" smtClean="0">
                <a:latin typeface="Arial" panose="020B0604020202020204" pitchFamily="34" charset="0"/>
                <a:ea typeface="+mn-ea"/>
                <a:cs typeface="+mn-cs"/>
              </a:rPr>
              <a:pPr defTabSz="685800" fontAlgn="base">
                <a:spcBef>
                  <a:spcPct val="0"/>
                </a:spcBef>
                <a:spcAft>
                  <a:spcPct val="0"/>
                </a:spcAft>
                <a:buClrTx/>
                <a:defRPr/>
              </a:pPr>
              <a:t>‹#›</a:t>
            </a:fld>
            <a:endParaRPr lang="en-US" kern="1200">
              <a:latin typeface="Arial" panose="020B0604020202020204" pitchFamily="34" charset="0"/>
              <a:ea typeface="+mn-ea"/>
              <a:cs typeface="+mn-cs"/>
            </a:endParaRPr>
          </a:p>
        </p:txBody>
      </p:sp>
    </p:spTree>
    <p:extLst>
      <p:ext uri="{BB962C8B-B14F-4D97-AF65-F5344CB8AC3E}">
        <p14:creationId xmlns:p14="http://schemas.microsoft.com/office/powerpoint/2010/main" val="2669454201"/>
      </p:ext>
    </p:extLst>
  </p:cSld>
  <p:clrMap bg1="lt1" tx1="dk1" bg2="lt2" tx2="dk2" accent1="accent1" accent2="accent2" accent3="accent3" accent4="accent4" accent5="accent5" accent6="accent6" hlink="hlink" folHlink="folHlink"/>
  <p:sldLayoutIdLst>
    <p:sldLayoutId id="2147483748" r:id="rId1"/>
    <p:sldLayoutId id="2147483749" r:id="rId2"/>
    <p:sldLayoutId id="2147483750" r:id="rId3"/>
    <p:sldLayoutId id="2147483751" r:id="rId4"/>
    <p:sldLayoutId id="2147483752" r:id="rId5"/>
    <p:sldLayoutId id="2147483753" r:id="rId6"/>
    <p:sldLayoutId id="2147483754" r:id="rId7"/>
    <p:sldLayoutId id="2147483755" r:id="rId8"/>
    <p:sldLayoutId id="2147483756" r:id="rId9"/>
    <p:sldLayoutId id="2147483757" r:id="rId10"/>
    <p:sldLayoutId id="2147483758" r:id="rId11"/>
  </p:sldLayoutIdLst>
  <p:txStyles>
    <p:titleStyle>
      <a:lvl1pPr algn="ctr" rtl="0" eaLnBrk="0" fontAlgn="base" hangingPunct="0">
        <a:spcBef>
          <a:spcPct val="0"/>
        </a:spcBef>
        <a:spcAft>
          <a:spcPct val="0"/>
        </a:spcAft>
        <a:defRPr sz="3300" kern="1200">
          <a:solidFill>
            <a:schemeClr val="tx2"/>
          </a:solidFill>
          <a:latin typeface="+mj-lt"/>
          <a:ea typeface="+mj-ea"/>
          <a:cs typeface="+mj-cs"/>
        </a:defRPr>
      </a:lvl1pPr>
      <a:lvl2pPr algn="ctr" rtl="0" eaLnBrk="0" fontAlgn="base" hangingPunct="0">
        <a:spcBef>
          <a:spcPct val="0"/>
        </a:spcBef>
        <a:spcAft>
          <a:spcPct val="0"/>
        </a:spcAft>
        <a:defRPr sz="3300">
          <a:solidFill>
            <a:schemeClr val="tx2"/>
          </a:solidFill>
          <a:latin typeface="Arial" panose="020B0604020202020204" pitchFamily="34" charset="0"/>
        </a:defRPr>
      </a:lvl2pPr>
      <a:lvl3pPr algn="ctr" rtl="0" eaLnBrk="0" fontAlgn="base" hangingPunct="0">
        <a:spcBef>
          <a:spcPct val="0"/>
        </a:spcBef>
        <a:spcAft>
          <a:spcPct val="0"/>
        </a:spcAft>
        <a:defRPr sz="3300">
          <a:solidFill>
            <a:schemeClr val="tx2"/>
          </a:solidFill>
          <a:latin typeface="Arial" panose="020B0604020202020204" pitchFamily="34" charset="0"/>
        </a:defRPr>
      </a:lvl3pPr>
      <a:lvl4pPr algn="ctr" rtl="0" eaLnBrk="0" fontAlgn="base" hangingPunct="0">
        <a:spcBef>
          <a:spcPct val="0"/>
        </a:spcBef>
        <a:spcAft>
          <a:spcPct val="0"/>
        </a:spcAft>
        <a:defRPr sz="3300">
          <a:solidFill>
            <a:schemeClr val="tx2"/>
          </a:solidFill>
          <a:latin typeface="Arial" panose="020B0604020202020204" pitchFamily="34" charset="0"/>
        </a:defRPr>
      </a:lvl4pPr>
      <a:lvl5pPr algn="ctr" rtl="0" eaLnBrk="0" fontAlgn="base" hangingPunct="0">
        <a:spcBef>
          <a:spcPct val="0"/>
        </a:spcBef>
        <a:spcAft>
          <a:spcPct val="0"/>
        </a:spcAft>
        <a:defRPr sz="3300">
          <a:solidFill>
            <a:schemeClr val="tx2"/>
          </a:solidFill>
          <a:latin typeface="Arial" panose="020B0604020202020204" pitchFamily="34" charset="0"/>
        </a:defRPr>
      </a:lvl5pPr>
      <a:lvl6pPr marL="342900" algn="ctr" rtl="0" fontAlgn="base">
        <a:spcBef>
          <a:spcPct val="0"/>
        </a:spcBef>
        <a:spcAft>
          <a:spcPct val="0"/>
        </a:spcAft>
        <a:defRPr sz="3300">
          <a:solidFill>
            <a:schemeClr val="tx2"/>
          </a:solidFill>
          <a:latin typeface="Arial" panose="020B0604020202020204" pitchFamily="34" charset="0"/>
        </a:defRPr>
      </a:lvl6pPr>
      <a:lvl7pPr marL="685800" algn="ctr" rtl="0" fontAlgn="base">
        <a:spcBef>
          <a:spcPct val="0"/>
        </a:spcBef>
        <a:spcAft>
          <a:spcPct val="0"/>
        </a:spcAft>
        <a:defRPr sz="3300">
          <a:solidFill>
            <a:schemeClr val="tx2"/>
          </a:solidFill>
          <a:latin typeface="Arial" panose="020B0604020202020204" pitchFamily="34" charset="0"/>
        </a:defRPr>
      </a:lvl7pPr>
      <a:lvl8pPr marL="1028700" algn="ctr" rtl="0" fontAlgn="base">
        <a:spcBef>
          <a:spcPct val="0"/>
        </a:spcBef>
        <a:spcAft>
          <a:spcPct val="0"/>
        </a:spcAft>
        <a:defRPr sz="3300">
          <a:solidFill>
            <a:schemeClr val="tx2"/>
          </a:solidFill>
          <a:latin typeface="Arial" panose="020B0604020202020204" pitchFamily="34" charset="0"/>
        </a:defRPr>
      </a:lvl8pPr>
      <a:lvl9pPr marL="1371600" algn="ctr" rtl="0" fontAlgn="base">
        <a:spcBef>
          <a:spcPct val="0"/>
        </a:spcBef>
        <a:spcAft>
          <a:spcPct val="0"/>
        </a:spcAft>
        <a:defRPr sz="3300">
          <a:solidFill>
            <a:schemeClr val="tx2"/>
          </a:solidFill>
          <a:latin typeface="Arial" panose="020B0604020202020204" pitchFamily="34" charset="0"/>
        </a:defRPr>
      </a:lvl9pPr>
    </p:titleStyle>
    <p:bodyStyle>
      <a:lvl1pPr marL="257175" indent="-257175" algn="l" rtl="0" eaLnBrk="0" fontAlgn="base" hangingPunct="0">
        <a:spcBef>
          <a:spcPct val="20000"/>
        </a:spcBef>
        <a:spcAft>
          <a:spcPct val="0"/>
        </a:spcAft>
        <a:buChar char="•"/>
        <a:defRPr sz="2400" kern="1200">
          <a:solidFill>
            <a:schemeClr val="tx1"/>
          </a:solidFill>
          <a:latin typeface="+mn-lt"/>
          <a:ea typeface="+mn-ea"/>
          <a:cs typeface="+mn-cs"/>
        </a:defRPr>
      </a:lvl1pPr>
      <a:lvl2pPr marL="557213" indent="-214313" algn="l" rtl="0" eaLnBrk="0" fontAlgn="base" hangingPunct="0">
        <a:spcBef>
          <a:spcPct val="20000"/>
        </a:spcBef>
        <a:spcAft>
          <a:spcPct val="0"/>
        </a:spcAft>
        <a:buChar char="–"/>
        <a:defRPr sz="2100" kern="1200">
          <a:solidFill>
            <a:schemeClr val="tx1"/>
          </a:solidFill>
          <a:latin typeface="+mn-lt"/>
          <a:ea typeface="+mn-ea"/>
          <a:cs typeface="+mn-cs"/>
        </a:defRPr>
      </a:lvl2pPr>
      <a:lvl3pPr marL="857250" indent="-171450" algn="l" rtl="0" eaLnBrk="0" fontAlgn="base" hangingPunct="0">
        <a:spcBef>
          <a:spcPct val="20000"/>
        </a:spcBef>
        <a:spcAft>
          <a:spcPct val="0"/>
        </a:spcAft>
        <a:buChar char="•"/>
        <a:defRPr sz="1800" kern="1200">
          <a:solidFill>
            <a:schemeClr val="tx1"/>
          </a:solidFill>
          <a:latin typeface="+mn-lt"/>
          <a:ea typeface="+mn-ea"/>
          <a:cs typeface="+mn-cs"/>
        </a:defRPr>
      </a:lvl3pPr>
      <a:lvl4pPr marL="1200150" indent="-171450" algn="l" rtl="0" eaLnBrk="0" fontAlgn="base" hangingPunct="0">
        <a:spcBef>
          <a:spcPct val="20000"/>
        </a:spcBef>
        <a:spcAft>
          <a:spcPct val="0"/>
        </a:spcAft>
        <a:buChar char="–"/>
        <a:defRPr sz="1500" kern="1200">
          <a:solidFill>
            <a:schemeClr val="tx1"/>
          </a:solidFill>
          <a:latin typeface="+mn-lt"/>
          <a:ea typeface="+mn-ea"/>
          <a:cs typeface="+mn-cs"/>
        </a:defRPr>
      </a:lvl4pPr>
      <a:lvl5pPr marL="1543050" indent="-171450" algn="l" rtl="0" eaLnBrk="0" fontAlgn="base" hangingPunct="0">
        <a:spcBef>
          <a:spcPct val="20000"/>
        </a:spcBef>
        <a:spcAft>
          <a:spcPct val="0"/>
        </a:spcAft>
        <a:buChar char="»"/>
        <a:defRPr sz="15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slideLayout" Target="../slideLayouts/slideLayout49.xml"/><Relationship Id="rId1" Type="http://schemas.openxmlformats.org/officeDocument/2006/relationships/audio" Target="file:///D:\nhac%20GD\co%20mau%20giao%20ms.MID" TargetMode="Externa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6.xml"/></Relationships>
</file>

<file path=ppt/slides/_rels/slide18.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 Id="rId5" Type="http://schemas.openxmlformats.org/officeDocument/2006/relationships/image" Target="../media/image21.jpeg"/><Relationship Id="rId4" Type="http://schemas.openxmlformats.org/officeDocument/2006/relationships/image" Target="../media/image4.jpg"/></Relationships>
</file>

<file path=ppt/slides/_rels/slide2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jpeg"/></Relationships>
</file>

<file path=ppt/slides/_rels/slide2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18.jpeg"/><Relationship Id="rId1" Type="http://schemas.openxmlformats.org/officeDocument/2006/relationships/slideLayout" Target="../slideLayouts/slideLayout2.xml"/><Relationship Id="rId5" Type="http://schemas.openxmlformats.org/officeDocument/2006/relationships/image" Target="../media/image27.jpeg"/><Relationship Id="rId4" Type="http://schemas.openxmlformats.org/officeDocument/2006/relationships/image" Target="../media/image26.jpe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9.gif"/><Relationship Id="rId2" Type="http://schemas.openxmlformats.org/officeDocument/2006/relationships/image" Target="../media/image28.gif"/><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10.xml"/><Relationship Id="rId5" Type="http://schemas.openxmlformats.org/officeDocument/2006/relationships/image" Target="../media/image6.jfif"/><Relationship Id="rId4" Type="http://schemas.openxmlformats.org/officeDocument/2006/relationships/image" Target="../media/image5.jfif"/></Relationships>
</file>

<file path=ppt/slides/_rels/slide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5.xml"/><Relationship Id="rId1" Type="http://schemas.openxmlformats.org/officeDocument/2006/relationships/slideLayout" Target="../slideLayouts/slideLayout8.xml"/><Relationship Id="rId4" Type="http://schemas.openxmlformats.org/officeDocument/2006/relationships/image" Target="../media/image9.jpeg"/></Relationships>
</file>

<file path=ppt/slides/_rels/slide8.xml.rels><?xml version="1.0" encoding="UTF-8" standalone="yes"?>
<Relationships xmlns="http://schemas.openxmlformats.org/package/2006/relationships"><Relationship Id="rId3" Type="http://schemas.openxmlformats.org/officeDocument/2006/relationships/image" Target="../media/image10.jfif"/><Relationship Id="rId2" Type="http://schemas.openxmlformats.org/officeDocument/2006/relationships/notesSlide" Target="../notesSlides/notesSlide6.xml"/><Relationship Id="rId1" Type="http://schemas.openxmlformats.org/officeDocument/2006/relationships/slideLayout" Target="../slideLayouts/slideLayout8.xml"/><Relationship Id="rId4" Type="http://schemas.openxmlformats.org/officeDocument/2006/relationships/image" Target="../media/image11.jpg"/></Relationships>
</file>

<file path=ppt/slides/_rels/slide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3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WordArt 4"/>
          <p:cNvSpPr>
            <a:spLocks noChangeArrowheads="1" noChangeShapeType="1" noTextEdit="1"/>
          </p:cNvSpPr>
          <p:nvPr/>
        </p:nvSpPr>
        <p:spPr bwMode="auto">
          <a:xfrm>
            <a:off x="2114550" y="514350"/>
            <a:ext cx="4972050" cy="571500"/>
          </a:xfrm>
          <a:prstGeom prst="rect">
            <a:avLst/>
          </a:prstGeom>
        </p:spPr>
        <p:txBody>
          <a:bodyPr wrap="none" fromWordArt="1">
            <a:prstTxWarp prst="textPlain">
              <a:avLst>
                <a:gd name="adj" fmla="val 50000"/>
              </a:avLst>
            </a:prstTxWarp>
          </a:bodyPr>
          <a:lstStyle/>
          <a:p>
            <a:pPr algn="ctr" defTabSz="685800" eaLnBrk="0" fontAlgn="base" hangingPunct="0">
              <a:spcBef>
                <a:spcPct val="0"/>
              </a:spcBef>
              <a:spcAft>
                <a:spcPct val="0"/>
              </a:spcAft>
              <a:buClrTx/>
            </a:pPr>
            <a:r>
              <a:rPr lang="en-US" sz="1350" kern="10">
                <a:ln w="9525">
                  <a:solidFill>
                    <a:srgbClr val="000000"/>
                  </a:solidFill>
                  <a:round/>
                  <a:headEnd/>
                  <a:tailEnd/>
                </a:ln>
                <a:solidFill>
                  <a:srgbClr val="FF00FF"/>
                </a:solidFill>
                <a:latin typeface="Times New Roman" panose="02020603050405020304" pitchFamily="18" charset="0"/>
                <a:ea typeface="+mn-ea"/>
                <a:cs typeface="Times New Roman" panose="02020603050405020304" pitchFamily="18" charset="0"/>
              </a:rPr>
              <a:t>LĨNH VỰC GIÁO DỤC PHÁT TRIỂN NHẬN THỨC</a:t>
            </a:r>
          </a:p>
        </p:txBody>
      </p:sp>
      <p:sp>
        <p:nvSpPr>
          <p:cNvPr id="2051" name="WordArt 5"/>
          <p:cNvSpPr>
            <a:spLocks noChangeArrowheads="1" noChangeShapeType="1" noTextEdit="1"/>
          </p:cNvSpPr>
          <p:nvPr/>
        </p:nvSpPr>
        <p:spPr bwMode="auto">
          <a:xfrm>
            <a:off x="2343150" y="1200150"/>
            <a:ext cx="4629150" cy="62865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defTabSz="685800" eaLnBrk="0" fontAlgn="base" hangingPunct="0">
              <a:spcBef>
                <a:spcPct val="0"/>
              </a:spcBef>
              <a:spcAft>
                <a:spcPct val="0"/>
              </a:spcAft>
              <a:buClrTx/>
            </a:pPr>
            <a:r>
              <a:rPr lang="en-US" sz="2700" b="1" kern="10">
                <a:gradFill rotWithShape="1">
                  <a:gsLst>
                    <a:gs pos="0">
                      <a:srgbClr val="FFFF00"/>
                    </a:gs>
                    <a:gs pos="100000">
                      <a:srgbClr val="FF9933"/>
                    </a:gs>
                  </a:gsLst>
                  <a:path path="rect">
                    <a:fillToRect l="50000" t="50000" r="50000" b="50000"/>
                  </a:path>
                </a:gradFill>
                <a:effectLst>
                  <a:outerShdw dist="35921" dir="2700000" algn="ctr" rotWithShape="0">
                    <a:srgbClr val="C0C0C0">
                      <a:alpha val="79999"/>
                    </a:srgbClr>
                  </a:outerShdw>
                </a:effectLst>
                <a:latin typeface="Times New Roman" panose="02020603050405020304" pitchFamily="18" charset="0"/>
                <a:ea typeface="+mn-ea"/>
                <a:cs typeface="Times New Roman" panose="02020603050405020304" pitchFamily="18" charset="0"/>
              </a:rPr>
              <a:t>Đề tài: Khám phá xã hội </a:t>
            </a:r>
          </a:p>
        </p:txBody>
      </p:sp>
      <p:pic>
        <p:nvPicPr>
          <p:cNvPr id="2053" name="Picture 8" descr="hoa hong"/>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7110412" y="0"/>
            <a:ext cx="890588" cy="148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4" name="Picture 9" descr="hoa hong"/>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848475" y="3543300"/>
            <a:ext cx="1152525"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5" name="Picture 10" descr="hoa hong"/>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3486150"/>
            <a:ext cx="1147763" cy="165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6" name="Picture 11" descr="hoa hong"/>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0"/>
            <a:ext cx="950119"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0" name="co mau giao ms.MID">
            <a:hlinkClick r:id="" action="ppaction://media"/>
          </p:cNvPr>
          <p:cNvPicPr>
            <a:picLocks noRot="1" noChangeAspect="1" noChangeArrowheads="1"/>
          </p:cNvPicPr>
          <p:nvPr>
            <a:audioFile r:link="rId1"/>
          </p:nvPr>
        </p:nvPicPr>
        <p:blipFill>
          <a:blip r:embed="rId4">
            <a:extLst>
              <a:ext uri="{28A0092B-C50C-407E-A947-70E740481C1C}">
                <a14:useLocalDpi xmlns:a14="http://schemas.microsoft.com/office/drawing/2010/main" val="0"/>
              </a:ext>
            </a:extLst>
          </a:blip>
          <a:srcRect/>
          <a:stretch>
            <a:fillRect/>
          </a:stretch>
        </p:blipFill>
        <p:spPr bwMode="auto">
          <a:xfrm>
            <a:off x="1143000" y="4914900"/>
            <a:ext cx="2286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8" name="WordArt 14"/>
          <p:cNvSpPr>
            <a:spLocks noChangeArrowheads="1" noChangeShapeType="1" noTextEdit="1"/>
          </p:cNvSpPr>
          <p:nvPr/>
        </p:nvSpPr>
        <p:spPr bwMode="auto">
          <a:xfrm>
            <a:off x="2114550" y="514350"/>
            <a:ext cx="4972050" cy="571500"/>
          </a:xfrm>
          <a:prstGeom prst="rect">
            <a:avLst/>
          </a:prstGeom>
        </p:spPr>
        <p:txBody>
          <a:bodyPr wrap="none" fromWordArt="1">
            <a:prstTxWarp prst="textPlain">
              <a:avLst>
                <a:gd name="adj" fmla="val 50000"/>
              </a:avLst>
            </a:prstTxWarp>
          </a:bodyPr>
          <a:lstStyle/>
          <a:p>
            <a:pPr algn="ctr" defTabSz="685800" eaLnBrk="0" fontAlgn="base" hangingPunct="0">
              <a:spcBef>
                <a:spcPct val="0"/>
              </a:spcBef>
              <a:spcAft>
                <a:spcPct val="0"/>
              </a:spcAft>
              <a:buClrTx/>
            </a:pPr>
            <a:r>
              <a:rPr lang="en-US" sz="1350" kern="10">
                <a:ln w="9525">
                  <a:solidFill>
                    <a:srgbClr val="000000"/>
                  </a:solidFill>
                  <a:round/>
                  <a:headEnd/>
                  <a:tailEnd/>
                </a:ln>
                <a:solidFill>
                  <a:srgbClr val="FF00FF"/>
                </a:solidFill>
                <a:latin typeface="Times New Roman" panose="02020603050405020304" pitchFamily="18" charset="0"/>
                <a:ea typeface="+mn-ea"/>
                <a:cs typeface="Times New Roman" panose="02020603050405020304" pitchFamily="18" charset="0"/>
              </a:rPr>
              <a:t>LĨNH VỰC GIÁO DỤC PHÁT TRIỂN NHẬN THỨC</a:t>
            </a:r>
          </a:p>
        </p:txBody>
      </p:sp>
      <p:sp>
        <p:nvSpPr>
          <p:cNvPr id="2059" name="WordArt 15"/>
          <p:cNvSpPr>
            <a:spLocks noChangeArrowheads="1" noChangeShapeType="1" noTextEdit="1"/>
          </p:cNvSpPr>
          <p:nvPr/>
        </p:nvSpPr>
        <p:spPr bwMode="auto">
          <a:xfrm>
            <a:off x="2343150" y="1200150"/>
            <a:ext cx="4629150" cy="62865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defTabSz="685800" eaLnBrk="0" fontAlgn="base" hangingPunct="0">
              <a:spcBef>
                <a:spcPct val="0"/>
              </a:spcBef>
              <a:spcAft>
                <a:spcPct val="0"/>
              </a:spcAft>
              <a:buClrTx/>
            </a:pPr>
            <a:r>
              <a:rPr lang="en-US" sz="2700" b="1" kern="10">
                <a:gradFill rotWithShape="1">
                  <a:gsLst>
                    <a:gs pos="0">
                      <a:srgbClr val="FFFF00"/>
                    </a:gs>
                    <a:gs pos="100000">
                      <a:srgbClr val="FF9933"/>
                    </a:gs>
                  </a:gsLst>
                  <a:path path="rect">
                    <a:fillToRect l="50000" t="50000" r="50000" b="50000"/>
                  </a:path>
                </a:gradFill>
                <a:effectLst>
                  <a:outerShdw dist="35921" dir="2700000" algn="ctr" rotWithShape="0">
                    <a:srgbClr val="C0C0C0">
                      <a:alpha val="79999"/>
                    </a:srgbClr>
                  </a:outerShdw>
                </a:effectLst>
                <a:latin typeface="Times New Roman" panose="02020603050405020304" pitchFamily="18" charset="0"/>
                <a:ea typeface="+mn-ea"/>
                <a:cs typeface="Times New Roman" panose="02020603050405020304" pitchFamily="18" charset="0"/>
              </a:rPr>
              <a:t>Đề tài: Khám phá xã hội </a:t>
            </a:r>
          </a:p>
        </p:txBody>
      </p:sp>
      <p:sp>
        <p:nvSpPr>
          <p:cNvPr id="2" name="WordArt 16"/>
          <p:cNvSpPr>
            <a:spLocks noChangeArrowheads="1" noChangeShapeType="1" noTextEdit="1"/>
          </p:cNvSpPr>
          <p:nvPr/>
        </p:nvSpPr>
        <p:spPr bwMode="auto">
          <a:xfrm>
            <a:off x="2114550" y="514350"/>
            <a:ext cx="4972050" cy="571500"/>
          </a:xfrm>
          <a:prstGeom prst="rect">
            <a:avLst/>
          </a:prstGeom>
        </p:spPr>
        <p:txBody>
          <a:bodyPr wrap="none" fromWordArt="1">
            <a:prstTxWarp prst="textPlain">
              <a:avLst>
                <a:gd name="adj" fmla="val 50000"/>
              </a:avLst>
            </a:prstTxWarp>
          </a:bodyPr>
          <a:lstStyle/>
          <a:p>
            <a:pPr algn="ctr" defTabSz="685800" eaLnBrk="0" fontAlgn="base" hangingPunct="0">
              <a:spcBef>
                <a:spcPct val="0"/>
              </a:spcBef>
              <a:spcAft>
                <a:spcPct val="0"/>
              </a:spcAft>
              <a:buClrTx/>
            </a:pPr>
            <a:r>
              <a:rPr lang="en-US" sz="1350" kern="10">
                <a:ln w="9525">
                  <a:solidFill>
                    <a:srgbClr val="000000"/>
                  </a:solidFill>
                  <a:round/>
                  <a:headEnd/>
                  <a:tailEnd/>
                </a:ln>
                <a:solidFill>
                  <a:srgbClr val="FF00FF"/>
                </a:solidFill>
                <a:latin typeface="Times New Roman" panose="02020603050405020304" pitchFamily="18" charset="0"/>
                <a:ea typeface="+mn-ea"/>
                <a:cs typeface="Times New Roman" panose="02020603050405020304" pitchFamily="18" charset="0"/>
              </a:rPr>
              <a:t>LĨNH VỰC GIÁO DỤC PHÁT TRIỂN NHẬN THỨC</a:t>
            </a:r>
          </a:p>
        </p:txBody>
      </p:sp>
      <p:sp>
        <p:nvSpPr>
          <p:cNvPr id="2062" name="WordArt 18"/>
          <p:cNvSpPr>
            <a:spLocks noChangeArrowheads="1" noChangeShapeType="1" noTextEdit="1"/>
          </p:cNvSpPr>
          <p:nvPr/>
        </p:nvSpPr>
        <p:spPr bwMode="auto">
          <a:xfrm>
            <a:off x="2343150" y="1200150"/>
            <a:ext cx="4629150" cy="62865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defTabSz="685800" eaLnBrk="0" fontAlgn="base" hangingPunct="0">
              <a:spcBef>
                <a:spcPct val="0"/>
              </a:spcBef>
              <a:spcAft>
                <a:spcPct val="0"/>
              </a:spcAft>
              <a:buClrTx/>
            </a:pPr>
            <a:r>
              <a:rPr lang="en-US" sz="2700" b="1" kern="10">
                <a:gradFill rotWithShape="1">
                  <a:gsLst>
                    <a:gs pos="0">
                      <a:srgbClr val="FFFF00"/>
                    </a:gs>
                    <a:gs pos="100000">
                      <a:srgbClr val="FF9933"/>
                    </a:gs>
                  </a:gsLst>
                  <a:path path="rect">
                    <a:fillToRect l="50000" t="50000" r="50000" b="50000"/>
                  </a:path>
                </a:gradFill>
                <a:effectLst>
                  <a:outerShdw dist="35921" dir="2700000" algn="ctr" rotWithShape="0">
                    <a:srgbClr val="C0C0C0">
                      <a:alpha val="79999"/>
                    </a:srgbClr>
                  </a:outerShdw>
                </a:effectLst>
                <a:latin typeface="Times New Roman" panose="02020603050405020304" pitchFamily="18" charset="0"/>
                <a:ea typeface="+mn-ea"/>
                <a:cs typeface="Times New Roman" panose="02020603050405020304" pitchFamily="18" charset="0"/>
              </a:rPr>
              <a:t>Đề tài: Khám phá xã hội </a:t>
            </a:r>
          </a:p>
        </p:txBody>
      </p:sp>
      <p:sp>
        <p:nvSpPr>
          <p:cNvPr id="2063" name="WordArt 19"/>
          <p:cNvSpPr>
            <a:spLocks noChangeArrowheads="1" noChangeShapeType="1" noTextEdit="1"/>
          </p:cNvSpPr>
          <p:nvPr/>
        </p:nvSpPr>
        <p:spPr bwMode="auto">
          <a:xfrm>
            <a:off x="2114550" y="514350"/>
            <a:ext cx="4972050" cy="571500"/>
          </a:xfrm>
          <a:prstGeom prst="rect">
            <a:avLst/>
          </a:prstGeom>
        </p:spPr>
        <p:txBody>
          <a:bodyPr wrap="none" fromWordArt="1">
            <a:prstTxWarp prst="textPlain">
              <a:avLst>
                <a:gd name="adj" fmla="val 50000"/>
              </a:avLst>
            </a:prstTxWarp>
          </a:bodyPr>
          <a:lstStyle/>
          <a:p>
            <a:pPr algn="ctr" defTabSz="685800" eaLnBrk="0" fontAlgn="base" hangingPunct="0">
              <a:spcBef>
                <a:spcPct val="0"/>
              </a:spcBef>
              <a:spcAft>
                <a:spcPct val="0"/>
              </a:spcAft>
              <a:buClrTx/>
            </a:pPr>
            <a:r>
              <a:rPr lang="en-US" sz="1350" kern="10">
                <a:ln w="9525">
                  <a:solidFill>
                    <a:srgbClr val="000000"/>
                  </a:solidFill>
                  <a:round/>
                  <a:headEnd/>
                  <a:tailEnd/>
                </a:ln>
                <a:solidFill>
                  <a:srgbClr val="FF00FF"/>
                </a:solidFill>
                <a:latin typeface="Times New Roman" panose="02020603050405020304" pitchFamily="18" charset="0"/>
                <a:ea typeface="+mn-ea"/>
                <a:cs typeface="Times New Roman" panose="02020603050405020304" pitchFamily="18" charset="0"/>
              </a:rPr>
              <a:t>LĨNH VỰC GIÁO DỤC PHÁT TRIỂN NHẬN THỨC</a:t>
            </a:r>
          </a:p>
        </p:txBody>
      </p:sp>
      <p:sp>
        <p:nvSpPr>
          <p:cNvPr id="2064" name="WordArt 20"/>
          <p:cNvSpPr>
            <a:spLocks noChangeArrowheads="1" noChangeShapeType="1" noTextEdit="1"/>
          </p:cNvSpPr>
          <p:nvPr/>
        </p:nvSpPr>
        <p:spPr bwMode="auto">
          <a:xfrm>
            <a:off x="2343150" y="1200150"/>
            <a:ext cx="4629150" cy="62865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defTabSz="685800" eaLnBrk="0" fontAlgn="base" hangingPunct="0">
              <a:spcBef>
                <a:spcPct val="0"/>
              </a:spcBef>
              <a:spcAft>
                <a:spcPct val="0"/>
              </a:spcAft>
              <a:buClrTx/>
            </a:pPr>
            <a:r>
              <a:rPr lang="en-US" sz="2700" b="1" kern="10">
                <a:gradFill rotWithShape="1">
                  <a:gsLst>
                    <a:gs pos="0">
                      <a:srgbClr val="FFFF00"/>
                    </a:gs>
                    <a:gs pos="100000">
                      <a:srgbClr val="FF9933"/>
                    </a:gs>
                  </a:gsLst>
                  <a:path path="rect">
                    <a:fillToRect l="50000" t="50000" r="50000" b="50000"/>
                  </a:path>
                </a:gradFill>
                <a:effectLst>
                  <a:outerShdw dist="35921" dir="2700000" algn="ctr" rotWithShape="0">
                    <a:srgbClr val="C0C0C0">
                      <a:alpha val="79999"/>
                    </a:srgbClr>
                  </a:outerShdw>
                </a:effectLst>
                <a:latin typeface="Times New Roman" panose="02020603050405020304" pitchFamily="18" charset="0"/>
                <a:ea typeface="+mn-ea"/>
                <a:cs typeface="Times New Roman" panose="02020603050405020304" pitchFamily="18" charset="0"/>
              </a:rPr>
              <a:t>Đề tài: Khám phá xã hội </a:t>
            </a:r>
          </a:p>
        </p:txBody>
      </p:sp>
      <p:sp>
        <p:nvSpPr>
          <p:cNvPr id="2065" name="WordArt 21"/>
          <p:cNvSpPr>
            <a:spLocks noChangeArrowheads="1" noChangeShapeType="1" noTextEdit="1"/>
          </p:cNvSpPr>
          <p:nvPr/>
        </p:nvSpPr>
        <p:spPr bwMode="auto">
          <a:xfrm>
            <a:off x="2114550" y="514350"/>
            <a:ext cx="4972050" cy="571500"/>
          </a:xfrm>
          <a:prstGeom prst="rect">
            <a:avLst/>
          </a:prstGeom>
        </p:spPr>
        <p:txBody>
          <a:bodyPr wrap="none" fromWordArt="1">
            <a:prstTxWarp prst="textPlain">
              <a:avLst>
                <a:gd name="adj" fmla="val 50000"/>
              </a:avLst>
            </a:prstTxWarp>
          </a:bodyPr>
          <a:lstStyle/>
          <a:p>
            <a:pPr algn="ctr" defTabSz="685800" eaLnBrk="0" fontAlgn="base" hangingPunct="0">
              <a:spcBef>
                <a:spcPct val="0"/>
              </a:spcBef>
              <a:spcAft>
                <a:spcPct val="0"/>
              </a:spcAft>
              <a:buClrTx/>
            </a:pPr>
            <a:r>
              <a:rPr lang="en-US" sz="1350" kern="10">
                <a:ln w="9525">
                  <a:solidFill>
                    <a:srgbClr val="000000"/>
                  </a:solidFill>
                  <a:round/>
                  <a:headEnd/>
                  <a:tailEnd/>
                </a:ln>
                <a:solidFill>
                  <a:srgbClr val="FF00FF"/>
                </a:solidFill>
                <a:latin typeface="Times New Roman" panose="02020603050405020304" pitchFamily="18" charset="0"/>
                <a:ea typeface="+mn-ea"/>
                <a:cs typeface="Times New Roman" panose="02020603050405020304" pitchFamily="18" charset="0"/>
              </a:rPr>
              <a:t>LĨNH VỰC GIÁO DỤC PHÁT TRIỂN NHẬN THỨC</a:t>
            </a:r>
          </a:p>
        </p:txBody>
      </p:sp>
      <p:sp>
        <p:nvSpPr>
          <p:cNvPr id="2067" name="WordArt 23"/>
          <p:cNvSpPr>
            <a:spLocks noChangeArrowheads="1" noChangeShapeType="1" noTextEdit="1"/>
          </p:cNvSpPr>
          <p:nvPr/>
        </p:nvSpPr>
        <p:spPr bwMode="auto">
          <a:xfrm>
            <a:off x="2343150" y="1200150"/>
            <a:ext cx="4629150" cy="62865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defTabSz="685800" eaLnBrk="0" fontAlgn="base" hangingPunct="0">
              <a:spcBef>
                <a:spcPct val="0"/>
              </a:spcBef>
              <a:spcAft>
                <a:spcPct val="0"/>
              </a:spcAft>
              <a:buClrTx/>
            </a:pPr>
            <a:r>
              <a:rPr lang="en-US" sz="2700" b="1" kern="10">
                <a:gradFill rotWithShape="1">
                  <a:gsLst>
                    <a:gs pos="0">
                      <a:srgbClr val="FFFF00"/>
                    </a:gs>
                    <a:gs pos="100000">
                      <a:srgbClr val="FF9933"/>
                    </a:gs>
                  </a:gsLst>
                  <a:path path="rect">
                    <a:fillToRect l="50000" t="50000" r="50000" b="50000"/>
                  </a:path>
                </a:gradFill>
                <a:effectLst>
                  <a:outerShdw dist="35921" dir="2700000" algn="ctr" rotWithShape="0">
                    <a:srgbClr val="C0C0C0">
                      <a:alpha val="79999"/>
                    </a:srgbClr>
                  </a:outerShdw>
                </a:effectLst>
                <a:latin typeface="Times New Roman" panose="02020603050405020304" pitchFamily="18" charset="0"/>
                <a:ea typeface="+mn-ea"/>
                <a:cs typeface="Times New Roman" panose="02020603050405020304" pitchFamily="18" charset="0"/>
              </a:rPr>
              <a:t>Đề tài: Khám phá xã hội </a:t>
            </a:r>
          </a:p>
        </p:txBody>
      </p:sp>
      <p:sp>
        <p:nvSpPr>
          <p:cNvPr id="2068" name="WordArt 24"/>
          <p:cNvSpPr>
            <a:spLocks noChangeArrowheads="1" noChangeShapeType="1" noTextEdit="1"/>
          </p:cNvSpPr>
          <p:nvPr/>
        </p:nvSpPr>
        <p:spPr bwMode="auto">
          <a:xfrm>
            <a:off x="2114550" y="514350"/>
            <a:ext cx="4972050" cy="571500"/>
          </a:xfrm>
          <a:prstGeom prst="rect">
            <a:avLst/>
          </a:prstGeom>
        </p:spPr>
        <p:txBody>
          <a:bodyPr wrap="none" fromWordArt="1">
            <a:prstTxWarp prst="textPlain">
              <a:avLst>
                <a:gd name="adj" fmla="val 50000"/>
              </a:avLst>
            </a:prstTxWarp>
          </a:bodyPr>
          <a:lstStyle/>
          <a:p>
            <a:pPr algn="ctr" defTabSz="685800" eaLnBrk="0" fontAlgn="base" hangingPunct="0">
              <a:spcBef>
                <a:spcPct val="0"/>
              </a:spcBef>
              <a:spcAft>
                <a:spcPct val="0"/>
              </a:spcAft>
              <a:buClrTx/>
            </a:pPr>
            <a:r>
              <a:rPr lang="en-US" sz="1350" kern="10">
                <a:ln w="9525">
                  <a:solidFill>
                    <a:srgbClr val="000000"/>
                  </a:solidFill>
                  <a:round/>
                  <a:headEnd/>
                  <a:tailEnd/>
                </a:ln>
                <a:solidFill>
                  <a:srgbClr val="FF00FF"/>
                </a:solidFill>
                <a:latin typeface="Times New Roman" panose="02020603050405020304" pitchFamily="18" charset="0"/>
                <a:ea typeface="+mn-ea"/>
                <a:cs typeface="Times New Roman" panose="02020603050405020304" pitchFamily="18" charset="0"/>
              </a:rPr>
              <a:t>LĨNH VỰC GIÁO DỤC PHÁT TRIỂN NHẬN THỨC</a:t>
            </a:r>
          </a:p>
        </p:txBody>
      </p:sp>
      <p:sp>
        <p:nvSpPr>
          <p:cNvPr id="2070" name="WordArt 26"/>
          <p:cNvSpPr>
            <a:spLocks noChangeArrowheads="1" noChangeShapeType="1" noTextEdit="1"/>
          </p:cNvSpPr>
          <p:nvPr/>
        </p:nvSpPr>
        <p:spPr bwMode="auto">
          <a:xfrm>
            <a:off x="2343150" y="1200150"/>
            <a:ext cx="4629150" cy="62865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defTabSz="685800" eaLnBrk="0" fontAlgn="base" hangingPunct="0">
              <a:spcBef>
                <a:spcPct val="0"/>
              </a:spcBef>
              <a:spcAft>
                <a:spcPct val="0"/>
              </a:spcAft>
              <a:buClrTx/>
            </a:pPr>
            <a:r>
              <a:rPr lang="en-US" sz="2700" b="1" kern="10">
                <a:gradFill rotWithShape="1">
                  <a:gsLst>
                    <a:gs pos="0">
                      <a:srgbClr val="FFFF00"/>
                    </a:gs>
                    <a:gs pos="100000">
                      <a:srgbClr val="FF9933"/>
                    </a:gs>
                  </a:gsLst>
                  <a:path path="rect">
                    <a:fillToRect l="50000" t="50000" r="50000" b="50000"/>
                  </a:path>
                </a:gradFill>
                <a:effectLst>
                  <a:outerShdw dist="35921" dir="2700000" algn="ctr" rotWithShape="0">
                    <a:srgbClr val="C0C0C0">
                      <a:alpha val="79999"/>
                    </a:srgbClr>
                  </a:outerShdw>
                </a:effectLst>
                <a:latin typeface="Times New Roman" panose="02020603050405020304" pitchFamily="18" charset="0"/>
                <a:ea typeface="+mn-ea"/>
                <a:cs typeface="Times New Roman" panose="02020603050405020304" pitchFamily="18" charset="0"/>
              </a:rPr>
              <a:t>Đề tài: Khám phá xã hội </a:t>
            </a:r>
          </a:p>
        </p:txBody>
      </p:sp>
      <p:sp>
        <p:nvSpPr>
          <p:cNvPr id="2071" name="WordArt 27"/>
          <p:cNvSpPr>
            <a:spLocks noChangeArrowheads="1" noChangeShapeType="1" noTextEdit="1"/>
          </p:cNvSpPr>
          <p:nvPr/>
        </p:nvSpPr>
        <p:spPr bwMode="auto">
          <a:xfrm>
            <a:off x="2114550" y="514350"/>
            <a:ext cx="4972050" cy="571500"/>
          </a:xfrm>
          <a:prstGeom prst="rect">
            <a:avLst/>
          </a:prstGeom>
        </p:spPr>
        <p:txBody>
          <a:bodyPr wrap="none" fromWordArt="1">
            <a:prstTxWarp prst="textPlain">
              <a:avLst>
                <a:gd name="adj" fmla="val 50000"/>
              </a:avLst>
            </a:prstTxWarp>
          </a:bodyPr>
          <a:lstStyle/>
          <a:p>
            <a:pPr algn="ctr" defTabSz="685800" eaLnBrk="0" fontAlgn="base" hangingPunct="0">
              <a:spcBef>
                <a:spcPct val="0"/>
              </a:spcBef>
              <a:spcAft>
                <a:spcPct val="0"/>
              </a:spcAft>
              <a:buClrTx/>
            </a:pPr>
            <a:r>
              <a:rPr lang="en-US" sz="1350" kern="10">
                <a:ln w="9525">
                  <a:solidFill>
                    <a:srgbClr val="000000"/>
                  </a:solidFill>
                  <a:round/>
                  <a:headEnd/>
                  <a:tailEnd/>
                </a:ln>
                <a:solidFill>
                  <a:srgbClr val="FF00FF"/>
                </a:solidFill>
                <a:latin typeface="Times New Roman" panose="02020603050405020304" pitchFamily="18" charset="0"/>
                <a:ea typeface="+mn-ea"/>
                <a:cs typeface="Times New Roman" panose="02020603050405020304" pitchFamily="18" charset="0"/>
              </a:rPr>
              <a:t>LĨNH VỰC GIÁO DỤC PHÁT TRIỂN NHẬN THỨC</a:t>
            </a:r>
          </a:p>
        </p:txBody>
      </p:sp>
      <p:sp>
        <p:nvSpPr>
          <p:cNvPr id="2072" name="WordArt 28"/>
          <p:cNvSpPr>
            <a:spLocks noChangeArrowheads="1" noChangeShapeType="1" noTextEdit="1"/>
          </p:cNvSpPr>
          <p:nvPr/>
        </p:nvSpPr>
        <p:spPr bwMode="auto">
          <a:xfrm>
            <a:off x="2514600" y="2971800"/>
            <a:ext cx="4300538" cy="857250"/>
          </a:xfrm>
          <a:prstGeom prst="rect">
            <a:avLst/>
          </a:prstGeom>
        </p:spPr>
        <p:txBody>
          <a:bodyPr wrap="none" fromWordArt="1">
            <a:prstTxWarp prst="textPlain">
              <a:avLst>
                <a:gd name="adj" fmla="val 50000"/>
              </a:avLst>
            </a:prstTxWarp>
          </a:bodyPr>
          <a:lstStyle/>
          <a:p>
            <a:pPr algn="ctr" defTabSz="685800" eaLnBrk="0" fontAlgn="base" hangingPunct="0">
              <a:spcBef>
                <a:spcPct val="0"/>
              </a:spcBef>
              <a:spcAft>
                <a:spcPct val="0"/>
              </a:spcAft>
              <a:buClrTx/>
            </a:pPr>
            <a:r>
              <a:rPr lang="en-US" sz="2700" b="1" kern="10">
                <a:ln w="9525">
                  <a:solidFill>
                    <a:srgbClr val="000000"/>
                  </a:solidFill>
                  <a:round/>
                  <a:headEnd/>
                  <a:tailEnd/>
                </a:ln>
                <a:solidFill>
                  <a:srgbClr val="FFCC00"/>
                </a:solidFill>
                <a:latin typeface="Times New Roman" panose="02020603050405020304" pitchFamily="18" charset="0"/>
                <a:ea typeface="+mn-ea"/>
                <a:cs typeface="Times New Roman" panose="02020603050405020304" pitchFamily="18" charset="0"/>
              </a:rPr>
              <a:t>LỨA TUỔI: 3 - 4 TUỔI </a:t>
            </a:r>
          </a:p>
        </p:txBody>
      </p:sp>
      <p:sp>
        <p:nvSpPr>
          <p:cNvPr id="2073" name="WordArt 29"/>
          <p:cNvSpPr>
            <a:spLocks noChangeArrowheads="1" noChangeShapeType="1" noTextEdit="1"/>
          </p:cNvSpPr>
          <p:nvPr/>
        </p:nvSpPr>
        <p:spPr bwMode="auto">
          <a:xfrm>
            <a:off x="1943100" y="1943100"/>
            <a:ext cx="5143500" cy="857250"/>
          </a:xfrm>
          <a:prstGeom prst="rect">
            <a:avLst/>
          </a:prstGeom>
        </p:spPr>
        <p:txBody>
          <a:bodyPr wrap="none" fromWordArt="1">
            <a:prstTxWarp prst="textPlain">
              <a:avLst>
                <a:gd name="adj" fmla="val 50000"/>
              </a:avLst>
            </a:prstTxWarp>
          </a:bodyPr>
          <a:lstStyle/>
          <a:p>
            <a:pPr algn="ctr" defTabSz="685800" eaLnBrk="0" fontAlgn="base" hangingPunct="0">
              <a:spcBef>
                <a:spcPct val="0"/>
              </a:spcBef>
              <a:spcAft>
                <a:spcPct val="0"/>
              </a:spcAft>
              <a:buClrTx/>
            </a:pPr>
            <a:endParaRPr lang="en-US" sz="2700" b="1" kern="10" dirty="0">
              <a:ln w="9525">
                <a:solidFill>
                  <a:srgbClr val="000000"/>
                </a:solidFill>
                <a:round/>
                <a:headEnd/>
                <a:tailEnd/>
              </a:ln>
              <a:solidFill>
                <a:srgbClr val="00FF00"/>
              </a:solidFill>
              <a:latin typeface="Times New Roman" panose="02020603050405020304" pitchFamily="18" charset="0"/>
              <a:ea typeface="+mn-ea"/>
              <a:cs typeface="Times New Roman" panose="02020603050405020304" pitchFamily="18" charset="0"/>
            </a:endParaRPr>
          </a:p>
        </p:txBody>
      </p:sp>
      <p:sp>
        <p:nvSpPr>
          <p:cNvPr id="2074" name="WordArt 30"/>
          <p:cNvSpPr>
            <a:spLocks noChangeArrowheads="1" noChangeShapeType="1" noTextEdit="1"/>
          </p:cNvSpPr>
          <p:nvPr/>
        </p:nvSpPr>
        <p:spPr bwMode="auto">
          <a:xfrm>
            <a:off x="2343150" y="1200150"/>
            <a:ext cx="4629150" cy="62865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defTabSz="685800" eaLnBrk="0" fontAlgn="base" hangingPunct="0">
              <a:spcBef>
                <a:spcPct val="0"/>
              </a:spcBef>
              <a:spcAft>
                <a:spcPct val="0"/>
              </a:spcAft>
              <a:buClrTx/>
            </a:pPr>
            <a:r>
              <a:rPr lang="en-US" sz="2700" b="1" kern="10">
                <a:gradFill rotWithShape="1">
                  <a:gsLst>
                    <a:gs pos="0">
                      <a:srgbClr val="FFFF00"/>
                    </a:gs>
                    <a:gs pos="100000">
                      <a:srgbClr val="FF9933"/>
                    </a:gs>
                  </a:gsLst>
                  <a:path path="rect">
                    <a:fillToRect l="50000" t="50000" r="50000" b="50000"/>
                  </a:path>
                </a:gradFill>
                <a:effectLst>
                  <a:outerShdw dist="35921" dir="2700000" algn="ctr" rotWithShape="0">
                    <a:srgbClr val="C0C0C0">
                      <a:alpha val="79999"/>
                    </a:srgbClr>
                  </a:outerShdw>
                </a:effectLst>
                <a:latin typeface="Times New Roman" panose="02020603050405020304" pitchFamily="18" charset="0"/>
                <a:ea typeface="+mn-ea"/>
                <a:cs typeface="Times New Roman" panose="02020603050405020304" pitchFamily="18" charset="0"/>
              </a:rPr>
              <a:t>Đề tài: Khám phá xã hội </a:t>
            </a:r>
          </a:p>
        </p:txBody>
      </p:sp>
      <p:sp>
        <p:nvSpPr>
          <p:cNvPr id="2075" name="WordArt 31"/>
          <p:cNvSpPr>
            <a:spLocks noChangeArrowheads="1" noChangeShapeType="1" noTextEdit="1"/>
          </p:cNvSpPr>
          <p:nvPr/>
        </p:nvSpPr>
        <p:spPr bwMode="auto">
          <a:xfrm>
            <a:off x="2114550" y="514350"/>
            <a:ext cx="4972050" cy="571500"/>
          </a:xfrm>
          <a:prstGeom prst="rect">
            <a:avLst/>
          </a:prstGeom>
        </p:spPr>
        <p:txBody>
          <a:bodyPr wrap="none" fromWordArt="1">
            <a:prstTxWarp prst="textPlain">
              <a:avLst>
                <a:gd name="adj" fmla="val 50000"/>
              </a:avLst>
            </a:prstTxWarp>
          </a:bodyPr>
          <a:lstStyle/>
          <a:p>
            <a:pPr algn="ctr" defTabSz="685800" eaLnBrk="0" fontAlgn="base" hangingPunct="0">
              <a:spcBef>
                <a:spcPct val="0"/>
              </a:spcBef>
              <a:spcAft>
                <a:spcPct val="0"/>
              </a:spcAft>
              <a:buClrTx/>
            </a:pPr>
            <a:r>
              <a:rPr lang="en-US" sz="1350" kern="10">
                <a:ln w="9525">
                  <a:solidFill>
                    <a:srgbClr val="000000"/>
                  </a:solidFill>
                  <a:round/>
                  <a:headEnd/>
                  <a:tailEnd/>
                </a:ln>
                <a:solidFill>
                  <a:srgbClr val="FF00FF"/>
                </a:solidFill>
                <a:latin typeface="Times New Roman" panose="02020603050405020304" pitchFamily="18" charset="0"/>
                <a:ea typeface="+mn-ea"/>
                <a:cs typeface="Times New Roman" panose="02020603050405020304" pitchFamily="18" charset="0"/>
              </a:rPr>
              <a:t>LĨNH VỰC GIÁO DỤC PHÁT TRIỂN NHẬN THỨC</a:t>
            </a:r>
          </a:p>
        </p:txBody>
      </p:sp>
      <p:sp>
        <p:nvSpPr>
          <p:cNvPr id="2076" name="WordArt 34"/>
          <p:cNvSpPr>
            <a:spLocks noChangeArrowheads="1" noChangeShapeType="1" noTextEdit="1"/>
          </p:cNvSpPr>
          <p:nvPr/>
        </p:nvSpPr>
        <p:spPr bwMode="auto">
          <a:xfrm>
            <a:off x="1943100" y="1943100"/>
            <a:ext cx="5143500" cy="857250"/>
          </a:xfrm>
          <a:prstGeom prst="rect">
            <a:avLst/>
          </a:prstGeom>
        </p:spPr>
        <p:txBody>
          <a:bodyPr wrap="none" fromWordArt="1">
            <a:prstTxWarp prst="textPlain">
              <a:avLst>
                <a:gd name="adj" fmla="val 50000"/>
              </a:avLst>
            </a:prstTxWarp>
          </a:bodyPr>
          <a:lstStyle/>
          <a:p>
            <a:pPr algn="ctr" defTabSz="685800" eaLnBrk="0" fontAlgn="base" hangingPunct="0">
              <a:spcBef>
                <a:spcPct val="0"/>
              </a:spcBef>
              <a:spcAft>
                <a:spcPct val="0"/>
              </a:spcAft>
              <a:buClrTx/>
            </a:pPr>
            <a:endParaRPr lang="en-US" sz="2700" b="1" kern="10" dirty="0">
              <a:ln w="9525">
                <a:solidFill>
                  <a:srgbClr val="000000"/>
                </a:solidFill>
                <a:round/>
                <a:headEnd/>
                <a:tailEnd/>
              </a:ln>
              <a:solidFill>
                <a:srgbClr val="00FF00"/>
              </a:solidFill>
              <a:latin typeface="Times New Roman" panose="02020603050405020304" pitchFamily="18" charset="0"/>
              <a:ea typeface="+mn-ea"/>
              <a:cs typeface="Times New Roman" panose="02020603050405020304" pitchFamily="18" charset="0"/>
            </a:endParaRPr>
          </a:p>
        </p:txBody>
      </p:sp>
      <p:sp>
        <p:nvSpPr>
          <p:cNvPr id="2077" name="WordArt 35"/>
          <p:cNvSpPr>
            <a:spLocks noChangeArrowheads="1" noChangeShapeType="1" noTextEdit="1"/>
          </p:cNvSpPr>
          <p:nvPr/>
        </p:nvSpPr>
        <p:spPr bwMode="auto">
          <a:xfrm>
            <a:off x="2343150" y="1200150"/>
            <a:ext cx="4629150" cy="62865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defTabSz="685800" eaLnBrk="0" fontAlgn="base" hangingPunct="0">
              <a:spcBef>
                <a:spcPct val="0"/>
              </a:spcBef>
              <a:spcAft>
                <a:spcPct val="0"/>
              </a:spcAft>
              <a:buClrTx/>
            </a:pPr>
            <a:r>
              <a:rPr lang="en-US" sz="2700" b="1" kern="10">
                <a:gradFill rotWithShape="1">
                  <a:gsLst>
                    <a:gs pos="0">
                      <a:srgbClr val="FFFF00"/>
                    </a:gs>
                    <a:gs pos="100000">
                      <a:srgbClr val="FF9933"/>
                    </a:gs>
                  </a:gsLst>
                  <a:path path="rect">
                    <a:fillToRect l="50000" t="50000" r="50000" b="50000"/>
                  </a:path>
                </a:gradFill>
                <a:effectLst>
                  <a:outerShdw dist="35921" dir="2700000" algn="ctr" rotWithShape="0">
                    <a:srgbClr val="C0C0C0">
                      <a:alpha val="79999"/>
                    </a:srgbClr>
                  </a:outerShdw>
                </a:effectLst>
                <a:latin typeface="Times New Roman" panose="02020603050405020304" pitchFamily="18" charset="0"/>
                <a:ea typeface="+mn-ea"/>
                <a:cs typeface="Times New Roman" panose="02020603050405020304" pitchFamily="18" charset="0"/>
              </a:rPr>
              <a:t>Đề tài: Khám phá xã hội </a:t>
            </a:r>
          </a:p>
        </p:txBody>
      </p:sp>
      <p:sp>
        <p:nvSpPr>
          <p:cNvPr id="2078" name="WordArt 36"/>
          <p:cNvSpPr>
            <a:spLocks noChangeArrowheads="1" noChangeShapeType="1" noTextEdit="1"/>
          </p:cNvSpPr>
          <p:nvPr/>
        </p:nvSpPr>
        <p:spPr bwMode="auto">
          <a:xfrm>
            <a:off x="2114550" y="514350"/>
            <a:ext cx="4972050" cy="571500"/>
          </a:xfrm>
          <a:prstGeom prst="rect">
            <a:avLst/>
          </a:prstGeom>
        </p:spPr>
        <p:txBody>
          <a:bodyPr wrap="none" fromWordArt="1">
            <a:prstTxWarp prst="textPlain">
              <a:avLst>
                <a:gd name="adj" fmla="val 50000"/>
              </a:avLst>
            </a:prstTxWarp>
          </a:bodyPr>
          <a:lstStyle/>
          <a:p>
            <a:pPr algn="ctr" defTabSz="685800" eaLnBrk="0" fontAlgn="base" hangingPunct="0">
              <a:spcBef>
                <a:spcPct val="0"/>
              </a:spcBef>
              <a:spcAft>
                <a:spcPct val="0"/>
              </a:spcAft>
              <a:buClrTx/>
            </a:pPr>
            <a:r>
              <a:rPr lang="en-US" sz="1350" kern="10">
                <a:ln w="9525">
                  <a:solidFill>
                    <a:srgbClr val="000000"/>
                  </a:solidFill>
                  <a:round/>
                  <a:headEnd/>
                  <a:tailEnd/>
                </a:ln>
                <a:solidFill>
                  <a:srgbClr val="FF00FF"/>
                </a:solidFill>
                <a:latin typeface="Times New Roman" panose="02020603050405020304" pitchFamily="18" charset="0"/>
                <a:ea typeface="+mn-ea"/>
                <a:cs typeface="Times New Roman" panose="02020603050405020304" pitchFamily="18" charset="0"/>
              </a:rPr>
              <a:t>LĨNH VỰC GIÁO DỤC PHÁT TRIỂN NHẬN THỨC</a:t>
            </a:r>
          </a:p>
        </p:txBody>
      </p:sp>
      <p:sp>
        <p:nvSpPr>
          <p:cNvPr id="2079" name="WordArt 37"/>
          <p:cNvSpPr>
            <a:spLocks noChangeArrowheads="1" noChangeShapeType="1" noTextEdit="1"/>
          </p:cNvSpPr>
          <p:nvPr/>
        </p:nvSpPr>
        <p:spPr bwMode="auto">
          <a:xfrm>
            <a:off x="2114550" y="514350"/>
            <a:ext cx="4972050" cy="571500"/>
          </a:xfrm>
          <a:prstGeom prst="rect">
            <a:avLst/>
          </a:prstGeom>
        </p:spPr>
        <p:txBody>
          <a:bodyPr wrap="none" fromWordArt="1">
            <a:prstTxWarp prst="textPlain">
              <a:avLst>
                <a:gd name="adj" fmla="val 50000"/>
              </a:avLst>
            </a:prstTxWarp>
          </a:bodyPr>
          <a:lstStyle/>
          <a:p>
            <a:pPr algn="ctr" defTabSz="685800" eaLnBrk="0" fontAlgn="base" hangingPunct="0">
              <a:spcBef>
                <a:spcPct val="0"/>
              </a:spcBef>
              <a:spcAft>
                <a:spcPct val="0"/>
              </a:spcAft>
              <a:buClrTx/>
            </a:pPr>
            <a:r>
              <a:rPr lang="en-US" sz="1350" kern="10">
                <a:ln w="9525">
                  <a:solidFill>
                    <a:srgbClr val="000000"/>
                  </a:solidFill>
                  <a:round/>
                  <a:headEnd/>
                  <a:tailEnd/>
                </a:ln>
                <a:solidFill>
                  <a:srgbClr val="FF00FF"/>
                </a:solidFill>
                <a:latin typeface="Times New Roman" panose="02020603050405020304" pitchFamily="18" charset="0"/>
                <a:ea typeface="+mn-ea"/>
                <a:cs typeface="Times New Roman" panose="02020603050405020304" pitchFamily="18" charset="0"/>
              </a:rPr>
              <a:t>LĨNH VỰC GIÁO DỤC PHÁT TRIỂN NHẬN THỨC</a:t>
            </a:r>
          </a:p>
        </p:txBody>
      </p:sp>
      <p:sp>
        <p:nvSpPr>
          <p:cNvPr id="2080" name="WordArt 38"/>
          <p:cNvSpPr>
            <a:spLocks noChangeArrowheads="1" noChangeShapeType="1" noTextEdit="1"/>
          </p:cNvSpPr>
          <p:nvPr/>
        </p:nvSpPr>
        <p:spPr bwMode="auto">
          <a:xfrm>
            <a:off x="2343150" y="1200150"/>
            <a:ext cx="4629150" cy="62865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defTabSz="685800" eaLnBrk="0" fontAlgn="base" hangingPunct="0">
              <a:spcBef>
                <a:spcPct val="0"/>
              </a:spcBef>
              <a:spcAft>
                <a:spcPct val="0"/>
              </a:spcAft>
              <a:buClrTx/>
            </a:pPr>
            <a:r>
              <a:rPr lang="en-US" sz="2700" b="1" kern="10">
                <a:gradFill rotWithShape="1">
                  <a:gsLst>
                    <a:gs pos="0">
                      <a:srgbClr val="FFFF00"/>
                    </a:gs>
                    <a:gs pos="100000">
                      <a:srgbClr val="FF9933"/>
                    </a:gs>
                  </a:gsLst>
                  <a:path path="rect">
                    <a:fillToRect l="50000" t="50000" r="50000" b="50000"/>
                  </a:path>
                </a:gradFill>
                <a:effectLst>
                  <a:outerShdw dist="35921" dir="2700000" algn="ctr" rotWithShape="0">
                    <a:srgbClr val="C0C0C0">
                      <a:alpha val="79999"/>
                    </a:srgbClr>
                  </a:outerShdw>
                </a:effectLst>
                <a:latin typeface="Times New Roman" panose="02020603050405020304" pitchFamily="18" charset="0"/>
                <a:ea typeface="+mn-ea"/>
                <a:cs typeface="Times New Roman" panose="02020603050405020304" pitchFamily="18" charset="0"/>
              </a:rPr>
              <a:t>Đề tài: Khám phá xã hội </a:t>
            </a:r>
          </a:p>
        </p:txBody>
      </p:sp>
      <p:sp>
        <p:nvSpPr>
          <p:cNvPr id="2081" name="WordArt 39"/>
          <p:cNvSpPr>
            <a:spLocks noChangeArrowheads="1" noChangeShapeType="1" noTextEdit="1"/>
          </p:cNvSpPr>
          <p:nvPr/>
        </p:nvSpPr>
        <p:spPr bwMode="auto">
          <a:xfrm>
            <a:off x="2114550" y="514350"/>
            <a:ext cx="4972050" cy="571500"/>
          </a:xfrm>
          <a:prstGeom prst="rect">
            <a:avLst/>
          </a:prstGeom>
        </p:spPr>
        <p:txBody>
          <a:bodyPr wrap="none" fromWordArt="1">
            <a:prstTxWarp prst="textPlain">
              <a:avLst>
                <a:gd name="adj" fmla="val 50000"/>
              </a:avLst>
            </a:prstTxWarp>
          </a:bodyPr>
          <a:lstStyle/>
          <a:p>
            <a:pPr algn="ctr" defTabSz="685800" eaLnBrk="0" fontAlgn="base" hangingPunct="0">
              <a:spcBef>
                <a:spcPct val="0"/>
              </a:spcBef>
              <a:spcAft>
                <a:spcPct val="0"/>
              </a:spcAft>
              <a:buClrTx/>
            </a:pPr>
            <a:r>
              <a:rPr lang="en-US" sz="1350" kern="10">
                <a:ln w="9525">
                  <a:solidFill>
                    <a:srgbClr val="000000"/>
                  </a:solidFill>
                  <a:round/>
                  <a:headEnd/>
                  <a:tailEnd/>
                </a:ln>
                <a:solidFill>
                  <a:srgbClr val="FF00FF"/>
                </a:solidFill>
                <a:latin typeface="Times New Roman" panose="02020603050405020304" pitchFamily="18" charset="0"/>
                <a:ea typeface="+mn-ea"/>
                <a:cs typeface="Times New Roman" panose="02020603050405020304" pitchFamily="18" charset="0"/>
              </a:rPr>
              <a:t>LĨNH VỰC GIÁO DỤC PHÁT TRIỂN NHẬN THỨC</a:t>
            </a:r>
          </a:p>
        </p:txBody>
      </p:sp>
      <p:sp>
        <p:nvSpPr>
          <p:cNvPr id="2089" name="WordArt 41"/>
          <p:cNvSpPr>
            <a:spLocks noChangeArrowheads="1" noChangeShapeType="1" noTextEdit="1"/>
          </p:cNvSpPr>
          <p:nvPr/>
        </p:nvSpPr>
        <p:spPr bwMode="auto">
          <a:xfrm>
            <a:off x="2343150" y="1200150"/>
            <a:ext cx="4629150" cy="62865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defTabSz="685800" eaLnBrk="0" fontAlgn="base" hangingPunct="0">
              <a:spcBef>
                <a:spcPct val="0"/>
              </a:spcBef>
              <a:spcAft>
                <a:spcPct val="0"/>
              </a:spcAft>
              <a:buClrTx/>
            </a:pPr>
            <a:r>
              <a:rPr lang="en-US" sz="2700" b="1" kern="10" dirty="0" err="1">
                <a:gradFill rotWithShape="1">
                  <a:gsLst>
                    <a:gs pos="0">
                      <a:srgbClr val="FFFF00"/>
                    </a:gs>
                    <a:gs pos="100000">
                      <a:srgbClr val="FF9933"/>
                    </a:gs>
                  </a:gsLst>
                  <a:path path="rect">
                    <a:fillToRect l="50000" t="50000" r="50000" b="50000"/>
                  </a:path>
                </a:gradFill>
                <a:effectLst>
                  <a:outerShdw dist="35921" dir="2700000" algn="ctr" rotWithShape="0">
                    <a:srgbClr val="C0C0C0">
                      <a:alpha val="79999"/>
                    </a:srgbClr>
                  </a:outerShdw>
                </a:effectLst>
                <a:latin typeface="Times New Roman" panose="02020603050405020304" pitchFamily="18" charset="0"/>
                <a:ea typeface="+mn-ea"/>
                <a:cs typeface="Times New Roman" panose="02020603050405020304" pitchFamily="18" charset="0"/>
              </a:rPr>
              <a:t>Đề</a:t>
            </a:r>
            <a:r>
              <a:rPr lang="en-US" sz="2700" b="1" kern="10" dirty="0">
                <a:gradFill rotWithShape="1">
                  <a:gsLst>
                    <a:gs pos="0">
                      <a:srgbClr val="FFFF00"/>
                    </a:gs>
                    <a:gs pos="100000">
                      <a:srgbClr val="FF9933"/>
                    </a:gs>
                  </a:gsLst>
                  <a:path path="rect">
                    <a:fillToRect l="50000" t="50000" r="50000" b="50000"/>
                  </a:path>
                </a:gradFill>
                <a:effectLst>
                  <a:outerShdw dist="35921" dir="2700000" algn="ctr" rotWithShape="0">
                    <a:srgbClr val="C0C0C0">
                      <a:alpha val="79999"/>
                    </a:srgbClr>
                  </a:outerShdw>
                </a:effectLst>
                <a:latin typeface="Times New Roman" panose="02020603050405020304" pitchFamily="18" charset="0"/>
                <a:ea typeface="+mn-ea"/>
                <a:cs typeface="Times New Roman" panose="02020603050405020304" pitchFamily="18" charset="0"/>
              </a:rPr>
              <a:t> </a:t>
            </a:r>
            <a:r>
              <a:rPr lang="en-US" sz="2700" b="1" kern="10" dirty="0" err="1">
                <a:gradFill rotWithShape="1">
                  <a:gsLst>
                    <a:gs pos="0">
                      <a:srgbClr val="FFFF00"/>
                    </a:gs>
                    <a:gs pos="100000">
                      <a:srgbClr val="FF9933"/>
                    </a:gs>
                  </a:gsLst>
                  <a:path path="rect">
                    <a:fillToRect l="50000" t="50000" r="50000" b="50000"/>
                  </a:path>
                </a:gradFill>
                <a:effectLst>
                  <a:outerShdw dist="35921" dir="2700000" algn="ctr" rotWithShape="0">
                    <a:srgbClr val="C0C0C0">
                      <a:alpha val="79999"/>
                    </a:srgbClr>
                  </a:outerShdw>
                </a:effectLst>
                <a:latin typeface="Times New Roman" panose="02020603050405020304" pitchFamily="18" charset="0"/>
                <a:ea typeface="+mn-ea"/>
                <a:cs typeface="Times New Roman" panose="02020603050405020304" pitchFamily="18" charset="0"/>
              </a:rPr>
              <a:t>tài</a:t>
            </a:r>
            <a:r>
              <a:rPr lang="en-US" sz="2700" b="1" kern="10" dirty="0">
                <a:gradFill rotWithShape="1">
                  <a:gsLst>
                    <a:gs pos="0">
                      <a:srgbClr val="FFFF00"/>
                    </a:gs>
                    <a:gs pos="100000">
                      <a:srgbClr val="FF9933"/>
                    </a:gs>
                  </a:gsLst>
                  <a:path path="rect">
                    <a:fillToRect l="50000" t="50000" r="50000" b="50000"/>
                  </a:path>
                </a:gradFill>
                <a:effectLst>
                  <a:outerShdw dist="35921" dir="2700000" algn="ctr" rotWithShape="0">
                    <a:srgbClr val="C0C0C0">
                      <a:alpha val="79999"/>
                    </a:srgbClr>
                  </a:outerShdw>
                </a:effectLst>
                <a:latin typeface="Times New Roman" panose="02020603050405020304" pitchFamily="18" charset="0"/>
                <a:ea typeface="+mn-ea"/>
                <a:cs typeface="Times New Roman" panose="02020603050405020304" pitchFamily="18" charset="0"/>
              </a:rPr>
              <a:t>: </a:t>
            </a:r>
            <a:r>
              <a:rPr lang="en-US" sz="2700" b="1" kern="10" dirty="0" err="1">
                <a:gradFill rotWithShape="1">
                  <a:gsLst>
                    <a:gs pos="0">
                      <a:srgbClr val="FFFF00"/>
                    </a:gs>
                    <a:gs pos="100000">
                      <a:srgbClr val="FF9933"/>
                    </a:gs>
                  </a:gsLst>
                  <a:path path="rect">
                    <a:fillToRect l="50000" t="50000" r="50000" b="50000"/>
                  </a:path>
                </a:gradFill>
                <a:effectLst>
                  <a:outerShdw dist="35921" dir="2700000" algn="ctr" rotWithShape="0">
                    <a:srgbClr val="C0C0C0">
                      <a:alpha val="79999"/>
                    </a:srgbClr>
                  </a:outerShdw>
                </a:effectLst>
                <a:latin typeface="Times New Roman" panose="02020603050405020304" pitchFamily="18" charset="0"/>
                <a:ea typeface="+mn-ea"/>
                <a:cs typeface="Times New Roman" panose="02020603050405020304" pitchFamily="18" charset="0"/>
              </a:rPr>
              <a:t>Khám</a:t>
            </a:r>
            <a:r>
              <a:rPr lang="en-US" sz="2700" b="1" kern="10" dirty="0">
                <a:gradFill rotWithShape="1">
                  <a:gsLst>
                    <a:gs pos="0">
                      <a:srgbClr val="FFFF00"/>
                    </a:gs>
                    <a:gs pos="100000">
                      <a:srgbClr val="FF9933"/>
                    </a:gs>
                  </a:gsLst>
                  <a:path path="rect">
                    <a:fillToRect l="50000" t="50000" r="50000" b="50000"/>
                  </a:path>
                </a:gradFill>
                <a:effectLst>
                  <a:outerShdw dist="35921" dir="2700000" algn="ctr" rotWithShape="0">
                    <a:srgbClr val="C0C0C0">
                      <a:alpha val="79999"/>
                    </a:srgbClr>
                  </a:outerShdw>
                </a:effectLst>
                <a:latin typeface="Times New Roman" panose="02020603050405020304" pitchFamily="18" charset="0"/>
                <a:ea typeface="+mn-ea"/>
                <a:cs typeface="Times New Roman" panose="02020603050405020304" pitchFamily="18" charset="0"/>
              </a:rPr>
              <a:t> </a:t>
            </a:r>
            <a:r>
              <a:rPr lang="en-US" sz="2700" b="1" kern="10" dirty="0" err="1">
                <a:gradFill rotWithShape="1">
                  <a:gsLst>
                    <a:gs pos="0">
                      <a:srgbClr val="FFFF00"/>
                    </a:gs>
                    <a:gs pos="100000">
                      <a:srgbClr val="FF9933"/>
                    </a:gs>
                  </a:gsLst>
                  <a:path path="rect">
                    <a:fillToRect l="50000" t="50000" r="50000" b="50000"/>
                  </a:path>
                </a:gradFill>
                <a:effectLst>
                  <a:outerShdw dist="35921" dir="2700000" algn="ctr" rotWithShape="0">
                    <a:srgbClr val="C0C0C0">
                      <a:alpha val="79999"/>
                    </a:srgbClr>
                  </a:outerShdw>
                </a:effectLst>
                <a:latin typeface="Times New Roman" panose="02020603050405020304" pitchFamily="18" charset="0"/>
                <a:ea typeface="+mn-ea"/>
                <a:cs typeface="Times New Roman" panose="02020603050405020304" pitchFamily="18" charset="0"/>
              </a:rPr>
              <a:t>phá</a:t>
            </a:r>
            <a:r>
              <a:rPr lang="en-US" sz="2700" b="1" kern="10" dirty="0">
                <a:gradFill rotWithShape="1">
                  <a:gsLst>
                    <a:gs pos="0">
                      <a:srgbClr val="FFFF00"/>
                    </a:gs>
                    <a:gs pos="100000">
                      <a:srgbClr val="FF9933"/>
                    </a:gs>
                  </a:gsLst>
                  <a:path path="rect">
                    <a:fillToRect l="50000" t="50000" r="50000" b="50000"/>
                  </a:path>
                </a:gradFill>
                <a:effectLst>
                  <a:outerShdw dist="35921" dir="2700000" algn="ctr" rotWithShape="0">
                    <a:srgbClr val="C0C0C0">
                      <a:alpha val="79999"/>
                    </a:srgbClr>
                  </a:outerShdw>
                </a:effectLst>
                <a:latin typeface="Times New Roman" panose="02020603050405020304" pitchFamily="18" charset="0"/>
                <a:ea typeface="+mn-ea"/>
                <a:cs typeface="Times New Roman" panose="02020603050405020304" pitchFamily="18" charset="0"/>
              </a:rPr>
              <a:t> </a:t>
            </a:r>
            <a:r>
              <a:rPr lang="en-US" sz="2700" b="1" kern="10" dirty="0" err="1">
                <a:gradFill rotWithShape="1">
                  <a:gsLst>
                    <a:gs pos="0">
                      <a:srgbClr val="FFFF00"/>
                    </a:gs>
                    <a:gs pos="100000">
                      <a:srgbClr val="FF9933"/>
                    </a:gs>
                  </a:gsLst>
                  <a:path path="rect">
                    <a:fillToRect l="50000" t="50000" r="50000" b="50000"/>
                  </a:path>
                </a:gradFill>
                <a:effectLst>
                  <a:outerShdw dist="35921" dir="2700000" algn="ctr" rotWithShape="0">
                    <a:srgbClr val="C0C0C0">
                      <a:alpha val="79999"/>
                    </a:srgbClr>
                  </a:outerShdw>
                </a:effectLst>
                <a:latin typeface="Times New Roman" panose="02020603050405020304" pitchFamily="18" charset="0"/>
                <a:ea typeface="+mn-ea"/>
                <a:cs typeface="Times New Roman" panose="02020603050405020304" pitchFamily="18" charset="0"/>
              </a:rPr>
              <a:t>xã</a:t>
            </a:r>
            <a:r>
              <a:rPr lang="en-US" sz="2700" b="1" kern="10" dirty="0">
                <a:gradFill rotWithShape="1">
                  <a:gsLst>
                    <a:gs pos="0">
                      <a:srgbClr val="FFFF00"/>
                    </a:gs>
                    <a:gs pos="100000">
                      <a:srgbClr val="FF9933"/>
                    </a:gs>
                  </a:gsLst>
                  <a:path path="rect">
                    <a:fillToRect l="50000" t="50000" r="50000" b="50000"/>
                  </a:path>
                </a:gradFill>
                <a:effectLst>
                  <a:outerShdw dist="35921" dir="2700000" algn="ctr" rotWithShape="0">
                    <a:srgbClr val="C0C0C0">
                      <a:alpha val="79999"/>
                    </a:srgbClr>
                  </a:outerShdw>
                </a:effectLst>
                <a:latin typeface="Times New Roman" panose="02020603050405020304" pitchFamily="18" charset="0"/>
                <a:ea typeface="+mn-ea"/>
                <a:cs typeface="Times New Roman" panose="02020603050405020304" pitchFamily="18" charset="0"/>
              </a:rPr>
              <a:t> </a:t>
            </a:r>
            <a:r>
              <a:rPr lang="en-US" sz="2700" b="1" kern="10" dirty="0" err="1">
                <a:gradFill rotWithShape="1">
                  <a:gsLst>
                    <a:gs pos="0">
                      <a:srgbClr val="FFFF00"/>
                    </a:gs>
                    <a:gs pos="100000">
                      <a:srgbClr val="FF9933"/>
                    </a:gs>
                  </a:gsLst>
                  <a:path path="rect">
                    <a:fillToRect l="50000" t="50000" r="50000" b="50000"/>
                  </a:path>
                </a:gradFill>
                <a:effectLst>
                  <a:outerShdw dist="35921" dir="2700000" algn="ctr" rotWithShape="0">
                    <a:srgbClr val="C0C0C0">
                      <a:alpha val="79999"/>
                    </a:srgbClr>
                  </a:outerShdw>
                </a:effectLst>
                <a:latin typeface="Times New Roman" panose="02020603050405020304" pitchFamily="18" charset="0"/>
                <a:ea typeface="+mn-ea"/>
                <a:cs typeface="Times New Roman" panose="02020603050405020304" pitchFamily="18" charset="0"/>
              </a:rPr>
              <a:t>hội</a:t>
            </a:r>
            <a:r>
              <a:rPr lang="en-US" sz="2700" b="1" kern="10" dirty="0">
                <a:gradFill rotWithShape="1">
                  <a:gsLst>
                    <a:gs pos="0">
                      <a:srgbClr val="FFFF00"/>
                    </a:gs>
                    <a:gs pos="100000">
                      <a:srgbClr val="FF9933"/>
                    </a:gs>
                  </a:gsLst>
                  <a:path path="rect">
                    <a:fillToRect l="50000" t="50000" r="50000" b="50000"/>
                  </a:path>
                </a:gradFill>
                <a:effectLst>
                  <a:outerShdw dist="35921" dir="2700000" algn="ctr" rotWithShape="0">
                    <a:srgbClr val="C0C0C0">
                      <a:alpha val="79999"/>
                    </a:srgbClr>
                  </a:outerShdw>
                </a:effectLst>
                <a:latin typeface="Times New Roman" panose="02020603050405020304" pitchFamily="18" charset="0"/>
                <a:ea typeface="+mn-ea"/>
                <a:cs typeface="Times New Roman" panose="02020603050405020304" pitchFamily="18" charset="0"/>
              </a:rPr>
              <a:t> </a:t>
            </a:r>
          </a:p>
        </p:txBody>
      </p:sp>
      <p:sp>
        <p:nvSpPr>
          <p:cNvPr id="2090" name="WordArt 42"/>
          <p:cNvSpPr>
            <a:spLocks noChangeArrowheads="1" noChangeShapeType="1" noTextEdit="1"/>
          </p:cNvSpPr>
          <p:nvPr/>
        </p:nvSpPr>
        <p:spPr bwMode="auto">
          <a:xfrm>
            <a:off x="2114550" y="514350"/>
            <a:ext cx="4972050" cy="571500"/>
          </a:xfrm>
          <a:prstGeom prst="rect">
            <a:avLst/>
          </a:prstGeom>
        </p:spPr>
        <p:txBody>
          <a:bodyPr wrap="none" fromWordArt="1">
            <a:prstTxWarp prst="textPlain">
              <a:avLst>
                <a:gd name="adj" fmla="val 50000"/>
              </a:avLst>
            </a:prstTxWarp>
          </a:bodyPr>
          <a:lstStyle/>
          <a:p>
            <a:pPr algn="ctr" defTabSz="685800" eaLnBrk="0" fontAlgn="base" hangingPunct="0">
              <a:spcBef>
                <a:spcPct val="0"/>
              </a:spcBef>
              <a:spcAft>
                <a:spcPct val="0"/>
              </a:spcAft>
              <a:buClrTx/>
            </a:pPr>
            <a:r>
              <a:rPr lang="en-US" sz="1350" kern="10">
                <a:ln w="9525">
                  <a:solidFill>
                    <a:srgbClr val="000000"/>
                  </a:solidFill>
                  <a:round/>
                  <a:headEnd/>
                  <a:tailEnd/>
                </a:ln>
                <a:solidFill>
                  <a:srgbClr val="FF00FF"/>
                </a:solidFill>
                <a:latin typeface="Times New Roman" panose="02020603050405020304" pitchFamily="18" charset="0"/>
                <a:ea typeface="+mn-ea"/>
                <a:cs typeface="Times New Roman" panose="02020603050405020304" pitchFamily="18" charset="0"/>
              </a:rPr>
              <a:t>LĨNH VỰC GIÁO DỤC PHÁT TRIỂN NHẬN THỨC</a:t>
            </a:r>
          </a:p>
        </p:txBody>
      </p:sp>
      <p:sp>
        <p:nvSpPr>
          <p:cNvPr id="3" name="TextBox 2"/>
          <p:cNvSpPr txBox="1"/>
          <p:nvPr/>
        </p:nvSpPr>
        <p:spPr>
          <a:xfrm>
            <a:off x="1477213" y="2167265"/>
            <a:ext cx="6297930" cy="523220"/>
          </a:xfrm>
          <a:prstGeom prst="rect">
            <a:avLst/>
          </a:prstGeom>
          <a:noFill/>
        </p:spPr>
        <p:txBody>
          <a:bodyPr wrap="square" rtlCol="0">
            <a:spAutoFit/>
          </a:bodyPr>
          <a:lstStyle/>
          <a:p>
            <a:r>
              <a:rPr lang="en-US" sz="2800" b="1" dirty="0" smtClean="0">
                <a:solidFill>
                  <a:srgbClr val="FF0000"/>
                </a:solidFill>
              </a:rPr>
              <a:t>TÌM HIỂU NGÀY TẾT NGUYÊN ĐÁN</a:t>
            </a:r>
            <a:endParaRPr lang="en-US" sz="2800" b="1" dirty="0">
              <a:solidFill>
                <a:srgbClr val="FF0000"/>
              </a:solidFill>
            </a:endParaRPr>
          </a:p>
        </p:txBody>
      </p:sp>
    </p:spTree>
    <p:extLst>
      <p:ext uri="{BB962C8B-B14F-4D97-AF65-F5344CB8AC3E}">
        <p14:creationId xmlns:p14="http://schemas.microsoft.com/office/powerpoint/2010/main" val="353096030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5" presetClass="entr" presetSubtype="0" fill="hold" nodeType="clickEffect">
                                  <p:stCondLst>
                                    <p:cond delay="0"/>
                                  </p:stCondLst>
                                  <p:childTnLst>
                                    <p:set>
                                      <p:cBhvr>
                                        <p:cTn id="6" dur="1" fill="hold">
                                          <p:stCondLst>
                                            <p:cond delay="0"/>
                                          </p:stCondLst>
                                        </p:cTn>
                                        <p:tgtEl>
                                          <p:spTgt spid="2090"/>
                                        </p:tgtEl>
                                        <p:attrNameLst>
                                          <p:attrName>style.visibility</p:attrName>
                                        </p:attrNameLst>
                                      </p:cBhvr>
                                      <p:to>
                                        <p:strVal val="visible"/>
                                      </p:to>
                                    </p:set>
                                    <p:animEffect transition="in" filter="fade">
                                      <p:cBhvr>
                                        <p:cTn id="7" dur="2000"/>
                                        <p:tgtEl>
                                          <p:spTgt spid="2090"/>
                                        </p:tgtEl>
                                      </p:cBhvr>
                                    </p:animEffect>
                                    <p:anim calcmode="lin" valueType="num">
                                      <p:cBhvr>
                                        <p:cTn id="8" dur="2000" fill="hold"/>
                                        <p:tgtEl>
                                          <p:spTgt spid="2090"/>
                                        </p:tgtEl>
                                        <p:attrNameLst>
                                          <p:attrName>style.rotation</p:attrName>
                                        </p:attrNameLst>
                                      </p:cBhvr>
                                      <p:tavLst>
                                        <p:tav tm="0">
                                          <p:val>
                                            <p:fltVal val="720"/>
                                          </p:val>
                                        </p:tav>
                                        <p:tav tm="100000">
                                          <p:val>
                                            <p:fltVal val="0"/>
                                          </p:val>
                                        </p:tav>
                                      </p:tavLst>
                                    </p:anim>
                                    <p:anim calcmode="lin" valueType="num">
                                      <p:cBhvr>
                                        <p:cTn id="9" dur="2000" fill="hold"/>
                                        <p:tgtEl>
                                          <p:spTgt spid="2090"/>
                                        </p:tgtEl>
                                        <p:attrNameLst>
                                          <p:attrName>ppt_h</p:attrName>
                                        </p:attrNameLst>
                                      </p:cBhvr>
                                      <p:tavLst>
                                        <p:tav tm="0">
                                          <p:val>
                                            <p:fltVal val="0"/>
                                          </p:val>
                                        </p:tav>
                                        <p:tav tm="100000">
                                          <p:val>
                                            <p:strVal val="#ppt_h"/>
                                          </p:val>
                                        </p:tav>
                                      </p:tavLst>
                                    </p:anim>
                                    <p:anim calcmode="lin" valueType="num">
                                      <p:cBhvr>
                                        <p:cTn id="10" dur="2000" fill="hold"/>
                                        <p:tgtEl>
                                          <p:spTgt spid="2090"/>
                                        </p:tgtEl>
                                        <p:attrNameLst>
                                          <p:attrName>ppt_w</p:attrName>
                                        </p:attrNameLst>
                                      </p:cBhvr>
                                      <p:tavLst>
                                        <p:tav tm="0">
                                          <p:val>
                                            <p:fltVal val="0"/>
                                          </p:val>
                                        </p:tav>
                                        <p:tav tm="100000">
                                          <p:val>
                                            <p:strVal val="#ppt_w"/>
                                          </p:val>
                                        </p:tav>
                                      </p:tavLst>
                                    </p:anim>
                                  </p:childTnLst>
                                </p:cTn>
                              </p:par>
                              <p:par>
                                <p:cTn id="11" presetID="35" presetClass="entr" presetSubtype="0" fill="hold" nodeType="withEffect">
                                  <p:stCondLst>
                                    <p:cond delay="0"/>
                                  </p:stCondLst>
                                  <p:childTnLst>
                                    <p:set>
                                      <p:cBhvr>
                                        <p:cTn id="12" dur="1" fill="hold">
                                          <p:stCondLst>
                                            <p:cond delay="0"/>
                                          </p:stCondLst>
                                        </p:cTn>
                                        <p:tgtEl>
                                          <p:spTgt spid="2089"/>
                                        </p:tgtEl>
                                        <p:attrNameLst>
                                          <p:attrName>style.visibility</p:attrName>
                                        </p:attrNameLst>
                                      </p:cBhvr>
                                      <p:to>
                                        <p:strVal val="visible"/>
                                      </p:to>
                                    </p:set>
                                    <p:animEffect transition="in" filter="fade">
                                      <p:cBhvr>
                                        <p:cTn id="13" dur="2000"/>
                                        <p:tgtEl>
                                          <p:spTgt spid="2089"/>
                                        </p:tgtEl>
                                      </p:cBhvr>
                                    </p:animEffect>
                                    <p:anim calcmode="lin" valueType="num">
                                      <p:cBhvr>
                                        <p:cTn id="14" dur="2000" fill="hold"/>
                                        <p:tgtEl>
                                          <p:spTgt spid="2089"/>
                                        </p:tgtEl>
                                        <p:attrNameLst>
                                          <p:attrName>style.rotation</p:attrName>
                                        </p:attrNameLst>
                                      </p:cBhvr>
                                      <p:tavLst>
                                        <p:tav tm="0">
                                          <p:val>
                                            <p:fltVal val="720"/>
                                          </p:val>
                                        </p:tav>
                                        <p:tav tm="100000">
                                          <p:val>
                                            <p:fltVal val="0"/>
                                          </p:val>
                                        </p:tav>
                                      </p:tavLst>
                                    </p:anim>
                                    <p:anim calcmode="lin" valueType="num">
                                      <p:cBhvr>
                                        <p:cTn id="15" dur="2000" fill="hold"/>
                                        <p:tgtEl>
                                          <p:spTgt spid="2089"/>
                                        </p:tgtEl>
                                        <p:attrNameLst>
                                          <p:attrName>ppt_h</p:attrName>
                                        </p:attrNameLst>
                                      </p:cBhvr>
                                      <p:tavLst>
                                        <p:tav tm="0">
                                          <p:val>
                                            <p:fltVal val="0"/>
                                          </p:val>
                                        </p:tav>
                                        <p:tav tm="100000">
                                          <p:val>
                                            <p:strVal val="#ppt_h"/>
                                          </p:val>
                                        </p:tav>
                                      </p:tavLst>
                                    </p:anim>
                                    <p:anim calcmode="lin" valueType="num">
                                      <p:cBhvr>
                                        <p:cTn id="16" dur="2000" fill="hold"/>
                                        <p:tgtEl>
                                          <p:spTgt spid="2089"/>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p:cTn id="17" fill="hold" display="0">
                  <p:stCondLst>
                    <p:cond delay="indefinite"/>
                  </p:stCondLst>
                  <p:endCondLst>
                    <p:cond evt="onNext" delay="0">
                      <p:tgtEl>
                        <p:sldTgt/>
                      </p:tgtEl>
                    </p:cond>
                    <p:cond evt="onPrev" delay="0">
                      <p:tgtEl>
                        <p:sldTgt/>
                      </p:tgtEl>
                    </p:cond>
                    <p:cond evt="onStopAudio" delay="0">
                      <p:tgtEl>
                        <p:sldTgt/>
                      </p:tgtEl>
                    </p:cond>
                  </p:endCondLst>
                </p:cTn>
                <p:tgtEl>
                  <p:spTgt spid="2060"/>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671"/>
        <p:cNvGrpSpPr/>
        <p:nvPr/>
      </p:nvGrpSpPr>
      <p:grpSpPr>
        <a:xfrm>
          <a:off x="0" y="0"/>
          <a:ext cx="0" cy="0"/>
          <a:chOff x="0" y="0"/>
          <a:chExt cx="0" cy="0"/>
        </a:xfrm>
      </p:grpSpPr>
      <p:grpSp>
        <p:nvGrpSpPr>
          <p:cNvPr id="2673" name="Google Shape;2673;p48"/>
          <p:cNvGrpSpPr/>
          <p:nvPr/>
        </p:nvGrpSpPr>
        <p:grpSpPr>
          <a:xfrm flipH="1">
            <a:off x="4131494" y="3896134"/>
            <a:ext cx="630899" cy="1349655"/>
            <a:chOff x="3203501" y="3681073"/>
            <a:chExt cx="518149" cy="1108455"/>
          </a:xfrm>
        </p:grpSpPr>
        <p:sp>
          <p:nvSpPr>
            <p:cNvPr id="2674" name="Google Shape;2674;p48"/>
            <p:cNvSpPr/>
            <p:nvPr/>
          </p:nvSpPr>
          <p:spPr>
            <a:xfrm>
              <a:off x="3509910" y="4322086"/>
              <a:ext cx="166156" cy="231780"/>
            </a:xfrm>
            <a:custGeom>
              <a:avLst/>
              <a:gdLst/>
              <a:ahLst/>
              <a:cxnLst/>
              <a:rect l="l" t="t" r="r" b="b"/>
              <a:pathLst>
                <a:path w="13913" h="19408" extrusionOk="0">
                  <a:moveTo>
                    <a:pt x="784" y="0"/>
                  </a:moveTo>
                  <a:cubicBezTo>
                    <a:pt x="740" y="0"/>
                    <a:pt x="694" y="4"/>
                    <a:pt x="649" y="13"/>
                  </a:cubicBezTo>
                  <a:cubicBezTo>
                    <a:pt x="266" y="87"/>
                    <a:pt x="1" y="470"/>
                    <a:pt x="75" y="853"/>
                  </a:cubicBezTo>
                  <a:cubicBezTo>
                    <a:pt x="192" y="1487"/>
                    <a:pt x="310" y="2121"/>
                    <a:pt x="428" y="2784"/>
                  </a:cubicBezTo>
                  <a:cubicBezTo>
                    <a:pt x="1607" y="9268"/>
                    <a:pt x="2934" y="16607"/>
                    <a:pt x="7090" y="18774"/>
                  </a:cubicBezTo>
                  <a:cubicBezTo>
                    <a:pt x="7900" y="19201"/>
                    <a:pt x="8770" y="19407"/>
                    <a:pt x="9713" y="19407"/>
                  </a:cubicBezTo>
                  <a:cubicBezTo>
                    <a:pt x="10833" y="19407"/>
                    <a:pt x="12071" y="19113"/>
                    <a:pt x="13397" y="18479"/>
                  </a:cubicBezTo>
                  <a:cubicBezTo>
                    <a:pt x="13751" y="18317"/>
                    <a:pt x="13913" y="17890"/>
                    <a:pt x="13751" y="17521"/>
                  </a:cubicBezTo>
                  <a:cubicBezTo>
                    <a:pt x="13622" y="17274"/>
                    <a:pt x="13367" y="17112"/>
                    <a:pt x="13095" y="17112"/>
                  </a:cubicBezTo>
                  <a:cubicBezTo>
                    <a:pt x="12995" y="17112"/>
                    <a:pt x="12892" y="17134"/>
                    <a:pt x="12793" y="17182"/>
                  </a:cubicBezTo>
                  <a:cubicBezTo>
                    <a:pt x="11652" y="17699"/>
                    <a:pt x="10633" y="17961"/>
                    <a:pt x="9718" y="17961"/>
                  </a:cubicBezTo>
                  <a:cubicBezTo>
                    <a:pt x="9014" y="17961"/>
                    <a:pt x="8372" y="17806"/>
                    <a:pt x="7782" y="17492"/>
                  </a:cubicBezTo>
                  <a:cubicBezTo>
                    <a:pt x="4245" y="15649"/>
                    <a:pt x="2963" y="8664"/>
                    <a:pt x="1843" y="2518"/>
                  </a:cubicBezTo>
                  <a:cubicBezTo>
                    <a:pt x="1740" y="1870"/>
                    <a:pt x="1607" y="1207"/>
                    <a:pt x="1489" y="573"/>
                  </a:cubicBezTo>
                  <a:cubicBezTo>
                    <a:pt x="1424" y="235"/>
                    <a:pt x="1118" y="0"/>
                    <a:pt x="7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5" name="Google Shape;2675;p48"/>
            <p:cNvSpPr/>
            <p:nvPr/>
          </p:nvSpPr>
          <p:spPr>
            <a:xfrm>
              <a:off x="3255940" y="3792831"/>
              <a:ext cx="352196" cy="591369"/>
            </a:xfrm>
            <a:custGeom>
              <a:avLst/>
              <a:gdLst/>
              <a:ahLst/>
              <a:cxnLst/>
              <a:rect l="l" t="t" r="r" b="b"/>
              <a:pathLst>
                <a:path w="29491" h="49518" extrusionOk="0">
                  <a:moveTo>
                    <a:pt x="19911" y="0"/>
                  </a:moveTo>
                  <a:lnTo>
                    <a:pt x="1" y="4215"/>
                  </a:lnTo>
                  <a:lnTo>
                    <a:pt x="9565" y="49518"/>
                  </a:lnTo>
                  <a:lnTo>
                    <a:pt x="29490" y="45318"/>
                  </a:lnTo>
                  <a:lnTo>
                    <a:pt x="1991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6" name="Google Shape;2676;p48"/>
            <p:cNvSpPr/>
            <p:nvPr/>
          </p:nvSpPr>
          <p:spPr>
            <a:xfrm>
              <a:off x="3203501" y="3681073"/>
              <a:ext cx="342678" cy="172844"/>
            </a:xfrm>
            <a:custGeom>
              <a:avLst/>
              <a:gdLst/>
              <a:ahLst/>
              <a:cxnLst/>
              <a:rect l="l" t="t" r="r" b="b"/>
              <a:pathLst>
                <a:path w="28694" h="14473" extrusionOk="0">
                  <a:moveTo>
                    <a:pt x="11923" y="0"/>
                  </a:moveTo>
                  <a:lnTo>
                    <a:pt x="0" y="14472"/>
                  </a:lnTo>
                  <a:lnTo>
                    <a:pt x="0" y="14472"/>
                  </a:lnTo>
                  <a:lnTo>
                    <a:pt x="28694" y="8415"/>
                  </a:lnTo>
                  <a:lnTo>
                    <a:pt x="1192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7" name="Google Shape;2677;p48"/>
            <p:cNvSpPr/>
            <p:nvPr/>
          </p:nvSpPr>
          <p:spPr>
            <a:xfrm>
              <a:off x="3272493" y="3792831"/>
              <a:ext cx="335644" cy="591369"/>
            </a:xfrm>
            <a:custGeom>
              <a:avLst/>
              <a:gdLst/>
              <a:ahLst/>
              <a:cxnLst/>
              <a:rect l="l" t="t" r="r" b="b"/>
              <a:pathLst>
                <a:path w="28105" h="49518" extrusionOk="0">
                  <a:moveTo>
                    <a:pt x="18540" y="0"/>
                  </a:moveTo>
                  <a:lnTo>
                    <a:pt x="8961" y="2019"/>
                  </a:lnTo>
                  <a:lnTo>
                    <a:pt x="0" y="10803"/>
                  </a:lnTo>
                  <a:lnTo>
                    <a:pt x="1297" y="16948"/>
                  </a:lnTo>
                  <a:lnTo>
                    <a:pt x="18540" y="30"/>
                  </a:lnTo>
                  <a:lnTo>
                    <a:pt x="18540" y="0"/>
                  </a:lnTo>
                  <a:close/>
                  <a:moveTo>
                    <a:pt x="19645" y="5232"/>
                  </a:moveTo>
                  <a:lnTo>
                    <a:pt x="2402" y="22150"/>
                  </a:lnTo>
                  <a:lnTo>
                    <a:pt x="3685" y="28281"/>
                  </a:lnTo>
                  <a:lnTo>
                    <a:pt x="20927" y="11363"/>
                  </a:lnTo>
                  <a:lnTo>
                    <a:pt x="19645" y="5232"/>
                  </a:lnTo>
                  <a:close/>
                  <a:moveTo>
                    <a:pt x="22033" y="16565"/>
                  </a:moveTo>
                  <a:lnTo>
                    <a:pt x="4790" y="33469"/>
                  </a:lnTo>
                  <a:lnTo>
                    <a:pt x="6087" y="39614"/>
                  </a:lnTo>
                  <a:lnTo>
                    <a:pt x="23329" y="22696"/>
                  </a:lnTo>
                  <a:lnTo>
                    <a:pt x="22033" y="16565"/>
                  </a:lnTo>
                  <a:close/>
                  <a:moveTo>
                    <a:pt x="26807" y="39246"/>
                  </a:moveTo>
                  <a:lnTo>
                    <a:pt x="18599" y="47307"/>
                  </a:lnTo>
                  <a:lnTo>
                    <a:pt x="28104" y="45303"/>
                  </a:lnTo>
                  <a:lnTo>
                    <a:pt x="26807" y="39246"/>
                  </a:lnTo>
                  <a:close/>
                  <a:moveTo>
                    <a:pt x="24449" y="27913"/>
                  </a:moveTo>
                  <a:lnTo>
                    <a:pt x="7207" y="44816"/>
                  </a:lnTo>
                  <a:lnTo>
                    <a:pt x="8179" y="49518"/>
                  </a:lnTo>
                  <a:lnTo>
                    <a:pt x="10449" y="49031"/>
                  </a:lnTo>
                  <a:lnTo>
                    <a:pt x="25746" y="34043"/>
                  </a:lnTo>
                  <a:lnTo>
                    <a:pt x="24449" y="27913"/>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8" name="Google Shape;2678;p48"/>
            <p:cNvSpPr/>
            <p:nvPr/>
          </p:nvSpPr>
          <p:spPr>
            <a:xfrm>
              <a:off x="3445325" y="4362189"/>
              <a:ext cx="117574" cy="427338"/>
            </a:xfrm>
            <a:custGeom>
              <a:avLst/>
              <a:gdLst/>
              <a:ahLst/>
              <a:cxnLst/>
              <a:rect l="l" t="t" r="r" b="b"/>
              <a:pathLst>
                <a:path w="9845" h="35783" extrusionOk="0">
                  <a:moveTo>
                    <a:pt x="2388" y="1"/>
                  </a:moveTo>
                  <a:lnTo>
                    <a:pt x="0" y="516"/>
                  </a:lnTo>
                  <a:lnTo>
                    <a:pt x="7457" y="35783"/>
                  </a:lnTo>
                  <a:lnTo>
                    <a:pt x="9845" y="35282"/>
                  </a:lnTo>
                  <a:lnTo>
                    <a:pt x="238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9" name="Google Shape;2679;p48"/>
            <p:cNvSpPr/>
            <p:nvPr/>
          </p:nvSpPr>
          <p:spPr>
            <a:xfrm>
              <a:off x="3628535" y="4486797"/>
              <a:ext cx="93116" cy="95229"/>
            </a:xfrm>
            <a:custGeom>
              <a:avLst/>
              <a:gdLst/>
              <a:ahLst/>
              <a:cxnLst/>
              <a:rect l="l" t="t" r="r" b="b"/>
              <a:pathLst>
                <a:path w="7797" h="7974" extrusionOk="0">
                  <a:moveTo>
                    <a:pt x="2875" y="1"/>
                  </a:moveTo>
                  <a:lnTo>
                    <a:pt x="2462" y="2373"/>
                  </a:lnTo>
                  <a:lnTo>
                    <a:pt x="60" y="2167"/>
                  </a:lnTo>
                  <a:lnTo>
                    <a:pt x="1651" y="3950"/>
                  </a:lnTo>
                  <a:lnTo>
                    <a:pt x="1" y="5704"/>
                  </a:lnTo>
                  <a:lnTo>
                    <a:pt x="2418" y="5571"/>
                  </a:lnTo>
                  <a:lnTo>
                    <a:pt x="2742" y="7973"/>
                  </a:lnTo>
                  <a:lnTo>
                    <a:pt x="4127" y="5999"/>
                  </a:lnTo>
                  <a:lnTo>
                    <a:pt x="6205" y="7237"/>
                  </a:lnTo>
                  <a:lnTo>
                    <a:pt x="5542" y="4908"/>
                  </a:lnTo>
                  <a:lnTo>
                    <a:pt x="7797" y="4068"/>
                  </a:lnTo>
                  <a:lnTo>
                    <a:pt x="5557" y="3125"/>
                  </a:lnTo>
                  <a:lnTo>
                    <a:pt x="6323" y="841"/>
                  </a:lnTo>
                  <a:lnTo>
                    <a:pt x="4201" y="2005"/>
                  </a:lnTo>
                  <a:lnTo>
                    <a:pt x="2875"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 name="Title 2">
            <a:extLst>
              <a:ext uri="{FF2B5EF4-FFF2-40B4-BE49-F238E27FC236}">
                <a16:creationId xmlns:a16="http://schemas.microsoft.com/office/drawing/2014/main" id="{C2B69C51-4E3F-43FB-83B1-69DDF034F4BC}"/>
              </a:ext>
            </a:extLst>
          </p:cNvPr>
          <p:cNvSpPr>
            <a:spLocks noGrp="1"/>
          </p:cNvSpPr>
          <p:nvPr>
            <p:ph type="title"/>
          </p:nvPr>
        </p:nvSpPr>
        <p:spPr>
          <a:xfrm>
            <a:off x="2286971" y="1694942"/>
            <a:ext cx="4218794" cy="876808"/>
          </a:xfrm>
        </p:spPr>
        <p:txBody>
          <a:bodyPr/>
          <a:lstStyle/>
          <a:p>
            <a:pPr algn="l"/>
            <a:r>
              <a:rPr lang="en-US" b="1" dirty="0" err="1">
                <a:latin typeface="iCielCucho-bold"/>
              </a:rPr>
              <a:t>Bên</a:t>
            </a:r>
            <a:r>
              <a:rPr lang="en-US" b="1" dirty="0">
                <a:latin typeface="iCielCucho-bold"/>
              </a:rPr>
              <a:t> </a:t>
            </a:r>
            <a:r>
              <a:rPr lang="en-US" b="1" dirty="0" err="1">
                <a:latin typeface="iCielCucho-bold"/>
              </a:rPr>
              <a:t>cạnh</a:t>
            </a:r>
            <a:r>
              <a:rPr lang="en-US" b="1" dirty="0">
                <a:latin typeface="iCielCucho-bold"/>
              </a:rPr>
              <a:t> </a:t>
            </a:r>
            <a:r>
              <a:rPr lang="en-US" b="1" dirty="0" err="1">
                <a:latin typeface="iCielCucho-bold"/>
              </a:rPr>
              <a:t>đó</a:t>
            </a:r>
            <a:r>
              <a:rPr lang="en-US" b="1" dirty="0">
                <a:latin typeface="iCielCucho-bold"/>
              </a:rPr>
              <a:t> </a:t>
            </a:r>
            <a:r>
              <a:rPr lang="en-US" b="1" dirty="0" err="1">
                <a:latin typeface="iCielCucho-bold"/>
              </a:rPr>
              <a:t>còn</a:t>
            </a:r>
            <a:r>
              <a:rPr lang="en-US" b="1" dirty="0">
                <a:latin typeface="iCielCucho-bold"/>
              </a:rPr>
              <a:t> </a:t>
            </a:r>
            <a:r>
              <a:rPr lang="en-US" b="1" dirty="0" err="1">
                <a:latin typeface="iCielCucho-bold"/>
              </a:rPr>
              <a:t>có</a:t>
            </a:r>
            <a:r>
              <a:rPr lang="en-US" b="1" dirty="0">
                <a:latin typeface="iCielCucho-bold"/>
              </a:rPr>
              <a:t> </a:t>
            </a:r>
            <a:r>
              <a:rPr lang="en-US" b="1" dirty="0" err="1">
                <a:latin typeface="iCielCucho-bold"/>
              </a:rPr>
              <a:t>những</a:t>
            </a:r>
            <a:r>
              <a:rPr lang="en-US" b="1" dirty="0">
                <a:latin typeface="iCielCucho-bold"/>
              </a:rPr>
              <a:t> </a:t>
            </a:r>
            <a:r>
              <a:rPr lang="en-US" b="1" dirty="0" err="1">
                <a:latin typeface="iCielCucho-bold"/>
              </a:rPr>
              <a:t>hoạt</a:t>
            </a:r>
            <a:r>
              <a:rPr lang="en-US" b="1" dirty="0">
                <a:latin typeface="iCielCucho-bold"/>
              </a:rPr>
              <a:t> </a:t>
            </a:r>
            <a:r>
              <a:rPr lang="en-US" b="1" dirty="0" err="1">
                <a:latin typeface="iCielCucho-bold"/>
              </a:rPr>
              <a:t>động</a:t>
            </a:r>
            <a:r>
              <a:rPr lang="en-US" b="1" dirty="0">
                <a:latin typeface="iCielCucho-bold"/>
              </a:rPr>
              <a:t> </a:t>
            </a:r>
            <a:r>
              <a:rPr lang="en-US" b="1" dirty="0" err="1">
                <a:latin typeface="iCielCucho-bold"/>
              </a:rPr>
              <a:t>như</a:t>
            </a:r>
            <a:r>
              <a:rPr lang="en-US" b="1" dirty="0">
                <a:latin typeface="iCielCucho-bold"/>
              </a:rPr>
              <a:t>:</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3BC075-EBE0-4705-8A2D-362A89712FD9}"/>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A1DCDDBE-CB58-4D0B-93B2-BFC401411F5E}"/>
              </a:ext>
            </a:extLst>
          </p:cNvPr>
          <p:cNvSpPr>
            <a:spLocks noGrp="1"/>
          </p:cNvSpPr>
          <p:nvPr>
            <p:ph type="subTitle" idx="1"/>
          </p:nvPr>
        </p:nvSpPr>
        <p:spPr/>
        <p:txBody>
          <a:bodyPr/>
          <a:lstStyle/>
          <a:p>
            <a:endParaRPr lang="en-US"/>
          </a:p>
        </p:txBody>
      </p:sp>
      <p:pic>
        <p:nvPicPr>
          <p:cNvPr id="5" name="Picture 4">
            <a:extLst>
              <a:ext uri="{FF2B5EF4-FFF2-40B4-BE49-F238E27FC236}">
                <a16:creationId xmlns:a16="http://schemas.microsoft.com/office/drawing/2014/main" id="{F50F9BE6-48AB-485B-892C-7FC1FFDFD643}"/>
              </a:ext>
            </a:extLst>
          </p:cNvPr>
          <p:cNvPicPr>
            <a:picLocks noChangeAspect="1"/>
          </p:cNvPicPr>
          <p:nvPr/>
        </p:nvPicPr>
        <p:blipFill>
          <a:blip r:embed="rId2"/>
          <a:stretch>
            <a:fillRect/>
          </a:stretch>
        </p:blipFill>
        <p:spPr>
          <a:xfrm>
            <a:off x="0" y="0"/>
            <a:ext cx="9144000" cy="5143500"/>
          </a:xfrm>
          <a:prstGeom prst="rect">
            <a:avLst/>
          </a:prstGeom>
        </p:spPr>
      </p:pic>
      <p:sp>
        <p:nvSpPr>
          <p:cNvPr id="6" name="TextBox 5">
            <a:extLst>
              <a:ext uri="{FF2B5EF4-FFF2-40B4-BE49-F238E27FC236}">
                <a16:creationId xmlns:a16="http://schemas.microsoft.com/office/drawing/2014/main" id="{C74CF291-AAE0-44DB-8F76-46BABC48BC6B}"/>
              </a:ext>
            </a:extLst>
          </p:cNvPr>
          <p:cNvSpPr txBox="1"/>
          <p:nvPr/>
        </p:nvSpPr>
        <p:spPr>
          <a:xfrm>
            <a:off x="1213918" y="299530"/>
            <a:ext cx="6211957" cy="523220"/>
          </a:xfrm>
          <a:prstGeom prst="rect">
            <a:avLst/>
          </a:prstGeom>
          <a:noFill/>
        </p:spPr>
        <p:txBody>
          <a:bodyPr wrap="none" rtlCol="0">
            <a:spAutoFit/>
          </a:bodyPr>
          <a:lstStyle/>
          <a:p>
            <a:r>
              <a:rPr lang="en-US" sz="2800" b="1" dirty="0">
                <a:latin typeface="iCielCucho-bold"/>
              </a:rPr>
              <a:t>LAU DỌN NHÀ CỬA CÙNG VỚI GIA ĐÌNH</a:t>
            </a:r>
          </a:p>
        </p:txBody>
      </p:sp>
    </p:spTree>
    <p:extLst>
      <p:ext uri="{BB962C8B-B14F-4D97-AF65-F5344CB8AC3E}">
        <p14:creationId xmlns:p14="http://schemas.microsoft.com/office/powerpoint/2010/main" val="11997433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A89A88-B416-4B54-BA1D-1E1F922D2C7C}"/>
              </a:ext>
            </a:extLst>
          </p:cNvPr>
          <p:cNvSpPr>
            <a:spLocks noGrp="1"/>
          </p:cNvSpPr>
          <p:nvPr>
            <p:ph type="title"/>
          </p:nvPr>
        </p:nvSpPr>
        <p:spPr/>
        <p:txBody>
          <a:bodyPr/>
          <a:lstStyle/>
          <a:p>
            <a:endParaRPr lang="en-US"/>
          </a:p>
        </p:txBody>
      </p:sp>
      <p:sp>
        <p:nvSpPr>
          <p:cNvPr id="3" name="Title 2">
            <a:extLst>
              <a:ext uri="{FF2B5EF4-FFF2-40B4-BE49-F238E27FC236}">
                <a16:creationId xmlns:a16="http://schemas.microsoft.com/office/drawing/2014/main" id="{2F6AFE24-7792-4F9A-BEB1-9943E2B0DF9F}"/>
              </a:ext>
            </a:extLst>
          </p:cNvPr>
          <p:cNvSpPr>
            <a:spLocks noGrp="1"/>
          </p:cNvSpPr>
          <p:nvPr>
            <p:ph type="title" idx="2"/>
          </p:nvPr>
        </p:nvSpPr>
        <p:spPr/>
        <p:txBody>
          <a:bodyPr/>
          <a:lstStyle/>
          <a:p>
            <a:endParaRPr lang="en-US"/>
          </a:p>
        </p:txBody>
      </p:sp>
      <p:sp>
        <p:nvSpPr>
          <p:cNvPr id="4" name="Title 3">
            <a:extLst>
              <a:ext uri="{FF2B5EF4-FFF2-40B4-BE49-F238E27FC236}">
                <a16:creationId xmlns:a16="http://schemas.microsoft.com/office/drawing/2014/main" id="{DF6DFE80-6ACC-45F8-9365-5A6C8140EF15}"/>
              </a:ext>
            </a:extLst>
          </p:cNvPr>
          <p:cNvSpPr>
            <a:spLocks noGrp="1"/>
          </p:cNvSpPr>
          <p:nvPr>
            <p:ph type="title" idx="3"/>
          </p:nvPr>
        </p:nvSpPr>
        <p:spPr/>
        <p:txBody>
          <a:bodyPr/>
          <a:lstStyle/>
          <a:p>
            <a:endParaRPr lang="en-US"/>
          </a:p>
        </p:txBody>
      </p:sp>
      <p:sp>
        <p:nvSpPr>
          <p:cNvPr id="5" name="Title 4">
            <a:extLst>
              <a:ext uri="{FF2B5EF4-FFF2-40B4-BE49-F238E27FC236}">
                <a16:creationId xmlns:a16="http://schemas.microsoft.com/office/drawing/2014/main" id="{06FC29B4-5DED-46BF-BB32-13529F7BB950}"/>
              </a:ext>
            </a:extLst>
          </p:cNvPr>
          <p:cNvSpPr>
            <a:spLocks noGrp="1"/>
          </p:cNvSpPr>
          <p:nvPr>
            <p:ph type="title" idx="4"/>
          </p:nvPr>
        </p:nvSpPr>
        <p:spPr/>
        <p:txBody>
          <a:bodyPr/>
          <a:lstStyle/>
          <a:p>
            <a:endParaRPr lang="en-US"/>
          </a:p>
        </p:txBody>
      </p:sp>
      <p:sp>
        <p:nvSpPr>
          <p:cNvPr id="6" name="Title 5">
            <a:extLst>
              <a:ext uri="{FF2B5EF4-FFF2-40B4-BE49-F238E27FC236}">
                <a16:creationId xmlns:a16="http://schemas.microsoft.com/office/drawing/2014/main" id="{198837A6-11BF-45DD-A876-16A9A012BD28}"/>
              </a:ext>
            </a:extLst>
          </p:cNvPr>
          <p:cNvSpPr>
            <a:spLocks noGrp="1"/>
          </p:cNvSpPr>
          <p:nvPr>
            <p:ph type="title" idx="5"/>
          </p:nvPr>
        </p:nvSpPr>
        <p:spPr/>
        <p:txBody>
          <a:bodyPr/>
          <a:lstStyle/>
          <a:p>
            <a:endParaRPr lang="en-US"/>
          </a:p>
        </p:txBody>
      </p:sp>
      <p:sp>
        <p:nvSpPr>
          <p:cNvPr id="7" name="Title 6">
            <a:extLst>
              <a:ext uri="{FF2B5EF4-FFF2-40B4-BE49-F238E27FC236}">
                <a16:creationId xmlns:a16="http://schemas.microsoft.com/office/drawing/2014/main" id="{6DAD9385-0127-45B4-AFF7-AABC43F6DEEB}"/>
              </a:ext>
            </a:extLst>
          </p:cNvPr>
          <p:cNvSpPr>
            <a:spLocks noGrp="1"/>
          </p:cNvSpPr>
          <p:nvPr>
            <p:ph type="title" idx="6"/>
          </p:nvPr>
        </p:nvSpPr>
        <p:spPr/>
        <p:txBody>
          <a:bodyPr/>
          <a:lstStyle/>
          <a:p>
            <a:endParaRPr lang="en-US"/>
          </a:p>
        </p:txBody>
      </p:sp>
      <p:sp>
        <p:nvSpPr>
          <p:cNvPr id="8" name="Title 7">
            <a:extLst>
              <a:ext uri="{FF2B5EF4-FFF2-40B4-BE49-F238E27FC236}">
                <a16:creationId xmlns:a16="http://schemas.microsoft.com/office/drawing/2014/main" id="{998F63C5-C26C-4C14-A158-0692BA7219CF}"/>
              </a:ext>
            </a:extLst>
          </p:cNvPr>
          <p:cNvSpPr>
            <a:spLocks noGrp="1"/>
          </p:cNvSpPr>
          <p:nvPr>
            <p:ph type="title" idx="7"/>
          </p:nvPr>
        </p:nvSpPr>
        <p:spPr/>
        <p:txBody>
          <a:bodyPr/>
          <a:lstStyle/>
          <a:p>
            <a:endParaRPr lang="en-US"/>
          </a:p>
        </p:txBody>
      </p:sp>
      <p:sp>
        <p:nvSpPr>
          <p:cNvPr id="9" name="Title 8">
            <a:extLst>
              <a:ext uri="{FF2B5EF4-FFF2-40B4-BE49-F238E27FC236}">
                <a16:creationId xmlns:a16="http://schemas.microsoft.com/office/drawing/2014/main" id="{3915AEF4-29D6-4643-AABA-7C75BEEEDC82}"/>
              </a:ext>
            </a:extLst>
          </p:cNvPr>
          <p:cNvSpPr>
            <a:spLocks noGrp="1"/>
          </p:cNvSpPr>
          <p:nvPr>
            <p:ph type="title" idx="8"/>
          </p:nvPr>
        </p:nvSpPr>
        <p:spPr/>
        <p:txBody>
          <a:bodyPr/>
          <a:lstStyle/>
          <a:p>
            <a:endParaRPr lang="en-US"/>
          </a:p>
        </p:txBody>
      </p:sp>
      <p:sp>
        <p:nvSpPr>
          <p:cNvPr id="10" name="Title 9">
            <a:extLst>
              <a:ext uri="{FF2B5EF4-FFF2-40B4-BE49-F238E27FC236}">
                <a16:creationId xmlns:a16="http://schemas.microsoft.com/office/drawing/2014/main" id="{D1255529-AA67-4316-A01C-EEDE220F425A}"/>
              </a:ext>
            </a:extLst>
          </p:cNvPr>
          <p:cNvSpPr>
            <a:spLocks noGrp="1"/>
          </p:cNvSpPr>
          <p:nvPr>
            <p:ph type="title" idx="9"/>
          </p:nvPr>
        </p:nvSpPr>
        <p:spPr/>
        <p:txBody>
          <a:bodyPr/>
          <a:lstStyle/>
          <a:p>
            <a:endParaRPr lang="en-US"/>
          </a:p>
        </p:txBody>
      </p:sp>
      <p:sp>
        <p:nvSpPr>
          <p:cNvPr id="11" name="Title 10">
            <a:extLst>
              <a:ext uri="{FF2B5EF4-FFF2-40B4-BE49-F238E27FC236}">
                <a16:creationId xmlns:a16="http://schemas.microsoft.com/office/drawing/2014/main" id="{E5321823-E5A5-4E9C-8833-B3512C77CF9E}"/>
              </a:ext>
            </a:extLst>
          </p:cNvPr>
          <p:cNvSpPr>
            <a:spLocks noGrp="1"/>
          </p:cNvSpPr>
          <p:nvPr>
            <p:ph type="title" idx="13"/>
          </p:nvPr>
        </p:nvSpPr>
        <p:spPr/>
        <p:txBody>
          <a:bodyPr/>
          <a:lstStyle/>
          <a:p>
            <a:endParaRPr lang="en-US"/>
          </a:p>
        </p:txBody>
      </p:sp>
      <p:sp>
        <p:nvSpPr>
          <p:cNvPr id="12" name="Title 11">
            <a:extLst>
              <a:ext uri="{FF2B5EF4-FFF2-40B4-BE49-F238E27FC236}">
                <a16:creationId xmlns:a16="http://schemas.microsoft.com/office/drawing/2014/main" id="{BC543294-0250-4C73-8191-373B63E88E93}"/>
              </a:ext>
            </a:extLst>
          </p:cNvPr>
          <p:cNvSpPr>
            <a:spLocks noGrp="1"/>
          </p:cNvSpPr>
          <p:nvPr>
            <p:ph type="title" idx="14"/>
          </p:nvPr>
        </p:nvSpPr>
        <p:spPr/>
        <p:txBody>
          <a:bodyPr/>
          <a:lstStyle/>
          <a:p>
            <a:endParaRPr lang="en-US"/>
          </a:p>
        </p:txBody>
      </p:sp>
      <p:sp>
        <p:nvSpPr>
          <p:cNvPr id="13" name="Title 12">
            <a:extLst>
              <a:ext uri="{FF2B5EF4-FFF2-40B4-BE49-F238E27FC236}">
                <a16:creationId xmlns:a16="http://schemas.microsoft.com/office/drawing/2014/main" id="{A5AC2801-F846-4A76-B2F4-07601CCB3DDD}"/>
              </a:ext>
            </a:extLst>
          </p:cNvPr>
          <p:cNvSpPr>
            <a:spLocks noGrp="1"/>
          </p:cNvSpPr>
          <p:nvPr>
            <p:ph type="title" idx="15"/>
          </p:nvPr>
        </p:nvSpPr>
        <p:spPr/>
        <p:txBody>
          <a:bodyPr/>
          <a:lstStyle/>
          <a:p>
            <a:endParaRPr lang="en-US"/>
          </a:p>
        </p:txBody>
      </p:sp>
      <p:sp>
        <p:nvSpPr>
          <p:cNvPr id="14" name="Title 13">
            <a:extLst>
              <a:ext uri="{FF2B5EF4-FFF2-40B4-BE49-F238E27FC236}">
                <a16:creationId xmlns:a16="http://schemas.microsoft.com/office/drawing/2014/main" id="{A21A9080-C917-4B5B-8944-A8E4A93D5702}"/>
              </a:ext>
            </a:extLst>
          </p:cNvPr>
          <p:cNvSpPr>
            <a:spLocks noGrp="1"/>
          </p:cNvSpPr>
          <p:nvPr>
            <p:ph type="title" idx="16"/>
          </p:nvPr>
        </p:nvSpPr>
        <p:spPr/>
        <p:txBody>
          <a:bodyPr/>
          <a:lstStyle/>
          <a:p>
            <a:endParaRPr lang="en-US"/>
          </a:p>
        </p:txBody>
      </p:sp>
      <p:sp>
        <p:nvSpPr>
          <p:cNvPr id="15" name="Title 14">
            <a:extLst>
              <a:ext uri="{FF2B5EF4-FFF2-40B4-BE49-F238E27FC236}">
                <a16:creationId xmlns:a16="http://schemas.microsoft.com/office/drawing/2014/main" id="{B80B5B39-A78D-4636-AD9C-80B31724EC6B}"/>
              </a:ext>
            </a:extLst>
          </p:cNvPr>
          <p:cNvSpPr>
            <a:spLocks noGrp="1"/>
          </p:cNvSpPr>
          <p:nvPr>
            <p:ph type="title" idx="17"/>
          </p:nvPr>
        </p:nvSpPr>
        <p:spPr/>
        <p:txBody>
          <a:bodyPr/>
          <a:lstStyle/>
          <a:p>
            <a:endParaRPr lang="en-US"/>
          </a:p>
        </p:txBody>
      </p:sp>
      <p:sp>
        <p:nvSpPr>
          <p:cNvPr id="16" name="Title 15">
            <a:extLst>
              <a:ext uri="{FF2B5EF4-FFF2-40B4-BE49-F238E27FC236}">
                <a16:creationId xmlns:a16="http://schemas.microsoft.com/office/drawing/2014/main" id="{96FA95CC-76F2-4DC1-97F5-7DA6BEE71E99}"/>
              </a:ext>
            </a:extLst>
          </p:cNvPr>
          <p:cNvSpPr>
            <a:spLocks noGrp="1"/>
          </p:cNvSpPr>
          <p:nvPr>
            <p:ph type="title" idx="18"/>
          </p:nvPr>
        </p:nvSpPr>
        <p:spPr/>
        <p:txBody>
          <a:bodyPr/>
          <a:lstStyle/>
          <a:p>
            <a:endParaRPr lang="en-US"/>
          </a:p>
        </p:txBody>
      </p:sp>
      <p:sp>
        <p:nvSpPr>
          <p:cNvPr id="17" name="Title 16">
            <a:extLst>
              <a:ext uri="{FF2B5EF4-FFF2-40B4-BE49-F238E27FC236}">
                <a16:creationId xmlns:a16="http://schemas.microsoft.com/office/drawing/2014/main" id="{8B5F46F3-6EAC-444D-AF0F-B295D14D8C2A}"/>
              </a:ext>
            </a:extLst>
          </p:cNvPr>
          <p:cNvSpPr>
            <a:spLocks noGrp="1"/>
          </p:cNvSpPr>
          <p:nvPr>
            <p:ph type="title" idx="19"/>
          </p:nvPr>
        </p:nvSpPr>
        <p:spPr/>
        <p:txBody>
          <a:bodyPr/>
          <a:lstStyle/>
          <a:p>
            <a:endParaRPr lang="en-US"/>
          </a:p>
        </p:txBody>
      </p:sp>
      <p:sp>
        <p:nvSpPr>
          <p:cNvPr id="18" name="Title 17">
            <a:extLst>
              <a:ext uri="{FF2B5EF4-FFF2-40B4-BE49-F238E27FC236}">
                <a16:creationId xmlns:a16="http://schemas.microsoft.com/office/drawing/2014/main" id="{A72370BD-08F8-46D4-A0CF-363C84644F43}"/>
              </a:ext>
            </a:extLst>
          </p:cNvPr>
          <p:cNvSpPr>
            <a:spLocks noGrp="1"/>
          </p:cNvSpPr>
          <p:nvPr>
            <p:ph type="title" idx="20"/>
          </p:nvPr>
        </p:nvSpPr>
        <p:spPr/>
        <p:txBody>
          <a:bodyPr/>
          <a:lstStyle/>
          <a:p>
            <a:endParaRPr lang="en-US"/>
          </a:p>
        </p:txBody>
      </p:sp>
      <p:sp>
        <p:nvSpPr>
          <p:cNvPr id="19" name="Title 18">
            <a:extLst>
              <a:ext uri="{FF2B5EF4-FFF2-40B4-BE49-F238E27FC236}">
                <a16:creationId xmlns:a16="http://schemas.microsoft.com/office/drawing/2014/main" id="{EAE628CC-1F90-4D0D-BF28-90E672D289DB}"/>
              </a:ext>
            </a:extLst>
          </p:cNvPr>
          <p:cNvSpPr>
            <a:spLocks noGrp="1"/>
          </p:cNvSpPr>
          <p:nvPr>
            <p:ph type="title" idx="21"/>
          </p:nvPr>
        </p:nvSpPr>
        <p:spPr/>
        <p:txBody>
          <a:bodyPr/>
          <a:lstStyle/>
          <a:p>
            <a:endParaRPr lang="en-US"/>
          </a:p>
        </p:txBody>
      </p:sp>
      <p:sp>
        <p:nvSpPr>
          <p:cNvPr id="20" name="Title 19">
            <a:extLst>
              <a:ext uri="{FF2B5EF4-FFF2-40B4-BE49-F238E27FC236}">
                <a16:creationId xmlns:a16="http://schemas.microsoft.com/office/drawing/2014/main" id="{CCAD3A2A-C927-461C-B519-C959B2D0A855}"/>
              </a:ext>
            </a:extLst>
          </p:cNvPr>
          <p:cNvSpPr>
            <a:spLocks noGrp="1"/>
          </p:cNvSpPr>
          <p:nvPr>
            <p:ph type="title" idx="22"/>
          </p:nvPr>
        </p:nvSpPr>
        <p:spPr/>
        <p:txBody>
          <a:bodyPr/>
          <a:lstStyle/>
          <a:p>
            <a:endParaRPr lang="en-US"/>
          </a:p>
        </p:txBody>
      </p:sp>
      <p:pic>
        <p:nvPicPr>
          <p:cNvPr id="22" name="Picture 21">
            <a:extLst>
              <a:ext uri="{FF2B5EF4-FFF2-40B4-BE49-F238E27FC236}">
                <a16:creationId xmlns:a16="http://schemas.microsoft.com/office/drawing/2014/main" id="{37B53668-3AAD-4B63-8D91-FD64CC4B8C53}"/>
              </a:ext>
            </a:extLst>
          </p:cNvPr>
          <p:cNvPicPr>
            <a:picLocks noChangeAspect="1"/>
          </p:cNvPicPr>
          <p:nvPr/>
        </p:nvPicPr>
        <p:blipFill>
          <a:blip r:embed="rId2"/>
          <a:stretch>
            <a:fillRect/>
          </a:stretch>
        </p:blipFill>
        <p:spPr>
          <a:xfrm>
            <a:off x="0" y="0"/>
            <a:ext cx="9144000" cy="5143499"/>
          </a:xfrm>
          <a:prstGeom prst="rect">
            <a:avLst/>
          </a:prstGeom>
        </p:spPr>
      </p:pic>
      <p:sp>
        <p:nvSpPr>
          <p:cNvPr id="23" name="TextBox 22">
            <a:extLst>
              <a:ext uri="{FF2B5EF4-FFF2-40B4-BE49-F238E27FC236}">
                <a16:creationId xmlns:a16="http://schemas.microsoft.com/office/drawing/2014/main" id="{80EF00F9-2F91-4448-BB29-4574577E719F}"/>
              </a:ext>
            </a:extLst>
          </p:cNvPr>
          <p:cNvSpPr txBox="1"/>
          <p:nvPr/>
        </p:nvSpPr>
        <p:spPr>
          <a:xfrm>
            <a:off x="5452948" y="38792"/>
            <a:ext cx="3847170" cy="646331"/>
          </a:xfrm>
          <a:prstGeom prst="rect">
            <a:avLst/>
          </a:prstGeom>
          <a:noFill/>
        </p:spPr>
        <p:txBody>
          <a:bodyPr wrap="square" rtlCol="0">
            <a:spAutoFit/>
          </a:bodyPr>
          <a:lstStyle/>
          <a:p>
            <a:r>
              <a:rPr lang="en-US" sz="3600" b="1" dirty="0">
                <a:solidFill>
                  <a:schemeClr val="tx1"/>
                </a:solidFill>
                <a:latin typeface="iCielCucho-bold"/>
              </a:rPr>
              <a:t>THĂM MỘ TỔ TIÊN</a:t>
            </a:r>
          </a:p>
        </p:txBody>
      </p:sp>
    </p:spTree>
    <p:extLst>
      <p:ext uri="{BB962C8B-B14F-4D97-AF65-F5344CB8AC3E}">
        <p14:creationId xmlns:p14="http://schemas.microsoft.com/office/powerpoint/2010/main" val="13588779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D43BF1-3E2F-4099-9001-26C25F6E9492}"/>
              </a:ext>
            </a:extLst>
          </p:cNvPr>
          <p:cNvSpPr>
            <a:spLocks noGrp="1"/>
          </p:cNvSpPr>
          <p:nvPr>
            <p:ph type="title"/>
          </p:nvPr>
        </p:nvSpPr>
        <p:spPr/>
        <p:txBody>
          <a:bodyPr/>
          <a:lstStyle/>
          <a:p>
            <a:endParaRPr lang="en-US"/>
          </a:p>
        </p:txBody>
      </p:sp>
      <p:pic>
        <p:nvPicPr>
          <p:cNvPr id="4" name="Picture 3">
            <a:extLst>
              <a:ext uri="{FF2B5EF4-FFF2-40B4-BE49-F238E27FC236}">
                <a16:creationId xmlns:a16="http://schemas.microsoft.com/office/drawing/2014/main" id="{BDBDAE8C-E436-4C87-8570-7CDC8FEAF9B0}"/>
              </a:ext>
            </a:extLst>
          </p:cNvPr>
          <p:cNvPicPr>
            <a:picLocks noChangeAspect="1"/>
          </p:cNvPicPr>
          <p:nvPr/>
        </p:nvPicPr>
        <p:blipFill>
          <a:blip r:embed="rId2"/>
          <a:stretch>
            <a:fillRect/>
          </a:stretch>
        </p:blipFill>
        <p:spPr>
          <a:xfrm>
            <a:off x="0" y="0"/>
            <a:ext cx="9144000" cy="5143500"/>
          </a:xfrm>
          <a:prstGeom prst="rect">
            <a:avLst/>
          </a:prstGeom>
        </p:spPr>
      </p:pic>
      <p:sp>
        <p:nvSpPr>
          <p:cNvPr id="5" name="TextBox 4">
            <a:extLst>
              <a:ext uri="{FF2B5EF4-FFF2-40B4-BE49-F238E27FC236}">
                <a16:creationId xmlns:a16="http://schemas.microsoft.com/office/drawing/2014/main" id="{23E31086-09C9-4B14-8369-20D1EE15606D}"/>
              </a:ext>
            </a:extLst>
          </p:cNvPr>
          <p:cNvSpPr txBox="1"/>
          <p:nvPr/>
        </p:nvSpPr>
        <p:spPr>
          <a:xfrm>
            <a:off x="673499" y="2194560"/>
            <a:ext cx="7797002" cy="584775"/>
          </a:xfrm>
          <a:prstGeom prst="rect">
            <a:avLst/>
          </a:prstGeom>
          <a:noFill/>
        </p:spPr>
        <p:txBody>
          <a:bodyPr wrap="square" rtlCol="0">
            <a:spAutoFit/>
          </a:bodyPr>
          <a:lstStyle/>
          <a:p>
            <a:r>
              <a:rPr lang="en-US" sz="3200" b="1" dirty="0">
                <a:solidFill>
                  <a:schemeClr val="bg1"/>
                </a:solidFill>
              </a:rPr>
              <a:t>ĐÓN GIAO THỪA CÙNG NGƯỜI THÂN</a:t>
            </a:r>
          </a:p>
        </p:txBody>
      </p:sp>
    </p:spTree>
    <p:extLst>
      <p:ext uri="{BB962C8B-B14F-4D97-AF65-F5344CB8AC3E}">
        <p14:creationId xmlns:p14="http://schemas.microsoft.com/office/powerpoint/2010/main" val="2879867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476"/>
        <p:cNvGrpSpPr/>
        <p:nvPr/>
      </p:nvGrpSpPr>
      <p:grpSpPr>
        <a:xfrm>
          <a:off x="0" y="0"/>
          <a:ext cx="0" cy="0"/>
          <a:chOff x="0" y="0"/>
          <a:chExt cx="0" cy="0"/>
        </a:xfrm>
      </p:grpSpPr>
      <p:sp>
        <p:nvSpPr>
          <p:cNvPr id="2477" name="Google Shape;2477;p45"/>
          <p:cNvSpPr txBox="1">
            <a:spLocks noGrp="1"/>
          </p:cNvSpPr>
          <p:nvPr>
            <p:ph type="title"/>
          </p:nvPr>
        </p:nvSpPr>
        <p:spPr>
          <a:xfrm>
            <a:off x="758775" y="445025"/>
            <a:ext cx="76263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History of Las Fallas</a:t>
            </a:r>
            <a:endParaRPr dirty="0"/>
          </a:p>
        </p:txBody>
      </p:sp>
      <p:sp>
        <p:nvSpPr>
          <p:cNvPr id="2478" name="Google Shape;2478;p45"/>
          <p:cNvSpPr txBox="1">
            <a:spLocks noGrp="1"/>
          </p:cNvSpPr>
          <p:nvPr>
            <p:ph type="body" idx="1"/>
          </p:nvPr>
        </p:nvSpPr>
        <p:spPr>
          <a:xfrm>
            <a:off x="1323325" y="2595300"/>
            <a:ext cx="2633700" cy="1418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endParaRPr dirty="0">
              <a:solidFill>
                <a:schemeClr val="dk1"/>
              </a:solidFill>
            </a:endParaRPr>
          </a:p>
        </p:txBody>
      </p:sp>
      <p:sp>
        <p:nvSpPr>
          <p:cNvPr id="2479" name="Google Shape;2479;p45"/>
          <p:cNvSpPr txBox="1">
            <a:spLocks noGrp="1"/>
          </p:cNvSpPr>
          <p:nvPr>
            <p:ph type="body" idx="2"/>
          </p:nvPr>
        </p:nvSpPr>
        <p:spPr>
          <a:xfrm>
            <a:off x="5187100" y="2595300"/>
            <a:ext cx="2633700" cy="1418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solidFill>
                  <a:schemeClr val="dk1"/>
                </a:solidFill>
              </a:rPr>
              <a:t>Saturn has several rings. It’s the ringed planet. It’s a gas giant and it’s composed mostly of hydrogen but also helium</a:t>
            </a:r>
            <a:endParaRPr>
              <a:solidFill>
                <a:schemeClr val="dk1"/>
              </a:solidFill>
            </a:endParaRPr>
          </a:p>
        </p:txBody>
      </p:sp>
      <p:sp>
        <p:nvSpPr>
          <p:cNvPr id="2480" name="Google Shape;2480;p45"/>
          <p:cNvSpPr txBox="1">
            <a:spLocks noGrp="1"/>
          </p:cNvSpPr>
          <p:nvPr>
            <p:ph type="title" idx="3"/>
          </p:nvPr>
        </p:nvSpPr>
        <p:spPr>
          <a:xfrm>
            <a:off x="1323325" y="2139900"/>
            <a:ext cx="2633700" cy="5316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The Fire</a:t>
            </a:r>
            <a:endParaRPr/>
          </a:p>
        </p:txBody>
      </p:sp>
      <p:sp>
        <p:nvSpPr>
          <p:cNvPr id="2481" name="Google Shape;2481;p45"/>
          <p:cNvSpPr txBox="1">
            <a:spLocks noGrp="1"/>
          </p:cNvSpPr>
          <p:nvPr>
            <p:ph type="title" idx="4"/>
          </p:nvPr>
        </p:nvSpPr>
        <p:spPr>
          <a:xfrm>
            <a:off x="5187100" y="2139900"/>
            <a:ext cx="2633700" cy="5316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The Carpenters</a:t>
            </a:r>
            <a:endParaRPr/>
          </a:p>
        </p:txBody>
      </p:sp>
      <p:grpSp>
        <p:nvGrpSpPr>
          <p:cNvPr id="2482" name="Google Shape;2482;p45"/>
          <p:cNvGrpSpPr/>
          <p:nvPr/>
        </p:nvGrpSpPr>
        <p:grpSpPr>
          <a:xfrm>
            <a:off x="2361850" y="1545450"/>
            <a:ext cx="556650" cy="598325"/>
            <a:chOff x="2361850" y="1545450"/>
            <a:chExt cx="556650" cy="598325"/>
          </a:xfrm>
        </p:grpSpPr>
        <p:sp>
          <p:nvSpPr>
            <p:cNvPr id="2483" name="Google Shape;2483;p45"/>
            <p:cNvSpPr/>
            <p:nvPr/>
          </p:nvSpPr>
          <p:spPr>
            <a:xfrm>
              <a:off x="2447825" y="1565700"/>
              <a:ext cx="62825" cy="84925"/>
            </a:xfrm>
            <a:custGeom>
              <a:avLst/>
              <a:gdLst/>
              <a:ahLst/>
              <a:cxnLst/>
              <a:rect l="l" t="t" r="r" b="b"/>
              <a:pathLst>
                <a:path w="2513" h="3397" extrusionOk="0">
                  <a:moveTo>
                    <a:pt x="1120" y="1"/>
                  </a:moveTo>
                  <a:cubicBezTo>
                    <a:pt x="1120" y="1"/>
                    <a:pt x="1215" y="1048"/>
                    <a:pt x="548" y="1822"/>
                  </a:cubicBezTo>
                  <a:cubicBezTo>
                    <a:pt x="0" y="2449"/>
                    <a:pt x="651" y="3397"/>
                    <a:pt x="1317" y="3397"/>
                  </a:cubicBezTo>
                  <a:cubicBezTo>
                    <a:pt x="1461" y="3397"/>
                    <a:pt x="1606" y="3353"/>
                    <a:pt x="1739" y="3251"/>
                  </a:cubicBezTo>
                  <a:cubicBezTo>
                    <a:pt x="2513" y="2679"/>
                    <a:pt x="2310" y="1001"/>
                    <a:pt x="11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4" name="Google Shape;2484;p45"/>
            <p:cNvSpPr/>
            <p:nvPr/>
          </p:nvSpPr>
          <p:spPr>
            <a:xfrm>
              <a:off x="2804200" y="1761513"/>
              <a:ext cx="84150" cy="99925"/>
            </a:xfrm>
            <a:custGeom>
              <a:avLst/>
              <a:gdLst/>
              <a:ahLst/>
              <a:cxnLst/>
              <a:rect l="l" t="t" r="r" b="b"/>
              <a:pathLst>
                <a:path w="3366" h="3997" extrusionOk="0">
                  <a:moveTo>
                    <a:pt x="2382" y="1"/>
                  </a:moveTo>
                  <a:cubicBezTo>
                    <a:pt x="2381" y="1"/>
                    <a:pt x="0" y="1382"/>
                    <a:pt x="762" y="3049"/>
                  </a:cubicBezTo>
                  <a:cubicBezTo>
                    <a:pt x="1078" y="3739"/>
                    <a:pt x="1601" y="3997"/>
                    <a:pt x="2083" y="3997"/>
                  </a:cubicBezTo>
                  <a:cubicBezTo>
                    <a:pt x="2764" y="3997"/>
                    <a:pt x="3366" y="3483"/>
                    <a:pt x="3191" y="2953"/>
                  </a:cubicBezTo>
                  <a:cubicBezTo>
                    <a:pt x="2906" y="2048"/>
                    <a:pt x="1477" y="1810"/>
                    <a:pt x="23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5" name="Google Shape;2485;p45"/>
            <p:cNvSpPr/>
            <p:nvPr/>
          </p:nvSpPr>
          <p:spPr>
            <a:xfrm>
              <a:off x="2544025" y="1924075"/>
              <a:ext cx="260175" cy="219400"/>
            </a:xfrm>
            <a:custGeom>
              <a:avLst/>
              <a:gdLst/>
              <a:ahLst/>
              <a:cxnLst/>
              <a:rect l="l" t="t" r="r" b="b"/>
              <a:pathLst>
                <a:path w="10407" h="8776" extrusionOk="0">
                  <a:moveTo>
                    <a:pt x="6442" y="1"/>
                  </a:moveTo>
                  <a:cubicBezTo>
                    <a:pt x="6442" y="1"/>
                    <a:pt x="6918" y="2334"/>
                    <a:pt x="5156" y="2680"/>
                  </a:cubicBezTo>
                  <a:cubicBezTo>
                    <a:pt x="3394" y="3025"/>
                    <a:pt x="3251" y="4608"/>
                    <a:pt x="3584" y="5799"/>
                  </a:cubicBezTo>
                  <a:cubicBezTo>
                    <a:pt x="3709" y="6246"/>
                    <a:pt x="3302" y="6470"/>
                    <a:pt x="2743" y="6470"/>
                  </a:cubicBezTo>
                  <a:cubicBezTo>
                    <a:pt x="1812" y="6470"/>
                    <a:pt x="459" y="5850"/>
                    <a:pt x="429" y="4608"/>
                  </a:cubicBezTo>
                  <a:lnTo>
                    <a:pt x="429" y="4608"/>
                  </a:lnTo>
                  <a:cubicBezTo>
                    <a:pt x="429" y="4609"/>
                    <a:pt x="0" y="7692"/>
                    <a:pt x="2012" y="8537"/>
                  </a:cubicBezTo>
                  <a:cubicBezTo>
                    <a:pt x="2167" y="8609"/>
                    <a:pt x="2334" y="8668"/>
                    <a:pt x="2489" y="8728"/>
                  </a:cubicBezTo>
                  <a:lnTo>
                    <a:pt x="2524" y="8728"/>
                  </a:lnTo>
                  <a:lnTo>
                    <a:pt x="6263" y="8776"/>
                  </a:lnTo>
                  <a:cubicBezTo>
                    <a:pt x="7085" y="8502"/>
                    <a:pt x="7835" y="8037"/>
                    <a:pt x="8454" y="7430"/>
                  </a:cubicBezTo>
                  <a:cubicBezTo>
                    <a:pt x="10406" y="5549"/>
                    <a:pt x="9835" y="3870"/>
                    <a:pt x="9835" y="3870"/>
                  </a:cubicBezTo>
                  <a:lnTo>
                    <a:pt x="9835" y="3870"/>
                  </a:lnTo>
                  <a:cubicBezTo>
                    <a:pt x="9835" y="3870"/>
                    <a:pt x="9216" y="5406"/>
                    <a:pt x="7930" y="5704"/>
                  </a:cubicBezTo>
                  <a:cubicBezTo>
                    <a:pt x="7830" y="5727"/>
                    <a:pt x="7735" y="5738"/>
                    <a:pt x="7645" y="5738"/>
                  </a:cubicBezTo>
                  <a:cubicBezTo>
                    <a:pt x="6569" y="5738"/>
                    <a:pt x="6248" y="4183"/>
                    <a:pt x="7346" y="3227"/>
                  </a:cubicBezTo>
                  <a:cubicBezTo>
                    <a:pt x="8549" y="2180"/>
                    <a:pt x="7156" y="441"/>
                    <a:pt x="644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6" name="Google Shape;2486;p45"/>
            <p:cNvSpPr/>
            <p:nvPr/>
          </p:nvSpPr>
          <p:spPr>
            <a:xfrm>
              <a:off x="2361850" y="1545450"/>
              <a:ext cx="556650" cy="598325"/>
            </a:xfrm>
            <a:custGeom>
              <a:avLst/>
              <a:gdLst/>
              <a:ahLst/>
              <a:cxnLst/>
              <a:rect l="l" t="t" r="r" b="b"/>
              <a:pathLst>
                <a:path w="22266" h="23933" extrusionOk="0">
                  <a:moveTo>
                    <a:pt x="12562" y="1"/>
                  </a:moveTo>
                  <a:cubicBezTo>
                    <a:pt x="12562" y="1"/>
                    <a:pt x="5478" y="6228"/>
                    <a:pt x="8049" y="9097"/>
                  </a:cubicBezTo>
                  <a:cubicBezTo>
                    <a:pt x="10633" y="11967"/>
                    <a:pt x="11276" y="15801"/>
                    <a:pt x="8918" y="16646"/>
                  </a:cubicBezTo>
                  <a:cubicBezTo>
                    <a:pt x="8645" y="16743"/>
                    <a:pt x="8379" y="16788"/>
                    <a:pt x="8124" y="16788"/>
                  </a:cubicBezTo>
                  <a:cubicBezTo>
                    <a:pt x="6169" y="16788"/>
                    <a:pt x="4863" y="14168"/>
                    <a:pt x="5906" y="12693"/>
                  </a:cubicBezTo>
                  <a:cubicBezTo>
                    <a:pt x="7085" y="11014"/>
                    <a:pt x="4406" y="8383"/>
                    <a:pt x="4406" y="8383"/>
                  </a:cubicBezTo>
                  <a:lnTo>
                    <a:pt x="4406" y="8383"/>
                  </a:lnTo>
                  <a:cubicBezTo>
                    <a:pt x="4406" y="8383"/>
                    <a:pt x="5263" y="12812"/>
                    <a:pt x="3013" y="13884"/>
                  </a:cubicBezTo>
                  <a:cubicBezTo>
                    <a:pt x="751" y="14967"/>
                    <a:pt x="1" y="22504"/>
                    <a:pt x="7192" y="23587"/>
                  </a:cubicBezTo>
                  <a:cubicBezTo>
                    <a:pt x="8061" y="23718"/>
                    <a:pt x="8942" y="23813"/>
                    <a:pt x="9811" y="23885"/>
                  </a:cubicBezTo>
                  <a:lnTo>
                    <a:pt x="9788" y="23873"/>
                  </a:lnTo>
                  <a:cubicBezTo>
                    <a:pt x="9621" y="23813"/>
                    <a:pt x="9454" y="23754"/>
                    <a:pt x="9299" y="23694"/>
                  </a:cubicBezTo>
                  <a:cubicBezTo>
                    <a:pt x="7299" y="22849"/>
                    <a:pt x="7728" y="19766"/>
                    <a:pt x="7728" y="19765"/>
                  </a:cubicBezTo>
                  <a:lnTo>
                    <a:pt x="7728" y="19765"/>
                  </a:lnTo>
                  <a:cubicBezTo>
                    <a:pt x="7758" y="21002"/>
                    <a:pt x="9112" y="21624"/>
                    <a:pt x="10039" y="21624"/>
                  </a:cubicBezTo>
                  <a:cubicBezTo>
                    <a:pt x="10594" y="21624"/>
                    <a:pt x="10996" y="21401"/>
                    <a:pt x="10871" y="20956"/>
                  </a:cubicBezTo>
                  <a:cubicBezTo>
                    <a:pt x="10538" y="19765"/>
                    <a:pt x="10681" y="18170"/>
                    <a:pt x="12443" y="17825"/>
                  </a:cubicBezTo>
                  <a:cubicBezTo>
                    <a:pt x="14217" y="17479"/>
                    <a:pt x="13741" y="15146"/>
                    <a:pt x="13741" y="15146"/>
                  </a:cubicBezTo>
                  <a:lnTo>
                    <a:pt x="13741" y="15146"/>
                  </a:lnTo>
                  <a:cubicBezTo>
                    <a:pt x="14455" y="15598"/>
                    <a:pt x="15836" y="17325"/>
                    <a:pt x="14645" y="18372"/>
                  </a:cubicBezTo>
                  <a:cubicBezTo>
                    <a:pt x="13547" y="19328"/>
                    <a:pt x="13867" y="20883"/>
                    <a:pt x="14934" y="20883"/>
                  </a:cubicBezTo>
                  <a:cubicBezTo>
                    <a:pt x="15023" y="20883"/>
                    <a:pt x="15118" y="20872"/>
                    <a:pt x="15217" y="20849"/>
                  </a:cubicBezTo>
                  <a:cubicBezTo>
                    <a:pt x="16503" y="20551"/>
                    <a:pt x="17122" y="19015"/>
                    <a:pt x="17122" y="19015"/>
                  </a:cubicBezTo>
                  <a:lnTo>
                    <a:pt x="17122" y="19015"/>
                  </a:lnTo>
                  <a:cubicBezTo>
                    <a:pt x="17122" y="19015"/>
                    <a:pt x="17693" y="20706"/>
                    <a:pt x="15741" y="22587"/>
                  </a:cubicBezTo>
                  <a:cubicBezTo>
                    <a:pt x="15122" y="23194"/>
                    <a:pt x="14372" y="23647"/>
                    <a:pt x="13550" y="23932"/>
                  </a:cubicBezTo>
                  <a:lnTo>
                    <a:pt x="13598" y="23932"/>
                  </a:lnTo>
                  <a:lnTo>
                    <a:pt x="13919" y="23909"/>
                  </a:lnTo>
                  <a:cubicBezTo>
                    <a:pt x="18574" y="23599"/>
                    <a:pt x="22265" y="22004"/>
                    <a:pt x="22123" y="18563"/>
                  </a:cubicBezTo>
                  <a:cubicBezTo>
                    <a:pt x="21896" y="13526"/>
                    <a:pt x="16860" y="15920"/>
                    <a:pt x="16967" y="11490"/>
                  </a:cubicBezTo>
                  <a:cubicBezTo>
                    <a:pt x="17074" y="7061"/>
                    <a:pt x="19860" y="4430"/>
                    <a:pt x="19860" y="4430"/>
                  </a:cubicBezTo>
                  <a:lnTo>
                    <a:pt x="19860" y="4430"/>
                  </a:lnTo>
                  <a:cubicBezTo>
                    <a:pt x="19860" y="4430"/>
                    <a:pt x="15884" y="5026"/>
                    <a:pt x="15253" y="8978"/>
                  </a:cubicBezTo>
                  <a:cubicBezTo>
                    <a:pt x="14961" y="10773"/>
                    <a:pt x="14202" y="11530"/>
                    <a:pt x="13551" y="11530"/>
                  </a:cubicBezTo>
                  <a:cubicBezTo>
                    <a:pt x="12769" y="11530"/>
                    <a:pt x="12142" y="10437"/>
                    <a:pt x="12669" y="8740"/>
                  </a:cubicBezTo>
                  <a:cubicBezTo>
                    <a:pt x="13645" y="5633"/>
                    <a:pt x="14395" y="2751"/>
                    <a:pt x="1256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87" name="Google Shape;2487;p45"/>
          <p:cNvGrpSpPr/>
          <p:nvPr/>
        </p:nvGrpSpPr>
        <p:grpSpPr>
          <a:xfrm>
            <a:off x="6182475" y="1508300"/>
            <a:ext cx="642950" cy="635175"/>
            <a:chOff x="6182475" y="1508300"/>
            <a:chExt cx="642950" cy="635175"/>
          </a:xfrm>
        </p:grpSpPr>
        <p:sp>
          <p:nvSpPr>
            <p:cNvPr id="2488" name="Google Shape;2488;p45"/>
            <p:cNvSpPr/>
            <p:nvPr/>
          </p:nvSpPr>
          <p:spPr>
            <a:xfrm>
              <a:off x="6408375" y="1859250"/>
              <a:ext cx="299475" cy="284225"/>
            </a:xfrm>
            <a:custGeom>
              <a:avLst/>
              <a:gdLst/>
              <a:ahLst/>
              <a:cxnLst/>
              <a:rect l="l" t="t" r="r" b="b"/>
              <a:pathLst>
                <a:path w="11979" h="11369" extrusionOk="0">
                  <a:moveTo>
                    <a:pt x="6787" y="0"/>
                  </a:moveTo>
                  <a:lnTo>
                    <a:pt x="6787" y="0"/>
                  </a:lnTo>
                  <a:cubicBezTo>
                    <a:pt x="6406" y="1060"/>
                    <a:pt x="5549" y="1869"/>
                    <a:pt x="4477" y="2191"/>
                  </a:cubicBezTo>
                  <a:cubicBezTo>
                    <a:pt x="2608" y="2762"/>
                    <a:pt x="1251" y="4191"/>
                    <a:pt x="2263" y="6310"/>
                  </a:cubicBezTo>
                  <a:cubicBezTo>
                    <a:pt x="3132" y="8108"/>
                    <a:pt x="4085" y="8847"/>
                    <a:pt x="4085" y="8847"/>
                  </a:cubicBezTo>
                  <a:cubicBezTo>
                    <a:pt x="4085" y="8847"/>
                    <a:pt x="906" y="8799"/>
                    <a:pt x="667" y="6382"/>
                  </a:cubicBezTo>
                  <a:cubicBezTo>
                    <a:pt x="60" y="7394"/>
                    <a:pt x="1" y="8632"/>
                    <a:pt x="489" y="9692"/>
                  </a:cubicBezTo>
                  <a:lnTo>
                    <a:pt x="644" y="9870"/>
                  </a:lnTo>
                  <a:cubicBezTo>
                    <a:pt x="644" y="9870"/>
                    <a:pt x="2815" y="11369"/>
                    <a:pt x="6122" y="11369"/>
                  </a:cubicBezTo>
                  <a:cubicBezTo>
                    <a:pt x="6278" y="11369"/>
                    <a:pt x="6436" y="11366"/>
                    <a:pt x="6597" y="11359"/>
                  </a:cubicBezTo>
                  <a:cubicBezTo>
                    <a:pt x="9311" y="11252"/>
                    <a:pt x="10954" y="10537"/>
                    <a:pt x="11597" y="10204"/>
                  </a:cubicBezTo>
                  <a:cubicBezTo>
                    <a:pt x="11371" y="9311"/>
                    <a:pt x="10371" y="8537"/>
                    <a:pt x="10693" y="7430"/>
                  </a:cubicBezTo>
                  <a:cubicBezTo>
                    <a:pt x="10954" y="6513"/>
                    <a:pt x="11383" y="5668"/>
                    <a:pt x="11978" y="4929"/>
                  </a:cubicBezTo>
                  <a:cubicBezTo>
                    <a:pt x="11978" y="4929"/>
                    <a:pt x="11936" y="4924"/>
                    <a:pt x="11860" y="4924"/>
                  </a:cubicBezTo>
                  <a:cubicBezTo>
                    <a:pt x="11467" y="4924"/>
                    <a:pt x="10164" y="5058"/>
                    <a:pt x="8918" y="6691"/>
                  </a:cubicBezTo>
                  <a:cubicBezTo>
                    <a:pt x="8378" y="7401"/>
                    <a:pt x="7816" y="7686"/>
                    <a:pt x="7355" y="7686"/>
                  </a:cubicBezTo>
                  <a:cubicBezTo>
                    <a:pt x="6547" y="7686"/>
                    <a:pt x="6047" y="6811"/>
                    <a:pt x="6502" y="5810"/>
                  </a:cubicBezTo>
                  <a:cubicBezTo>
                    <a:pt x="7216" y="4227"/>
                    <a:pt x="7906" y="1727"/>
                    <a:pt x="678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9" name="Google Shape;2489;p45"/>
            <p:cNvSpPr/>
            <p:nvPr/>
          </p:nvSpPr>
          <p:spPr>
            <a:xfrm>
              <a:off x="6182475" y="1508300"/>
              <a:ext cx="642950" cy="606350"/>
            </a:xfrm>
            <a:custGeom>
              <a:avLst/>
              <a:gdLst/>
              <a:ahLst/>
              <a:cxnLst/>
              <a:rect l="l" t="t" r="r" b="b"/>
              <a:pathLst>
                <a:path w="25718" h="24254" extrusionOk="0">
                  <a:moveTo>
                    <a:pt x="17681" y="1"/>
                  </a:moveTo>
                  <a:cubicBezTo>
                    <a:pt x="17681" y="1"/>
                    <a:pt x="19502" y="3668"/>
                    <a:pt x="17550" y="5561"/>
                  </a:cubicBezTo>
                  <a:cubicBezTo>
                    <a:pt x="15609" y="7454"/>
                    <a:pt x="11382" y="7252"/>
                    <a:pt x="9811" y="11562"/>
                  </a:cubicBezTo>
                  <a:cubicBezTo>
                    <a:pt x="8537" y="15062"/>
                    <a:pt x="10311" y="16396"/>
                    <a:pt x="10311" y="16396"/>
                  </a:cubicBezTo>
                  <a:cubicBezTo>
                    <a:pt x="10311" y="16396"/>
                    <a:pt x="5632" y="14383"/>
                    <a:pt x="8132" y="10038"/>
                  </a:cubicBezTo>
                  <a:lnTo>
                    <a:pt x="8132" y="10038"/>
                  </a:lnTo>
                  <a:cubicBezTo>
                    <a:pt x="8131" y="10038"/>
                    <a:pt x="0" y="18825"/>
                    <a:pt x="9239" y="23766"/>
                  </a:cubicBezTo>
                  <a:lnTo>
                    <a:pt x="9632" y="23968"/>
                  </a:lnTo>
                  <a:cubicBezTo>
                    <a:pt x="9584" y="23897"/>
                    <a:pt x="9549" y="23825"/>
                    <a:pt x="9525" y="23742"/>
                  </a:cubicBezTo>
                  <a:cubicBezTo>
                    <a:pt x="9025" y="22682"/>
                    <a:pt x="9096" y="21444"/>
                    <a:pt x="9703" y="20432"/>
                  </a:cubicBezTo>
                  <a:cubicBezTo>
                    <a:pt x="9942" y="22849"/>
                    <a:pt x="13121" y="22896"/>
                    <a:pt x="13121" y="22896"/>
                  </a:cubicBezTo>
                  <a:cubicBezTo>
                    <a:pt x="13121" y="22896"/>
                    <a:pt x="12168" y="22170"/>
                    <a:pt x="11299" y="20360"/>
                  </a:cubicBezTo>
                  <a:cubicBezTo>
                    <a:pt x="10287" y="18253"/>
                    <a:pt x="11644" y="16812"/>
                    <a:pt x="13502" y="16241"/>
                  </a:cubicBezTo>
                  <a:cubicBezTo>
                    <a:pt x="14585" y="15931"/>
                    <a:pt x="15442" y="15110"/>
                    <a:pt x="15823" y="14062"/>
                  </a:cubicBezTo>
                  <a:lnTo>
                    <a:pt x="15823" y="14062"/>
                  </a:lnTo>
                  <a:cubicBezTo>
                    <a:pt x="16942" y="15776"/>
                    <a:pt x="16252" y="18289"/>
                    <a:pt x="15538" y="19860"/>
                  </a:cubicBezTo>
                  <a:cubicBezTo>
                    <a:pt x="15083" y="20861"/>
                    <a:pt x="15583" y="21736"/>
                    <a:pt x="16391" y="21736"/>
                  </a:cubicBezTo>
                  <a:cubicBezTo>
                    <a:pt x="16852" y="21736"/>
                    <a:pt x="17414" y="21451"/>
                    <a:pt x="17954" y="20741"/>
                  </a:cubicBezTo>
                  <a:cubicBezTo>
                    <a:pt x="19211" y="19102"/>
                    <a:pt x="20528" y="18975"/>
                    <a:pt x="20907" y="18975"/>
                  </a:cubicBezTo>
                  <a:cubicBezTo>
                    <a:pt x="20976" y="18975"/>
                    <a:pt x="21014" y="18979"/>
                    <a:pt x="21014" y="18979"/>
                  </a:cubicBezTo>
                  <a:cubicBezTo>
                    <a:pt x="20419" y="19717"/>
                    <a:pt x="19979" y="20575"/>
                    <a:pt x="19729" y="21480"/>
                  </a:cubicBezTo>
                  <a:cubicBezTo>
                    <a:pt x="19407" y="22575"/>
                    <a:pt x="20407" y="23361"/>
                    <a:pt x="20633" y="24254"/>
                  </a:cubicBezTo>
                  <a:cubicBezTo>
                    <a:pt x="20764" y="24182"/>
                    <a:pt x="20860" y="24123"/>
                    <a:pt x="20907" y="24099"/>
                  </a:cubicBezTo>
                  <a:lnTo>
                    <a:pt x="20931" y="24075"/>
                  </a:lnTo>
                  <a:cubicBezTo>
                    <a:pt x="22931" y="22539"/>
                    <a:pt x="24158" y="20098"/>
                    <a:pt x="24634" y="17551"/>
                  </a:cubicBezTo>
                  <a:cubicBezTo>
                    <a:pt x="25717" y="11693"/>
                    <a:pt x="21669" y="11205"/>
                    <a:pt x="24098" y="8585"/>
                  </a:cubicBezTo>
                  <a:lnTo>
                    <a:pt x="24098" y="8585"/>
                  </a:lnTo>
                  <a:cubicBezTo>
                    <a:pt x="24098" y="8585"/>
                    <a:pt x="20681" y="9371"/>
                    <a:pt x="20967" y="12598"/>
                  </a:cubicBezTo>
                  <a:cubicBezTo>
                    <a:pt x="21253" y="15824"/>
                    <a:pt x="19502" y="17217"/>
                    <a:pt x="19502" y="17217"/>
                  </a:cubicBezTo>
                  <a:cubicBezTo>
                    <a:pt x="19502" y="17217"/>
                    <a:pt x="20276" y="13991"/>
                    <a:pt x="19169" y="12133"/>
                  </a:cubicBezTo>
                  <a:cubicBezTo>
                    <a:pt x="18062" y="10276"/>
                    <a:pt x="20824" y="9407"/>
                    <a:pt x="20598" y="5656"/>
                  </a:cubicBezTo>
                  <a:cubicBezTo>
                    <a:pt x="20467" y="3442"/>
                    <a:pt x="19407" y="1394"/>
                    <a:pt x="1768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90" name="Google Shape;2490;p45"/>
          <p:cNvGrpSpPr/>
          <p:nvPr/>
        </p:nvGrpSpPr>
        <p:grpSpPr>
          <a:xfrm rot="430691">
            <a:off x="8128253" y="3590080"/>
            <a:ext cx="949856" cy="1541580"/>
            <a:chOff x="1908492" y="4031489"/>
            <a:chExt cx="480136" cy="779165"/>
          </a:xfrm>
        </p:grpSpPr>
        <p:sp>
          <p:nvSpPr>
            <p:cNvPr id="2491" name="Google Shape;2491;p45"/>
            <p:cNvSpPr/>
            <p:nvPr/>
          </p:nvSpPr>
          <p:spPr>
            <a:xfrm>
              <a:off x="2175479" y="4504902"/>
              <a:ext cx="80445" cy="208241"/>
            </a:xfrm>
            <a:custGeom>
              <a:avLst/>
              <a:gdLst/>
              <a:ahLst/>
              <a:cxnLst/>
              <a:rect l="l" t="t" r="r" b="b"/>
              <a:pathLst>
                <a:path w="6736" h="17437" extrusionOk="0">
                  <a:moveTo>
                    <a:pt x="626" y="1"/>
                  </a:moveTo>
                  <a:cubicBezTo>
                    <a:pt x="539" y="1"/>
                    <a:pt x="450" y="21"/>
                    <a:pt x="369" y="61"/>
                  </a:cubicBezTo>
                  <a:cubicBezTo>
                    <a:pt x="104" y="209"/>
                    <a:pt x="1" y="533"/>
                    <a:pt x="119" y="813"/>
                  </a:cubicBezTo>
                  <a:cubicBezTo>
                    <a:pt x="340" y="1270"/>
                    <a:pt x="561" y="1712"/>
                    <a:pt x="811" y="2184"/>
                  </a:cubicBezTo>
                  <a:cubicBezTo>
                    <a:pt x="3022" y="6487"/>
                    <a:pt x="5498" y="11394"/>
                    <a:pt x="4201" y="14180"/>
                  </a:cubicBezTo>
                  <a:cubicBezTo>
                    <a:pt x="3685" y="15241"/>
                    <a:pt x="2624" y="15963"/>
                    <a:pt x="973" y="16331"/>
                  </a:cubicBezTo>
                  <a:cubicBezTo>
                    <a:pt x="679" y="16390"/>
                    <a:pt x="472" y="16700"/>
                    <a:pt x="546" y="16995"/>
                  </a:cubicBezTo>
                  <a:cubicBezTo>
                    <a:pt x="605" y="17245"/>
                    <a:pt x="826" y="17437"/>
                    <a:pt x="1077" y="17437"/>
                  </a:cubicBezTo>
                  <a:cubicBezTo>
                    <a:pt x="1121" y="17437"/>
                    <a:pt x="1150" y="17437"/>
                    <a:pt x="1224" y="17393"/>
                  </a:cubicBezTo>
                  <a:cubicBezTo>
                    <a:pt x="3214" y="16936"/>
                    <a:pt x="4569" y="15992"/>
                    <a:pt x="5203" y="14607"/>
                  </a:cubicBezTo>
                  <a:cubicBezTo>
                    <a:pt x="6736" y="11321"/>
                    <a:pt x="4127" y="6177"/>
                    <a:pt x="1799" y="1638"/>
                  </a:cubicBezTo>
                  <a:cubicBezTo>
                    <a:pt x="1578" y="1181"/>
                    <a:pt x="1342" y="739"/>
                    <a:pt x="1121" y="297"/>
                  </a:cubicBezTo>
                  <a:cubicBezTo>
                    <a:pt x="1019" y="103"/>
                    <a:pt x="824" y="1"/>
                    <a:pt x="6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2" name="Google Shape;2492;p45"/>
            <p:cNvSpPr/>
            <p:nvPr/>
          </p:nvSpPr>
          <p:spPr>
            <a:xfrm>
              <a:off x="2146972" y="4675119"/>
              <a:ext cx="73757" cy="71822"/>
            </a:xfrm>
            <a:custGeom>
              <a:avLst/>
              <a:gdLst/>
              <a:ahLst/>
              <a:cxnLst/>
              <a:rect l="l" t="t" r="r" b="b"/>
              <a:pathLst>
                <a:path w="6176" h="6014" extrusionOk="0">
                  <a:moveTo>
                    <a:pt x="1739" y="0"/>
                  </a:moveTo>
                  <a:lnTo>
                    <a:pt x="1872" y="1872"/>
                  </a:lnTo>
                  <a:lnTo>
                    <a:pt x="0" y="2137"/>
                  </a:lnTo>
                  <a:lnTo>
                    <a:pt x="1548" y="3198"/>
                  </a:lnTo>
                  <a:lnTo>
                    <a:pt x="619" y="4820"/>
                  </a:lnTo>
                  <a:lnTo>
                    <a:pt x="2403" y="4289"/>
                  </a:lnTo>
                  <a:lnTo>
                    <a:pt x="3080" y="6013"/>
                  </a:lnTo>
                  <a:lnTo>
                    <a:pt x="3758" y="4289"/>
                  </a:lnTo>
                  <a:lnTo>
                    <a:pt x="5556" y="4834"/>
                  </a:lnTo>
                  <a:lnTo>
                    <a:pt x="4628" y="3213"/>
                  </a:lnTo>
                  <a:lnTo>
                    <a:pt x="6175" y="2167"/>
                  </a:lnTo>
                  <a:lnTo>
                    <a:pt x="4333" y="1872"/>
                  </a:lnTo>
                  <a:lnTo>
                    <a:pt x="4480" y="15"/>
                  </a:lnTo>
                  <a:lnTo>
                    <a:pt x="3095" y="1283"/>
                  </a:lnTo>
                  <a:lnTo>
                    <a:pt x="173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3" name="Google Shape;2493;p45"/>
            <p:cNvSpPr/>
            <p:nvPr/>
          </p:nvSpPr>
          <p:spPr>
            <a:xfrm>
              <a:off x="1945980" y="4088682"/>
              <a:ext cx="353247" cy="466940"/>
            </a:xfrm>
            <a:custGeom>
              <a:avLst/>
              <a:gdLst/>
              <a:ahLst/>
              <a:cxnLst/>
              <a:rect l="l" t="t" r="r" b="b"/>
              <a:pathLst>
                <a:path w="29579" h="39099" extrusionOk="0">
                  <a:moveTo>
                    <a:pt x="14222" y="1"/>
                  </a:moveTo>
                  <a:lnTo>
                    <a:pt x="0" y="6765"/>
                  </a:lnTo>
                  <a:lnTo>
                    <a:pt x="15357" y="39099"/>
                  </a:lnTo>
                  <a:lnTo>
                    <a:pt x="29578" y="32334"/>
                  </a:lnTo>
                  <a:lnTo>
                    <a:pt x="14222"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4" name="Google Shape;2494;p45"/>
            <p:cNvSpPr/>
            <p:nvPr/>
          </p:nvSpPr>
          <p:spPr>
            <a:xfrm>
              <a:off x="1908492" y="4031489"/>
              <a:ext cx="244654" cy="155766"/>
            </a:xfrm>
            <a:custGeom>
              <a:avLst/>
              <a:gdLst/>
              <a:ahLst/>
              <a:cxnLst/>
              <a:rect l="l" t="t" r="r" b="b"/>
              <a:pathLst>
                <a:path w="20486" h="13043" extrusionOk="0">
                  <a:moveTo>
                    <a:pt x="6367" y="0"/>
                  </a:moveTo>
                  <a:lnTo>
                    <a:pt x="0" y="13043"/>
                  </a:lnTo>
                  <a:lnTo>
                    <a:pt x="20485" y="3301"/>
                  </a:lnTo>
                  <a:lnTo>
                    <a:pt x="636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5" name="Google Shape;2495;p45"/>
            <p:cNvSpPr/>
            <p:nvPr/>
          </p:nvSpPr>
          <p:spPr>
            <a:xfrm>
              <a:off x="1946159" y="4130744"/>
              <a:ext cx="353068" cy="424878"/>
            </a:xfrm>
            <a:custGeom>
              <a:avLst/>
              <a:gdLst/>
              <a:ahLst/>
              <a:cxnLst/>
              <a:rect l="l" t="t" r="r" b="b"/>
              <a:pathLst>
                <a:path w="29564" h="35577" extrusionOk="0">
                  <a:moveTo>
                    <a:pt x="6838" y="1"/>
                  </a:moveTo>
                  <a:lnTo>
                    <a:pt x="0" y="3258"/>
                  </a:lnTo>
                  <a:lnTo>
                    <a:pt x="15" y="3287"/>
                  </a:lnTo>
                  <a:lnTo>
                    <a:pt x="18540" y="5586"/>
                  </a:lnTo>
                  <a:lnTo>
                    <a:pt x="16447" y="1195"/>
                  </a:lnTo>
                  <a:lnTo>
                    <a:pt x="6838" y="1"/>
                  </a:lnTo>
                  <a:close/>
                  <a:moveTo>
                    <a:pt x="1769" y="6986"/>
                  </a:moveTo>
                  <a:lnTo>
                    <a:pt x="3847" y="11363"/>
                  </a:lnTo>
                  <a:lnTo>
                    <a:pt x="22371" y="13677"/>
                  </a:lnTo>
                  <a:lnTo>
                    <a:pt x="20279" y="9285"/>
                  </a:lnTo>
                  <a:lnTo>
                    <a:pt x="1769" y="6986"/>
                  </a:lnTo>
                  <a:close/>
                  <a:moveTo>
                    <a:pt x="5600" y="15077"/>
                  </a:moveTo>
                  <a:lnTo>
                    <a:pt x="7678" y="19454"/>
                  </a:lnTo>
                  <a:lnTo>
                    <a:pt x="26203" y="21753"/>
                  </a:lnTo>
                  <a:lnTo>
                    <a:pt x="24110" y="17376"/>
                  </a:lnTo>
                  <a:lnTo>
                    <a:pt x="5600" y="15077"/>
                  </a:lnTo>
                  <a:close/>
                  <a:moveTo>
                    <a:pt x="9447" y="23153"/>
                  </a:moveTo>
                  <a:lnTo>
                    <a:pt x="11539" y="27545"/>
                  </a:lnTo>
                  <a:lnTo>
                    <a:pt x="27971" y="29593"/>
                  </a:lnTo>
                  <a:lnTo>
                    <a:pt x="29563" y="28812"/>
                  </a:lnTo>
                  <a:lnTo>
                    <a:pt x="27971" y="25467"/>
                  </a:lnTo>
                  <a:lnTo>
                    <a:pt x="9447" y="23153"/>
                  </a:lnTo>
                  <a:close/>
                  <a:moveTo>
                    <a:pt x="13278" y="31244"/>
                  </a:moveTo>
                  <a:lnTo>
                    <a:pt x="15342" y="35577"/>
                  </a:lnTo>
                  <a:lnTo>
                    <a:pt x="22121" y="32349"/>
                  </a:lnTo>
                  <a:lnTo>
                    <a:pt x="13278" y="31244"/>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6" name="Google Shape;2496;p45"/>
            <p:cNvSpPr/>
            <p:nvPr/>
          </p:nvSpPr>
          <p:spPr>
            <a:xfrm>
              <a:off x="2225291" y="4500352"/>
              <a:ext cx="163338" cy="310302"/>
            </a:xfrm>
            <a:custGeom>
              <a:avLst/>
              <a:gdLst/>
              <a:ahLst/>
              <a:cxnLst/>
              <a:rect l="l" t="t" r="r" b="b"/>
              <a:pathLst>
                <a:path w="13677" h="25983" extrusionOk="0">
                  <a:moveTo>
                    <a:pt x="1725" y="0"/>
                  </a:moveTo>
                  <a:lnTo>
                    <a:pt x="0" y="811"/>
                  </a:lnTo>
                  <a:lnTo>
                    <a:pt x="11967" y="25982"/>
                  </a:lnTo>
                  <a:lnTo>
                    <a:pt x="13677" y="25172"/>
                  </a:lnTo>
                  <a:lnTo>
                    <a:pt x="172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97" name="Google Shape;2497;p45"/>
          <p:cNvGrpSpPr/>
          <p:nvPr/>
        </p:nvGrpSpPr>
        <p:grpSpPr>
          <a:xfrm>
            <a:off x="-3215077" y="775490"/>
            <a:ext cx="4713403" cy="5389996"/>
            <a:chOff x="-3215077" y="775490"/>
            <a:chExt cx="4713403" cy="5389996"/>
          </a:xfrm>
        </p:grpSpPr>
        <p:grpSp>
          <p:nvGrpSpPr>
            <p:cNvPr id="2498" name="Google Shape;2498;p45"/>
            <p:cNvGrpSpPr/>
            <p:nvPr/>
          </p:nvGrpSpPr>
          <p:grpSpPr>
            <a:xfrm flipH="1">
              <a:off x="-3215077" y="775490"/>
              <a:ext cx="4713403" cy="5389996"/>
              <a:chOff x="2255625" y="1453450"/>
              <a:chExt cx="2714625" cy="3104300"/>
            </a:xfrm>
          </p:grpSpPr>
          <p:sp>
            <p:nvSpPr>
              <p:cNvPr id="2499" name="Google Shape;2499;p45"/>
              <p:cNvSpPr/>
              <p:nvPr/>
            </p:nvSpPr>
            <p:spPr>
              <a:xfrm>
                <a:off x="3649775" y="2933825"/>
                <a:ext cx="805250" cy="142425"/>
              </a:xfrm>
              <a:custGeom>
                <a:avLst/>
                <a:gdLst/>
                <a:ahLst/>
                <a:cxnLst/>
                <a:rect l="l" t="t" r="r" b="b"/>
                <a:pathLst>
                  <a:path w="32210" h="5697" extrusionOk="0">
                    <a:moveTo>
                      <a:pt x="3911" y="1"/>
                    </a:moveTo>
                    <a:cubicBezTo>
                      <a:pt x="2930" y="1"/>
                      <a:pt x="0" y="4497"/>
                      <a:pt x="3032" y="4497"/>
                    </a:cubicBezTo>
                    <a:cubicBezTo>
                      <a:pt x="3102" y="4497"/>
                      <a:pt x="3176" y="4494"/>
                      <a:pt x="3254" y="4489"/>
                    </a:cubicBezTo>
                    <a:cubicBezTo>
                      <a:pt x="3254" y="4489"/>
                      <a:pt x="4716" y="2418"/>
                      <a:pt x="8860" y="2418"/>
                    </a:cubicBezTo>
                    <a:cubicBezTo>
                      <a:pt x="10627" y="2418"/>
                      <a:pt x="12882" y="2795"/>
                      <a:pt x="15720" y="3870"/>
                    </a:cubicBezTo>
                    <a:cubicBezTo>
                      <a:pt x="17597" y="4594"/>
                      <a:pt x="18754" y="5696"/>
                      <a:pt x="21127" y="5696"/>
                    </a:cubicBezTo>
                    <a:cubicBezTo>
                      <a:pt x="21448" y="5696"/>
                      <a:pt x="21791" y="5676"/>
                      <a:pt x="22161" y="5632"/>
                    </a:cubicBezTo>
                    <a:cubicBezTo>
                      <a:pt x="24120" y="5394"/>
                      <a:pt x="26632" y="5334"/>
                      <a:pt x="28654" y="5334"/>
                    </a:cubicBezTo>
                    <a:cubicBezTo>
                      <a:pt x="30677" y="5334"/>
                      <a:pt x="32210" y="5394"/>
                      <a:pt x="32210" y="5394"/>
                    </a:cubicBezTo>
                    <a:cubicBezTo>
                      <a:pt x="27995" y="4120"/>
                      <a:pt x="19911" y="3763"/>
                      <a:pt x="16946" y="2429"/>
                    </a:cubicBezTo>
                    <a:cubicBezTo>
                      <a:pt x="11679" y="35"/>
                      <a:pt x="4282" y="12"/>
                      <a:pt x="4000" y="12"/>
                    </a:cubicBezTo>
                    <a:cubicBezTo>
                      <a:pt x="3995" y="12"/>
                      <a:pt x="3992" y="12"/>
                      <a:pt x="3992" y="12"/>
                    </a:cubicBezTo>
                    <a:cubicBezTo>
                      <a:pt x="3967" y="4"/>
                      <a:pt x="3940" y="1"/>
                      <a:pt x="391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0" name="Google Shape;2500;p45"/>
              <p:cNvSpPr/>
              <p:nvPr/>
            </p:nvSpPr>
            <p:spPr>
              <a:xfrm>
                <a:off x="2571450" y="1453450"/>
                <a:ext cx="2398800" cy="3104300"/>
              </a:xfrm>
              <a:custGeom>
                <a:avLst/>
                <a:gdLst/>
                <a:ahLst/>
                <a:cxnLst/>
                <a:rect l="l" t="t" r="r" b="b"/>
                <a:pathLst>
                  <a:path w="95952" h="124172" extrusionOk="0">
                    <a:moveTo>
                      <a:pt x="3069" y="0"/>
                    </a:moveTo>
                    <a:cubicBezTo>
                      <a:pt x="3045" y="0"/>
                      <a:pt x="3084" y="196"/>
                      <a:pt x="3084" y="196"/>
                    </a:cubicBezTo>
                    <a:cubicBezTo>
                      <a:pt x="3084" y="196"/>
                      <a:pt x="3116" y="200"/>
                      <a:pt x="3173" y="216"/>
                    </a:cubicBezTo>
                    <a:lnTo>
                      <a:pt x="3173" y="216"/>
                    </a:lnTo>
                    <a:cubicBezTo>
                      <a:pt x="3112" y="53"/>
                      <a:pt x="3082" y="0"/>
                      <a:pt x="3069" y="0"/>
                    </a:cubicBezTo>
                    <a:close/>
                    <a:moveTo>
                      <a:pt x="56186" y="19853"/>
                    </a:moveTo>
                    <a:cubicBezTo>
                      <a:pt x="56186" y="19854"/>
                      <a:pt x="56067" y="20096"/>
                      <a:pt x="55845" y="20495"/>
                    </a:cubicBezTo>
                    <a:lnTo>
                      <a:pt x="55845" y="20495"/>
                    </a:lnTo>
                    <a:cubicBezTo>
                      <a:pt x="56030" y="20264"/>
                      <a:pt x="56151" y="20047"/>
                      <a:pt x="56186" y="19853"/>
                    </a:cubicBezTo>
                    <a:close/>
                    <a:moveTo>
                      <a:pt x="20955" y="122497"/>
                    </a:moveTo>
                    <a:lnTo>
                      <a:pt x="20955" y="122497"/>
                    </a:lnTo>
                    <a:cubicBezTo>
                      <a:pt x="20955" y="122497"/>
                      <a:pt x="21116" y="122520"/>
                      <a:pt x="21393" y="122536"/>
                    </a:cubicBezTo>
                    <a:lnTo>
                      <a:pt x="21393" y="122536"/>
                    </a:lnTo>
                    <a:cubicBezTo>
                      <a:pt x="21108" y="122511"/>
                      <a:pt x="20955" y="122497"/>
                      <a:pt x="20955" y="122497"/>
                    </a:cubicBezTo>
                    <a:close/>
                    <a:moveTo>
                      <a:pt x="3173" y="216"/>
                    </a:moveTo>
                    <a:cubicBezTo>
                      <a:pt x="3219" y="336"/>
                      <a:pt x="3283" y="516"/>
                      <a:pt x="3370" y="780"/>
                    </a:cubicBezTo>
                    <a:cubicBezTo>
                      <a:pt x="3405" y="875"/>
                      <a:pt x="3441" y="994"/>
                      <a:pt x="3489" y="1113"/>
                    </a:cubicBezTo>
                    <a:cubicBezTo>
                      <a:pt x="4024" y="2435"/>
                      <a:pt x="5334" y="4614"/>
                      <a:pt x="5334" y="9102"/>
                    </a:cubicBezTo>
                    <a:cubicBezTo>
                      <a:pt x="5334" y="13972"/>
                      <a:pt x="4358" y="19294"/>
                      <a:pt x="4203" y="23723"/>
                    </a:cubicBezTo>
                    <a:cubicBezTo>
                      <a:pt x="4060" y="28164"/>
                      <a:pt x="6870" y="28747"/>
                      <a:pt x="9120" y="31462"/>
                    </a:cubicBezTo>
                    <a:cubicBezTo>
                      <a:pt x="11371" y="34189"/>
                      <a:pt x="13621" y="44952"/>
                      <a:pt x="14323" y="46964"/>
                    </a:cubicBezTo>
                    <a:cubicBezTo>
                      <a:pt x="15014" y="48964"/>
                      <a:pt x="20229" y="50226"/>
                      <a:pt x="23825" y="55489"/>
                    </a:cubicBezTo>
                    <a:cubicBezTo>
                      <a:pt x="25919" y="58550"/>
                      <a:pt x="27557" y="68228"/>
                      <a:pt x="25375" y="68228"/>
                    </a:cubicBezTo>
                    <a:cubicBezTo>
                      <a:pt x="25299" y="68228"/>
                      <a:pt x="25219" y="68217"/>
                      <a:pt x="25134" y="68193"/>
                    </a:cubicBezTo>
                    <a:cubicBezTo>
                      <a:pt x="22610" y="67478"/>
                      <a:pt x="17836" y="63895"/>
                      <a:pt x="17693" y="61311"/>
                    </a:cubicBezTo>
                    <a:cubicBezTo>
                      <a:pt x="17550" y="58715"/>
                      <a:pt x="12073" y="54703"/>
                      <a:pt x="9692" y="54274"/>
                    </a:cubicBezTo>
                    <a:cubicBezTo>
                      <a:pt x="9426" y="54227"/>
                      <a:pt x="9099" y="54206"/>
                      <a:pt x="8729" y="54206"/>
                    </a:cubicBezTo>
                    <a:cubicBezTo>
                      <a:pt x="5767" y="54206"/>
                      <a:pt x="0" y="55560"/>
                      <a:pt x="0" y="55560"/>
                    </a:cubicBezTo>
                    <a:cubicBezTo>
                      <a:pt x="8989" y="55560"/>
                      <a:pt x="11240" y="56703"/>
                      <a:pt x="13478" y="60299"/>
                    </a:cubicBezTo>
                    <a:cubicBezTo>
                      <a:pt x="15728" y="63883"/>
                      <a:pt x="13478" y="66181"/>
                      <a:pt x="17836" y="68336"/>
                    </a:cubicBezTo>
                    <a:cubicBezTo>
                      <a:pt x="22193" y="70491"/>
                      <a:pt x="28932" y="72491"/>
                      <a:pt x="32171" y="79230"/>
                    </a:cubicBezTo>
                    <a:cubicBezTo>
                      <a:pt x="35409" y="85981"/>
                      <a:pt x="30516" y="115484"/>
                      <a:pt x="28266" y="119354"/>
                    </a:cubicBezTo>
                    <a:cubicBezTo>
                      <a:pt x="26629" y="122167"/>
                      <a:pt x="23508" y="122551"/>
                      <a:pt x="21926" y="122551"/>
                    </a:cubicBezTo>
                    <a:cubicBezTo>
                      <a:pt x="21720" y="122551"/>
                      <a:pt x="21540" y="122545"/>
                      <a:pt x="21393" y="122536"/>
                    </a:cubicBezTo>
                    <a:lnTo>
                      <a:pt x="21393" y="122536"/>
                    </a:lnTo>
                    <a:cubicBezTo>
                      <a:pt x="24243" y="122788"/>
                      <a:pt x="40308" y="124171"/>
                      <a:pt x="49509" y="124171"/>
                    </a:cubicBezTo>
                    <a:cubicBezTo>
                      <a:pt x="54490" y="124171"/>
                      <a:pt x="57459" y="123766"/>
                      <a:pt x="55233" y="122557"/>
                    </a:cubicBezTo>
                    <a:cubicBezTo>
                      <a:pt x="48482" y="118878"/>
                      <a:pt x="45184" y="103530"/>
                      <a:pt x="44970" y="100590"/>
                    </a:cubicBezTo>
                    <a:cubicBezTo>
                      <a:pt x="44208" y="90291"/>
                      <a:pt x="44946" y="90565"/>
                      <a:pt x="43267" y="76218"/>
                    </a:cubicBezTo>
                    <a:cubicBezTo>
                      <a:pt x="41592" y="62001"/>
                      <a:pt x="59792" y="54272"/>
                      <a:pt x="66274" y="54272"/>
                    </a:cubicBezTo>
                    <a:cubicBezTo>
                      <a:pt x="66333" y="54272"/>
                      <a:pt x="66392" y="54273"/>
                      <a:pt x="66449" y="54274"/>
                    </a:cubicBezTo>
                    <a:cubicBezTo>
                      <a:pt x="66514" y="54276"/>
                      <a:pt x="66579" y="54277"/>
                      <a:pt x="66644" y="54277"/>
                    </a:cubicBezTo>
                    <a:cubicBezTo>
                      <a:pt x="72929" y="54277"/>
                      <a:pt x="80498" y="47536"/>
                      <a:pt x="80498" y="47535"/>
                    </a:cubicBezTo>
                    <a:lnTo>
                      <a:pt x="80498" y="47535"/>
                    </a:lnTo>
                    <a:cubicBezTo>
                      <a:pt x="80498" y="47536"/>
                      <a:pt x="72200" y="50405"/>
                      <a:pt x="70795" y="51405"/>
                    </a:cubicBezTo>
                    <a:cubicBezTo>
                      <a:pt x="69402" y="52405"/>
                      <a:pt x="57460" y="52703"/>
                      <a:pt x="52257" y="55132"/>
                    </a:cubicBezTo>
                    <a:cubicBezTo>
                      <a:pt x="47835" y="57206"/>
                      <a:pt x="41899" y="63520"/>
                      <a:pt x="38404" y="63520"/>
                    </a:cubicBezTo>
                    <a:cubicBezTo>
                      <a:pt x="37787" y="63520"/>
                      <a:pt x="37246" y="63323"/>
                      <a:pt x="36802" y="62871"/>
                    </a:cubicBezTo>
                    <a:cubicBezTo>
                      <a:pt x="33850" y="59858"/>
                      <a:pt x="29230" y="51607"/>
                      <a:pt x="46494" y="45809"/>
                    </a:cubicBezTo>
                    <a:cubicBezTo>
                      <a:pt x="59698" y="41368"/>
                      <a:pt x="64901" y="33319"/>
                      <a:pt x="69961" y="25140"/>
                    </a:cubicBezTo>
                    <a:cubicBezTo>
                      <a:pt x="73434" y="19526"/>
                      <a:pt x="76172" y="18646"/>
                      <a:pt x="77548" y="18646"/>
                    </a:cubicBezTo>
                    <a:cubicBezTo>
                      <a:pt x="78177" y="18646"/>
                      <a:pt x="78522" y="18830"/>
                      <a:pt x="78522" y="18830"/>
                    </a:cubicBezTo>
                    <a:cubicBezTo>
                      <a:pt x="95952" y="16960"/>
                      <a:pt x="94405" y="13091"/>
                      <a:pt x="94405" y="13091"/>
                    </a:cubicBezTo>
                    <a:lnTo>
                      <a:pt x="94405" y="13091"/>
                    </a:lnTo>
                    <a:cubicBezTo>
                      <a:pt x="93559" y="15389"/>
                      <a:pt x="78665" y="16258"/>
                      <a:pt x="73045" y="17258"/>
                    </a:cubicBezTo>
                    <a:cubicBezTo>
                      <a:pt x="67425" y="18258"/>
                      <a:pt x="64484" y="29450"/>
                      <a:pt x="59281" y="34189"/>
                    </a:cubicBezTo>
                    <a:cubicBezTo>
                      <a:pt x="54566" y="38473"/>
                      <a:pt x="43854" y="42649"/>
                      <a:pt x="40533" y="42649"/>
                    </a:cubicBezTo>
                    <a:cubicBezTo>
                      <a:pt x="40190" y="42649"/>
                      <a:pt x="39926" y="42605"/>
                      <a:pt x="39755" y="42511"/>
                    </a:cubicBezTo>
                    <a:cubicBezTo>
                      <a:pt x="37933" y="41499"/>
                      <a:pt x="45780" y="28747"/>
                      <a:pt x="49578" y="27176"/>
                    </a:cubicBezTo>
                    <a:cubicBezTo>
                      <a:pt x="52595" y="25918"/>
                      <a:pt x="54988" y="22038"/>
                      <a:pt x="55845" y="20495"/>
                    </a:cubicBezTo>
                    <a:lnTo>
                      <a:pt x="55845" y="20495"/>
                    </a:lnTo>
                    <a:cubicBezTo>
                      <a:pt x="54515" y="22161"/>
                      <a:pt x="49863" y="24592"/>
                      <a:pt x="49863" y="24592"/>
                    </a:cubicBezTo>
                    <a:cubicBezTo>
                      <a:pt x="44753" y="27425"/>
                      <a:pt x="41042" y="33121"/>
                      <a:pt x="39646" y="33121"/>
                    </a:cubicBezTo>
                    <a:cubicBezTo>
                      <a:pt x="39276" y="33121"/>
                      <a:pt x="39068" y="32720"/>
                      <a:pt x="39041" y="31760"/>
                    </a:cubicBezTo>
                    <a:cubicBezTo>
                      <a:pt x="38910" y="27176"/>
                      <a:pt x="39195" y="23009"/>
                      <a:pt x="39195" y="23009"/>
                    </a:cubicBezTo>
                    <a:cubicBezTo>
                      <a:pt x="47339" y="9389"/>
                      <a:pt x="44816" y="4221"/>
                      <a:pt x="44815" y="4221"/>
                    </a:cubicBezTo>
                    <a:lnTo>
                      <a:pt x="44815" y="4221"/>
                    </a:lnTo>
                    <a:cubicBezTo>
                      <a:pt x="46351" y="9102"/>
                      <a:pt x="41434" y="15127"/>
                      <a:pt x="37648" y="20425"/>
                    </a:cubicBezTo>
                    <a:cubicBezTo>
                      <a:pt x="33850" y="25735"/>
                      <a:pt x="35112" y="34629"/>
                      <a:pt x="34278" y="40225"/>
                    </a:cubicBezTo>
                    <a:cubicBezTo>
                      <a:pt x="33433" y="45821"/>
                      <a:pt x="29909" y="48202"/>
                      <a:pt x="28647" y="50060"/>
                    </a:cubicBezTo>
                    <a:cubicBezTo>
                      <a:pt x="28461" y="50332"/>
                      <a:pt x="28165" y="50450"/>
                      <a:pt x="27789" y="50450"/>
                    </a:cubicBezTo>
                    <a:cubicBezTo>
                      <a:pt x="25587" y="50450"/>
                      <a:pt x="20649" y="46406"/>
                      <a:pt x="19205" y="45785"/>
                    </a:cubicBezTo>
                    <a:cubicBezTo>
                      <a:pt x="17526" y="45059"/>
                      <a:pt x="13335" y="31045"/>
                      <a:pt x="11097" y="30176"/>
                    </a:cubicBezTo>
                    <a:cubicBezTo>
                      <a:pt x="8846" y="29319"/>
                      <a:pt x="6310" y="24009"/>
                      <a:pt x="6310" y="24009"/>
                    </a:cubicBezTo>
                    <a:cubicBezTo>
                      <a:pt x="8524" y="2526"/>
                      <a:pt x="3884" y="412"/>
                      <a:pt x="3173" y="21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1" name="Google Shape;2501;p45"/>
              <p:cNvSpPr/>
              <p:nvPr/>
            </p:nvSpPr>
            <p:spPr>
              <a:xfrm>
                <a:off x="2255625" y="1972150"/>
                <a:ext cx="461700" cy="141050"/>
              </a:xfrm>
              <a:custGeom>
                <a:avLst/>
                <a:gdLst/>
                <a:ahLst/>
                <a:cxnLst/>
                <a:rect l="l" t="t" r="r" b="b"/>
                <a:pathLst>
                  <a:path w="18468" h="5642" extrusionOk="0">
                    <a:moveTo>
                      <a:pt x="9084" y="1"/>
                    </a:moveTo>
                    <a:cubicBezTo>
                      <a:pt x="6656" y="1"/>
                      <a:pt x="1" y="427"/>
                      <a:pt x="1" y="427"/>
                    </a:cubicBezTo>
                    <a:cubicBezTo>
                      <a:pt x="519" y="397"/>
                      <a:pt x="1028" y="383"/>
                      <a:pt x="1529" y="383"/>
                    </a:cubicBezTo>
                    <a:cubicBezTo>
                      <a:pt x="11133" y="383"/>
                      <a:pt x="17479" y="5642"/>
                      <a:pt x="17479" y="5642"/>
                    </a:cubicBezTo>
                    <a:cubicBezTo>
                      <a:pt x="17479" y="5642"/>
                      <a:pt x="18467" y="3392"/>
                      <a:pt x="16848" y="3154"/>
                    </a:cubicBezTo>
                    <a:cubicBezTo>
                      <a:pt x="15229" y="2915"/>
                      <a:pt x="11383" y="82"/>
                      <a:pt x="9597" y="10"/>
                    </a:cubicBezTo>
                    <a:cubicBezTo>
                      <a:pt x="9460" y="4"/>
                      <a:pt x="9287" y="1"/>
                      <a:pt x="908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2" name="Google Shape;2502;p45"/>
              <p:cNvSpPr/>
              <p:nvPr/>
            </p:nvSpPr>
            <p:spPr>
              <a:xfrm>
                <a:off x="3274800" y="3214225"/>
                <a:ext cx="199450" cy="384575"/>
              </a:xfrm>
              <a:custGeom>
                <a:avLst/>
                <a:gdLst/>
                <a:ahLst/>
                <a:cxnLst/>
                <a:rect l="l" t="t" r="r" b="b"/>
                <a:pathLst>
                  <a:path w="7978" h="15383" extrusionOk="0">
                    <a:moveTo>
                      <a:pt x="1" y="0"/>
                    </a:moveTo>
                    <a:cubicBezTo>
                      <a:pt x="1" y="0"/>
                      <a:pt x="4846" y="2203"/>
                      <a:pt x="5382" y="5691"/>
                    </a:cubicBezTo>
                    <a:cubicBezTo>
                      <a:pt x="5930" y="9180"/>
                      <a:pt x="5787" y="12728"/>
                      <a:pt x="6966" y="15383"/>
                    </a:cubicBezTo>
                    <a:cubicBezTo>
                      <a:pt x="6966" y="15383"/>
                      <a:pt x="6251" y="9013"/>
                      <a:pt x="7109" y="6668"/>
                    </a:cubicBezTo>
                    <a:cubicBezTo>
                      <a:pt x="7978" y="4310"/>
                      <a:pt x="4370" y="131"/>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3" name="Google Shape;2503;p45"/>
              <p:cNvSpPr/>
              <p:nvPr/>
            </p:nvSpPr>
            <p:spPr>
              <a:xfrm>
                <a:off x="3394150" y="2867450"/>
                <a:ext cx="242625" cy="268500"/>
              </a:xfrm>
              <a:custGeom>
                <a:avLst/>
                <a:gdLst/>
                <a:ahLst/>
                <a:cxnLst/>
                <a:rect l="l" t="t" r="r" b="b"/>
                <a:pathLst>
                  <a:path w="9705" h="10740" extrusionOk="0">
                    <a:moveTo>
                      <a:pt x="1" y="0"/>
                    </a:moveTo>
                    <a:cubicBezTo>
                      <a:pt x="1" y="0"/>
                      <a:pt x="2454" y="5287"/>
                      <a:pt x="5859" y="6358"/>
                    </a:cubicBezTo>
                    <a:cubicBezTo>
                      <a:pt x="9264" y="7418"/>
                      <a:pt x="9705" y="6549"/>
                      <a:pt x="9705" y="6549"/>
                    </a:cubicBezTo>
                    <a:cubicBezTo>
                      <a:pt x="9705" y="6549"/>
                      <a:pt x="2251" y="10740"/>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4" name="Google Shape;2504;p45"/>
              <p:cNvSpPr/>
              <p:nvPr/>
            </p:nvSpPr>
            <p:spPr>
              <a:xfrm>
                <a:off x="3570975" y="3196650"/>
                <a:ext cx="84250" cy="638200"/>
              </a:xfrm>
              <a:custGeom>
                <a:avLst/>
                <a:gdLst/>
                <a:ahLst/>
                <a:cxnLst/>
                <a:rect l="l" t="t" r="r" b="b"/>
                <a:pathLst>
                  <a:path w="3370" h="25528" extrusionOk="0">
                    <a:moveTo>
                      <a:pt x="2132" y="1"/>
                    </a:moveTo>
                    <a:cubicBezTo>
                      <a:pt x="2132" y="1"/>
                      <a:pt x="1298" y="5311"/>
                      <a:pt x="2334" y="9002"/>
                    </a:cubicBezTo>
                    <a:cubicBezTo>
                      <a:pt x="3370" y="12693"/>
                      <a:pt x="3358" y="16384"/>
                      <a:pt x="2917" y="20956"/>
                    </a:cubicBezTo>
                    <a:cubicBezTo>
                      <a:pt x="2489" y="25528"/>
                      <a:pt x="3048" y="11955"/>
                      <a:pt x="1524" y="9585"/>
                    </a:cubicBezTo>
                    <a:cubicBezTo>
                      <a:pt x="0" y="7216"/>
                      <a:pt x="1631" y="1763"/>
                      <a:pt x="21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5" name="Google Shape;2505;p45"/>
              <p:cNvSpPr/>
              <p:nvPr/>
            </p:nvSpPr>
            <p:spPr>
              <a:xfrm>
                <a:off x="3537325" y="3705050"/>
                <a:ext cx="84875" cy="638500"/>
              </a:xfrm>
              <a:custGeom>
                <a:avLst/>
                <a:gdLst/>
                <a:ahLst/>
                <a:cxnLst/>
                <a:rect l="l" t="t" r="r" b="b"/>
                <a:pathLst>
                  <a:path w="3395" h="25540" extrusionOk="0">
                    <a:moveTo>
                      <a:pt x="2156" y="0"/>
                    </a:moveTo>
                    <a:cubicBezTo>
                      <a:pt x="2156" y="0"/>
                      <a:pt x="1322" y="5323"/>
                      <a:pt x="2358" y="9013"/>
                    </a:cubicBezTo>
                    <a:cubicBezTo>
                      <a:pt x="3394" y="12693"/>
                      <a:pt x="3370" y="16383"/>
                      <a:pt x="2942" y="20955"/>
                    </a:cubicBezTo>
                    <a:cubicBezTo>
                      <a:pt x="2513" y="25539"/>
                      <a:pt x="3073" y="11954"/>
                      <a:pt x="1537" y="9597"/>
                    </a:cubicBezTo>
                    <a:cubicBezTo>
                      <a:pt x="1" y="7239"/>
                      <a:pt x="1656" y="1775"/>
                      <a:pt x="215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6" name="Google Shape;2506;p45"/>
              <p:cNvSpPr/>
              <p:nvPr/>
            </p:nvSpPr>
            <p:spPr>
              <a:xfrm>
                <a:off x="3475125" y="3539550"/>
                <a:ext cx="84850" cy="537300"/>
              </a:xfrm>
              <a:custGeom>
                <a:avLst/>
                <a:gdLst/>
                <a:ahLst/>
                <a:cxnLst/>
                <a:rect l="l" t="t" r="r" b="b"/>
                <a:pathLst>
                  <a:path w="3394" h="21492" extrusionOk="0">
                    <a:moveTo>
                      <a:pt x="1251" y="1"/>
                    </a:moveTo>
                    <a:cubicBezTo>
                      <a:pt x="1251" y="1"/>
                      <a:pt x="2084" y="4477"/>
                      <a:pt x="1048" y="7585"/>
                    </a:cubicBezTo>
                    <a:cubicBezTo>
                      <a:pt x="0" y="10692"/>
                      <a:pt x="24" y="13788"/>
                      <a:pt x="465" y="17646"/>
                    </a:cubicBezTo>
                    <a:cubicBezTo>
                      <a:pt x="893" y="21491"/>
                      <a:pt x="334" y="10061"/>
                      <a:pt x="1858" y="8085"/>
                    </a:cubicBezTo>
                    <a:cubicBezTo>
                      <a:pt x="3394" y="6097"/>
                      <a:pt x="1751" y="1489"/>
                      <a:pt x="12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7" name="Google Shape;2507;p45"/>
              <p:cNvSpPr/>
              <p:nvPr/>
            </p:nvSpPr>
            <p:spPr>
              <a:xfrm>
                <a:off x="3384350" y="3772625"/>
                <a:ext cx="84850" cy="537275"/>
              </a:xfrm>
              <a:custGeom>
                <a:avLst/>
                <a:gdLst/>
                <a:ahLst/>
                <a:cxnLst/>
                <a:rect l="l" t="t" r="r" b="b"/>
                <a:pathLst>
                  <a:path w="3394" h="21491" extrusionOk="0">
                    <a:moveTo>
                      <a:pt x="1238" y="0"/>
                    </a:moveTo>
                    <a:cubicBezTo>
                      <a:pt x="1238" y="0"/>
                      <a:pt x="2072" y="4477"/>
                      <a:pt x="1036" y="7573"/>
                    </a:cubicBezTo>
                    <a:cubicBezTo>
                      <a:pt x="0" y="10680"/>
                      <a:pt x="24" y="13788"/>
                      <a:pt x="453" y="17645"/>
                    </a:cubicBezTo>
                    <a:cubicBezTo>
                      <a:pt x="881" y="21491"/>
                      <a:pt x="322" y="10061"/>
                      <a:pt x="1857" y="8073"/>
                    </a:cubicBezTo>
                    <a:cubicBezTo>
                      <a:pt x="3393" y="6084"/>
                      <a:pt x="1738" y="1488"/>
                      <a:pt x="12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8" name="Google Shape;2508;p45"/>
              <p:cNvSpPr/>
              <p:nvPr/>
            </p:nvSpPr>
            <p:spPr>
              <a:xfrm>
                <a:off x="4853875" y="1802425"/>
                <a:ext cx="15800" cy="36650"/>
              </a:xfrm>
              <a:custGeom>
                <a:avLst/>
                <a:gdLst/>
                <a:ahLst/>
                <a:cxnLst/>
                <a:rect l="l" t="t" r="r" b="b"/>
                <a:pathLst>
                  <a:path w="632" h="1466" fill="none" extrusionOk="0">
                    <a:moveTo>
                      <a:pt x="0" y="1465"/>
                    </a:moveTo>
                    <a:cubicBezTo>
                      <a:pt x="24" y="918"/>
                      <a:pt x="250" y="394"/>
                      <a:pt x="631" y="1"/>
                    </a:cubicBezTo>
                  </a:path>
                </a:pathLst>
              </a:custGeom>
              <a:noFill/>
              <a:ln w="13400" cap="rnd" cmpd="sng">
                <a:solidFill>
                  <a:srgbClr val="96BF1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9" name="Google Shape;2509;p45"/>
              <p:cNvSpPr/>
              <p:nvPr/>
            </p:nvSpPr>
            <p:spPr>
              <a:xfrm>
                <a:off x="4734200" y="1832825"/>
                <a:ext cx="232200" cy="204625"/>
              </a:xfrm>
              <a:custGeom>
                <a:avLst/>
                <a:gdLst/>
                <a:ahLst/>
                <a:cxnLst/>
                <a:rect l="l" t="t" r="r" b="b"/>
                <a:pathLst>
                  <a:path w="9288" h="8185" extrusionOk="0">
                    <a:moveTo>
                      <a:pt x="4636" y="0"/>
                    </a:moveTo>
                    <a:cubicBezTo>
                      <a:pt x="4115" y="0"/>
                      <a:pt x="3585" y="99"/>
                      <a:pt x="3073" y="309"/>
                    </a:cubicBezTo>
                    <a:cubicBezTo>
                      <a:pt x="989" y="1178"/>
                      <a:pt x="1" y="3571"/>
                      <a:pt x="858" y="5655"/>
                    </a:cubicBezTo>
                    <a:cubicBezTo>
                      <a:pt x="1513" y="7234"/>
                      <a:pt x="3034" y="8185"/>
                      <a:pt x="4636" y="8185"/>
                    </a:cubicBezTo>
                    <a:cubicBezTo>
                      <a:pt x="5159" y="8185"/>
                      <a:pt x="5691" y="8083"/>
                      <a:pt x="6204" y="7869"/>
                    </a:cubicBezTo>
                    <a:cubicBezTo>
                      <a:pt x="8300" y="7012"/>
                      <a:pt x="9288" y="4619"/>
                      <a:pt x="8419" y="2523"/>
                    </a:cubicBezTo>
                    <a:cubicBezTo>
                      <a:pt x="7771" y="949"/>
                      <a:pt x="6246" y="0"/>
                      <a:pt x="463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0" name="Google Shape;2510;p45"/>
              <p:cNvSpPr/>
              <p:nvPr/>
            </p:nvSpPr>
            <p:spPr>
              <a:xfrm>
                <a:off x="4765750" y="1840825"/>
                <a:ext cx="186975" cy="196650"/>
              </a:xfrm>
              <a:custGeom>
                <a:avLst/>
                <a:gdLst/>
                <a:ahLst/>
                <a:cxnLst/>
                <a:rect l="l" t="t" r="r" b="b"/>
                <a:pathLst>
                  <a:path w="7479" h="7866" extrusionOk="0">
                    <a:moveTo>
                      <a:pt x="4966" y="1"/>
                    </a:moveTo>
                    <a:lnTo>
                      <a:pt x="4966" y="1"/>
                    </a:lnTo>
                    <a:cubicBezTo>
                      <a:pt x="6002" y="1501"/>
                      <a:pt x="5918" y="3501"/>
                      <a:pt x="4763" y="4906"/>
                    </a:cubicBezTo>
                    <a:cubicBezTo>
                      <a:pt x="3973" y="5878"/>
                      <a:pt x="2801" y="6411"/>
                      <a:pt x="1597" y="6411"/>
                    </a:cubicBezTo>
                    <a:cubicBezTo>
                      <a:pt x="1061" y="6411"/>
                      <a:pt x="519" y="6305"/>
                      <a:pt x="1" y="6085"/>
                    </a:cubicBezTo>
                    <a:lnTo>
                      <a:pt x="1" y="6085"/>
                    </a:lnTo>
                    <a:cubicBezTo>
                      <a:pt x="786" y="7217"/>
                      <a:pt x="2061" y="7866"/>
                      <a:pt x="3385" y="7866"/>
                    </a:cubicBezTo>
                    <a:cubicBezTo>
                      <a:pt x="3789" y="7866"/>
                      <a:pt x="4197" y="7805"/>
                      <a:pt x="4597" y="7680"/>
                    </a:cubicBezTo>
                    <a:cubicBezTo>
                      <a:pt x="6299" y="7145"/>
                      <a:pt x="7466" y="5561"/>
                      <a:pt x="7478" y="3775"/>
                    </a:cubicBezTo>
                    <a:cubicBezTo>
                      <a:pt x="7466" y="2132"/>
                      <a:pt x="6490" y="644"/>
                      <a:pt x="496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1" name="Google Shape;2511;p45"/>
              <p:cNvSpPr/>
              <p:nvPr/>
            </p:nvSpPr>
            <p:spPr>
              <a:xfrm>
                <a:off x="4773200" y="1873800"/>
                <a:ext cx="58375" cy="68525"/>
              </a:xfrm>
              <a:custGeom>
                <a:avLst/>
                <a:gdLst/>
                <a:ahLst/>
                <a:cxnLst/>
                <a:rect l="l" t="t" r="r" b="b"/>
                <a:pathLst>
                  <a:path w="2335" h="2741" extrusionOk="0">
                    <a:moveTo>
                      <a:pt x="1416" y="1"/>
                    </a:moveTo>
                    <a:cubicBezTo>
                      <a:pt x="963" y="1"/>
                      <a:pt x="486" y="430"/>
                      <a:pt x="263" y="1051"/>
                    </a:cubicBezTo>
                    <a:cubicBezTo>
                      <a:pt x="1" y="1789"/>
                      <a:pt x="203" y="2528"/>
                      <a:pt x="715" y="2706"/>
                    </a:cubicBezTo>
                    <a:cubicBezTo>
                      <a:pt x="785" y="2729"/>
                      <a:pt x="857" y="2741"/>
                      <a:pt x="931" y="2741"/>
                    </a:cubicBezTo>
                    <a:cubicBezTo>
                      <a:pt x="1381" y="2741"/>
                      <a:pt x="1869" y="2317"/>
                      <a:pt x="2084" y="1682"/>
                    </a:cubicBezTo>
                    <a:cubicBezTo>
                      <a:pt x="2334" y="956"/>
                      <a:pt x="2144" y="218"/>
                      <a:pt x="1644" y="39"/>
                    </a:cubicBezTo>
                    <a:cubicBezTo>
                      <a:pt x="1569" y="13"/>
                      <a:pt x="1493" y="1"/>
                      <a:pt x="14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2" name="Google Shape;2512;p45"/>
              <p:cNvSpPr/>
              <p:nvPr/>
            </p:nvSpPr>
            <p:spPr>
              <a:xfrm>
                <a:off x="4856250" y="1802875"/>
                <a:ext cx="64625" cy="33950"/>
              </a:xfrm>
              <a:custGeom>
                <a:avLst/>
                <a:gdLst/>
                <a:ahLst/>
                <a:cxnLst/>
                <a:rect l="l" t="t" r="r" b="b"/>
                <a:pathLst>
                  <a:path w="2585" h="1358" extrusionOk="0">
                    <a:moveTo>
                      <a:pt x="1345" y="1"/>
                    </a:moveTo>
                    <a:cubicBezTo>
                      <a:pt x="1306" y="1"/>
                      <a:pt x="1267" y="3"/>
                      <a:pt x="1227" y="7"/>
                    </a:cubicBezTo>
                    <a:cubicBezTo>
                      <a:pt x="512" y="78"/>
                      <a:pt x="0" y="816"/>
                      <a:pt x="0" y="816"/>
                    </a:cubicBezTo>
                    <a:cubicBezTo>
                      <a:pt x="0" y="816"/>
                      <a:pt x="585" y="1358"/>
                      <a:pt x="1251" y="1358"/>
                    </a:cubicBezTo>
                    <a:cubicBezTo>
                      <a:pt x="1291" y="1358"/>
                      <a:pt x="1330" y="1356"/>
                      <a:pt x="1370" y="1352"/>
                    </a:cubicBezTo>
                    <a:cubicBezTo>
                      <a:pt x="2084" y="1281"/>
                      <a:pt x="2584" y="542"/>
                      <a:pt x="2584" y="542"/>
                    </a:cubicBezTo>
                    <a:cubicBezTo>
                      <a:pt x="2584" y="542"/>
                      <a:pt x="2011" y="1"/>
                      <a:pt x="1345" y="1"/>
                    </a:cubicBezTo>
                    <a:close/>
                  </a:path>
                </a:pathLst>
              </a:custGeom>
              <a:solidFill>
                <a:srgbClr val="7CA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3" name="Google Shape;2513;p45"/>
              <p:cNvSpPr/>
              <p:nvPr/>
            </p:nvSpPr>
            <p:spPr>
              <a:xfrm>
                <a:off x="4862200" y="1817025"/>
                <a:ext cx="52125" cy="5675"/>
              </a:xfrm>
              <a:custGeom>
                <a:avLst/>
                <a:gdLst/>
                <a:ahLst/>
                <a:cxnLst/>
                <a:rect l="l" t="t" r="r" b="b"/>
                <a:pathLst>
                  <a:path w="2085" h="227" fill="none" extrusionOk="0">
                    <a:moveTo>
                      <a:pt x="1" y="227"/>
                    </a:moveTo>
                    <a:lnTo>
                      <a:pt x="2084" y="0"/>
                    </a:lnTo>
                  </a:path>
                </a:pathLst>
              </a:custGeom>
              <a:noFill/>
              <a:ln w="4475" cap="rnd" cmpd="sng">
                <a:solidFill>
                  <a:srgbClr val="96BF1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4" name="Google Shape;2514;p45"/>
              <p:cNvSpPr/>
              <p:nvPr/>
            </p:nvSpPr>
            <p:spPr>
              <a:xfrm>
                <a:off x="4873225" y="1821475"/>
                <a:ext cx="8350" cy="8075"/>
              </a:xfrm>
              <a:custGeom>
                <a:avLst/>
                <a:gdLst/>
                <a:ahLst/>
                <a:cxnLst/>
                <a:rect l="l" t="t" r="r" b="b"/>
                <a:pathLst>
                  <a:path w="334" h="323" fill="none" extrusionOk="0">
                    <a:moveTo>
                      <a:pt x="0" y="1"/>
                    </a:moveTo>
                    <a:lnTo>
                      <a:pt x="334" y="322"/>
                    </a:lnTo>
                  </a:path>
                </a:pathLst>
              </a:custGeom>
              <a:noFill/>
              <a:ln w="4475" cap="rnd" cmpd="sng">
                <a:solidFill>
                  <a:srgbClr val="96BF1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5" name="Google Shape;2515;p45"/>
              <p:cNvSpPr/>
              <p:nvPr/>
            </p:nvSpPr>
            <p:spPr>
              <a:xfrm>
                <a:off x="4881550" y="1811075"/>
                <a:ext cx="10150" cy="9550"/>
              </a:xfrm>
              <a:custGeom>
                <a:avLst/>
                <a:gdLst/>
                <a:ahLst/>
                <a:cxnLst/>
                <a:rect l="l" t="t" r="r" b="b"/>
                <a:pathLst>
                  <a:path w="406" h="382" fill="none" extrusionOk="0">
                    <a:moveTo>
                      <a:pt x="1" y="381"/>
                    </a:moveTo>
                    <a:lnTo>
                      <a:pt x="405" y="0"/>
                    </a:lnTo>
                  </a:path>
                </a:pathLst>
              </a:custGeom>
              <a:noFill/>
              <a:ln w="4475" cap="rnd" cmpd="sng">
                <a:solidFill>
                  <a:srgbClr val="96BF1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6" name="Google Shape;2516;p45"/>
              <p:cNvSpPr/>
              <p:nvPr/>
            </p:nvSpPr>
            <p:spPr>
              <a:xfrm>
                <a:off x="4897625" y="1818800"/>
                <a:ext cx="8050" cy="6275"/>
              </a:xfrm>
              <a:custGeom>
                <a:avLst/>
                <a:gdLst/>
                <a:ahLst/>
                <a:cxnLst/>
                <a:rect l="l" t="t" r="r" b="b"/>
                <a:pathLst>
                  <a:path w="322" h="251" fill="none" extrusionOk="0">
                    <a:moveTo>
                      <a:pt x="0" y="1"/>
                    </a:moveTo>
                    <a:lnTo>
                      <a:pt x="322" y="251"/>
                    </a:lnTo>
                  </a:path>
                </a:pathLst>
              </a:custGeom>
              <a:noFill/>
              <a:ln w="4475" cap="rnd" cmpd="sng">
                <a:solidFill>
                  <a:srgbClr val="96BF1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7" name="Google Shape;2517;p45"/>
              <p:cNvSpPr/>
              <p:nvPr/>
            </p:nvSpPr>
            <p:spPr>
              <a:xfrm>
                <a:off x="4546975" y="1873575"/>
                <a:ext cx="14025" cy="31875"/>
              </a:xfrm>
              <a:custGeom>
                <a:avLst/>
                <a:gdLst/>
                <a:ahLst/>
                <a:cxnLst/>
                <a:rect l="l" t="t" r="r" b="b"/>
                <a:pathLst>
                  <a:path w="561" h="1275" fill="none" extrusionOk="0">
                    <a:moveTo>
                      <a:pt x="560" y="1274"/>
                    </a:moveTo>
                    <a:cubicBezTo>
                      <a:pt x="525" y="798"/>
                      <a:pt x="334" y="346"/>
                      <a:pt x="1" y="0"/>
                    </a:cubicBezTo>
                  </a:path>
                </a:pathLst>
              </a:custGeom>
              <a:noFill/>
              <a:ln w="13400" cap="rnd" cmpd="sng">
                <a:solidFill>
                  <a:srgbClr val="96BF1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8" name="Google Shape;2518;p45"/>
              <p:cNvSpPr/>
              <p:nvPr/>
            </p:nvSpPr>
            <p:spPr>
              <a:xfrm>
                <a:off x="4463350" y="1900125"/>
                <a:ext cx="201225" cy="177000"/>
              </a:xfrm>
              <a:custGeom>
                <a:avLst/>
                <a:gdLst/>
                <a:ahLst/>
                <a:cxnLst/>
                <a:rect l="l" t="t" r="r" b="b"/>
                <a:pathLst>
                  <a:path w="8049" h="7080" extrusionOk="0">
                    <a:moveTo>
                      <a:pt x="4024" y="0"/>
                    </a:moveTo>
                    <a:cubicBezTo>
                      <a:pt x="2634" y="0"/>
                      <a:pt x="1316" y="824"/>
                      <a:pt x="750" y="2189"/>
                    </a:cubicBezTo>
                    <a:cubicBezTo>
                      <a:pt x="0" y="3987"/>
                      <a:pt x="857" y="6058"/>
                      <a:pt x="2667" y="6808"/>
                    </a:cubicBezTo>
                    <a:cubicBezTo>
                      <a:pt x="3112" y="6993"/>
                      <a:pt x="3572" y="7080"/>
                      <a:pt x="4025" y="7080"/>
                    </a:cubicBezTo>
                    <a:cubicBezTo>
                      <a:pt x="5415" y="7080"/>
                      <a:pt x="6733" y="6257"/>
                      <a:pt x="7299" y="4892"/>
                    </a:cubicBezTo>
                    <a:cubicBezTo>
                      <a:pt x="8049" y="3082"/>
                      <a:pt x="7180" y="1010"/>
                      <a:pt x="5382" y="272"/>
                    </a:cubicBezTo>
                    <a:cubicBezTo>
                      <a:pt x="4937" y="88"/>
                      <a:pt x="4477" y="0"/>
                      <a:pt x="402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9" name="Google Shape;2519;p45"/>
              <p:cNvSpPr/>
              <p:nvPr/>
            </p:nvSpPr>
            <p:spPr>
              <a:xfrm>
                <a:off x="4475250" y="1907200"/>
                <a:ext cx="161650" cy="169875"/>
              </a:xfrm>
              <a:custGeom>
                <a:avLst/>
                <a:gdLst/>
                <a:ahLst/>
                <a:cxnLst/>
                <a:rect l="l" t="t" r="r" b="b"/>
                <a:pathLst>
                  <a:path w="6466" h="6795" extrusionOk="0">
                    <a:moveTo>
                      <a:pt x="2167" y="1"/>
                    </a:moveTo>
                    <a:lnTo>
                      <a:pt x="2167" y="1"/>
                    </a:lnTo>
                    <a:cubicBezTo>
                      <a:pt x="858" y="549"/>
                      <a:pt x="0" y="1834"/>
                      <a:pt x="0" y="3251"/>
                    </a:cubicBezTo>
                    <a:cubicBezTo>
                      <a:pt x="0" y="4811"/>
                      <a:pt x="1013" y="6180"/>
                      <a:pt x="2501" y="6633"/>
                    </a:cubicBezTo>
                    <a:cubicBezTo>
                      <a:pt x="2848" y="6742"/>
                      <a:pt x="3202" y="6794"/>
                      <a:pt x="3553" y="6794"/>
                    </a:cubicBezTo>
                    <a:cubicBezTo>
                      <a:pt x="4693" y="6794"/>
                      <a:pt x="5792" y="6238"/>
                      <a:pt x="6466" y="5263"/>
                    </a:cubicBezTo>
                    <a:lnTo>
                      <a:pt x="6466" y="5263"/>
                    </a:lnTo>
                    <a:cubicBezTo>
                      <a:pt x="6020" y="5450"/>
                      <a:pt x="5554" y="5540"/>
                      <a:pt x="5093" y="5540"/>
                    </a:cubicBezTo>
                    <a:cubicBezTo>
                      <a:pt x="4053" y="5540"/>
                      <a:pt x="3039" y="5081"/>
                      <a:pt x="2346" y="4239"/>
                    </a:cubicBezTo>
                    <a:cubicBezTo>
                      <a:pt x="1358" y="3013"/>
                      <a:pt x="1286" y="1287"/>
                      <a:pt x="21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0" name="Google Shape;2520;p45"/>
              <p:cNvSpPr/>
              <p:nvPr/>
            </p:nvSpPr>
            <p:spPr>
              <a:xfrm>
                <a:off x="4580025" y="1935525"/>
                <a:ext cx="50625" cy="59175"/>
              </a:xfrm>
              <a:custGeom>
                <a:avLst/>
                <a:gdLst/>
                <a:ahLst/>
                <a:cxnLst/>
                <a:rect l="l" t="t" r="r" b="b"/>
                <a:pathLst>
                  <a:path w="2025" h="2367" extrusionOk="0">
                    <a:moveTo>
                      <a:pt x="807" y="1"/>
                    </a:moveTo>
                    <a:cubicBezTo>
                      <a:pt x="739" y="1"/>
                      <a:pt x="673" y="12"/>
                      <a:pt x="608" y="35"/>
                    </a:cubicBezTo>
                    <a:cubicBezTo>
                      <a:pt x="167" y="178"/>
                      <a:pt x="0" y="821"/>
                      <a:pt x="215" y="1463"/>
                    </a:cubicBezTo>
                    <a:cubicBezTo>
                      <a:pt x="408" y="2001"/>
                      <a:pt x="826" y="2366"/>
                      <a:pt x="1210" y="2366"/>
                    </a:cubicBezTo>
                    <a:cubicBezTo>
                      <a:pt x="1277" y="2366"/>
                      <a:pt x="1342" y="2355"/>
                      <a:pt x="1405" y="2333"/>
                    </a:cubicBezTo>
                    <a:cubicBezTo>
                      <a:pt x="1846" y="2190"/>
                      <a:pt x="2025" y="1547"/>
                      <a:pt x="1798" y="916"/>
                    </a:cubicBezTo>
                    <a:cubicBezTo>
                      <a:pt x="1616" y="367"/>
                      <a:pt x="1199" y="1"/>
                      <a:pt x="80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1" name="Google Shape;2521;p45"/>
              <p:cNvSpPr/>
              <p:nvPr/>
            </p:nvSpPr>
            <p:spPr>
              <a:xfrm>
                <a:off x="4502625" y="1874000"/>
                <a:ext cx="56000" cy="29525"/>
              </a:xfrm>
              <a:custGeom>
                <a:avLst/>
                <a:gdLst/>
                <a:ahLst/>
                <a:cxnLst/>
                <a:rect l="l" t="t" r="r" b="b"/>
                <a:pathLst>
                  <a:path w="2240" h="1181" extrusionOk="0">
                    <a:moveTo>
                      <a:pt x="1066" y="1"/>
                    </a:moveTo>
                    <a:cubicBezTo>
                      <a:pt x="503" y="1"/>
                      <a:pt x="1" y="472"/>
                      <a:pt x="1" y="472"/>
                    </a:cubicBezTo>
                    <a:cubicBezTo>
                      <a:pt x="1" y="472"/>
                      <a:pt x="441" y="1115"/>
                      <a:pt x="1061" y="1174"/>
                    </a:cubicBezTo>
                    <a:cubicBezTo>
                      <a:pt x="1098" y="1179"/>
                      <a:pt x="1136" y="1181"/>
                      <a:pt x="1174" y="1181"/>
                    </a:cubicBezTo>
                    <a:cubicBezTo>
                      <a:pt x="1737" y="1181"/>
                      <a:pt x="2239" y="710"/>
                      <a:pt x="2239" y="710"/>
                    </a:cubicBezTo>
                    <a:cubicBezTo>
                      <a:pt x="2239" y="710"/>
                      <a:pt x="1799" y="79"/>
                      <a:pt x="1180" y="7"/>
                    </a:cubicBezTo>
                    <a:cubicBezTo>
                      <a:pt x="1142" y="3"/>
                      <a:pt x="1104" y="1"/>
                      <a:pt x="1066" y="1"/>
                    </a:cubicBezTo>
                    <a:close/>
                  </a:path>
                </a:pathLst>
              </a:custGeom>
              <a:solidFill>
                <a:srgbClr val="7CA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2" name="Google Shape;2522;p45"/>
              <p:cNvSpPr/>
              <p:nvPr/>
            </p:nvSpPr>
            <p:spPr>
              <a:xfrm>
                <a:off x="4508575" y="1886375"/>
                <a:ext cx="44975" cy="4775"/>
              </a:xfrm>
              <a:custGeom>
                <a:avLst/>
                <a:gdLst/>
                <a:ahLst/>
                <a:cxnLst/>
                <a:rect l="l" t="t" r="r" b="b"/>
                <a:pathLst>
                  <a:path w="1799" h="191" fill="none" extrusionOk="0">
                    <a:moveTo>
                      <a:pt x="1799" y="191"/>
                    </a:moveTo>
                    <a:lnTo>
                      <a:pt x="1" y="0"/>
                    </a:lnTo>
                  </a:path>
                </a:pathLst>
              </a:custGeom>
              <a:noFill/>
              <a:ln w="4475" cap="rnd" cmpd="sng">
                <a:solidFill>
                  <a:srgbClr val="96BF1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3" name="Google Shape;2523;p45"/>
              <p:cNvSpPr/>
              <p:nvPr/>
            </p:nvSpPr>
            <p:spPr>
              <a:xfrm>
                <a:off x="4536875" y="1890250"/>
                <a:ext cx="7150" cy="6875"/>
              </a:xfrm>
              <a:custGeom>
                <a:avLst/>
                <a:gdLst/>
                <a:ahLst/>
                <a:cxnLst/>
                <a:rect l="l" t="t" r="r" b="b"/>
                <a:pathLst>
                  <a:path w="286" h="275" fill="none" extrusionOk="0">
                    <a:moveTo>
                      <a:pt x="286" y="0"/>
                    </a:moveTo>
                    <a:lnTo>
                      <a:pt x="0" y="274"/>
                    </a:lnTo>
                  </a:path>
                </a:pathLst>
              </a:custGeom>
              <a:noFill/>
              <a:ln w="4475" cap="rnd" cmpd="sng">
                <a:solidFill>
                  <a:srgbClr val="96BF1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4" name="Google Shape;2524;p45"/>
              <p:cNvSpPr/>
              <p:nvPr/>
            </p:nvSpPr>
            <p:spPr>
              <a:xfrm>
                <a:off x="4528225" y="1881325"/>
                <a:ext cx="8675" cy="8050"/>
              </a:xfrm>
              <a:custGeom>
                <a:avLst/>
                <a:gdLst/>
                <a:ahLst/>
                <a:cxnLst/>
                <a:rect l="l" t="t" r="r" b="b"/>
                <a:pathLst>
                  <a:path w="347" h="322" fill="none" extrusionOk="0">
                    <a:moveTo>
                      <a:pt x="346" y="322"/>
                    </a:moveTo>
                    <a:lnTo>
                      <a:pt x="1" y="0"/>
                    </a:lnTo>
                  </a:path>
                </a:pathLst>
              </a:custGeom>
              <a:noFill/>
              <a:ln w="4475" cap="rnd" cmpd="sng">
                <a:solidFill>
                  <a:srgbClr val="96BF1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5" name="Google Shape;2525;p45"/>
              <p:cNvSpPr/>
              <p:nvPr/>
            </p:nvSpPr>
            <p:spPr>
              <a:xfrm>
                <a:off x="4515725" y="1887850"/>
                <a:ext cx="7175" cy="5400"/>
              </a:xfrm>
              <a:custGeom>
                <a:avLst/>
                <a:gdLst/>
                <a:ahLst/>
                <a:cxnLst/>
                <a:rect l="l" t="t" r="r" b="b"/>
                <a:pathLst>
                  <a:path w="287" h="216" fill="none" extrusionOk="0">
                    <a:moveTo>
                      <a:pt x="286" y="1"/>
                    </a:moveTo>
                    <a:lnTo>
                      <a:pt x="1" y="215"/>
                    </a:lnTo>
                  </a:path>
                </a:pathLst>
              </a:custGeom>
              <a:noFill/>
              <a:ln w="4475" cap="rnd" cmpd="sng">
                <a:solidFill>
                  <a:srgbClr val="96BF1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6" name="Google Shape;2526;p45"/>
              <p:cNvSpPr/>
              <p:nvPr/>
            </p:nvSpPr>
            <p:spPr>
              <a:xfrm>
                <a:off x="4354400" y="2053350"/>
                <a:ext cx="4500" cy="30700"/>
              </a:xfrm>
              <a:custGeom>
                <a:avLst/>
                <a:gdLst/>
                <a:ahLst/>
                <a:cxnLst/>
                <a:rect l="l" t="t" r="r" b="b"/>
                <a:pathLst>
                  <a:path w="180" h="1228" fill="none" extrusionOk="0">
                    <a:moveTo>
                      <a:pt x="1" y="1227"/>
                    </a:moveTo>
                    <a:cubicBezTo>
                      <a:pt x="155" y="834"/>
                      <a:pt x="179" y="406"/>
                      <a:pt x="60" y="1"/>
                    </a:cubicBezTo>
                  </a:path>
                </a:pathLst>
              </a:custGeom>
              <a:noFill/>
              <a:ln w="13400" cap="rnd" cmpd="sng">
                <a:solidFill>
                  <a:srgbClr val="96BF1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7" name="Google Shape;2527;p45"/>
              <p:cNvSpPr/>
              <p:nvPr/>
            </p:nvSpPr>
            <p:spPr>
              <a:xfrm>
                <a:off x="4237425" y="2072650"/>
                <a:ext cx="173250" cy="155250"/>
              </a:xfrm>
              <a:custGeom>
                <a:avLst/>
                <a:gdLst/>
                <a:ahLst/>
                <a:cxnLst/>
                <a:rect l="l" t="t" r="r" b="b"/>
                <a:pathLst>
                  <a:path w="6930" h="6210" extrusionOk="0">
                    <a:moveTo>
                      <a:pt x="3465" y="1"/>
                    </a:moveTo>
                    <a:cubicBezTo>
                      <a:pt x="2743" y="1"/>
                      <a:pt x="2018" y="252"/>
                      <a:pt x="1429" y="765"/>
                    </a:cubicBezTo>
                    <a:cubicBezTo>
                      <a:pt x="143" y="1884"/>
                      <a:pt x="0" y="3837"/>
                      <a:pt x="1120" y="5134"/>
                    </a:cubicBezTo>
                    <a:cubicBezTo>
                      <a:pt x="1733" y="5845"/>
                      <a:pt x="2600" y="6210"/>
                      <a:pt x="3472" y="6210"/>
                    </a:cubicBezTo>
                    <a:cubicBezTo>
                      <a:pt x="4191" y="6210"/>
                      <a:pt x="4914" y="5962"/>
                      <a:pt x="5501" y="5456"/>
                    </a:cubicBezTo>
                    <a:cubicBezTo>
                      <a:pt x="6787" y="4325"/>
                      <a:pt x="6930" y="2372"/>
                      <a:pt x="5811" y="1074"/>
                    </a:cubicBezTo>
                    <a:cubicBezTo>
                      <a:pt x="5199" y="365"/>
                      <a:pt x="4335" y="1"/>
                      <a:pt x="346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8" name="Google Shape;2528;p45"/>
              <p:cNvSpPr/>
              <p:nvPr/>
            </p:nvSpPr>
            <p:spPr>
              <a:xfrm>
                <a:off x="4226925" y="2072825"/>
                <a:ext cx="134650" cy="155225"/>
              </a:xfrm>
              <a:custGeom>
                <a:avLst/>
                <a:gdLst/>
                <a:ahLst/>
                <a:cxnLst/>
                <a:rect l="l" t="t" r="r" b="b"/>
                <a:pathLst>
                  <a:path w="5386" h="6209" extrusionOk="0">
                    <a:moveTo>
                      <a:pt x="3879" y="1"/>
                    </a:moveTo>
                    <a:cubicBezTo>
                      <a:pt x="2719" y="1"/>
                      <a:pt x="1639" y="654"/>
                      <a:pt x="1111" y="1710"/>
                    </a:cubicBezTo>
                    <a:cubicBezTo>
                      <a:pt x="0" y="3913"/>
                      <a:pt x="1750" y="6209"/>
                      <a:pt x="3874" y="6209"/>
                    </a:cubicBezTo>
                    <a:cubicBezTo>
                      <a:pt x="4368" y="6209"/>
                      <a:pt x="4882" y="6085"/>
                      <a:pt x="5385" y="5806"/>
                    </a:cubicBezTo>
                    <a:cubicBezTo>
                      <a:pt x="4016" y="5711"/>
                      <a:pt x="2873" y="4734"/>
                      <a:pt x="2575" y="3389"/>
                    </a:cubicBezTo>
                    <a:cubicBezTo>
                      <a:pt x="2278" y="2056"/>
                      <a:pt x="2885" y="674"/>
                      <a:pt x="4088" y="8"/>
                    </a:cubicBezTo>
                    <a:cubicBezTo>
                      <a:pt x="4018" y="3"/>
                      <a:pt x="3949" y="1"/>
                      <a:pt x="387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9" name="Google Shape;2529;p45"/>
              <p:cNvSpPr/>
              <p:nvPr/>
            </p:nvSpPr>
            <p:spPr>
              <a:xfrm>
                <a:off x="4345475" y="2121425"/>
                <a:ext cx="40200" cy="53200"/>
              </a:xfrm>
              <a:custGeom>
                <a:avLst/>
                <a:gdLst/>
                <a:ahLst/>
                <a:cxnLst/>
                <a:rect l="l" t="t" r="r" b="b"/>
                <a:pathLst>
                  <a:path w="1608" h="2128" extrusionOk="0">
                    <a:moveTo>
                      <a:pt x="881" y="1"/>
                    </a:moveTo>
                    <a:cubicBezTo>
                      <a:pt x="510" y="1"/>
                      <a:pt x="163" y="415"/>
                      <a:pt x="84" y="969"/>
                    </a:cubicBezTo>
                    <a:cubicBezTo>
                      <a:pt x="0" y="1552"/>
                      <a:pt x="262" y="2076"/>
                      <a:pt x="667" y="2124"/>
                    </a:cubicBezTo>
                    <a:cubicBezTo>
                      <a:pt x="688" y="2126"/>
                      <a:pt x="708" y="2127"/>
                      <a:pt x="729" y="2127"/>
                    </a:cubicBezTo>
                    <a:cubicBezTo>
                      <a:pt x="1110" y="2127"/>
                      <a:pt x="1457" y="1713"/>
                      <a:pt x="1536" y="1159"/>
                    </a:cubicBezTo>
                    <a:cubicBezTo>
                      <a:pt x="1608" y="576"/>
                      <a:pt x="1346" y="52"/>
                      <a:pt x="941" y="4"/>
                    </a:cubicBezTo>
                    <a:cubicBezTo>
                      <a:pt x="921" y="2"/>
                      <a:pt x="901" y="1"/>
                      <a:pt x="88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0" name="Google Shape;2530;p45"/>
              <p:cNvSpPr/>
              <p:nvPr/>
            </p:nvSpPr>
            <p:spPr>
              <a:xfrm>
                <a:off x="4316300" y="2044125"/>
                <a:ext cx="41400" cy="29800"/>
              </a:xfrm>
              <a:custGeom>
                <a:avLst/>
                <a:gdLst/>
                <a:ahLst/>
                <a:cxnLst/>
                <a:rect l="l" t="t" r="r" b="b"/>
                <a:pathLst>
                  <a:path w="1656" h="1192" extrusionOk="0">
                    <a:moveTo>
                      <a:pt x="468" y="0"/>
                    </a:moveTo>
                    <a:cubicBezTo>
                      <a:pt x="207" y="0"/>
                      <a:pt x="1" y="60"/>
                      <a:pt x="1" y="60"/>
                    </a:cubicBezTo>
                    <a:cubicBezTo>
                      <a:pt x="1" y="60"/>
                      <a:pt x="96" y="739"/>
                      <a:pt x="560" y="1025"/>
                    </a:cubicBezTo>
                    <a:cubicBezTo>
                      <a:pt x="759" y="1155"/>
                      <a:pt x="994" y="1192"/>
                      <a:pt x="1195" y="1192"/>
                    </a:cubicBezTo>
                    <a:cubicBezTo>
                      <a:pt x="1453" y="1192"/>
                      <a:pt x="1656" y="1132"/>
                      <a:pt x="1656" y="1132"/>
                    </a:cubicBezTo>
                    <a:cubicBezTo>
                      <a:pt x="1656" y="1132"/>
                      <a:pt x="1572" y="453"/>
                      <a:pt x="1108" y="167"/>
                    </a:cubicBezTo>
                    <a:cubicBezTo>
                      <a:pt x="909" y="37"/>
                      <a:pt x="672" y="0"/>
                      <a:pt x="468" y="0"/>
                    </a:cubicBezTo>
                    <a:close/>
                  </a:path>
                </a:pathLst>
              </a:custGeom>
              <a:solidFill>
                <a:srgbClr val="7CA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1" name="Google Shape;2531;p45"/>
              <p:cNvSpPr/>
              <p:nvPr/>
            </p:nvSpPr>
            <p:spPr>
              <a:xfrm>
                <a:off x="4320775" y="2048300"/>
                <a:ext cx="33350" cy="21750"/>
              </a:xfrm>
              <a:custGeom>
                <a:avLst/>
                <a:gdLst/>
                <a:ahLst/>
                <a:cxnLst/>
                <a:rect l="l" t="t" r="r" b="b"/>
                <a:pathLst>
                  <a:path w="1334" h="870" fill="none" extrusionOk="0">
                    <a:moveTo>
                      <a:pt x="1334" y="870"/>
                    </a:moveTo>
                    <a:lnTo>
                      <a:pt x="0" y="0"/>
                    </a:lnTo>
                  </a:path>
                </a:pathLst>
              </a:custGeom>
              <a:noFill/>
              <a:ln w="4475" cap="rnd" cmpd="sng">
                <a:solidFill>
                  <a:srgbClr val="96BF1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2" name="Google Shape;2532;p45"/>
              <p:cNvSpPr/>
              <p:nvPr/>
            </p:nvSpPr>
            <p:spPr>
              <a:xfrm>
                <a:off x="4338625" y="2065550"/>
                <a:ext cx="8350" cy="2425"/>
              </a:xfrm>
              <a:custGeom>
                <a:avLst/>
                <a:gdLst/>
                <a:ahLst/>
                <a:cxnLst/>
                <a:rect l="l" t="t" r="r" b="b"/>
                <a:pathLst>
                  <a:path w="334" h="97" fill="none" extrusionOk="0">
                    <a:moveTo>
                      <a:pt x="334" y="1"/>
                    </a:moveTo>
                    <a:lnTo>
                      <a:pt x="1" y="96"/>
                    </a:lnTo>
                  </a:path>
                </a:pathLst>
              </a:custGeom>
              <a:noFill/>
              <a:ln w="4475" cap="rnd" cmpd="sng">
                <a:solidFill>
                  <a:srgbClr val="96BF1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3" name="Google Shape;2533;p45"/>
              <p:cNvSpPr/>
              <p:nvPr/>
            </p:nvSpPr>
            <p:spPr>
              <a:xfrm>
                <a:off x="4338025" y="2052175"/>
                <a:ext cx="3900" cy="9850"/>
              </a:xfrm>
              <a:custGeom>
                <a:avLst/>
                <a:gdLst/>
                <a:ahLst/>
                <a:cxnLst/>
                <a:rect l="l" t="t" r="r" b="b"/>
                <a:pathLst>
                  <a:path w="156" h="394" fill="none" extrusionOk="0">
                    <a:moveTo>
                      <a:pt x="155" y="393"/>
                    </a:moveTo>
                    <a:lnTo>
                      <a:pt x="1" y="0"/>
                    </a:lnTo>
                  </a:path>
                </a:pathLst>
              </a:custGeom>
              <a:noFill/>
              <a:ln w="4475" cap="rnd" cmpd="sng">
                <a:solidFill>
                  <a:srgbClr val="96BF1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4" name="Google Shape;2534;p45"/>
              <p:cNvSpPr/>
              <p:nvPr/>
            </p:nvSpPr>
            <p:spPr>
              <a:xfrm>
                <a:off x="4323750" y="2055150"/>
                <a:ext cx="7450" cy="1500"/>
              </a:xfrm>
              <a:custGeom>
                <a:avLst/>
                <a:gdLst/>
                <a:ahLst/>
                <a:cxnLst/>
                <a:rect l="l" t="t" r="r" b="b"/>
                <a:pathLst>
                  <a:path w="298" h="60" fill="none" extrusionOk="0">
                    <a:moveTo>
                      <a:pt x="298" y="0"/>
                    </a:moveTo>
                    <a:lnTo>
                      <a:pt x="0" y="60"/>
                    </a:lnTo>
                  </a:path>
                </a:pathLst>
              </a:custGeom>
              <a:noFill/>
              <a:ln w="4475" cap="rnd" cmpd="sng">
                <a:solidFill>
                  <a:srgbClr val="96BF1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5" name="Google Shape;2535;p45"/>
              <p:cNvSpPr/>
              <p:nvPr/>
            </p:nvSpPr>
            <p:spPr>
              <a:xfrm>
                <a:off x="4426725" y="2700750"/>
                <a:ext cx="6275" cy="39925"/>
              </a:xfrm>
              <a:custGeom>
                <a:avLst/>
                <a:gdLst/>
                <a:ahLst/>
                <a:cxnLst/>
                <a:rect l="l" t="t" r="r" b="b"/>
                <a:pathLst>
                  <a:path w="251" h="1597" fill="none" extrusionOk="0">
                    <a:moveTo>
                      <a:pt x="251" y="1596"/>
                    </a:moveTo>
                    <a:cubicBezTo>
                      <a:pt x="36" y="1096"/>
                      <a:pt x="1" y="525"/>
                      <a:pt x="167" y="1"/>
                    </a:cubicBezTo>
                  </a:path>
                </a:pathLst>
              </a:custGeom>
              <a:noFill/>
              <a:ln w="13400" cap="rnd" cmpd="sng">
                <a:solidFill>
                  <a:srgbClr val="96BF1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6" name="Google Shape;2536;p45"/>
              <p:cNvSpPr/>
              <p:nvPr/>
            </p:nvSpPr>
            <p:spPr>
              <a:xfrm>
                <a:off x="4358575" y="2725800"/>
                <a:ext cx="228625" cy="204625"/>
              </a:xfrm>
              <a:custGeom>
                <a:avLst/>
                <a:gdLst/>
                <a:ahLst/>
                <a:cxnLst/>
                <a:rect l="l" t="t" r="r" b="b"/>
                <a:pathLst>
                  <a:path w="9145" h="8185" extrusionOk="0">
                    <a:moveTo>
                      <a:pt x="4567" y="1"/>
                    </a:moveTo>
                    <a:cubicBezTo>
                      <a:pt x="3421" y="1"/>
                      <a:pt x="2284" y="479"/>
                      <a:pt x="1477" y="1416"/>
                    </a:cubicBezTo>
                    <a:cubicBezTo>
                      <a:pt x="0" y="3118"/>
                      <a:pt x="179" y="5702"/>
                      <a:pt x="1893" y="7190"/>
                    </a:cubicBezTo>
                    <a:cubicBezTo>
                      <a:pt x="2664" y="7858"/>
                      <a:pt x="3614" y="8185"/>
                      <a:pt x="4562" y="8185"/>
                    </a:cubicBezTo>
                    <a:cubicBezTo>
                      <a:pt x="5709" y="8185"/>
                      <a:pt x="6853" y="7706"/>
                      <a:pt x="7668" y="6774"/>
                    </a:cubicBezTo>
                    <a:cubicBezTo>
                      <a:pt x="9144" y="5059"/>
                      <a:pt x="8954" y="2475"/>
                      <a:pt x="7251" y="999"/>
                    </a:cubicBezTo>
                    <a:cubicBezTo>
                      <a:pt x="6474" y="330"/>
                      <a:pt x="5518" y="1"/>
                      <a:pt x="45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7" name="Google Shape;2537;p45"/>
              <p:cNvSpPr/>
              <p:nvPr/>
            </p:nvSpPr>
            <p:spPr>
              <a:xfrm>
                <a:off x="4423450" y="2725850"/>
                <a:ext cx="161075" cy="204675"/>
              </a:xfrm>
              <a:custGeom>
                <a:avLst/>
                <a:gdLst/>
                <a:ahLst/>
                <a:cxnLst/>
                <a:rect l="l" t="t" r="r" b="b"/>
                <a:pathLst>
                  <a:path w="6443" h="8187" extrusionOk="0">
                    <a:moveTo>
                      <a:pt x="1970" y="0"/>
                    </a:moveTo>
                    <a:cubicBezTo>
                      <a:pt x="1881" y="0"/>
                      <a:pt x="1792" y="3"/>
                      <a:pt x="1703" y="9"/>
                    </a:cubicBezTo>
                    <a:cubicBezTo>
                      <a:pt x="3299" y="890"/>
                      <a:pt x="4120" y="2712"/>
                      <a:pt x="3727" y="4486"/>
                    </a:cubicBezTo>
                    <a:cubicBezTo>
                      <a:pt x="3335" y="6260"/>
                      <a:pt x="1811" y="7557"/>
                      <a:pt x="1" y="7677"/>
                    </a:cubicBezTo>
                    <a:cubicBezTo>
                      <a:pt x="621" y="8020"/>
                      <a:pt x="1300" y="8187"/>
                      <a:pt x="1973" y="8187"/>
                    </a:cubicBezTo>
                    <a:cubicBezTo>
                      <a:pt x="3005" y="8187"/>
                      <a:pt x="4026" y="7795"/>
                      <a:pt x="4811" y="7045"/>
                    </a:cubicBezTo>
                    <a:cubicBezTo>
                      <a:pt x="6109" y="5807"/>
                      <a:pt x="6442" y="3867"/>
                      <a:pt x="5632" y="2259"/>
                    </a:cubicBezTo>
                    <a:cubicBezTo>
                      <a:pt x="4934" y="874"/>
                      <a:pt x="3512" y="0"/>
                      <a:pt x="19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8" name="Google Shape;2538;p45"/>
              <p:cNvSpPr/>
              <p:nvPr/>
            </p:nvSpPr>
            <p:spPr>
              <a:xfrm>
                <a:off x="4391600" y="2790500"/>
                <a:ext cx="53025" cy="70225"/>
              </a:xfrm>
              <a:custGeom>
                <a:avLst/>
                <a:gdLst/>
                <a:ahLst/>
                <a:cxnLst/>
                <a:rect l="l" t="t" r="r" b="b"/>
                <a:pathLst>
                  <a:path w="2121" h="2809" extrusionOk="0">
                    <a:moveTo>
                      <a:pt x="961" y="0"/>
                    </a:moveTo>
                    <a:cubicBezTo>
                      <a:pt x="930" y="0"/>
                      <a:pt x="900" y="2"/>
                      <a:pt x="870" y="7"/>
                    </a:cubicBezTo>
                    <a:cubicBezTo>
                      <a:pt x="346" y="78"/>
                      <a:pt x="1" y="757"/>
                      <a:pt x="96" y="1531"/>
                    </a:cubicBezTo>
                    <a:cubicBezTo>
                      <a:pt x="198" y="2267"/>
                      <a:pt x="666" y="2809"/>
                      <a:pt x="1162" y="2809"/>
                    </a:cubicBezTo>
                    <a:cubicBezTo>
                      <a:pt x="1188" y="2809"/>
                      <a:pt x="1213" y="2807"/>
                      <a:pt x="1239" y="2805"/>
                    </a:cubicBezTo>
                    <a:cubicBezTo>
                      <a:pt x="1763" y="2733"/>
                      <a:pt x="2120" y="2043"/>
                      <a:pt x="2013" y="1281"/>
                    </a:cubicBezTo>
                    <a:cubicBezTo>
                      <a:pt x="1923" y="540"/>
                      <a:pt x="1453"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9" name="Google Shape;2539;p45"/>
              <p:cNvSpPr/>
              <p:nvPr/>
            </p:nvSpPr>
            <p:spPr>
              <a:xfrm>
                <a:off x="4428225" y="2688325"/>
                <a:ext cx="54800" cy="39300"/>
              </a:xfrm>
              <a:custGeom>
                <a:avLst/>
                <a:gdLst/>
                <a:ahLst/>
                <a:cxnLst/>
                <a:rect l="l" t="t" r="r" b="b"/>
                <a:pathLst>
                  <a:path w="2192" h="1572" extrusionOk="0">
                    <a:moveTo>
                      <a:pt x="1565" y="1"/>
                    </a:moveTo>
                    <a:cubicBezTo>
                      <a:pt x="1298" y="1"/>
                      <a:pt x="989" y="47"/>
                      <a:pt x="727" y="212"/>
                    </a:cubicBezTo>
                    <a:cubicBezTo>
                      <a:pt x="119" y="593"/>
                      <a:pt x="0" y="1486"/>
                      <a:pt x="0" y="1486"/>
                    </a:cubicBezTo>
                    <a:cubicBezTo>
                      <a:pt x="0" y="1486"/>
                      <a:pt x="280" y="1572"/>
                      <a:pt x="633" y="1572"/>
                    </a:cubicBezTo>
                    <a:cubicBezTo>
                      <a:pt x="898" y="1572"/>
                      <a:pt x="1205" y="1524"/>
                      <a:pt x="1465" y="1355"/>
                    </a:cubicBezTo>
                    <a:cubicBezTo>
                      <a:pt x="2072" y="962"/>
                      <a:pt x="2191" y="81"/>
                      <a:pt x="2191" y="81"/>
                    </a:cubicBezTo>
                    <a:cubicBezTo>
                      <a:pt x="2191" y="81"/>
                      <a:pt x="1915" y="1"/>
                      <a:pt x="1565" y="1"/>
                    </a:cubicBezTo>
                    <a:close/>
                  </a:path>
                </a:pathLst>
              </a:custGeom>
              <a:solidFill>
                <a:srgbClr val="7CA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0" name="Google Shape;2540;p45"/>
              <p:cNvSpPr/>
              <p:nvPr/>
            </p:nvSpPr>
            <p:spPr>
              <a:xfrm>
                <a:off x="4433275" y="2693925"/>
                <a:ext cx="43775" cy="28300"/>
              </a:xfrm>
              <a:custGeom>
                <a:avLst/>
                <a:gdLst/>
                <a:ahLst/>
                <a:cxnLst/>
                <a:rect l="l" t="t" r="r" b="b"/>
                <a:pathLst>
                  <a:path w="1751" h="1132" fill="none" extrusionOk="0">
                    <a:moveTo>
                      <a:pt x="1" y="1131"/>
                    </a:moveTo>
                    <a:lnTo>
                      <a:pt x="1751" y="0"/>
                    </a:lnTo>
                  </a:path>
                </a:pathLst>
              </a:custGeom>
              <a:noFill/>
              <a:ln w="4475" cap="rnd" cmpd="sng">
                <a:solidFill>
                  <a:srgbClr val="96BF1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1" name="Google Shape;2541;p45"/>
              <p:cNvSpPr/>
              <p:nvPr/>
            </p:nvSpPr>
            <p:spPr>
              <a:xfrm>
                <a:off x="4442500" y="2716525"/>
                <a:ext cx="11050" cy="3300"/>
              </a:xfrm>
              <a:custGeom>
                <a:avLst/>
                <a:gdLst/>
                <a:ahLst/>
                <a:cxnLst/>
                <a:rect l="l" t="t" r="r" b="b"/>
                <a:pathLst>
                  <a:path w="442" h="132" fill="none" extrusionOk="0">
                    <a:moveTo>
                      <a:pt x="1" y="1"/>
                    </a:moveTo>
                    <a:lnTo>
                      <a:pt x="441" y="132"/>
                    </a:lnTo>
                  </a:path>
                </a:pathLst>
              </a:custGeom>
              <a:noFill/>
              <a:ln w="4475" cap="rnd" cmpd="sng">
                <a:solidFill>
                  <a:srgbClr val="96BF1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2" name="Google Shape;2542;p45"/>
              <p:cNvSpPr/>
              <p:nvPr/>
            </p:nvSpPr>
            <p:spPr>
              <a:xfrm>
                <a:off x="4449350" y="2698975"/>
                <a:ext cx="5100" cy="12825"/>
              </a:xfrm>
              <a:custGeom>
                <a:avLst/>
                <a:gdLst/>
                <a:ahLst/>
                <a:cxnLst/>
                <a:rect l="l" t="t" r="r" b="b"/>
                <a:pathLst>
                  <a:path w="204" h="513" fill="none" extrusionOk="0">
                    <a:moveTo>
                      <a:pt x="1" y="512"/>
                    </a:moveTo>
                    <a:lnTo>
                      <a:pt x="203" y="0"/>
                    </a:lnTo>
                  </a:path>
                </a:pathLst>
              </a:custGeom>
              <a:noFill/>
              <a:ln w="4475" cap="rnd" cmpd="sng">
                <a:solidFill>
                  <a:srgbClr val="96BF1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3" name="Google Shape;2543;p45"/>
              <p:cNvSpPr/>
              <p:nvPr/>
            </p:nvSpPr>
            <p:spPr>
              <a:xfrm>
                <a:off x="4463350" y="2703150"/>
                <a:ext cx="9850" cy="1800"/>
              </a:xfrm>
              <a:custGeom>
                <a:avLst/>
                <a:gdLst/>
                <a:ahLst/>
                <a:cxnLst/>
                <a:rect l="l" t="t" r="r" b="b"/>
                <a:pathLst>
                  <a:path w="394" h="72" fill="none" extrusionOk="0">
                    <a:moveTo>
                      <a:pt x="0" y="0"/>
                    </a:moveTo>
                    <a:lnTo>
                      <a:pt x="393" y="72"/>
                    </a:lnTo>
                  </a:path>
                </a:pathLst>
              </a:custGeom>
              <a:noFill/>
              <a:ln w="4475" cap="rnd" cmpd="sng">
                <a:solidFill>
                  <a:srgbClr val="96BF1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4" name="Google Shape;2544;p45"/>
              <p:cNvSpPr/>
              <p:nvPr/>
            </p:nvSpPr>
            <p:spPr>
              <a:xfrm>
                <a:off x="4100500" y="2769225"/>
                <a:ext cx="5075" cy="32750"/>
              </a:xfrm>
              <a:custGeom>
                <a:avLst/>
                <a:gdLst/>
                <a:ahLst/>
                <a:cxnLst/>
                <a:rect l="l" t="t" r="r" b="b"/>
                <a:pathLst>
                  <a:path w="203" h="1310" fill="none" extrusionOk="0">
                    <a:moveTo>
                      <a:pt x="203" y="1310"/>
                    </a:moveTo>
                    <a:cubicBezTo>
                      <a:pt x="24" y="893"/>
                      <a:pt x="1" y="429"/>
                      <a:pt x="131" y="0"/>
                    </a:cubicBezTo>
                  </a:path>
                </a:pathLst>
              </a:custGeom>
              <a:noFill/>
              <a:ln w="13400" cap="rnd" cmpd="sng">
                <a:solidFill>
                  <a:srgbClr val="96BF1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5" name="Google Shape;2545;p45"/>
              <p:cNvSpPr/>
              <p:nvPr/>
            </p:nvSpPr>
            <p:spPr>
              <a:xfrm>
                <a:off x="4045125" y="2789725"/>
                <a:ext cx="185775" cy="166275"/>
              </a:xfrm>
              <a:custGeom>
                <a:avLst/>
                <a:gdLst/>
                <a:ahLst/>
                <a:cxnLst/>
                <a:rect l="l" t="t" r="r" b="b"/>
                <a:pathLst>
                  <a:path w="7431" h="6651" extrusionOk="0">
                    <a:moveTo>
                      <a:pt x="3718" y="1"/>
                    </a:moveTo>
                    <a:cubicBezTo>
                      <a:pt x="2787" y="1"/>
                      <a:pt x="1861" y="389"/>
                      <a:pt x="1203" y="1145"/>
                    </a:cubicBezTo>
                    <a:cubicBezTo>
                      <a:pt x="1" y="2538"/>
                      <a:pt x="144" y="4633"/>
                      <a:pt x="1537" y="5836"/>
                    </a:cubicBezTo>
                    <a:cubicBezTo>
                      <a:pt x="2170" y="6382"/>
                      <a:pt x="2947" y="6651"/>
                      <a:pt x="3720" y="6651"/>
                    </a:cubicBezTo>
                    <a:cubicBezTo>
                      <a:pt x="4649" y="6651"/>
                      <a:pt x="5572" y="6263"/>
                      <a:pt x="6228" y="5503"/>
                    </a:cubicBezTo>
                    <a:cubicBezTo>
                      <a:pt x="7430" y="4109"/>
                      <a:pt x="7276" y="2014"/>
                      <a:pt x="5895" y="811"/>
                    </a:cubicBezTo>
                    <a:cubicBezTo>
                      <a:pt x="5264" y="267"/>
                      <a:pt x="4489" y="1"/>
                      <a:pt x="371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6" name="Google Shape;2546;p45"/>
              <p:cNvSpPr/>
              <p:nvPr/>
            </p:nvSpPr>
            <p:spPr>
              <a:xfrm>
                <a:off x="4097825" y="2789850"/>
                <a:ext cx="131000" cy="166275"/>
              </a:xfrm>
              <a:custGeom>
                <a:avLst/>
                <a:gdLst/>
                <a:ahLst/>
                <a:cxnLst/>
                <a:rect l="l" t="t" r="r" b="b"/>
                <a:pathLst>
                  <a:path w="5240" h="6651" extrusionOk="0">
                    <a:moveTo>
                      <a:pt x="1627" y="0"/>
                    </a:moveTo>
                    <a:cubicBezTo>
                      <a:pt x="1550" y="0"/>
                      <a:pt x="1472" y="3"/>
                      <a:pt x="1393" y="9"/>
                    </a:cubicBezTo>
                    <a:cubicBezTo>
                      <a:pt x="2679" y="711"/>
                      <a:pt x="3346" y="2199"/>
                      <a:pt x="3025" y="3640"/>
                    </a:cubicBezTo>
                    <a:cubicBezTo>
                      <a:pt x="2703" y="5081"/>
                      <a:pt x="1477" y="6140"/>
                      <a:pt x="0" y="6236"/>
                    </a:cubicBezTo>
                    <a:cubicBezTo>
                      <a:pt x="505" y="6514"/>
                      <a:pt x="1059" y="6650"/>
                      <a:pt x="1609" y="6650"/>
                    </a:cubicBezTo>
                    <a:cubicBezTo>
                      <a:pt x="2446" y="6650"/>
                      <a:pt x="3273" y="6335"/>
                      <a:pt x="3906" y="5724"/>
                    </a:cubicBezTo>
                    <a:cubicBezTo>
                      <a:pt x="4965" y="4712"/>
                      <a:pt x="5239" y="3140"/>
                      <a:pt x="4584" y="1830"/>
                    </a:cubicBezTo>
                    <a:cubicBezTo>
                      <a:pt x="4013" y="710"/>
                      <a:pt x="2871" y="0"/>
                      <a:pt x="162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7" name="Google Shape;2547;p45"/>
              <p:cNvSpPr/>
              <p:nvPr/>
            </p:nvSpPr>
            <p:spPr>
              <a:xfrm>
                <a:off x="4071925" y="2842025"/>
                <a:ext cx="42875" cy="57125"/>
              </a:xfrm>
              <a:custGeom>
                <a:avLst/>
                <a:gdLst/>
                <a:ahLst/>
                <a:cxnLst/>
                <a:rect l="l" t="t" r="r" b="b"/>
                <a:pathLst>
                  <a:path w="1715" h="2285" extrusionOk="0">
                    <a:moveTo>
                      <a:pt x="779" y="0"/>
                    </a:moveTo>
                    <a:cubicBezTo>
                      <a:pt x="754" y="0"/>
                      <a:pt x="729" y="2"/>
                      <a:pt x="703" y="5"/>
                    </a:cubicBezTo>
                    <a:cubicBezTo>
                      <a:pt x="274" y="53"/>
                      <a:pt x="1" y="601"/>
                      <a:pt x="84" y="1244"/>
                    </a:cubicBezTo>
                    <a:cubicBezTo>
                      <a:pt x="162" y="1838"/>
                      <a:pt x="526" y="2285"/>
                      <a:pt x="936" y="2285"/>
                    </a:cubicBezTo>
                    <a:cubicBezTo>
                      <a:pt x="962" y="2285"/>
                      <a:pt x="987" y="2283"/>
                      <a:pt x="1013" y="2279"/>
                    </a:cubicBezTo>
                    <a:cubicBezTo>
                      <a:pt x="1441" y="2220"/>
                      <a:pt x="1715" y="1672"/>
                      <a:pt x="1644" y="1041"/>
                    </a:cubicBezTo>
                    <a:cubicBezTo>
                      <a:pt x="1554" y="447"/>
                      <a:pt x="1189" y="0"/>
                      <a:pt x="77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8" name="Google Shape;2548;p45"/>
              <p:cNvSpPr/>
              <p:nvPr/>
            </p:nvSpPr>
            <p:spPr>
              <a:xfrm>
                <a:off x="4101700" y="2759125"/>
                <a:ext cx="44375" cy="32100"/>
              </a:xfrm>
              <a:custGeom>
                <a:avLst/>
                <a:gdLst/>
                <a:ahLst/>
                <a:cxnLst/>
                <a:rect l="l" t="t" r="r" b="b"/>
                <a:pathLst>
                  <a:path w="1775" h="1284" extrusionOk="0">
                    <a:moveTo>
                      <a:pt x="1257" y="1"/>
                    </a:moveTo>
                    <a:cubicBezTo>
                      <a:pt x="1041" y="1"/>
                      <a:pt x="793" y="40"/>
                      <a:pt x="584" y="178"/>
                    </a:cubicBezTo>
                    <a:cubicBezTo>
                      <a:pt x="95" y="500"/>
                      <a:pt x="0" y="1214"/>
                      <a:pt x="0" y="1214"/>
                    </a:cubicBezTo>
                    <a:cubicBezTo>
                      <a:pt x="0" y="1214"/>
                      <a:pt x="230" y="1284"/>
                      <a:pt x="517" y="1284"/>
                    </a:cubicBezTo>
                    <a:cubicBezTo>
                      <a:pt x="733" y="1284"/>
                      <a:pt x="982" y="1245"/>
                      <a:pt x="1191" y="1107"/>
                    </a:cubicBezTo>
                    <a:cubicBezTo>
                      <a:pt x="1679" y="785"/>
                      <a:pt x="1774" y="71"/>
                      <a:pt x="1774" y="71"/>
                    </a:cubicBezTo>
                    <a:cubicBezTo>
                      <a:pt x="1774" y="71"/>
                      <a:pt x="1545" y="1"/>
                      <a:pt x="1257" y="1"/>
                    </a:cubicBezTo>
                    <a:close/>
                  </a:path>
                </a:pathLst>
              </a:custGeom>
              <a:solidFill>
                <a:srgbClr val="7CA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9" name="Google Shape;2549;p45"/>
              <p:cNvSpPr/>
              <p:nvPr/>
            </p:nvSpPr>
            <p:spPr>
              <a:xfrm>
                <a:off x="4105850" y="2763850"/>
                <a:ext cx="35750" cy="22950"/>
              </a:xfrm>
              <a:custGeom>
                <a:avLst/>
                <a:gdLst/>
                <a:ahLst/>
                <a:cxnLst/>
                <a:rect l="l" t="t" r="r" b="b"/>
                <a:pathLst>
                  <a:path w="1430" h="918" fill="none" extrusionOk="0">
                    <a:moveTo>
                      <a:pt x="1" y="918"/>
                    </a:moveTo>
                    <a:lnTo>
                      <a:pt x="1430" y="1"/>
                    </a:lnTo>
                  </a:path>
                </a:pathLst>
              </a:custGeom>
              <a:noFill/>
              <a:ln w="4475" cap="rnd" cmpd="sng">
                <a:solidFill>
                  <a:srgbClr val="96BF1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0" name="Google Shape;2550;p45"/>
              <p:cNvSpPr/>
              <p:nvPr/>
            </p:nvSpPr>
            <p:spPr>
              <a:xfrm>
                <a:off x="4113300" y="2782025"/>
                <a:ext cx="8950" cy="2700"/>
              </a:xfrm>
              <a:custGeom>
                <a:avLst/>
                <a:gdLst/>
                <a:ahLst/>
                <a:cxnLst/>
                <a:rect l="l" t="t" r="r" b="b"/>
                <a:pathLst>
                  <a:path w="358" h="108" fill="none" extrusionOk="0">
                    <a:moveTo>
                      <a:pt x="0" y="0"/>
                    </a:moveTo>
                    <a:lnTo>
                      <a:pt x="358" y="107"/>
                    </a:lnTo>
                  </a:path>
                </a:pathLst>
              </a:custGeom>
              <a:noFill/>
              <a:ln w="4475" cap="rnd" cmpd="sng">
                <a:solidFill>
                  <a:srgbClr val="96BF1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1" name="Google Shape;2551;p45"/>
              <p:cNvSpPr/>
              <p:nvPr/>
            </p:nvSpPr>
            <p:spPr>
              <a:xfrm>
                <a:off x="4118950" y="2767725"/>
                <a:ext cx="3900" cy="10750"/>
              </a:xfrm>
              <a:custGeom>
                <a:avLst/>
                <a:gdLst/>
                <a:ahLst/>
                <a:cxnLst/>
                <a:rect l="l" t="t" r="r" b="b"/>
                <a:pathLst>
                  <a:path w="156" h="430" fill="none" extrusionOk="0">
                    <a:moveTo>
                      <a:pt x="1" y="429"/>
                    </a:moveTo>
                    <a:lnTo>
                      <a:pt x="155" y="1"/>
                    </a:lnTo>
                  </a:path>
                </a:pathLst>
              </a:custGeom>
              <a:noFill/>
              <a:ln w="4475" cap="rnd" cmpd="sng">
                <a:solidFill>
                  <a:srgbClr val="96BF1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2" name="Google Shape;2552;p45"/>
              <p:cNvSpPr/>
              <p:nvPr/>
            </p:nvSpPr>
            <p:spPr>
              <a:xfrm>
                <a:off x="4130275" y="2771000"/>
                <a:ext cx="8050" cy="1825"/>
              </a:xfrm>
              <a:custGeom>
                <a:avLst/>
                <a:gdLst/>
                <a:ahLst/>
                <a:cxnLst/>
                <a:rect l="l" t="t" r="r" b="b"/>
                <a:pathLst>
                  <a:path w="322" h="73" fill="none" extrusionOk="0">
                    <a:moveTo>
                      <a:pt x="0" y="1"/>
                    </a:moveTo>
                    <a:lnTo>
                      <a:pt x="322" y="72"/>
                    </a:lnTo>
                  </a:path>
                </a:pathLst>
              </a:custGeom>
              <a:noFill/>
              <a:ln w="4475" cap="rnd" cmpd="sng">
                <a:solidFill>
                  <a:srgbClr val="96BF1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3" name="Google Shape;2553;p45"/>
              <p:cNvSpPr/>
              <p:nvPr/>
            </p:nvSpPr>
            <p:spPr>
              <a:xfrm>
                <a:off x="4122825" y="3025800"/>
                <a:ext cx="5075" cy="32775"/>
              </a:xfrm>
              <a:custGeom>
                <a:avLst/>
                <a:gdLst/>
                <a:ahLst/>
                <a:cxnLst/>
                <a:rect l="l" t="t" r="r" b="b"/>
                <a:pathLst>
                  <a:path w="203" h="1311" fill="none" extrusionOk="0">
                    <a:moveTo>
                      <a:pt x="203" y="1310"/>
                    </a:moveTo>
                    <a:cubicBezTo>
                      <a:pt x="24" y="893"/>
                      <a:pt x="0" y="429"/>
                      <a:pt x="131" y="0"/>
                    </a:cubicBezTo>
                  </a:path>
                </a:pathLst>
              </a:custGeom>
              <a:noFill/>
              <a:ln w="13400" cap="rnd" cmpd="sng">
                <a:solidFill>
                  <a:srgbClr val="96BF1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4" name="Google Shape;2554;p45"/>
              <p:cNvSpPr/>
              <p:nvPr/>
            </p:nvSpPr>
            <p:spPr>
              <a:xfrm>
                <a:off x="4067175" y="3046200"/>
                <a:ext cx="186350" cy="166800"/>
              </a:xfrm>
              <a:custGeom>
                <a:avLst/>
                <a:gdLst/>
                <a:ahLst/>
                <a:cxnLst/>
                <a:rect l="l" t="t" r="r" b="b"/>
                <a:pathLst>
                  <a:path w="7454" h="6672" extrusionOk="0">
                    <a:moveTo>
                      <a:pt x="3717" y="1"/>
                    </a:moveTo>
                    <a:cubicBezTo>
                      <a:pt x="2785" y="1"/>
                      <a:pt x="1859" y="389"/>
                      <a:pt x="1203" y="1149"/>
                    </a:cubicBezTo>
                    <a:cubicBezTo>
                      <a:pt x="0" y="2542"/>
                      <a:pt x="155" y="4649"/>
                      <a:pt x="1536" y="5852"/>
                    </a:cubicBezTo>
                    <a:cubicBezTo>
                      <a:pt x="2167" y="6402"/>
                      <a:pt x="2946" y="6672"/>
                      <a:pt x="3720" y="6672"/>
                    </a:cubicBezTo>
                    <a:cubicBezTo>
                      <a:pt x="4654" y="6672"/>
                      <a:pt x="5581" y="6280"/>
                      <a:pt x="6239" y="5519"/>
                    </a:cubicBezTo>
                    <a:cubicBezTo>
                      <a:pt x="7453" y="4126"/>
                      <a:pt x="7299" y="2018"/>
                      <a:pt x="5906" y="816"/>
                    </a:cubicBezTo>
                    <a:cubicBezTo>
                      <a:pt x="5273" y="269"/>
                      <a:pt x="4493" y="1"/>
                      <a:pt x="371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5" name="Google Shape;2555;p45"/>
              <p:cNvSpPr/>
              <p:nvPr/>
            </p:nvSpPr>
            <p:spPr>
              <a:xfrm>
                <a:off x="4120150" y="3046175"/>
                <a:ext cx="131000" cy="166825"/>
              </a:xfrm>
              <a:custGeom>
                <a:avLst/>
                <a:gdLst/>
                <a:ahLst/>
                <a:cxnLst/>
                <a:rect l="l" t="t" r="r" b="b"/>
                <a:pathLst>
                  <a:path w="5240" h="6673" extrusionOk="0">
                    <a:moveTo>
                      <a:pt x="1601" y="1"/>
                    </a:moveTo>
                    <a:cubicBezTo>
                      <a:pt x="1532" y="1"/>
                      <a:pt x="1463" y="3"/>
                      <a:pt x="1393" y="7"/>
                    </a:cubicBezTo>
                    <a:cubicBezTo>
                      <a:pt x="2691" y="721"/>
                      <a:pt x="3358" y="2210"/>
                      <a:pt x="3036" y="3662"/>
                    </a:cubicBezTo>
                    <a:cubicBezTo>
                      <a:pt x="2715" y="5103"/>
                      <a:pt x="1477" y="6163"/>
                      <a:pt x="0" y="6258"/>
                    </a:cubicBezTo>
                    <a:cubicBezTo>
                      <a:pt x="505" y="6536"/>
                      <a:pt x="1059" y="6673"/>
                      <a:pt x="1609" y="6673"/>
                    </a:cubicBezTo>
                    <a:cubicBezTo>
                      <a:pt x="2447" y="6673"/>
                      <a:pt x="3278" y="6357"/>
                      <a:pt x="3917" y="5746"/>
                    </a:cubicBezTo>
                    <a:cubicBezTo>
                      <a:pt x="4965" y="4734"/>
                      <a:pt x="5239" y="3150"/>
                      <a:pt x="4584" y="1852"/>
                    </a:cubicBezTo>
                    <a:cubicBezTo>
                      <a:pt x="4020" y="713"/>
                      <a:pt x="2856" y="1"/>
                      <a:pt x="16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6" name="Google Shape;2556;p45"/>
              <p:cNvSpPr/>
              <p:nvPr/>
            </p:nvSpPr>
            <p:spPr>
              <a:xfrm>
                <a:off x="4093950" y="3098650"/>
                <a:ext cx="43175" cy="57325"/>
              </a:xfrm>
              <a:custGeom>
                <a:avLst/>
                <a:gdLst/>
                <a:ahLst/>
                <a:cxnLst/>
                <a:rect l="l" t="t" r="r" b="b"/>
                <a:pathLst>
                  <a:path w="1727" h="2293" extrusionOk="0">
                    <a:moveTo>
                      <a:pt x="776" y="0"/>
                    </a:moveTo>
                    <a:cubicBezTo>
                      <a:pt x="755" y="0"/>
                      <a:pt x="735" y="1"/>
                      <a:pt x="715" y="3"/>
                    </a:cubicBezTo>
                    <a:cubicBezTo>
                      <a:pt x="286" y="51"/>
                      <a:pt x="1" y="611"/>
                      <a:pt x="84" y="1242"/>
                    </a:cubicBezTo>
                    <a:cubicBezTo>
                      <a:pt x="163" y="1854"/>
                      <a:pt x="544" y="2293"/>
                      <a:pt x="951" y="2293"/>
                    </a:cubicBezTo>
                    <a:cubicBezTo>
                      <a:pt x="971" y="2293"/>
                      <a:pt x="992" y="2292"/>
                      <a:pt x="1013" y="2289"/>
                    </a:cubicBezTo>
                    <a:cubicBezTo>
                      <a:pt x="1453" y="2242"/>
                      <a:pt x="1727" y="1670"/>
                      <a:pt x="1644" y="1051"/>
                    </a:cubicBezTo>
                    <a:cubicBezTo>
                      <a:pt x="1564" y="450"/>
                      <a:pt x="1182" y="0"/>
                      <a:pt x="7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7" name="Google Shape;2557;p45"/>
              <p:cNvSpPr/>
              <p:nvPr/>
            </p:nvSpPr>
            <p:spPr>
              <a:xfrm>
                <a:off x="4123725" y="3015725"/>
                <a:ext cx="44675" cy="32100"/>
              </a:xfrm>
              <a:custGeom>
                <a:avLst/>
                <a:gdLst/>
                <a:ahLst/>
                <a:cxnLst/>
                <a:rect l="l" t="t" r="r" b="b"/>
                <a:pathLst>
                  <a:path w="1787" h="1284" extrusionOk="0">
                    <a:moveTo>
                      <a:pt x="1274" y="0"/>
                    </a:moveTo>
                    <a:cubicBezTo>
                      <a:pt x="1059" y="0"/>
                      <a:pt x="810" y="39"/>
                      <a:pt x="596" y="177"/>
                    </a:cubicBezTo>
                    <a:cubicBezTo>
                      <a:pt x="107" y="499"/>
                      <a:pt x="0" y="1213"/>
                      <a:pt x="0" y="1213"/>
                    </a:cubicBezTo>
                    <a:cubicBezTo>
                      <a:pt x="0" y="1213"/>
                      <a:pt x="230" y="1283"/>
                      <a:pt x="517" y="1283"/>
                    </a:cubicBezTo>
                    <a:cubicBezTo>
                      <a:pt x="733" y="1283"/>
                      <a:pt x="982" y="1244"/>
                      <a:pt x="1191" y="1106"/>
                    </a:cubicBezTo>
                    <a:cubicBezTo>
                      <a:pt x="1691" y="784"/>
                      <a:pt x="1786" y="70"/>
                      <a:pt x="1786" y="70"/>
                    </a:cubicBezTo>
                    <a:cubicBezTo>
                      <a:pt x="1786" y="70"/>
                      <a:pt x="1561" y="0"/>
                      <a:pt x="1274" y="0"/>
                    </a:cubicBezTo>
                    <a:close/>
                  </a:path>
                </a:pathLst>
              </a:custGeom>
              <a:solidFill>
                <a:srgbClr val="7CA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8" name="Google Shape;2558;p45"/>
              <p:cNvSpPr/>
              <p:nvPr/>
            </p:nvSpPr>
            <p:spPr>
              <a:xfrm>
                <a:off x="4127875" y="3020450"/>
                <a:ext cx="36050" cy="22925"/>
              </a:xfrm>
              <a:custGeom>
                <a:avLst/>
                <a:gdLst/>
                <a:ahLst/>
                <a:cxnLst/>
                <a:rect l="l" t="t" r="r" b="b"/>
                <a:pathLst>
                  <a:path w="1442" h="917" fill="none" extrusionOk="0">
                    <a:moveTo>
                      <a:pt x="1" y="917"/>
                    </a:moveTo>
                    <a:lnTo>
                      <a:pt x="1442" y="0"/>
                    </a:lnTo>
                  </a:path>
                </a:pathLst>
              </a:custGeom>
              <a:noFill/>
              <a:ln w="4475" cap="rnd" cmpd="sng">
                <a:solidFill>
                  <a:srgbClr val="96BF1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9" name="Google Shape;2559;p45"/>
              <p:cNvSpPr/>
              <p:nvPr/>
            </p:nvSpPr>
            <p:spPr>
              <a:xfrm>
                <a:off x="4135325" y="3038600"/>
                <a:ext cx="9250" cy="2700"/>
              </a:xfrm>
              <a:custGeom>
                <a:avLst/>
                <a:gdLst/>
                <a:ahLst/>
                <a:cxnLst/>
                <a:rect l="l" t="t" r="r" b="b"/>
                <a:pathLst>
                  <a:path w="370" h="108" fill="none" extrusionOk="0">
                    <a:moveTo>
                      <a:pt x="1" y="0"/>
                    </a:moveTo>
                    <a:lnTo>
                      <a:pt x="370" y="108"/>
                    </a:lnTo>
                  </a:path>
                </a:pathLst>
              </a:custGeom>
              <a:noFill/>
              <a:ln w="4475" cap="rnd" cmpd="sng">
                <a:solidFill>
                  <a:srgbClr val="96BF1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0" name="Google Shape;2560;p45"/>
              <p:cNvSpPr/>
              <p:nvPr/>
            </p:nvSpPr>
            <p:spPr>
              <a:xfrm>
                <a:off x="4141275" y="3024300"/>
                <a:ext cx="3900" cy="10450"/>
              </a:xfrm>
              <a:custGeom>
                <a:avLst/>
                <a:gdLst/>
                <a:ahLst/>
                <a:cxnLst/>
                <a:rect l="l" t="t" r="r" b="b"/>
                <a:pathLst>
                  <a:path w="156" h="418" fill="none" extrusionOk="0">
                    <a:moveTo>
                      <a:pt x="1" y="418"/>
                    </a:moveTo>
                    <a:lnTo>
                      <a:pt x="155" y="1"/>
                    </a:lnTo>
                  </a:path>
                </a:pathLst>
              </a:custGeom>
              <a:noFill/>
              <a:ln w="4475" cap="rnd" cmpd="sng">
                <a:solidFill>
                  <a:srgbClr val="96BF1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1" name="Google Shape;2561;p45"/>
              <p:cNvSpPr/>
              <p:nvPr/>
            </p:nvSpPr>
            <p:spPr>
              <a:xfrm>
                <a:off x="4152300" y="3027575"/>
                <a:ext cx="8350" cy="1825"/>
              </a:xfrm>
              <a:custGeom>
                <a:avLst/>
                <a:gdLst/>
                <a:ahLst/>
                <a:cxnLst/>
                <a:rect l="l" t="t" r="r" b="b"/>
                <a:pathLst>
                  <a:path w="334" h="73" fill="none" extrusionOk="0">
                    <a:moveTo>
                      <a:pt x="0" y="1"/>
                    </a:moveTo>
                    <a:lnTo>
                      <a:pt x="334" y="72"/>
                    </a:lnTo>
                  </a:path>
                </a:pathLst>
              </a:custGeom>
              <a:noFill/>
              <a:ln w="4475" cap="rnd" cmpd="sng">
                <a:solidFill>
                  <a:srgbClr val="96BF1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2" name="Google Shape;2562;p45"/>
              <p:cNvSpPr/>
              <p:nvPr/>
            </p:nvSpPr>
            <p:spPr>
              <a:xfrm>
                <a:off x="3868625" y="1978950"/>
                <a:ext cx="6275" cy="40200"/>
              </a:xfrm>
              <a:custGeom>
                <a:avLst/>
                <a:gdLst/>
                <a:ahLst/>
                <a:cxnLst/>
                <a:rect l="l" t="t" r="r" b="b"/>
                <a:pathLst>
                  <a:path w="251" h="1608" fill="none" extrusionOk="0">
                    <a:moveTo>
                      <a:pt x="251" y="1608"/>
                    </a:moveTo>
                    <a:cubicBezTo>
                      <a:pt x="36" y="1096"/>
                      <a:pt x="1" y="524"/>
                      <a:pt x="167" y="0"/>
                    </a:cubicBezTo>
                  </a:path>
                </a:pathLst>
              </a:custGeom>
              <a:noFill/>
              <a:ln w="13400" cap="rnd" cmpd="sng">
                <a:solidFill>
                  <a:srgbClr val="96BF1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3" name="Google Shape;2563;p45"/>
              <p:cNvSpPr/>
              <p:nvPr/>
            </p:nvSpPr>
            <p:spPr>
              <a:xfrm>
                <a:off x="3800475" y="2004075"/>
                <a:ext cx="228600" cy="204550"/>
              </a:xfrm>
              <a:custGeom>
                <a:avLst/>
                <a:gdLst/>
                <a:ahLst/>
                <a:cxnLst/>
                <a:rect l="l" t="t" r="r" b="b"/>
                <a:pathLst>
                  <a:path w="9144" h="8182" extrusionOk="0">
                    <a:moveTo>
                      <a:pt x="4574" y="1"/>
                    </a:moveTo>
                    <a:cubicBezTo>
                      <a:pt x="3426" y="1"/>
                      <a:pt x="2285" y="480"/>
                      <a:pt x="1476" y="1412"/>
                    </a:cubicBezTo>
                    <a:cubicBezTo>
                      <a:pt x="0" y="3127"/>
                      <a:pt x="191" y="5710"/>
                      <a:pt x="1893" y="7187"/>
                    </a:cubicBezTo>
                    <a:cubicBezTo>
                      <a:pt x="2669" y="7855"/>
                      <a:pt x="3622" y="8181"/>
                      <a:pt x="4570" y="8181"/>
                    </a:cubicBezTo>
                    <a:cubicBezTo>
                      <a:pt x="5718" y="8181"/>
                      <a:pt x="6859" y="7702"/>
                      <a:pt x="7668" y="6770"/>
                    </a:cubicBezTo>
                    <a:cubicBezTo>
                      <a:pt x="9144" y="5067"/>
                      <a:pt x="8954" y="2472"/>
                      <a:pt x="7251" y="996"/>
                    </a:cubicBezTo>
                    <a:cubicBezTo>
                      <a:pt x="6475" y="328"/>
                      <a:pt x="5522" y="1"/>
                      <a:pt x="457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4" name="Google Shape;2564;p45"/>
              <p:cNvSpPr/>
              <p:nvPr/>
            </p:nvSpPr>
            <p:spPr>
              <a:xfrm>
                <a:off x="3865350" y="2004025"/>
                <a:ext cx="161050" cy="204675"/>
              </a:xfrm>
              <a:custGeom>
                <a:avLst/>
                <a:gdLst/>
                <a:ahLst/>
                <a:cxnLst/>
                <a:rect l="l" t="t" r="r" b="b"/>
                <a:pathLst>
                  <a:path w="6442" h="8187" extrusionOk="0">
                    <a:moveTo>
                      <a:pt x="1981" y="1"/>
                    </a:moveTo>
                    <a:cubicBezTo>
                      <a:pt x="1893" y="1"/>
                      <a:pt x="1804" y="4"/>
                      <a:pt x="1715" y="9"/>
                    </a:cubicBezTo>
                    <a:cubicBezTo>
                      <a:pt x="3299" y="890"/>
                      <a:pt x="4120" y="2712"/>
                      <a:pt x="3727" y="4486"/>
                    </a:cubicBezTo>
                    <a:cubicBezTo>
                      <a:pt x="3334" y="6260"/>
                      <a:pt x="1810" y="7558"/>
                      <a:pt x="1" y="7677"/>
                    </a:cubicBezTo>
                    <a:cubicBezTo>
                      <a:pt x="621" y="8020"/>
                      <a:pt x="1301" y="8187"/>
                      <a:pt x="1976" y="8187"/>
                    </a:cubicBezTo>
                    <a:cubicBezTo>
                      <a:pt x="3010" y="8187"/>
                      <a:pt x="4033" y="7795"/>
                      <a:pt x="4811" y="7046"/>
                    </a:cubicBezTo>
                    <a:cubicBezTo>
                      <a:pt x="6108" y="5808"/>
                      <a:pt x="6442" y="3867"/>
                      <a:pt x="5644" y="2260"/>
                    </a:cubicBezTo>
                    <a:cubicBezTo>
                      <a:pt x="4946" y="874"/>
                      <a:pt x="3524" y="1"/>
                      <a:pt x="19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5" name="Google Shape;2565;p45"/>
              <p:cNvSpPr/>
              <p:nvPr/>
            </p:nvSpPr>
            <p:spPr>
              <a:xfrm>
                <a:off x="3833500" y="2068675"/>
                <a:ext cx="53000" cy="70250"/>
              </a:xfrm>
              <a:custGeom>
                <a:avLst/>
                <a:gdLst/>
                <a:ahLst/>
                <a:cxnLst/>
                <a:rect l="l" t="t" r="r" b="b"/>
                <a:pathLst>
                  <a:path w="2120" h="2810" extrusionOk="0">
                    <a:moveTo>
                      <a:pt x="972" y="1"/>
                    </a:moveTo>
                    <a:cubicBezTo>
                      <a:pt x="942" y="1"/>
                      <a:pt x="912" y="3"/>
                      <a:pt x="882" y="7"/>
                    </a:cubicBezTo>
                    <a:cubicBezTo>
                      <a:pt x="346" y="78"/>
                      <a:pt x="1" y="757"/>
                      <a:pt x="96" y="1531"/>
                    </a:cubicBezTo>
                    <a:cubicBezTo>
                      <a:pt x="198" y="2267"/>
                      <a:pt x="666" y="2809"/>
                      <a:pt x="1162" y="2809"/>
                    </a:cubicBezTo>
                    <a:cubicBezTo>
                      <a:pt x="1188" y="2809"/>
                      <a:pt x="1213" y="2808"/>
                      <a:pt x="1239" y="2805"/>
                    </a:cubicBezTo>
                    <a:cubicBezTo>
                      <a:pt x="1775" y="2733"/>
                      <a:pt x="2120" y="2043"/>
                      <a:pt x="2025" y="1281"/>
                    </a:cubicBezTo>
                    <a:cubicBezTo>
                      <a:pt x="1924" y="540"/>
                      <a:pt x="1463" y="1"/>
                      <a:pt x="97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6" name="Google Shape;2566;p45"/>
              <p:cNvSpPr/>
              <p:nvPr/>
            </p:nvSpPr>
            <p:spPr>
              <a:xfrm>
                <a:off x="3870400" y="1966525"/>
                <a:ext cx="54500" cy="39300"/>
              </a:xfrm>
              <a:custGeom>
                <a:avLst/>
                <a:gdLst/>
                <a:ahLst/>
                <a:cxnLst/>
                <a:rect l="l" t="t" r="r" b="b"/>
                <a:pathLst>
                  <a:path w="2180" h="1572" extrusionOk="0">
                    <a:moveTo>
                      <a:pt x="1554" y="0"/>
                    </a:moveTo>
                    <a:cubicBezTo>
                      <a:pt x="1287" y="0"/>
                      <a:pt x="978" y="47"/>
                      <a:pt x="715" y="212"/>
                    </a:cubicBezTo>
                    <a:cubicBezTo>
                      <a:pt x="120" y="593"/>
                      <a:pt x="1" y="1485"/>
                      <a:pt x="1" y="1485"/>
                    </a:cubicBezTo>
                    <a:cubicBezTo>
                      <a:pt x="1" y="1485"/>
                      <a:pt x="277" y="1571"/>
                      <a:pt x="627" y="1571"/>
                    </a:cubicBezTo>
                    <a:cubicBezTo>
                      <a:pt x="889" y="1571"/>
                      <a:pt x="1193" y="1523"/>
                      <a:pt x="1454" y="1355"/>
                    </a:cubicBezTo>
                    <a:cubicBezTo>
                      <a:pt x="2061" y="962"/>
                      <a:pt x="2180" y="81"/>
                      <a:pt x="2180" y="81"/>
                    </a:cubicBezTo>
                    <a:cubicBezTo>
                      <a:pt x="2180" y="81"/>
                      <a:pt x="1904" y="0"/>
                      <a:pt x="1554" y="0"/>
                    </a:cubicBezTo>
                    <a:close/>
                  </a:path>
                </a:pathLst>
              </a:custGeom>
              <a:solidFill>
                <a:srgbClr val="7CA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7" name="Google Shape;2567;p45"/>
              <p:cNvSpPr/>
              <p:nvPr/>
            </p:nvSpPr>
            <p:spPr>
              <a:xfrm>
                <a:off x="3875175" y="1972100"/>
                <a:ext cx="44075" cy="28300"/>
              </a:xfrm>
              <a:custGeom>
                <a:avLst/>
                <a:gdLst/>
                <a:ahLst/>
                <a:cxnLst/>
                <a:rect l="l" t="t" r="r" b="b"/>
                <a:pathLst>
                  <a:path w="1763" h="1132" fill="none" extrusionOk="0">
                    <a:moveTo>
                      <a:pt x="0" y="1132"/>
                    </a:moveTo>
                    <a:lnTo>
                      <a:pt x="1763" y="0"/>
                    </a:lnTo>
                  </a:path>
                </a:pathLst>
              </a:custGeom>
              <a:noFill/>
              <a:ln w="4475" cap="rnd" cmpd="sng">
                <a:solidFill>
                  <a:srgbClr val="96BF1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8" name="Google Shape;2568;p45"/>
              <p:cNvSpPr/>
              <p:nvPr/>
            </p:nvSpPr>
            <p:spPr>
              <a:xfrm>
                <a:off x="3884400" y="1994725"/>
                <a:ext cx="11050" cy="3300"/>
              </a:xfrm>
              <a:custGeom>
                <a:avLst/>
                <a:gdLst/>
                <a:ahLst/>
                <a:cxnLst/>
                <a:rect l="l" t="t" r="r" b="b"/>
                <a:pathLst>
                  <a:path w="442" h="132" fill="none" extrusionOk="0">
                    <a:moveTo>
                      <a:pt x="1" y="0"/>
                    </a:moveTo>
                    <a:lnTo>
                      <a:pt x="441" y="131"/>
                    </a:lnTo>
                  </a:path>
                </a:pathLst>
              </a:custGeom>
              <a:noFill/>
              <a:ln w="4475" cap="rnd" cmpd="sng">
                <a:solidFill>
                  <a:srgbClr val="96BF1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9" name="Google Shape;2569;p45"/>
              <p:cNvSpPr/>
              <p:nvPr/>
            </p:nvSpPr>
            <p:spPr>
              <a:xfrm>
                <a:off x="3891550" y="1977150"/>
                <a:ext cx="4775" cy="12825"/>
              </a:xfrm>
              <a:custGeom>
                <a:avLst/>
                <a:gdLst/>
                <a:ahLst/>
                <a:cxnLst/>
                <a:rect l="l" t="t" r="r" b="b"/>
                <a:pathLst>
                  <a:path w="191" h="513" fill="none" extrusionOk="0">
                    <a:moveTo>
                      <a:pt x="0" y="513"/>
                    </a:moveTo>
                    <a:lnTo>
                      <a:pt x="191" y="1"/>
                    </a:lnTo>
                  </a:path>
                </a:pathLst>
              </a:custGeom>
              <a:noFill/>
              <a:ln w="4475" cap="rnd" cmpd="sng">
                <a:solidFill>
                  <a:srgbClr val="96BF1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0" name="Google Shape;2570;p45"/>
              <p:cNvSpPr/>
              <p:nvPr/>
            </p:nvSpPr>
            <p:spPr>
              <a:xfrm>
                <a:off x="3905250" y="1981325"/>
                <a:ext cx="9825" cy="1800"/>
              </a:xfrm>
              <a:custGeom>
                <a:avLst/>
                <a:gdLst/>
                <a:ahLst/>
                <a:cxnLst/>
                <a:rect l="l" t="t" r="r" b="b"/>
                <a:pathLst>
                  <a:path w="393" h="72" fill="none" extrusionOk="0">
                    <a:moveTo>
                      <a:pt x="0" y="1"/>
                    </a:moveTo>
                    <a:lnTo>
                      <a:pt x="393" y="72"/>
                    </a:lnTo>
                  </a:path>
                </a:pathLst>
              </a:custGeom>
              <a:noFill/>
              <a:ln w="4475" cap="rnd" cmpd="sng">
                <a:solidFill>
                  <a:srgbClr val="96BF1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71" name="Google Shape;2571;p45"/>
            <p:cNvGrpSpPr/>
            <p:nvPr/>
          </p:nvGrpSpPr>
          <p:grpSpPr>
            <a:xfrm>
              <a:off x="845133" y="1731777"/>
              <a:ext cx="403169" cy="408117"/>
              <a:chOff x="6648183" y="1381415"/>
              <a:chExt cx="403169" cy="408117"/>
            </a:xfrm>
          </p:grpSpPr>
          <p:sp>
            <p:nvSpPr>
              <p:cNvPr id="2572" name="Google Shape;2572;p45"/>
              <p:cNvSpPr/>
              <p:nvPr/>
            </p:nvSpPr>
            <p:spPr>
              <a:xfrm flipH="1">
                <a:off x="6816126" y="1381415"/>
                <a:ext cx="27434" cy="63635"/>
              </a:xfrm>
              <a:custGeom>
                <a:avLst/>
                <a:gdLst/>
                <a:ahLst/>
                <a:cxnLst/>
                <a:rect l="l" t="t" r="r" b="b"/>
                <a:pathLst>
                  <a:path w="632" h="1466" fill="none" extrusionOk="0">
                    <a:moveTo>
                      <a:pt x="0" y="1465"/>
                    </a:moveTo>
                    <a:cubicBezTo>
                      <a:pt x="24" y="918"/>
                      <a:pt x="250" y="394"/>
                      <a:pt x="631" y="1"/>
                    </a:cubicBezTo>
                  </a:path>
                </a:pathLst>
              </a:custGeom>
              <a:noFill/>
              <a:ln w="13400" cap="rnd" cmpd="sng">
                <a:solidFill>
                  <a:srgbClr val="96BF1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3" name="Google Shape;2573;p45"/>
              <p:cNvSpPr/>
              <p:nvPr/>
            </p:nvSpPr>
            <p:spPr>
              <a:xfrm flipH="1">
                <a:off x="6648183" y="1434198"/>
                <a:ext cx="403169" cy="355290"/>
              </a:xfrm>
              <a:custGeom>
                <a:avLst/>
                <a:gdLst/>
                <a:ahLst/>
                <a:cxnLst/>
                <a:rect l="l" t="t" r="r" b="b"/>
                <a:pathLst>
                  <a:path w="9288" h="8185" extrusionOk="0">
                    <a:moveTo>
                      <a:pt x="4636" y="0"/>
                    </a:moveTo>
                    <a:cubicBezTo>
                      <a:pt x="4115" y="0"/>
                      <a:pt x="3585" y="99"/>
                      <a:pt x="3073" y="309"/>
                    </a:cubicBezTo>
                    <a:cubicBezTo>
                      <a:pt x="989" y="1178"/>
                      <a:pt x="1" y="3571"/>
                      <a:pt x="858" y="5655"/>
                    </a:cubicBezTo>
                    <a:cubicBezTo>
                      <a:pt x="1513" y="7234"/>
                      <a:pt x="3034" y="8185"/>
                      <a:pt x="4636" y="8185"/>
                    </a:cubicBezTo>
                    <a:cubicBezTo>
                      <a:pt x="5159" y="8185"/>
                      <a:pt x="5691" y="8083"/>
                      <a:pt x="6204" y="7869"/>
                    </a:cubicBezTo>
                    <a:cubicBezTo>
                      <a:pt x="8300" y="7012"/>
                      <a:pt x="9288" y="4619"/>
                      <a:pt x="8419" y="2523"/>
                    </a:cubicBezTo>
                    <a:cubicBezTo>
                      <a:pt x="7771" y="949"/>
                      <a:pt x="6246" y="0"/>
                      <a:pt x="463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4" name="Google Shape;2574;p45"/>
              <p:cNvSpPr/>
              <p:nvPr/>
            </p:nvSpPr>
            <p:spPr>
              <a:xfrm flipH="1">
                <a:off x="6671927" y="1448089"/>
                <a:ext cx="324645" cy="341443"/>
              </a:xfrm>
              <a:custGeom>
                <a:avLst/>
                <a:gdLst/>
                <a:ahLst/>
                <a:cxnLst/>
                <a:rect l="l" t="t" r="r" b="b"/>
                <a:pathLst>
                  <a:path w="7479" h="7866" extrusionOk="0">
                    <a:moveTo>
                      <a:pt x="4966" y="1"/>
                    </a:moveTo>
                    <a:lnTo>
                      <a:pt x="4966" y="1"/>
                    </a:lnTo>
                    <a:cubicBezTo>
                      <a:pt x="6002" y="1501"/>
                      <a:pt x="5918" y="3501"/>
                      <a:pt x="4763" y="4906"/>
                    </a:cubicBezTo>
                    <a:cubicBezTo>
                      <a:pt x="3973" y="5878"/>
                      <a:pt x="2801" y="6411"/>
                      <a:pt x="1597" y="6411"/>
                    </a:cubicBezTo>
                    <a:cubicBezTo>
                      <a:pt x="1061" y="6411"/>
                      <a:pt x="519" y="6305"/>
                      <a:pt x="1" y="6085"/>
                    </a:cubicBezTo>
                    <a:lnTo>
                      <a:pt x="1" y="6085"/>
                    </a:lnTo>
                    <a:cubicBezTo>
                      <a:pt x="786" y="7217"/>
                      <a:pt x="2061" y="7866"/>
                      <a:pt x="3385" y="7866"/>
                    </a:cubicBezTo>
                    <a:cubicBezTo>
                      <a:pt x="3789" y="7866"/>
                      <a:pt x="4197" y="7805"/>
                      <a:pt x="4597" y="7680"/>
                    </a:cubicBezTo>
                    <a:cubicBezTo>
                      <a:pt x="6299" y="7145"/>
                      <a:pt x="7466" y="5561"/>
                      <a:pt x="7478" y="3775"/>
                    </a:cubicBezTo>
                    <a:cubicBezTo>
                      <a:pt x="7466" y="2132"/>
                      <a:pt x="6490" y="644"/>
                      <a:pt x="496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5" name="Google Shape;2575;p45"/>
              <p:cNvSpPr/>
              <p:nvPr/>
            </p:nvSpPr>
            <p:spPr>
              <a:xfrm flipH="1">
                <a:off x="6882279" y="1505343"/>
                <a:ext cx="101357" cy="118980"/>
              </a:xfrm>
              <a:custGeom>
                <a:avLst/>
                <a:gdLst/>
                <a:ahLst/>
                <a:cxnLst/>
                <a:rect l="l" t="t" r="r" b="b"/>
                <a:pathLst>
                  <a:path w="2335" h="2741" extrusionOk="0">
                    <a:moveTo>
                      <a:pt x="1416" y="1"/>
                    </a:moveTo>
                    <a:cubicBezTo>
                      <a:pt x="963" y="1"/>
                      <a:pt x="486" y="430"/>
                      <a:pt x="263" y="1051"/>
                    </a:cubicBezTo>
                    <a:cubicBezTo>
                      <a:pt x="1" y="1789"/>
                      <a:pt x="203" y="2528"/>
                      <a:pt x="715" y="2706"/>
                    </a:cubicBezTo>
                    <a:cubicBezTo>
                      <a:pt x="785" y="2729"/>
                      <a:pt x="857" y="2741"/>
                      <a:pt x="931" y="2741"/>
                    </a:cubicBezTo>
                    <a:cubicBezTo>
                      <a:pt x="1381" y="2741"/>
                      <a:pt x="1869" y="2317"/>
                      <a:pt x="2084" y="1682"/>
                    </a:cubicBezTo>
                    <a:cubicBezTo>
                      <a:pt x="2334" y="956"/>
                      <a:pt x="2144" y="218"/>
                      <a:pt x="1644" y="39"/>
                    </a:cubicBezTo>
                    <a:cubicBezTo>
                      <a:pt x="1569" y="13"/>
                      <a:pt x="1493" y="1"/>
                      <a:pt x="14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6" name="Google Shape;2576;p45"/>
              <p:cNvSpPr/>
              <p:nvPr/>
            </p:nvSpPr>
            <p:spPr>
              <a:xfrm flipH="1">
                <a:off x="6727228" y="1382196"/>
                <a:ext cx="112208" cy="58947"/>
              </a:xfrm>
              <a:custGeom>
                <a:avLst/>
                <a:gdLst/>
                <a:ahLst/>
                <a:cxnLst/>
                <a:rect l="l" t="t" r="r" b="b"/>
                <a:pathLst>
                  <a:path w="2585" h="1358" extrusionOk="0">
                    <a:moveTo>
                      <a:pt x="1345" y="1"/>
                    </a:moveTo>
                    <a:cubicBezTo>
                      <a:pt x="1306" y="1"/>
                      <a:pt x="1267" y="3"/>
                      <a:pt x="1227" y="7"/>
                    </a:cubicBezTo>
                    <a:cubicBezTo>
                      <a:pt x="512" y="78"/>
                      <a:pt x="0" y="816"/>
                      <a:pt x="0" y="816"/>
                    </a:cubicBezTo>
                    <a:cubicBezTo>
                      <a:pt x="0" y="816"/>
                      <a:pt x="585" y="1358"/>
                      <a:pt x="1251" y="1358"/>
                    </a:cubicBezTo>
                    <a:cubicBezTo>
                      <a:pt x="1291" y="1358"/>
                      <a:pt x="1330" y="1356"/>
                      <a:pt x="1370" y="1352"/>
                    </a:cubicBezTo>
                    <a:cubicBezTo>
                      <a:pt x="2084" y="1281"/>
                      <a:pt x="2584" y="542"/>
                      <a:pt x="2584" y="542"/>
                    </a:cubicBezTo>
                    <a:cubicBezTo>
                      <a:pt x="2584" y="542"/>
                      <a:pt x="2011" y="1"/>
                      <a:pt x="1345" y="1"/>
                    </a:cubicBezTo>
                    <a:close/>
                  </a:path>
                </a:pathLst>
              </a:custGeom>
              <a:solidFill>
                <a:srgbClr val="7CA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7" name="Google Shape;2577;p45"/>
              <p:cNvSpPr/>
              <p:nvPr/>
            </p:nvSpPr>
            <p:spPr>
              <a:xfrm flipH="1">
                <a:off x="6738600" y="1406765"/>
                <a:ext cx="90505" cy="9854"/>
              </a:xfrm>
              <a:custGeom>
                <a:avLst/>
                <a:gdLst/>
                <a:ahLst/>
                <a:cxnLst/>
                <a:rect l="l" t="t" r="r" b="b"/>
                <a:pathLst>
                  <a:path w="2085" h="227" fill="none" extrusionOk="0">
                    <a:moveTo>
                      <a:pt x="1" y="227"/>
                    </a:moveTo>
                    <a:lnTo>
                      <a:pt x="2084" y="0"/>
                    </a:lnTo>
                  </a:path>
                </a:pathLst>
              </a:custGeom>
              <a:noFill/>
              <a:ln w="4475" cap="rnd" cmpd="sng">
                <a:solidFill>
                  <a:srgbClr val="96BF1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8" name="Google Shape;2578;p45"/>
              <p:cNvSpPr/>
              <p:nvPr/>
            </p:nvSpPr>
            <p:spPr>
              <a:xfrm flipH="1">
                <a:off x="6795464" y="1414491"/>
                <a:ext cx="14498" cy="14021"/>
              </a:xfrm>
              <a:custGeom>
                <a:avLst/>
                <a:gdLst/>
                <a:ahLst/>
                <a:cxnLst/>
                <a:rect l="l" t="t" r="r" b="b"/>
                <a:pathLst>
                  <a:path w="334" h="323" fill="none" extrusionOk="0">
                    <a:moveTo>
                      <a:pt x="0" y="1"/>
                    </a:moveTo>
                    <a:lnTo>
                      <a:pt x="334" y="322"/>
                    </a:lnTo>
                  </a:path>
                </a:pathLst>
              </a:custGeom>
              <a:noFill/>
              <a:ln w="4475" cap="rnd" cmpd="sng">
                <a:solidFill>
                  <a:srgbClr val="96BF1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9" name="Google Shape;2579;p45"/>
              <p:cNvSpPr/>
              <p:nvPr/>
            </p:nvSpPr>
            <p:spPr>
              <a:xfrm flipH="1">
                <a:off x="6777884" y="1396434"/>
                <a:ext cx="17623" cy="16582"/>
              </a:xfrm>
              <a:custGeom>
                <a:avLst/>
                <a:gdLst/>
                <a:ahLst/>
                <a:cxnLst/>
                <a:rect l="l" t="t" r="r" b="b"/>
                <a:pathLst>
                  <a:path w="406" h="382" fill="none" extrusionOk="0">
                    <a:moveTo>
                      <a:pt x="1" y="381"/>
                    </a:moveTo>
                    <a:lnTo>
                      <a:pt x="405" y="0"/>
                    </a:lnTo>
                  </a:path>
                </a:pathLst>
              </a:custGeom>
              <a:noFill/>
              <a:ln w="4475" cap="rnd" cmpd="sng">
                <a:solidFill>
                  <a:srgbClr val="96BF1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0" name="Google Shape;2580;p45"/>
              <p:cNvSpPr/>
              <p:nvPr/>
            </p:nvSpPr>
            <p:spPr>
              <a:xfrm flipH="1">
                <a:off x="6753619" y="1409847"/>
                <a:ext cx="13977" cy="10895"/>
              </a:xfrm>
              <a:custGeom>
                <a:avLst/>
                <a:gdLst/>
                <a:ahLst/>
                <a:cxnLst/>
                <a:rect l="l" t="t" r="r" b="b"/>
                <a:pathLst>
                  <a:path w="322" h="251" fill="none" extrusionOk="0">
                    <a:moveTo>
                      <a:pt x="0" y="1"/>
                    </a:moveTo>
                    <a:lnTo>
                      <a:pt x="322" y="251"/>
                    </a:lnTo>
                  </a:path>
                </a:pathLst>
              </a:custGeom>
              <a:noFill/>
              <a:ln w="4475" cap="rnd" cmpd="sng">
                <a:solidFill>
                  <a:srgbClr val="96BF1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81" name="Google Shape;2581;p45"/>
            <p:cNvGrpSpPr/>
            <p:nvPr/>
          </p:nvGrpSpPr>
          <p:grpSpPr>
            <a:xfrm>
              <a:off x="615083" y="837402"/>
              <a:ext cx="403169" cy="408117"/>
              <a:chOff x="6648183" y="1381415"/>
              <a:chExt cx="403169" cy="408117"/>
            </a:xfrm>
          </p:grpSpPr>
          <p:sp>
            <p:nvSpPr>
              <p:cNvPr id="2582" name="Google Shape;2582;p45"/>
              <p:cNvSpPr/>
              <p:nvPr/>
            </p:nvSpPr>
            <p:spPr>
              <a:xfrm flipH="1">
                <a:off x="6816126" y="1381415"/>
                <a:ext cx="27434" cy="63635"/>
              </a:xfrm>
              <a:custGeom>
                <a:avLst/>
                <a:gdLst/>
                <a:ahLst/>
                <a:cxnLst/>
                <a:rect l="l" t="t" r="r" b="b"/>
                <a:pathLst>
                  <a:path w="632" h="1466" fill="none" extrusionOk="0">
                    <a:moveTo>
                      <a:pt x="0" y="1465"/>
                    </a:moveTo>
                    <a:cubicBezTo>
                      <a:pt x="24" y="918"/>
                      <a:pt x="250" y="394"/>
                      <a:pt x="631" y="1"/>
                    </a:cubicBezTo>
                  </a:path>
                </a:pathLst>
              </a:custGeom>
              <a:noFill/>
              <a:ln w="13400" cap="rnd" cmpd="sng">
                <a:solidFill>
                  <a:srgbClr val="96BF1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3" name="Google Shape;2583;p45"/>
              <p:cNvSpPr/>
              <p:nvPr/>
            </p:nvSpPr>
            <p:spPr>
              <a:xfrm flipH="1">
                <a:off x="6648183" y="1434198"/>
                <a:ext cx="403169" cy="355290"/>
              </a:xfrm>
              <a:custGeom>
                <a:avLst/>
                <a:gdLst/>
                <a:ahLst/>
                <a:cxnLst/>
                <a:rect l="l" t="t" r="r" b="b"/>
                <a:pathLst>
                  <a:path w="9288" h="8185" extrusionOk="0">
                    <a:moveTo>
                      <a:pt x="4636" y="0"/>
                    </a:moveTo>
                    <a:cubicBezTo>
                      <a:pt x="4115" y="0"/>
                      <a:pt x="3585" y="99"/>
                      <a:pt x="3073" y="309"/>
                    </a:cubicBezTo>
                    <a:cubicBezTo>
                      <a:pt x="989" y="1178"/>
                      <a:pt x="1" y="3571"/>
                      <a:pt x="858" y="5655"/>
                    </a:cubicBezTo>
                    <a:cubicBezTo>
                      <a:pt x="1513" y="7234"/>
                      <a:pt x="3034" y="8185"/>
                      <a:pt x="4636" y="8185"/>
                    </a:cubicBezTo>
                    <a:cubicBezTo>
                      <a:pt x="5159" y="8185"/>
                      <a:pt x="5691" y="8083"/>
                      <a:pt x="6204" y="7869"/>
                    </a:cubicBezTo>
                    <a:cubicBezTo>
                      <a:pt x="8300" y="7012"/>
                      <a:pt x="9288" y="4619"/>
                      <a:pt x="8419" y="2523"/>
                    </a:cubicBezTo>
                    <a:cubicBezTo>
                      <a:pt x="7771" y="949"/>
                      <a:pt x="6246" y="0"/>
                      <a:pt x="463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4" name="Google Shape;2584;p45"/>
              <p:cNvSpPr/>
              <p:nvPr/>
            </p:nvSpPr>
            <p:spPr>
              <a:xfrm flipH="1">
                <a:off x="6671927" y="1448089"/>
                <a:ext cx="324645" cy="341443"/>
              </a:xfrm>
              <a:custGeom>
                <a:avLst/>
                <a:gdLst/>
                <a:ahLst/>
                <a:cxnLst/>
                <a:rect l="l" t="t" r="r" b="b"/>
                <a:pathLst>
                  <a:path w="7479" h="7866" extrusionOk="0">
                    <a:moveTo>
                      <a:pt x="4966" y="1"/>
                    </a:moveTo>
                    <a:lnTo>
                      <a:pt x="4966" y="1"/>
                    </a:lnTo>
                    <a:cubicBezTo>
                      <a:pt x="6002" y="1501"/>
                      <a:pt x="5918" y="3501"/>
                      <a:pt x="4763" y="4906"/>
                    </a:cubicBezTo>
                    <a:cubicBezTo>
                      <a:pt x="3973" y="5878"/>
                      <a:pt x="2801" y="6411"/>
                      <a:pt x="1597" y="6411"/>
                    </a:cubicBezTo>
                    <a:cubicBezTo>
                      <a:pt x="1061" y="6411"/>
                      <a:pt x="519" y="6305"/>
                      <a:pt x="1" y="6085"/>
                    </a:cubicBezTo>
                    <a:lnTo>
                      <a:pt x="1" y="6085"/>
                    </a:lnTo>
                    <a:cubicBezTo>
                      <a:pt x="786" y="7217"/>
                      <a:pt x="2061" y="7866"/>
                      <a:pt x="3385" y="7866"/>
                    </a:cubicBezTo>
                    <a:cubicBezTo>
                      <a:pt x="3789" y="7866"/>
                      <a:pt x="4197" y="7805"/>
                      <a:pt x="4597" y="7680"/>
                    </a:cubicBezTo>
                    <a:cubicBezTo>
                      <a:pt x="6299" y="7145"/>
                      <a:pt x="7466" y="5561"/>
                      <a:pt x="7478" y="3775"/>
                    </a:cubicBezTo>
                    <a:cubicBezTo>
                      <a:pt x="7466" y="2132"/>
                      <a:pt x="6490" y="644"/>
                      <a:pt x="496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5" name="Google Shape;2585;p45"/>
              <p:cNvSpPr/>
              <p:nvPr/>
            </p:nvSpPr>
            <p:spPr>
              <a:xfrm flipH="1">
                <a:off x="6882279" y="1505343"/>
                <a:ext cx="101357" cy="118980"/>
              </a:xfrm>
              <a:custGeom>
                <a:avLst/>
                <a:gdLst/>
                <a:ahLst/>
                <a:cxnLst/>
                <a:rect l="l" t="t" r="r" b="b"/>
                <a:pathLst>
                  <a:path w="2335" h="2741" extrusionOk="0">
                    <a:moveTo>
                      <a:pt x="1416" y="1"/>
                    </a:moveTo>
                    <a:cubicBezTo>
                      <a:pt x="963" y="1"/>
                      <a:pt x="486" y="430"/>
                      <a:pt x="263" y="1051"/>
                    </a:cubicBezTo>
                    <a:cubicBezTo>
                      <a:pt x="1" y="1789"/>
                      <a:pt x="203" y="2528"/>
                      <a:pt x="715" y="2706"/>
                    </a:cubicBezTo>
                    <a:cubicBezTo>
                      <a:pt x="785" y="2729"/>
                      <a:pt x="857" y="2741"/>
                      <a:pt x="931" y="2741"/>
                    </a:cubicBezTo>
                    <a:cubicBezTo>
                      <a:pt x="1381" y="2741"/>
                      <a:pt x="1869" y="2317"/>
                      <a:pt x="2084" y="1682"/>
                    </a:cubicBezTo>
                    <a:cubicBezTo>
                      <a:pt x="2334" y="956"/>
                      <a:pt x="2144" y="218"/>
                      <a:pt x="1644" y="39"/>
                    </a:cubicBezTo>
                    <a:cubicBezTo>
                      <a:pt x="1569" y="13"/>
                      <a:pt x="1493" y="1"/>
                      <a:pt x="14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6" name="Google Shape;2586;p45"/>
              <p:cNvSpPr/>
              <p:nvPr/>
            </p:nvSpPr>
            <p:spPr>
              <a:xfrm flipH="1">
                <a:off x="6727228" y="1382196"/>
                <a:ext cx="112208" cy="58947"/>
              </a:xfrm>
              <a:custGeom>
                <a:avLst/>
                <a:gdLst/>
                <a:ahLst/>
                <a:cxnLst/>
                <a:rect l="l" t="t" r="r" b="b"/>
                <a:pathLst>
                  <a:path w="2585" h="1358" extrusionOk="0">
                    <a:moveTo>
                      <a:pt x="1345" y="1"/>
                    </a:moveTo>
                    <a:cubicBezTo>
                      <a:pt x="1306" y="1"/>
                      <a:pt x="1267" y="3"/>
                      <a:pt x="1227" y="7"/>
                    </a:cubicBezTo>
                    <a:cubicBezTo>
                      <a:pt x="512" y="78"/>
                      <a:pt x="0" y="816"/>
                      <a:pt x="0" y="816"/>
                    </a:cubicBezTo>
                    <a:cubicBezTo>
                      <a:pt x="0" y="816"/>
                      <a:pt x="585" y="1358"/>
                      <a:pt x="1251" y="1358"/>
                    </a:cubicBezTo>
                    <a:cubicBezTo>
                      <a:pt x="1291" y="1358"/>
                      <a:pt x="1330" y="1356"/>
                      <a:pt x="1370" y="1352"/>
                    </a:cubicBezTo>
                    <a:cubicBezTo>
                      <a:pt x="2084" y="1281"/>
                      <a:pt x="2584" y="542"/>
                      <a:pt x="2584" y="542"/>
                    </a:cubicBezTo>
                    <a:cubicBezTo>
                      <a:pt x="2584" y="542"/>
                      <a:pt x="2011" y="1"/>
                      <a:pt x="1345" y="1"/>
                    </a:cubicBezTo>
                    <a:close/>
                  </a:path>
                </a:pathLst>
              </a:custGeom>
              <a:solidFill>
                <a:srgbClr val="7CA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7" name="Google Shape;2587;p45"/>
              <p:cNvSpPr/>
              <p:nvPr/>
            </p:nvSpPr>
            <p:spPr>
              <a:xfrm flipH="1">
                <a:off x="6738600" y="1406765"/>
                <a:ext cx="90505" cy="9854"/>
              </a:xfrm>
              <a:custGeom>
                <a:avLst/>
                <a:gdLst/>
                <a:ahLst/>
                <a:cxnLst/>
                <a:rect l="l" t="t" r="r" b="b"/>
                <a:pathLst>
                  <a:path w="2085" h="227" fill="none" extrusionOk="0">
                    <a:moveTo>
                      <a:pt x="1" y="227"/>
                    </a:moveTo>
                    <a:lnTo>
                      <a:pt x="2084" y="0"/>
                    </a:lnTo>
                  </a:path>
                </a:pathLst>
              </a:custGeom>
              <a:noFill/>
              <a:ln w="4475" cap="rnd" cmpd="sng">
                <a:solidFill>
                  <a:srgbClr val="96BF1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8" name="Google Shape;2588;p45"/>
              <p:cNvSpPr/>
              <p:nvPr/>
            </p:nvSpPr>
            <p:spPr>
              <a:xfrm flipH="1">
                <a:off x="6795464" y="1414491"/>
                <a:ext cx="14498" cy="14021"/>
              </a:xfrm>
              <a:custGeom>
                <a:avLst/>
                <a:gdLst/>
                <a:ahLst/>
                <a:cxnLst/>
                <a:rect l="l" t="t" r="r" b="b"/>
                <a:pathLst>
                  <a:path w="334" h="323" fill="none" extrusionOk="0">
                    <a:moveTo>
                      <a:pt x="0" y="1"/>
                    </a:moveTo>
                    <a:lnTo>
                      <a:pt x="334" y="322"/>
                    </a:lnTo>
                  </a:path>
                </a:pathLst>
              </a:custGeom>
              <a:noFill/>
              <a:ln w="4475" cap="rnd" cmpd="sng">
                <a:solidFill>
                  <a:srgbClr val="96BF1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9" name="Google Shape;2589;p45"/>
              <p:cNvSpPr/>
              <p:nvPr/>
            </p:nvSpPr>
            <p:spPr>
              <a:xfrm flipH="1">
                <a:off x="6777884" y="1396434"/>
                <a:ext cx="17623" cy="16582"/>
              </a:xfrm>
              <a:custGeom>
                <a:avLst/>
                <a:gdLst/>
                <a:ahLst/>
                <a:cxnLst/>
                <a:rect l="l" t="t" r="r" b="b"/>
                <a:pathLst>
                  <a:path w="406" h="382" fill="none" extrusionOk="0">
                    <a:moveTo>
                      <a:pt x="1" y="381"/>
                    </a:moveTo>
                    <a:lnTo>
                      <a:pt x="405" y="0"/>
                    </a:lnTo>
                  </a:path>
                </a:pathLst>
              </a:custGeom>
              <a:noFill/>
              <a:ln w="4475" cap="rnd" cmpd="sng">
                <a:solidFill>
                  <a:srgbClr val="96BF1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0" name="Google Shape;2590;p45"/>
              <p:cNvSpPr/>
              <p:nvPr/>
            </p:nvSpPr>
            <p:spPr>
              <a:xfrm flipH="1">
                <a:off x="6753619" y="1409847"/>
                <a:ext cx="13977" cy="10895"/>
              </a:xfrm>
              <a:custGeom>
                <a:avLst/>
                <a:gdLst/>
                <a:ahLst/>
                <a:cxnLst/>
                <a:rect l="l" t="t" r="r" b="b"/>
                <a:pathLst>
                  <a:path w="322" h="251" fill="none" extrusionOk="0">
                    <a:moveTo>
                      <a:pt x="0" y="1"/>
                    </a:moveTo>
                    <a:lnTo>
                      <a:pt x="322" y="251"/>
                    </a:lnTo>
                  </a:path>
                </a:pathLst>
              </a:custGeom>
              <a:noFill/>
              <a:ln w="4475" cap="rnd" cmpd="sng">
                <a:solidFill>
                  <a:srgbClr val="96BF1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91" name="Google Shape;2591;p45"/>
            <p:cNvGrpSpPr/>
            <p:nvPr/>
          </p:nvGrpSpPr>
          <p:grpSpPr>
            <a:xfrm flipH="1">
              <a:off x="366933" y="2139890"/>
              <a:ext cx="403169" cy="408117"/>
              <a:chOff x="6648183" y="1381415"/>
              <a:chExt cx="403169" cy="408117"/>
            </a:xfrm>
          </p:grpSpPr>
          <p:sp>
            <p:nvSpPr>
              <p:cNvPr id="2592" name="Google Shape;2592;p45"/>
              <p:cNvSpPr/>
              <p:nvPr/>
            </p:nvSpPr>
            <p:spPr>
              <a:xfrm flipH="1">
                <a:off x="6816126" y="1381415"/>
                <a:ext cx="27434" cy="63635"/>
              </a:xfrm>
              <a:custGeom>
                <a:avLst/>
                <a:gdLst/>
                <a:ahLst/>
                <a:cxnLst/>
                <a:rect l="l" t="t" r="r" b="b"/>
                <a:pathLst>
                  <a:path w="632" h="1466" fill="none" extrusionOk="0">
                    <a:moveTo>
                      <a:pt x="0" y="1465"/>
                    </a:moveTo>
                    <a:cubicBezTo>
                      <a:pt x="24" y="918"/>
                      <a:pt x="250" y="394"/>
                      <a:pt x="631" y="1"/>
                    </a:cubicBezTo>
                  </a:path>
                </a:pathLst>
              </a:custGeom>
              <a:noFill/>
              <a:ln w="13400" cap="rnd" cmpd="sng">
                <a:solidFill>
                  <a:srgbClr val="96BF1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3" name="Google Shape;2593;p45"/>
              <p:cNvSpPr/>
              <p:nvPr/>
            </p:nvSpPr>
            <p:spPr>
              <a:xfrm flipH="1">
                <a:off x="6648183" y="1434198"/>
                <a:ext cx="403169" cy="355290"/>
              </a:xfrm>
              <a:custGeom>
                <a:avLst/>
                <a:gdLst/>
                <a:ahLst/>
                <a:cxnLst/>
                <a:rect l="l" t="t" r="r" b="b"/>
                <a:pathLst>
                  <a:path w="9288" h="8185" extrusionOk="0">
                    <a:moveTo>
                      <a:pt x="4636" y="0"/>
                    </a:moveTo>
                    <a:cubicBezTo>
                      <a:pt x="4115" y="0"/>
                      <a:pt x="3585" y="99"/>
                      <a:pt x="3073" y="309"/>
                    </a:cubicBezTo>
                    <a:cubicBezTo>
                      <a:pt x="989" y="1178"/>
                      <a:pt x="1" y="3571"/>
                      <a:pt x="858" y="5655"/>
                    </a:cubicBezTo>
                    <a:cubicBezTo>
                      <a:pt x="1513" y="7234"/>
                      <a:pt x="3034" y="8185"/>
                      <a:pt x="4636" y="8185"/>
                    </a:cubicBezTo>
                    <a:cubicBezTo>
                      <a:pt x="5159" y="8185"/>
                      <a:pt x="5691" y="8083"/>
                      <a:pt x="6204" y="7869"/>
                    </a:cubicBezTo>
                    <a:cubicBezTo>
                      <a:pt x="8300" y="7012"/>
                      <a:pt x="9288" y="4619"/>
                      <a:pt x="8419" y="2523"/>
                    </a:cubicBezTo>
                    <a:cubicBezTo>
                      <a:pt x="7771" y="949"/>
                      <a:pt x="6246" y="0"/>
                      <a:pt x="463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4" name="Google Shape;2594;p45"/>
              <p:cNvSpPr/>
              <p:nvPr/>
            </p:nvSpPr>
            <p:spPr>
              <a:xfrm flipH="1">
                <a:off x="6671927" y="1448089"/>
                <a:ext cx="324645" cy="341443"/>
              </a:xfrm>
              <a:custGeom>
                <a:avLst/>
                <a:gdLst/>
                <a:ahLst/>
                <a:cxnLst/>
                <a:rect l="l" t="t" r="r" b="b"/>
                <a:pathLst>
                  <a:path w="7479" h="7866" extrusionOk="0">
                    <a:moveTo>
                      <a:pt x="4966" y="1"/>
                    </a:moveTo>
                    <a:lnTo>
                      <a:pt x="4966" y="1"/>
                    </a:lnTo>
                    <a:cubicBezTo>
                      <a:pt x="6002" y="1501"/>
                      <a:pt x="5918" y="3501"/>
                      <a:pt x="4763" y="4906"/>
                    </a:cubicBezTo>
                    <a:cubicBezTo>
                      <a:pt x="3973" y="5878"/>
                      <a:pt x="2801" y="6411"/>
                      <a:pt x="1597" y="6411"/>
                    </a:cubicBezTo>
                    <a:cubicBezTo>
                      <a:pt x="1061" y="6411"/>
                      <a:pt x="519" y="6305"/>
                      <a:pt x="1" y="6085"/>
                    </a:cubicBezTo>
                    <a:lnTo>
                      <a:pt x="1" y="6085"/>
                    </a:lnTo>
                    <a:cubicBezTo>
                      <a:pt x="786" y="7217"/>
                      <a:pt x="2061" y="7866"/>
                      <a:pt x="3385" y="7866"/>
                    </a:cubicBezTo>
                    <a:cubicBezTo>
                      <a:pt x="3789" y="7866"/>
                      <a:pt x="4197" y="7805"/>
                      <a:pt x="4597" y="7680"/>
                    </a:cubicBezTo>
                    <a:cubicBezTo>
                      <a:pt x="6299" y="7145"/>
                      <a:pt x="7466" y="5561"/>
                      <a:pt x="7478" y="3775"/>
                    </a:cubicBezTo>
                    <a:cubicBezTo>
                      <a:pt x="7466" y="2132"/>
                      <a:pt x="6490" y="644"/>
                      <a:pt x="496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5" name="Google Shape;2595;p45"/>
              <p:cNvSpPr/>
              <p:nvPr/>
            </p:nvSpPr>
            <p:spPr>
              <a:xfrm flipH="1">
                <a:off x="6882279" y="1505343"/>
                <a:ext cx="101357" cy="118980"/>
              </a:xfrm>
              <a:custGeom>
                <a:avLst/>
                <a:gdLst/>
                <a:ahLst/>
                <a:cxnLst/>
                <a:rect l="l" t="t" r="r" b="b"/>
                <a:pathLst>
                  <a:path w="2335" h="2741" extrusionOk="0">
                    <a:moveTo>
                      <a:pt x="1416" y="1"/>
                    </a:moveTo>
                    <a:cubicBezTo>
                      <a:pt x="963" y="1"/>
                      <a:pt x="486" y="430"/>
                      <a:pt x="263" y="1051"/>
                    </a:cubicBezTo>
                    <a:cubicBezTo>
                      <a:pt x="1" y="1789"/>
                      <a:pt x="203" y="2528"/>
                      <a:pt x="715" y="2706"/>
                    </a:cubicBezTo>
                    <a:cubicBezTo>
                      <a:pt x="785" y="2729"/>
                      <a:pt x="857" y="2741"/>
                      <a:pt x="931" y="2741"/>
                    </a:cubicBezTo>
                    <a:cubicBezTo>
                      <a:pt x="1381" y="2741"/>
                      <a:pt x="1869" y="2317"/>
                      <a:pt x="2084" y="1682"/>
                    </a:cubicBezTo>
                    <a:cubicBezTo>
                      <a:pt x="2334" y="956"/>
                      <a:pt x="2144" y="218"/>
                      <a:pt x="1644" y="39"/>
                    </a:cubicBezTo>
                    <a:cubicBezTo>
                      <a:pt x="1569" y="13"/>
                      <a:pt x="1493" y="1"/>
                      <a:pt x="14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6" name="Google Shape;2596;p45"/>
              <p:cNvSpPr/>
              <p:nvPr/>
            </p:nvSpPr>
            <p:spPr>
              <a:xfrm flipH="1">
                <a:off x="6727228" y="1382196"/>
                <a:ext cx="112208" cy="58947"/>
              </a:xfrm>
              <a:custGeom>
                <a:avLst/>
                <a:gdLst/>
                <a:ahLst/>
                <a:cxnLst/>
                <a:rect l="l" t="t" r="r" b="b"/>
                <a:pathLst>
                  <a:path w="2585" h="1358" extrusionOk="0">
                    <a:moveTo>
                      <a:pt x="1345" y="1"/>
                    </a:moveTo>
                    <a:cubicBezTo>
                      <a:pt x="1306" y="1"/>
                      <a:pt x="1267" y="3"/>
                      <a:pt x="1227" y="7"/>
                    </a:cubicBezTo>
                    <a:cubicBezTo>
                      <a:pt x="512" y="78"/>
                      <a:pt x="0" y="816"/>
                      <a:pt x="0" y="816"/>
                    </a:cubicBezTo>
                    <a:cubicBezTo>
                      <a:pt x="0" y="816"/>
                      <a:pt x="585" y="1358"/>
                      <a:pt x="1251" y="1358"/>
                    </a:cubicBezTo>
                    <a:cubicBezTo>
                      <a:pt x="1291" y="1358"/>
                      <a:pt x="1330" y="1356"/>
                      <a:pt x="1370" y="1352"/>
                    </a:cubicBezTo>
                    <a:cubicBezTo>
                      <a:pt x="2084" y="1281"/>
                      <a:pt x="2584" y="542"/>
                      <a:pt x="2584" y="542"/>
                    </a:cubicBezTo>
                    <a:cubicBezTo>
                      <a:pt x="2584" y="542"/>
                      <a:pt x="2011" y="1"/>
                      <a:pt x="1345" y="1"/>
                    </a:cubicBezTo>
                    <a:close/>
                  </a:path>
                </a:pathLst>
              </a:custGeom>
              <a:solidFill>
                <a:srgbClr val="7CA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7" name="Google Shape;2597;p45"/>
              <p:cNvSpPr/>
              <p:nvPr/>
            </p:nvSpPr>
            <p:spPr>
              <a:xfrm flipH="1">
                <a:off x="6738600" y="1406765"/>
                <a:ext cx="90505" cy="9854"/>
              </a:xfrm>
              <a:custGeom>
                <a:avLst/>
                <a:gdLst/>
                <a:ahLst/>
                <a:cxnLst/>
                <a:rect l="l" t="t" r="r" b="b"/>
                <a:pathLst>
                  <a:path w="2085" h="227" fill="none" extrusionOk="0">
                    <a:moveTo>
                      <a:pt x="1" y="227"/>
                    </a:moveTo>
                    <a:lnTo>
                      <a:pt x="2084" y="0"/>
                    </a:lnTo>
                  </a:path>
                </a:pathLst>
              </a:custGeom>
              <a:noFill/>
              <a:ln w="4475" cap="rnd" cmpd="sng">
                <a:solidFill>
                  <a:srgbClr val="96BF1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8" name="Google Shape;2598;p45"/>
              <p:cNvSpPr/>
              <p:nvPr/>
            </p:nvSpPr>
            <p:spPr>
              <a:xfrm flipH="1">
                <a:off x="6795464" y="1414491"/>
                <a:ext cx="14498" cy="14021"/>
              </a:xfrm>
              <a:custGeom>
                <a:avLst/>
                <a:gdLst/>
                <a:ahLst/>
                <a:cxnLst/>
                <a:rect l="l" t="t" r="r" b="b"/>
                <a:pathLst>
                  <a:path w="334" h="323" fill="none" extrusionOk="0">
                    <a:moveTo>
                      <a:pt x="0" y="1"/>
                    </a:moveTo>
                    <a:lnTo>
                      <a:pt x="334" y="322"/>
                    </a:lnTo>
                  </a:path>
                </a:pathLst>
              </a:custGeom>
              <a:noFill/>
              <a:ln w="4475" cap="rnd" cmpd="sng">
                <a:solidFill>
                  <a:srgbClr val="96BF1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9" name="Google Shape;2599;p45"/>
              <p:cNvSpPr/>
              <p:nvPr/>
            </p:nvSpPr>
            <p:spPr>
              <a:xfrm flipH="1">
                <a:off x="6777884" y="1396434"/>
                <a:ext cx="17623" cy="16582"/>
              </a:xfrm>
              <a:custGeom>
                <a:avLst/>
                <a:gdLst/>
                <a:ahLst/>
                <a:cxnLst/>
                <a:rect l="l" t="t" r="r" b="b"/>
                <a:pathLst>
                  <a:path w="406" h="382" fill="none" extrusionOk="0">
                    <a:moveTo>
                      <a:pt x="1" y="381"/>
                    </a:moveTo>
                    <a:lnTo>
                      <a:pt x="405" y="0"/>
                    </a:lnTo>
                  </a:path>
                </a:pathLst>
              </a:custGeom>
              <a:noFill/>
              <a:ln w="4475" cap="rnd" cmpd="sng">
                <a:solidFill>
                  <a:srgbClr val="96BF1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0" name="Google Shape;2600;p45"/>
              <p:cNvSpPr/>
              <p:nvPr/>
            </p:nvSpPr>
            <p:spPr>
              <a:xfrm flipH="1">
                <a:off x="6753619" y="1409847"/>
                <a:ext cx="13977" cy="10895"/>
              </a:xfrm>
              <a:custGeom>
                <a:avLst/>
                <a:gdLst/>
                <a:ahLst/>
                <a:cxnLst/>
                <a:rect l="l" t="t" r="r" b="b"/>
                <a:pathLst>
                  <a:path w="322" h="251" fill="none" extrusionOk="0">
                    <a:moveTo>
                      <a:pt x="0" y="1"/>
                    </a:moveTo>
                    <a:lnTo>
                      <a:pt x="322" y="251"/>
                    </a:lnTo>
                  </a:path>
                </a:pathLst>
              </a:custGeom>
              <a:noFill/>
              <a:ln w="4475" cap="rnd" cmpd="sng">
                <a:solidFill>
                  <a:srgbClr val="96BF1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01" name="Google Shape;2601;p45"/>
            <p:cNvGrpSpPr/>
            <p:nvPr/>
          </p:nvGrpSpPr>
          <p:grpSpPr>
            <a:xfrm flipH="1">
              <a:off x="310233" y="3168565"/>
              <a:ext cx="403169" cy="408117"/>
              <a:chOff x="6648183" y="1381415"/>
              <a:chExt cx="403169" cy="408117"/>
            </a:xfrm>
          </p:grpSpPr>
          <p:sp>
            <p:nvSpPr>
              <p:cNvPr id="2602" name="Google Shape;2602;p45"/>
              <p:cNvSpPr/>
              <p:nvPr/>
            </p:nvSpPr>
            <p:spPr>
              <a:xfrm flipH="1">
                <a:off x="6816126" y="1381415"/>
                <a:ext cx="27434" cy="63635"/>
              </a:xfrm>
              <a:custGeom>
                <a:avLst/>
                <a:gdLst/>
                <a:ahLst/>
                <a:cxnLst/>
                <a:rect l="l" t="t" r="r" b="b"/>
                <a:pathLst>
                  <a:path w="632" h="1466" fill="none" extrusionOk="0">
                    <a:moveTo>
                      <a:pt x="0" y="1465"/>
                    </a:moveTo>
                    <a:cubicBezTo>
                      <a:pt x="24" y="918"/>
                      <a:pt x="250" y="394"/>
                      <a:pt x="631" y="1"/>
                    </a:cubicBezTo>
                  </a:path>
                </a:pathLst>
              </a:custGeom>
              <a:noFill/>
              <a:ln w="13400" cap="rnd" cmpd="sng">
                <a:solidFill>
                  <a:srgbClr val="96BF1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3" name="Google Shape;2603;p45"/>
              <p:cNvSpPr/>
              <p:nvPr/>
            </p:nvSpPr>
            <p:spPr>
              <a:xfrm flipH="1">
                <a:off x="6648183" y="1434198"/>
                <a:ext cx="403169" cy="355290"/>
              </a:xfrm>
              <a:custGeom>
                <a:avLst/>
                <a:gdLst/>
                <a:ahLst/>
                <a:cxnLst/>
                <a:rect l="l" t="t" r="r" b="b"/>
                <a:pathLst>
                  <a:path w="9288" h="8185" extrusionOk="0">
                    <a:moveTo>
                      <a:pt x="4636" y="0"/>
                    </a:moveTo>
                    <a:cubicBezTo>
                      <a:pt x="4115" y="0"/>
                      <a:pt x="3585" y="99"/>
                      <a:pt x="3073" y="309"/>
                    </a:cubicBezTo>
                    <a:cubicBezTo>
                      <a:pt x="989" y="1178"/>
                      <a:pt x="1" y="3571"/>
                      <a:pt x="858" y="5655"/>
                    </a:cubicBezTo>
                    <a:cubicBezTo>
                      <a:pt x="1513" y="7234"/>
                      <a:pt x="3034" y="8185"/>
                      <a:pt x="4636" y="8185"/>
                    </a:cubicBezTo>
                    <a:cubicBezTo>
                      <a:pt x="5159" y="8185"/>
                      <a:pt x="5691" y="8083"/>
                      <a:pt x="6204" y="7869"/>
                    </a:cubicBezTo>
                    <a:cubicBezTo>
                      <a:pt x="8300" y="7012"/>
                      <a:pt x="9288" y="4619"/>
                      <a:pt x="8419" y="2523"/>
                    </a:cubicBezTo>
                    <a:cubicBezTo>
                      <a:pt x="7771" y="949"/>
                      <a:pt x="6246" y="0"/>
                      <a:pt x="463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4" name="Google Shape;2604;p45"/>
              <p:cNvSpPr/>
              <p:nvPr/>
            </p:nvSpPr>
            <p:spPr>
              <a:xfrm flipH="1">
                <a:off x="6671927" y="1448089"/>
                <a:ext cx="324645" cy="341443"/>
              </a:xfrm>
              <a:custGeom>
                <a:avLst/>
                <a:gdLst/>
                <a:ahLst/>
                <a:cxnLst/>
                <a:rect l="l" t="t" r="r" b="b"/>
                <a:pathLst>
                  <a:path w="7479" h="7866" extrusionOk="0">
                    <a:moveTo>
                      <a:pt x="4966" y="1"/>
                    </a:moveTo>
                    <a:lnTo>
                      <a:pt x="4966" y="1"/>
                    </a:lnTo>
                    <a:cubicBezTo>
                      <a:pt x="6002" y="1501"/>
                      <a:pt x="5918" y="3501"/>
                      <a:pt x="4763" y="4906"/>
                    </a:cubicBezTo>
                    <a:cubicBezTo>
                      <a:pt x="3973" y="5878"/>
                      <a:pt x="2801" y="6411"/>
                      <a:pt x="1597" y="6411"/>
                    </a:cubicBezTo>
                    <a:cubicBezTo>
                      <a:pt x="1061" y="6411"/>
                      <a:pt x="519" y="6305"/>
                      <a:pt x="1" y="6085"/>
                    </a:cubicBezTo>
                    <a:lnTo>
                      <a:pt x="1" y="6085"/>
                    </a:lnTo>
                    <a:cubicBezTo>
                      <a:pt x="786" y="7217"/>
                      <a:pt x="2061" y="7866"/>
                      <a:pt x="3385" y="7866"/>
                    </a:cubicBezTo>
                    <a:cubicBezTo>
                      <a:pt x="3789" y="7866"/>
                      <a:pt x="4197" y="7805"/>
                      <a:pt x="4597" y="7680"/>
                    </a:cubicBezTo>
                    <a:cubicBezTo>
                      <a:pt x="6299" y="7145"/>
                      <a:pt x="7466" y="5561"/>
                      <a:pt x="7478" y="3775"/>
                    </a:cubicBezTo>
                    <a:cubicBezTo>
                      <a:pt x="7466" y="2132"/>
                      <a:pt x="6490" y="644"/>
                      <a:pt x="496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5" name="Google Shape;2605;p45"/>
              <p:cNvSpPr/>
              <p:nvPr/>
            </p:nvSpPr>
            <p:spPr>
              <a:xfrm flipH="1">
                <a:off x="6882279" y="1505343"/>
                <a:ext cx="101357" cy="118980"/>
              </a:xfrm>
              <a:custGeom>
                <a:avLst/>
                <a:gdLst/>
                <a:ahLst/>
                <a:cxnLst/>
                <a:rect l="l" t="t" r="r" b="b"/>
                <a:pathLst>
                  <a:path w="2335" h="2741" extrusionOk="0">
                    <a:moveTo>
                      <a:pt x="1416" y="1"/>
                    </a:moveTo>
                    <a:cubicBezTo>
                      <a:pt x="963" y="1"/>
                      <a:pt x="486" y="430"/>
                      <a:pt x="263" y="1051"/>
                    </a:cubicBezTo>
                    <a:cubicBezTo>
                      <a:pt x="1" y="1789"/>
                      <a:pt x="203" y="2528"/>
                      <a:pt x="715" y="2706"/>
                    </a:cubicBezTo>
                    <a:cubicBezTo>
                      <a:pt x="785" y="2729"/>
                      <a:pt x="857" y="2741"/>
                      <a:pt x="931" y="2741"/>
                    </a:cubicBezTo>
                    <a:cubicBezTo>
                      <a:pt x="1381" y="2741"/>
                      <a:pt x="1869" y="2317"/>
                      <a:pt x="2084" y="1682"/>
                    </a:cubicBezTo>
                    <a:cubicBezTo>
                      <a:pt x="2334" y="956"/>
                      <a:pt x="2144" y="218"/>
                      <a:pt x="1644" y="39"/>
                    </a:cubicBezTo>
                    <a:cubicBezTo>
                      <a:pt x="1569" y="13"/>
                      <a:pt x="1493" y="1"/>
                      <a:pt x="14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6" name="Google Shape;2606;p45"/>
              <p:cNvSpPr/>
              <p:nvPr/>
            </p:nvSpPr>
            <p:spPr>
              <a:xfrm flipH="1">
                <a:off x="6727228" y="1382196"/>
                <a:ext cx="112208" cy="58947"/>
              </a:xfrm>
              <a:custGeom>
                <a:avLst/>
                <a:gdLst/>
                <a:ahLst/>
                <a:cxnLst/>
                <a:rect l="l" t="t" r="r" b="b"/>
                <a:pathLst>
                  <a:path w="2585" h="1358" extrusionOk="0">
                    <a:moveTo>
                      <a:pt x="1345" y="1"/>
                    </a:moveTo>
                    <a:cubicBezTo>
                      <a:pt x="1306" y="1"/>
                      <a:pt x="1267" y="3"/>
                      <a:pt x="1227" y="7"/>
                    </a:cubicBezTo>
                    <a:cubicBezTo>
                      <a:pt x="512" y="78"/>
                      <a:pt x="0" y="816"/>
                      <a:pt x="0" y="816"/>
                    </a:cubicBezTo>
                    <a:cubicBezTo>
                      <a:pt x="0" y="816"/>
                      <a:pt x="585" y="1358"/>
                      <a:pt x="1251" y="1358"/>
                    </a:cubicBezTo>
                    <a:cubicBezTo>
                      <a:pt x="1291" y="1358"/>
                      <a:pt x="1330" y="1356"/>
                      <a:pt x="1370" y="1352"/>
                    </a:cubicBezTo>
                    <a:cubicBezTo>
                      <a:pt x="2084" y="1281"/>
                      <a:pt x="2584" y="542"/>
                      <a:pt x="2584" y="542"/>
                    </a:cubicBezTo>
                    <a:cubicBezTo>
                      <a:pt x="2584" y="542"/>
                      <a:pt x="2011" y="1"/>
                      <a:pt x="1345" y="1"/>
                    </a:cubicBezTo>
                    <a:close/>
                  </a:path>
                </a:pathLst>
              </a:custGeom>
              <a:solidFill>
                <a:srgbClr val="7CA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7" name="Google Shape;2607;p45"/>
              <p:cNvSpPr/>
              <p:nvPr/>
            </p:nvSpPr>
            <p:spPr>
              <a:xfrm flipH="1">
                <a:off x="6738600" y="1406765"/>
                <a:ext cx="90505" cy="9854"/>
              </a:xfrm>
              <a:custGeom>
                <a:avLst/>
                <a:gdLst/>
                <a:ahLst/>
                <a:cxnLst/>
                <a:rect l="l" t="t" r="r" b="b"/>
                <a:pathLst>
                  <a:path w="2085" h="227" fill="none" extrusionOk="0">
                    <a:moveTo>
                      <a:pt x="1" y="227"/>
                    </a:moveTo>
                    <a:lnTo>
                      <a:pt x="2084" y="0"/>
                    </a:lnTo>
                  </a:path>
                </a:pathLst>
              </a:custGeom>
              <a:noFill/>
              <a:ln w="4475" cap="rnd" cmpd="sng">
                <a:solidFill>
                  <a:srgbClr val="96BF1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8" name="Google Shape;2608;p45"/>
              <p:cNvSpPr/>
              <p:nvPr/>
            </p:nvSpPr>
            <p:spPr>
              <a:xfrm flipH="1">
                <a:off x="6795464" y="1414491"/>
                <a:ext cx="14498" cy="14021"/>
              </a:xfrm>
              <a:custGeom>
                <a:avLst/>
                <a:gdLst/>
                <a:ahLst/>
                <a:cxnLst/>
                <a:rect l="l" t="t" r="r" b="b"/>
                <a:pathLst>
                  <a:path w="334" h="323" fill="none" extrusionOk="0">
                    <a:moveTo>
                      <a:pt x="0" y="1"/>
                    </a:moveTo>
                    <a:lnTo>
                      <a:pt x="334" y="322"/>
                    </a:lnTo>
                  </a:path>
                </a:pathLst>
              </a:custGeom>
              <a:noFill/>
              <a:ln w="4475" cap="rnd" cmpd="sng">
                <a:solidFill>
                  <a:srgbClr val="96BF1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9" name="Google Shape;2609;p45"/>
              <p:cNvSpPr/>
              <p:nvPr/>
            </p:nvSpPr>
            <p:spPr>
              <a:xfrm flipH="1">
                <a:off x="6777884" y="1396434"/>
                <a:ext cx="17623" cy="16582"/>
              </a:xfrm>
              <a:custGeom>
                <a:avLst/>
                <a:gdLst/>
                <a:ahLst/>
                <a:cxnLst/>
                <a:rect l="l" t="t" r="r" b="b"/>
                <a:pathLst>
                  <a:path w="406" h="382" fill="none" extrusionOk="0">
                    <a:moveTo>
                      <a:pt x="1" y="381"/>
                    </a:moveTo>
                    <a:lnTo>
                      <a:pt x="405" y="0"/>
                    </a:lnTo>
                  </a:path>
                </a:pathLst>
              </a:custGeom>
              <a:noFill/>
              <a:ln w="4475" cap="rnd" cmpd="sng">
                <a:solidFill>
                  <a:srgbClr val="96BF1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0" name="Google Shape;2610;p45"/>
              <p:cNvSpPr/>
              <p:nvPr/>
            </p:nvSpPr>
            <p:spPr>
              <a:xfrm flipH="1">
                <a:off x="6753619" y="1409847"/>
                <a:ext cx="13977" cy="10895"/>
              </a:xfrm>
              <a:custGeom>
                <a:avLst/>
                <a:gdLst/>
                <a:ahLst/>
                <a:cxnLst/>
                <a:rect l="l" t="t" r="r" b="b"/>
                <a:pathLst>
                  <a:path w="322" h="251" fill="none" extrusionOk="0">
                    <a:moveTo>
                      <a:pt x="0" y="1"/>
                    </a:moveTo>
                    <a:lnTo>
                      <a:pt x="322" y="251"/>
                    </a:lnTo>
                  </a:path>
                </a:pathLst>
              </a:custGeom>
              <a:noFill/>
              <a:ln w="4475" cap="rnd" cmpd="sng">
                <a:solidFill>
                  <a:srgbClr val="96BF1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11" name="Google Shape;2611;p45"/>
            <p:cNvGrpSpPr/>
            <p:nvPr/>
          </p:nvGrpSpPr>
          <p:grpSpPr>
            <a:xfrm>
              <a:off x="8" y="2654227"/>
              <a:ext cx="403169" cy="408117"/>
              <a:chOff x="6648183" y="1381415"/>
              <a:chExt cx="403169" cy="408117"/>
            </a:xfrm>
          </p:grpSpPr>
          <p:sp>
            <p:nvSpPr>
              <p:cNvPr id="2612" name="Google Shape;2612;p45"/>
              <p:cNvSpPr/>
              <p:nvPr/>
            </p:nvSpPr>
            <p:spPr>
              <a:xfrm flipH="1">
                <a:off x="6816126" y="1381415"/>
                <a:ext cx="27434" cy="63635"/>
              </a:xfrm>
              <a:custGeom>
                <a:avLst/>
                <a:gdLst/>
                <a:ahLst/>
                <a:cxnLst/>
                <a:rect l="l" t="t" r="r" b="b"/>
                <a:pathLst>
                  <a:path w="632" h="1466" fill="none" extrusionOk="0">
                    <a:moveTo>
                      <a:pt x="0" y="1465"/>
                    </a:moveTo>
                    <a:cubicBezTo>
                      <a:pt x="24" y="918"/>
                      <a:pt x="250" y="394"/>
                      <a:pt x="631" y="1"/>
                    </a:cubicBezTo>
                  </a:path>
                </a:pathLst>
              </a:custGeom>
              <a:noFill/>
              <a:ln w="13400" cap="rnd" cmpd="sng">
                <a:solidFill>
                  <a:srgbClr val="96BF1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3" name="Google Shape;2613;p45"/>
              <p:cNvSpPr/>
              <p:nvPr/>
            </p:nvSpPr>
            <p:spPr>
              <a:xfrm flipH="1">
                <a:off x="6648183" y="1434198"/>
                <a:ext cx="403169" cy="355290"/>
              </a:xfrm>
              <a:custGeom>
                <a:avLst/>
                <a:gdLst/>
                <a:ahLst/>
                <a:cxnLst/>
                <a:rect l="l" t="t" r="r" b="b"/>
                <a:pathLst>
                  <a:path w="9288" h="8185" extrusionOk="0">
                    <a:moveTo>
                      <a:pt x="4636" y="0"/>
                    </a:moveTo>
                    <a:cubicBezTo>
                      <a:pt x="4115" y="0"/>
                      <a:pt x="3585" y="99"/>
                      <a:pt x="3073" y="309"/>
                    </a:cubicBezTo>
                    <a:cubicBezTo>
                      <a:pt x="989" y="1178"/>
                      <a:pt x="1" y="3571"/>
                      <a:pt x="858" y="5655"/>
                    </a:cubicBezTo>
                    <a:cubicBezTo>
                      <a:pt x="1513" y="7234"/>
                      <a:pt x="3034" y="8185"/>
                      <a:pt x="4636" y="8185"/>
                    </a:cubicBezTo>
                    <a:cubicBezTo>
                      <a:pt x="5159" y="8185"/>
                      <a:pt x="5691" y="8083"/>
                      <a:pt x="6204" y="7869"/>
                    </a:cubicBezTo>
                    <a:cubicBezTo>
                      <a:pt x="8300" y="7012"/>
                      <a:pt x="9288" y="4619"/>
                      <a:pt x="8419" y="2523"/>
                    </a:cubicBezTo>
                    <a:cubicBezTo>
                      <a:pt x="7771" y="949"/>
                      <a:pt x="6246" y="0"/>
                      <a:pt x="463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4" name="Google Shape;2614;p45"/>
              <p:cNvSpPr/>
              <p:nvPr/>
            </p:nvSpPr>
            <p:spPr>
              <a:xfrm flipH="1">
                <a:off x="6671927" y="1448089"/>
                <a:ext cx="324645" cy="341443"/>
              </a:xfrm>
              <a:custGeom>
                <a:avLst/>
                <a:gdLst/>
                <a:ahLst/>
                <a:cxnLst/>
                <a:rect l="l" t="t" r="r" b="b"/>
                <a:pathLst>
                  <a:path w="7479" h="7866" extrusionOk="0">
                    <a:moveTo>
                      <a:pt x="4966" y="1"/>
                    </a:moveTo>
                    <a:lnTo>
                      <a:pt x="4966" y="1"/>
                    </a:lnTo>
                    <a:cubicBezTo>
                      <a:pt x="6002" y="1501"/>
                      <a:pt x="5918" y="3501"/>
                      <a:pt x="4763" y="4906"/>
                    </a:cubicBezTo>
                    <a:cubicBezTo>
                      <a:pt x="3973" y="5878"/>
                      <a:pt x="2801" y="6411"/>
                      <a:pt x="1597" y="6411"/>
                    </a:cubicBezTo>
                    <a:cubicBezTo>
                      <a:pt x="1061" y="6411"/>
                      <a:pt x="519" y="6305"/>
                      <a:pt x="1" y="6085"/>
                    </a:cubicBezTo>
                    <a:lnTo>
                      <a:pt x="1" y="6085"/>
                    </a:lnTo>
                    <a:cubicBezTo>
                      <a:pt x="786" y="7217"/>
                      <a:pt x="2061" y="7866"/>
                      <a:pt x="3385" y="7866"/>
                    </a:cubicBezTo>
                    <a:cubicBezTo>
                      <a:pt x="3789" y="7866"/>
                      <a:pt x="4197" y="7805"/>
                      <a:pt x="4597" y="7680"/>
                    </a:cubicBezTo>
                    <a:cubicBezTo>
                      <a:pt x="6299" y="7145"/>
                      <a:pt x="7466" y="5561"/>
                      <a:pt x="7478" y="3775"/>
                    </a:cubicBezTo>
                    <a:cubicBezTo>
                      <a:pt x="7466" y="2132"/>
                      <a:pt x="6490" y="644"/>
                      <a:pt x="496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5" name="Google Shape;2615;p45"/>
              <p:cNvSpPr/>
              <p:nvPr/>
            </p:nvSpPr>
            <p:spPr>
              <a:xfrm flipH="1">
                <a:off x="6882279" y="1505343"/>
                <a:ext cx="101357" cy="118980"/>
              </a:xfrm>
              <a:custGeom>
                <a:avLst/>
                <a:gdLst/>
                <a:ahLst/>
                <a:cxnLst/>
                <a:rect l="l" t="t" r="r" b="b"/>
                <a:pathLst>
                  <a:path w="2335" h="2741" extrusionOk="0">
                    <a:moveTo>
                      <a:pt x="1416" y="1"/>
                    </a:moveTo>
                    <a:cubicBezTo>
                      <a:pt x="963" y="1"/>
                      <a:pt x="486" y="430"/>
                      <a:pt x="263" y="1051"/>
                    </a:cubicBezTo>
                    <a:cubicBezTo>
                      <a:pt x="1" y="1789"/>
                      <a:pt x="203" y="2528"/>
                      <a:pt x="715" y="2706"/>
                    </a:cubicBezTo>
                    <a:cubicBezTo>
                      <a:pt x="785" y="2729"/>
                      <a:pt x="857" y="2741"/>
                      <a:pt x="931" y="2741"/>
                    </a:cubicBezTo>
                    <a:cubicBezTo>
                      <a:pt x="1381" y="2741"/>
                      <a:pt x="1869" y="2317"/>
                      <a:pt x="2084" y="1682"/>
                    </a:cubicBezTo>
                    <a:cubicBezTo>
                      <a:pt x="2334" y="956"/>
                      <a:pt x="2144" y="218"/>
                      <a:pt x="1644" y="39"/>
                    </a:cubicBezTo>
                    <a:cubicBezTo>
                      <a:pt x="1569" y="13"/>
                      <a:pt x="1493" y="1"/>
                      <a:pt x="14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6" name="Google Shape;2616;p45"/>
              <p:cNvSpPr/>
              <p:nvPr/>
            </p:nvSpPr>
            <p:spPr>
              <a:xfrm flipH="1">
                <a:off x="6727228" y="1382196"/>
                <a:ext cx="112208" cy="58947"/>
              </a:xfrm>
              <a:custGeom>
                <a:avLst/>
                <a:gdLst/>
                <a:ahLst/>
                <a:cxnLst/>
                <a:rect l="l" t="t" r="r" b="b"/>
                <a:pathLst>
                  <a:path w="2585" h="1358" extrusionOk="0">
                    <a:moveTo>
                      <a:pt x="1345" y="1"/>
                    </a:moveTo>
                    <a:cubicBezTo>
                      <a:pt x="1306" y="1"/>
                      <a:pt x="1267" y="3"/>
                      <a:pt x="1227" y="7"/>
                    </a:cubicBezTo>
                    <a:cubicBezTo>
                      <a:pt x="512" y="78"/>
                      <a:pt x="0" y="816"/>
                      <a:pt x="0" y="816"/>
                    </a:cubicBezTo>
                    <a:cubicBezTo>
                      <a:pt x="0" y="816"/>
                      <a:pt x="585" y="1358"/>
                      <a:pt x="1251" y="1358"/>
                    </a:cubicBezTo>
                    <a:cubicBezTo>
                      <a:pt x="1291" y="1358"/>
                      <a:pt x="1330" y="1356"/>
                      <a:pt x="1370" y="1352"/>
                    </a:cubicBezTo>
                    <a:cubicBezTo>
                      <a:pt x="2084" y="1281"/>
                      <a:pt x="2584" y="542"/>
                      <a:pt x="2584" y="542"/>
                    </a:cubicBezTo>
                    <a:cubicBezTo>
                      <a:pt x="2584" y="542"/>
                      <a:pt x="2011" y="1"/>
                      <a:pt x="1345" y="1"/>
                    </a:cubicBezTo>
                    <a:close/>
                  </a:path>
                </a:pathLst>
              </a:custGeom>
              <a:solidFill>
                <a:srgbClr val="7CA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7" name="Google Shape;2617;p45"/>
              <p:cNvSpPr/>
              <p:nvPr/>
            </p:nvSpPr>
            <p:spPr>
              <a:xfrm flipH="1">
                <a:off x="6738600" y="1406765"/>
                <a:ext cx="90505" cy="9854"/>
              </a:xfrm>
              <a:custGeom>
                <a:avLst/>
                <a:gdLst/>
                <a:ahLst/>
                <a:cxnLst/>
                <a:rect l="l" t="t" r="r" b="b"/>
                <a:pathLst>
                  <a:path w="2085" h="227" fill="none" extrusionOk="0">
                    <a:moveTo>
                      <a:pt x="1" y="227"/>
                    </a:moveTo>
                    <a:lnTo>
                      <a:pt x="2084" y="0"/>
                    </a:lnTo>
                  </a:path>
                </a:pathLst>
              </a:custGeom>
              <a:noFill/>
              <a:ln w="4475" cap="rnd" cmpd="sng">
                <a:solidFill>
                  <a:srgbClr val="96BF1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8" name="Google Shape;2618;p45"/>
              <p:cNvSpPr/>
              <p:nvPr/>
            </p:nvSpPr>
            <p:spPr>
              <a:xfrm flipH="1">
                <a:off x="6795464" y="1414491"/>
                <a:ext cx="14498" cy="14021"/>
              </a:xfrm>
              <a:custGeom>
                <a:avLst/>
                <a:gdLst/>
                <a:ahLst/>
                <a:cxnLst/>
                <a:rect l="l" t="t" r="r" b="b"/>
                <a:pathLst>
                  <a:path w="334" h="323" fill="none" extrusionOk="0">
                    <a:moveTo>
                      <a:pt x="0" y="1"/>
                    </a:moveTo>
                    <a:lnTo>
                      <a:pt x="334" y="322"/>
                    </a:lnTo>
                  </a:path>
                </a:pathLst>
              </a:custGeom>
              <a:noFill/>
              <a:ln w="4475" cap="rnd" cmpd="sng">
                <a:solidFill>
                  <a:srgbClr val="96BF1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9" name="Google Shape;2619;p45"/>
              <p:cNvSpPr/>
              <p:nvPr/>
            </p:nvSpPr>
            <p:spPr>
              <a:xfrm flipH="1">
                <a:off x="6777884" y="1396434"/>
                <a:ext cx="17623" cy="16582"/>
              </a:xfrm>
              <a:custGeom>
                <a:avLst/>
                <a:gdLst/>
                <a:ahLst/>
                <a:cxnLst/>
                <a:rect l="l" t="t" r="r" b="b"/>
                <a:pathLst>
                  <a:path w="406" h="382" fill="none" extrusionOk="0">
                    <a:moveTo>
                      <a:pt x="1" y="381"/>
                    </a:moveTo>
                    <a:lnTo>
                      <a:pt x="405" y="0"/>
                    </a:lnTo>
                  </a:path>
                </a:pathLst>
              </a:custGeom>
              <a:noFill/>
              <a:ln w="4475" cap="rnd" cmpd="sng">
                <a:solidFill>
                  <a:srgbClr val="96BF1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0" name="Google Shape;2620;p45"/>
              <p:cNvSpPr/>
              <p:nvPr/>
            </p:nvSpPr>
            <p:spPr>
              <a:xfrm flipH="1">
                <a:off x="6753619" y="1409847"/>
                <a:ext cx="13977" cy="10895"/>
              </a:xfrm>
              <a:custGeom>
                <a:avLst/>
                <a:gdLst/>
                <a:ahLst/>
                <a:cxnLst/>
                <a:rect l="l" t="t" r="r" b="b"/>
                <a:pathLst>
                  <a:path w="322" h="251" fill="none" extrusionOk="0">
                    <a:moveTo>
                      <a:pt x="0" y="1"/>
                    </a:moveTo>
                    <a:lnTo>
                      <a:pt x="322" y="251"/>
                    </a:lnTo>
                  </a:path>
                </a:pathLst>
              </a:custGeom>
              <a:noFill/>
              <a:ln w="4475" cap="rnd" cmpd="sng">
                <a:solidFill>
                  <a:srgbClr val="96BF1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pic>
        <p:nvPicPr>
          <p:cNvPr id="3" name="Picture 2">
            <a:extLst>
              <a:ext uri="{FF2B5EF4-FFF2-40B4-BE49-F238E27FC236}">
                <a16:creationId xmlns:a16="http://schemas.microsoft.com/office/drawing/2014/main" id="{4D31B78F-C096-465F-99E0-FDE33FA80E3C}"/>
              </a:ext>
            </a:extLst>
          </p:cNvPr>
          <p:cNvPicPr>
            <a:picLocks noChangeAspect="1"/>
          </p:cNvPicPr>
          <p:nvPr/>
        </p:nvPicPr>
        <p:blipFill>
          <a:blip r:embed="rId3"/>
          <a:stretch>
            <a:fillRect/>
          </a:stretch>
        </p:blipFill>
        <p:spPr>
          <a:xfrm>
            <a:off x="0" y="0"/>
            <a:ext cx="9144000" cy="5143500"/>
          </a:xfrm>
          <a:prstGeom prst="rect">
            <a:avLst/>
          </a:prstGeom>
        </p:spPr>
      </p:pic>
      <p:sp>
        <p:nvSpPr>
          <p:cNvPr id="4" name="TextBox 3">
            <a:extLst>
              <a:ext uri="{FF2B5EF4-FFF2-40B4-BE49-F238E27FC236}">
                <a16:creationId xmlns:a16="http://schemas.microsoft.com/office/drawing/2014/main" id="{7A7F9E74-5408-4FF2-98ED-9707C99BA94F}"/>
              </a:ext>
            </a:extLst>
          </p:cNvPr>
          <p:cNvSpPr txBox="1"/>
          <p:nvPr/>
        </p:nvSpPr>
        <p:spPr>
          <a:xfrm>
            <a:off x="-27586" y="3008"/>
            <a:ext cx="4778872" cy="523220"/>
          </a:xfrm>
          <a:prstGeom prst="rect">
            <a:avLst/>
          </a:prstGeom>
          <a:noFill/>
        </p:spPr>
        <p:txBody>
          <a:bodyPr wrap="none" rtlCol="0">
            <a:spAutoFit/>
          </a:bodyPr>
          <a:lstStyle/>
          <a:p>
            <a:r>
              <a:rPr lang="en-US" sz="2800" b="1" dirty="0">
                <a:solidFill>
                  <a:srgbClr val="FF0000"/>
                </a:solidFill>
              </a:rPr>
              <a:t>CHÚC TẾT VÀ MỪNG TUỔI</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7" name="Picture 5" descr="hoa qu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253728" cy="5143500"/>
          </a:xfrm>
          <a:prstGeom prst="rect">
            <a:avLst/>
          </a:prstGeom>
          <a:noFill/>
          <a:extLst>
            <a:ext uri="{909E8E84-426E-40DD-AFC4-6F175D3DCCD1}">
              <a14:hiddenFill xmlns:a14="http://schemas.microsoft.com/office/drawing/2010/main">
                <a:solidFill>
                  <a:srgbClr val="FFFFFF"/>
                </a:solidFill>
              </a14:hiddenFill>
            </a:ext>
          </a:extLst>
        </p:spPr>
      </p:pic>
      <p:sp>
        <p:nvSpPr>
          <p:cNvPr id="8198" name="Text Box 6"/>
          <p:cNvSpPr txBox="1">
            <a:spLocks noChangeArrowheads="1"/>
          </p:cNvSpPr>
          <p:nvPr/>
        </p:nvSpPr>
        <p:spPr bwMode="auto">
          <a:xfrm>
            <a:off x="2286000" y="400050"/>
            <a:ext cx="24003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rgbClr val="FF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lgn="l">
              <a:spcBef>
                <a:spcPct val="0"/>
              </a:spcBef>
              <a:defRPr>
                <a:solidFill>
                  <a:schemeClr val="tx1"/>
                </a:solidFill>
                <a:latin typeface="Arial" panose="020B0604020202020204" pitchFamily="34" charset="0"/>
              </a:defRPr>
            </a:lvl1pPr>
            <a:lvl2pPr algn="l">
              <a:spcBef>
                <a:spcPct val="0"/>
              </a:spcBef>
              <a:defRPr>
                <a:solidFill>
                  <a:schemeClr val="tx1"/>
                </a:solidFill>
                <a:latin typeface="Arial" panose="020B0604020202020204" pitchFamily="34" charset="0"/>
              </a:defRPr>
            </a:lvl2pPr>
            <a:lvl3pPr algn="l">
              <a:spcBef>
                <a:spcPct val="0"/>
              </a:spcBef>
              <a:defRPr>
                <a:solidFill>
                  <a:schemeClr val="tx1"/>
                </a:solidFill>
                <a:latin typeface="Arial" panose="020B0604020202020204" pitchFamily="34" charset="0"/>
              </a:defRPr>
            </a:lvl3pPr>
            <a:lvl4pPr algn="l">
              <a:spcBef>
                <a:spcPct val="0"/>
              </a:spcBef>
              <a:defRPr>
                <a:solidFill>
                  <a:schemeClr val="tx1"/>
                </a:solidFill>
                <a:latin typeface="Arial" panose="020B0604020202020204" pitchFamily="34" charset="0"/>
              </a:defRPr>
            </a:lvl4pPr>
            <a:lvl5pPr algn="l">
              <a:spcBef>
                <a:spcPct val="0"/>
              </a:spcBef>
              <a:defRPr>
                <a:solidFill>
                  <a:schemeClr val="tx1"/>
                </a:solidFill>
                <a:latin typeface="Arial" panose="020B0604020202020204" pitchFamily="34" charset="0"/>
              </a:defRPr>
            </a:lvl5pPr>
            <a:lvl6pPr fontAlgn="base">
              <a:spcBef>
                <a:spcPct val="0"/>
              </a:spcBef>
              <a:spcAft>
                <a:spcPct val="0"/>
              </a:spcAft>
              <a:defRPr>
                <a:solidFill>
                  <a:schemeClr val="tx1"/>
                </a:solidFill>
                <a:latin typeface="Arial" panose="020B0604020202020204" pitchFamily="34" charset="0"/>
              </a:defRPr>
            </a:lvl6pPr>
            <a:lvl7pPr fontAlgn="base">
              <a:spcBef>
                <a:spcPct val="0"/>
              </a:spcBef>
              <a:spcAft>
                <a:spcPct val="0"/>
              </a:spcAft>
              <a:defRPr>
                <a:solidFill>
                  <a:schemeClr val="tx1"/>
                </a:solidFill>
                <a:latin typeface="Arial" panose="020B0604020202020204" pitchFamily="34" charset="0"/>
              </a:defRPr>
            </a:lvl7pPr>
            <a:lvl8pPr fontAlgn="base">
              <a:spcBef>
                <a:spcPct val="0"/>
              </a:spcBef>
              <a:spcAft>
                <a:spcPct val="0"/>
              </a:spcAft>
              <a:defRPr>
                <a:solidFill>
                  <a:schemeClr val="tx1"/>
                </a:solidFill>
                <a:latin typeface="Arial" panose="020B0604020202020204" pitchFamily="34" charset="0"/>
              </a:defRPr>
            </a:lvl8pPr>
            <a:lvl9pPr fontAlgn="base">
              <a:spcBef>
                <a:spcPct val="0"/>
              </a:spcBef>
              <a:spcAft>
                <a:spcPct val="0"/>
              </a:spcAft>
              <a:defRPr>
                <a:solidFill>
                  <a:schemeClr val="tx1"/>
                </a:solidFill>
                <a:latin typeface="Arial" panose="020B0604020202020204" pitchFamily="34" charset="0"/>
              </a:defRPr>
            </a:lvl9pPr>
          </a:lstStyle>
          <a:p>
            <a:pPr marL="257175" indent="-257175" algn="ctr" defTabSz="685800" fontAlgn="base">
              <a:spcBef>
                <a:spcPct val="50000"/>
              </a:spcBef>
              <a:spcAft>
                <a:spcPct val="0"/>
              </a:spcAft>
              <a:buClrTx/>
            </a:pPr>
            <a:r>
              <a:rPr lang="en-US" altLang="en-US" sz="2400" kern="1200">
                <a:solidFill>
                  <a:srgbClr val="0033CC"/>
                </a:solidFill>
                <a:ea typeface="+mn-ea"/>
                <a:cs typeface="+mn-cs"/>
              </a:rPr>
              <a:t>Mâm ngũ quả</a:t>
            </a:r>
          </a:p>
        </p:txBody>
      </p:sp>
    </p:spTree>
    <p:extLst>
      <p:ext uri="{BB962C8B-B14F-4D97-AF65-F5344CB8AC3E}">
        <p14:creationId xmlns:p14="http://schemas.microsoft.com/office/powerpoint/2010/main" val="23517787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sp>
        <p:nvSpPr>
          <p:cNvPr id="4" name="Text Placeholder 3"/>
          <p:cNvSpPr>
            <a:spLocks noGrp="1"/>
          </p:cNvSpPr>
          <p:nvPr>
            <p:ph type="body" idx="2"/>
          </p:nvPr>
        </p:nvSpPr>
        <p:spPr/>
        <p:txBody>
          <a:bodyPr/>
          <a:lstStyle/>
          <a:p>
            <a:endParaRPr lang="en-US"/>
          </a:p>
        </p:txBody>
      </p:sp>
      <p:sp>
        <p:nvSpPr>
          <p:cNvPr id="5" name="Title 4"/>
          <p:cNvSpPr>
            <a:spLocks noGrp="1"/>
          </p:cNvSpPr>
          <p:nvPr>
            <p:ph type="title" idx="3"/>
          </p:nvPr>
        </p:nvSpPr>
        <p:spPr/>
        <p:txBody>
          <a:bodyPr/>
          <a:lstStyle/>
          <a:p>
            <a:endParaRPr lang="en-US"/>
          </a:p>
        </p:txBody>
      </p:sp>
      <p:sp>
        <p:nvSpPr>
          <p:cNvPr id="6" name="Title 5"/>
          <p:cNvSpPr>
            <a:spLocks noGrp="1"/>
          </p:cNvSpPr>
          <p:nvPr>
            <p:ph type="title" idx="4"/>
          </p:nvPr>
        </p:nvSpPr>
        <p:spPr/>
        <p:txBody>
          <a:bodyPr/>
          <a:lstStyle/>
          <a:p>
            <a:endParaRPr lang="en-US"/>
          </a:p>
        </p:txBody>
      </p:sp>
      <p:pic>
        <p:nvPicPr>
          <p:cNvPr id="1026" name="Picture 2" descr="Ảnh Bánh Chưng Ngày Tết Đẹp, Ngon Và Ý Nghĩ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0743202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0" name="Picture 4" descr="co te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295" y="0"/>
            <a:ext cx="9212295" cy="5143500"/>
          </a:xfrm>
          <a:prstGeom prst="rect">
            <a:avLst/>
          </a:prstGeom>
          <a:noFill/>
          <a:extLst>
            <a:ext uri="{909E8E84-426E-40DD-AFC4-6F175D3DCCD1}">
              <a14:hiddenFill xmlns:a14="http://schemas.microsoft.com/office/drawing/2010/main">
                <a:solidFill>
                  <a:srgbClr val="FFFFFF"/>
                </a:solidFill>
              </a14:hiddenFill>
            </a:ext>
          </a:extLst>
        </p:spPr>
      </p:pic>
      <p:sp>
        <p:nvSpPr>
          <p:cNvPr id="9221" name="Text Box 5"/>
          <p:cNvSpPr txBox="1">
            <a:spLocks noChangeArrowheads="1"/>
          </p:cNvSpPr>
          <p:nvPr/>
        </p:nvSpPr>
        <p:spPr bwMode="auto">
          <a:xfrm>
            <a:off x="5143500" y="171450"/>
            <a:ext cx="28575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rgbClr val="FF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lgn="l">
              <a:spcBef>
                <a:spcPct val="0"/>
              </a:spcBef>
              <a:defRPr>
                <a:solidFill>
                  <a:schemeClr val="tx1"/>
                </a:solidFill>
                <a:latin typeface="Arial" panose="020B0604020202020204" pitchFamily="34" charset="0"/>
              </a:defRPr>
            </a:lvl1pPr>
            <a:lvl2pPr algn="l">
              <a:spcBef>
                <a:spcPct val="0"/>
              </a:spcBef>
              <a:defRPr>
                <a:solidFill>
                  <a:schemeClr val="tx1"/>
                </a:solidFill>
                <a:latin typeface="Arial" panose="020B0604020202020204" pitchFamily="34" charset="0"/>
              </a:defRPr>
            </a:lvl2pPr>
            <a:lvl3pPr algn="l">
              <a:spcBef>
                <a:spcPct val="0"/>
              </a:spcBef>
              <a:defRPr>
                <a:solidFill>
                  <a:schemeClr val="tx1"/>
                </a:solidFill>
                <a:latin typeface="Arial" panose="020B0604020202020204" pitchFamily="34" charset="0"/>
              </a:defRPr>
            </a:lvl3pPr>
            <a:lvl4pPr algn="l">
              <a:spcBef>
                <a:spcPct val="0"/>
              </a:spcBef>
              <a:defRPr>
                <a:solidFill>
                  <a:schemeClr val="tx1"/>
                </a:solidFill>
                <a:latin typeface="Arial" panose="020B0604020202020204" pitchFamily="34" charset="0"/>
              </a:defRPr>
            </a:lvl4pPr>
            <a:lvl5pPr algn="l">
              <a:spcBef>
                <a:spcPct val="0"/>
              </a:spcBef>
              <a:defRPr>
                <a:solidFill>
                  <a:schemeClr val="tx1"/>
                </a:solidFill>
                <a:latin typeface="Arial" panose="020B0604020202020204" pitchFamily="34" charset="0"/>
              </a:defRPr>
            </a:lvl5pPr>
            <a:lvl6pPr fontAlgn="base">
              <a:spcBef>
                <a:spcPct val="0"/>
              </a:spcBef>
              <a:spcAft>
                <a:spcPct val="0"/>
              </a:spcAft>
              <a:defRPr>
                <a:solidFill>
                  <a:schemeClr val="tx1"/>
                </a:solidFill>
                <a:latin typeface="Arial" panose="020B0604020202020204" pitchFamily="34" charset="0"/>
              </a:defRPr>
            </a:lvl6pPr>
            <a:lvl7pPr fontAlgn="base">
              <a:spcBef>
                <a:spcPct val="0"/>
              </a:spcBef>
              <a:spcAft>
                <a:spcPct val="0"/>
              </a:spcAft>
              <a:defRPr>
                <a:solidFill>
                  <a:schemeClr val="tx1"/>
                </a:solidFill>
                <a:latin typeface="Arial" panose="020B0604020202020204" pitchFamily="34" charset="0"/>
              </a:defRPr>
            </a:lvl7pPr>
            <a:lvl8pPr fontAlgn="base">
              <a:spcBef>
                <a:spcPct val="0"/>
              </a:spcBef>
              <a:spcAft>
                <a:spcPct val="0"/>
              </a:spcAft>
              <a:defRPr>
                <a:solidFill>
                  <a:schemeClr val="tx1"/>
                </a:solidFill>
                <a:latin typeface="Arial" panose="020B0604020202020204" pitchFamily="34" charset="0"/>
              </a:defRPr>
            </a:lvl8pPr>
            <a:lvl9pPr fontAlgn="base">
              <a:spcBef>
                <a:spcPct val="0"/>
              </a:spcBef>
              <a:spcAft>
                <a:spcPct val="0"/>
              </a:spcAft>
              <a:defRPr>
                <a:solidFill>
                  <a:schemeClr val="tx1"/>
                </a:solidFill>
                <a:latin typeface="Arial" panose="020B0604020202020204" pitchFamily="34" charset="0"/>
              </a:defRPr>
            </a:lvl9pPr>
          </a:lstStyle>
          <a:p>
            <a:pPr marL="257175" indent="-257175" algn="ctr" defTabSz="685800" fontAlgn="base">
              <a:spcBef>
                <a:spcPct val="50000"/>
              </a:spcBef>
              <a:spcAft>
                <a:spcPct val="0"/>
              </a:spcAft>
              <a:buClrTx/>
            </a:pPr>
            <a:r>
              <a:rPr lang="en-US" altLang="en-US" sz="2400" kern="1200">
                <a:solidFill>
                  <a:srgbClr val="FFFF00"/>
                </a:solidFill>
                <a:latin typeface=".VnTime" panose="020B7200000000000000" pitchFamily="34" charset="0"/>
                <a:ea typeface="+mn-ea"/>
                <a:cs typeface="+mn-cs"/>
              </a:rPr>
              <a:t>M</a:t>
            </a:r>
            <a:r>
              <a:rPr lang="en-US" altLang="en-US" sz="2400" kern="1200">
                <a:solidFill>
                  <a:srgbClr val="FFFF00"/>
                </a:solidFill>
                <a:ea typeface="+mn-ea"/>
                <a:cs typeface="+mn-cs"/>
              </a:rPr>
              <a:t>âm cỗ tất niên</a:t>
            </a:r>
          </a:p>
        </p:txBody>
      </p:sp>
    </p:spTree>
    <p:extLst>
      <p:ext uri="{BB962C8B-B14F-4D97-AF65-F5344CB8AC3E}">
        <p14:creationId xmlns:p14="http://schemas.microsoft.com/office/powerpoint/2010/main" val="307704815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476"/>
        <p:cNvGrpSpPr/>
        <p:nvPr/>
      </p:nvGrpSpPr>
      <p:grpSpPr>
        <a:xfrm>
          <a:off x="0" y="0"/>
          <a:ext cx="0" cy="0"/>
          <a:chOff x="0" y="0"/>
          <a:chExt cx="0" cy="0"/>
        </a:xfrm>
      </p:grpSpPr>
      <p:sp>
        <p:nvSpPr>
          <p:cNvPr id="2477" name="Google Shape;2477;p45"/>
          <p:cNvSpPr txBox="1">
            <a:spLocks noGrp="1"/>
          </p:cNvSpPr>
          <p:nvPr>
            <p:ph type="title"/>
          </p:nvPr>
        </p:nvSpPr>
        <p:spPr>
          <a:xfrm>
            <a:off x="758775" y="445025"/>
            <a:ext cx="76263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History of Las Fallas</a:t>
            </a:r>
            <a:endParaRPr dirty="0"/>
          </a:p>
        </p:txBody>
      </p:sp>
      <p:sp>
        <p:nvSpPr>
          <p:cNvPr id="2478" name="Google Shape;2478;p45"/>
          <p:cNvSpPr txBox="1">
            <a:spLocks noGrp="1"/>
          </p:cNvSpPr>
          <p:nvPr>
            <p:ph type="body" idx="1"/>
          </p:nvPr>
        </p:nvSpPr>
        <p:spPr>
          <a:xfrm>
            <a:off x="1323325" y="2595300"/>
            <a:ext cx="2633700" cy="1418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endParaRPr dirty="0">
              <a:solidFill>
                <a:schemeClr val="dk1"/>
              </a:solidFill>
            </a:endParaRPr>
          </a:p>
        </p:txBody>
      </p:sp>
      <p:sp>
        <p:nvSpPr>
          <p:cNvPr id="2479" name="Google Shape;2479;p45"/>
          <p:cNvSpPr txBox="1">
            <a:spLocks noGrp="1"/>
          </p:cNvSpPr>
          <p:nvPr>
            <p:ph type="body" idx="2"/>
          </p:nvPr>
        </p:nvSpPr>
        <p:spPr>
          <a:xfrm>
            <a:off x="5187100" y="2595300"/>
            <a:ext cx="2633700" cy="1418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solidFill>
                  <a:schemeClr val="dk1"/>
                </a:solidFill>
              </a:rPr>
              <a:t>Saturn has several rings. It’s the ringed planet. It’s a gas giant and it’s composed mostly of hydrogen but also helium</a:t>
            </a:r>
            <a:endParaRPr>
              <a:solidFill>
                <a:schemeClr val="dk1"/>
              </a:solidFill>
            </a:endParaRPr>
          </a:p>
        </p:txBody>
      </p:sp>
      <p:sp>
        <p:nvSpPr>
          <p:cNvPr id="2480" name="Google Shape;2480;p45"/>
          <p:cNvSpPr txBox="1">
            <a:spLocks noGrp="1"/>
          </p:cNvSpPr>
          <p:nvPr>
            <p:ph type="title" idx="3"/>
          </p:nvPr>
        </p:nvSpPr>
        <p:spPr>
          <a:xfrm>
            <a:off x="1323325" y="2139900"/>
            <a:ext cx="2633700" cy="5316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The Fire</a:t>
            </a:r>
            <a:endParaRPr/>
          </a:p>
        </p:txBody>
      </p:sp>
      <p:sp>
        <p:nvSpPr>
          <p:cNvPr id="2481" name="Google Shape;2481;p45"/>
          <p:cNvSpPr txBox="1">
            <a:spLocks noGrp="1"/>
          </p:cNvSpPr>
          <p:nvPr>
            <p:ph type="title" idx="4"/>
          </p:nvPr>
        </p:nvSpPr>
        <p:spPr>
          <a:xfrm>
            <a:off x="5187100" y="2139900"/>
            <a:ext cx="2633700" cy="5316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The Carpenters</a:t>
            </a:r>
            <a:endParaRPr/>
          </a:p>
        </p:txBody>
      </p:sp>
      <p:grpSp>
        <p:nvGrpSpPr>
          <p:cNvPr id="2482" name="Google Shape;2482;p45"/>
          <p:cNvGrpSpPr/>
          <p:nvPr/>
        </p:nvGrpSpPr>
        <p:grpSpPr>
          <a:xfrm>
            <a:off x="2361850" y="1545450"/>
            <a:ext cx="556650" cy="598325"/>
            <a:chOff x="2361850" y="1545450"/>
            <a:chExt cx="556650" cy="598325"/>
          </a:xfrm>
        </p:grpSpPr>
        <p:sp>
          <p:nvSpPr>
            <p:cNvPr id="2483" name="Google Shape;2483;p45"/>
            <p:cNvSpPr/>
            <p:nvPr/>
          </p:nvSpPr>
          <p:spPr>
            <a:xfrm>
              <a:off x="2447825" y="1565700"/>
              <a:ext cx="62825" cy="84925"/>
            </a:xfrm>
            <a:custGeom>
              <a:avLst/>
              <a:gdLst/>
              <a:ahLst/>
              <a:cxnLst/>
              <a:rect l="l" t="t" r="r" b="b"/>
              <a:pathLst>
                <a:path w="2513" h="3397" extrusionOk="0">
                  <a:moveTo>
                    <a:pt x="1120" y="1"/>
                  </a:moveTo>
                  <a:cubicBezTo>
                    <a:pt x="1120" y="1"/>
                    <a:pt x="1215" y="1048"/>
                    <a:pt x="548" y="1822"/>
                  </a:cubicBezTo>
                  <a:cubicBezTo>
                    <a:pt x="0" y="2449"/>
                    <a:pt x="651" y="3397"/>
                    <a:pt x="1317" y="3397"/>
                  </a:cubicBezTo>
                  <a:cubicBezTo>
                    <a:pt x="1461" y="3397"/>
                    <a:pt x="1606" y="3353"/>
                    <a:pt x="1739" y="3251"/>
                  </a:cubicBezTo>
                  <a:cubicBezTo>
                    <a:pt x="2513" y="2679"/>
                    <a:pt x="2310" y="1001"/>
                    <a:pt x="1120"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84" name="Google Shape;2484;p45"/>
            <p:cNvSpPr/>
            <p:nvPr/>
          </p:nvSpPr>
          <p:spPr>
            <a:xfrm>
              <a:off x="2804200" y="1761513"/>
              <a:ext cx="84150" cy="99925"/>
            </a:xfrm>
            <a:custGeom>
              <a:avLst/>
              <a:gdLst/>
              <a:ahLst/>
              <a:cxnLst/>
              <a:rect l="l" t="t" r="r" b="b"/>
              <a:pathLst>
                <a:path w="3366" h="3997" extrusionOk="0">
                  <a:moveTo>
                    <a:pt x="2382" y="1"/>
                  </a:moveTo>
                  <a:cubicBezTo>
                    <a:pt x="2381" y="1"/>
                    <a:pt x="0" y="1382"/>
                    <a:pt x="762" y="3049"/>
                  </a:cubicBezTo>
                  <a:cubicBezTo>
                    <a:pt x="1078" y="3739"/>
                    <a:pt x="1601" y="3997"/>
                    <a:pt x="2083" y="3997"/>
                  </a:cubicBezTo>
                  <a:cubicBezTo>
                    <a:pt x="2764" y="3997"/>
                    <a:pt x="3366" y="3483"/>
                    <a:pt x="3191" y="2953"/>
                  </a:cubicBezTo>
                  <a:cubicBezTo>
                    <a:pt x="2906" y="2048"/>
                    <a:pt x="1477" y="1810"/>
                    <a:pt x="2382"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85" name="Google Shape;2485;p45"/>
            <p:cNvSpPr/>
            <p:nvPr/>
          </p:nvSpPr>
          <p:spPr>
            <a:xfrm>
              <a:off x="2544025" y="1924075"/>
              <a:ext cx="260175" cy="219400"/>
            </a:xfrm>
            <a:custGeom>
              <a:avLst/>
              <a:gdLst/>
              <a:ahLst/>
              <a:cxnLst/>
              <a:rect l="l" t="t" r="r" b="b"/>
              <a:pathLst>
                <a:path w="10407" h="8776" extrusionOk="0">
                  <a:moveTo>
                    <a:pt x="6442" y="1"/>
                  </a:moveTo>
                  <a:cubicBezTo>
                    <a:pt x="6442" y="1"/>
                    <a:pt x="6918" y="2334"/>
                    <a:pt x="5156" y="2680"/>
                  </a:cubicBezTo>
                  <a:cubicBezTo>
                    <a:pt x="3394" y="3025"/>
                    <a:pt x="3251" y="4608"/>
                    <a:pt x="3584" y="5799"/>
                  </a:cubicBezTo>
                  <a:cubicBezTo>
                    <a:pt x="3709" y="6246"/>
                    <a:pt x="3302" y="6470"/>
                    <a:pt x="2743" y="6470"/>
                  </a:cubicBezTo>
                  <a:cubicBezTo>
                    <a:pt x="1812" y="6470"/>
                    <a:pt x="459" y="5850"/>
                    <a:pt x="429" y="4608"/>
                  </a:cubicBezTo>
                  <a:lnTo>
                    <a:pt x="429" y="4608"/>
                  </a:lnTo>
                  <a:cubicBezTo>
                    <a:pt x="429" y="4609"/>
                    <a:pt x="0" y="7692"/>
                    <a:pt x="2012" y="8537"/>
                  </a:cubicBezTo>
                  <a:cubicBezTo>
                    <a:pt x="2167" y="8609"/>
                    <a:pt x="2334" y="8668"/>
                    <a:pt x="2489" y="8728"/>
                  </a:cubicBezTo>
                  <a:lnTo>
                    <a:pt x="2524" y="8728"/>
                  </a:lnTo>
                  <a:lnTo>
                    <a:pt x="6263" y="8776"/>
                  </a:lnTo>
                  <a:cubicBezTo>
                    <a:pt x="7085" y="8502"/>
                    <a:pt x="7835" y="8037"/>
                    <a:pt x="8454" y="7430"/>
                  </a:cubicBezTo>
                  <a:cubicBezTo>
                    <a:pt x="10406" y="5549"/>
                    <a:pt x="9835" y="3870"/>
                    <a:pt x="9835" y="3870"/>
                  </a:cubicBezTo>
                  <a:lnTo>
                    <a:pt x="9835" y="3870"/>
                  </a:lnTo>
                  <a:cubicBezTo>
                    <a:pt x="9835" y="3870"/>
                    <a:pt x="9216" y="5406"/>
                    <a:pt x="7930" y="5704"/>
                  </a:cubicBezTo>
                  <a:cubicBezTo>
                    <a:pt x="7830" y="5727"/>
                    <a:pt x="7735" y="5738"/>
                    <a:pt x="7645" y="5738"/>
                  </a:cubicBezTo>
                  <a:cubicBezTo>
                    <a:pt x="6569" y="5738"/>
                    <a:pt x="6248" y="4183"/>
                    <a:pt x="7346" y="3227"/>
                  </a:cubicBezTo>
                  <a:cubicBezTo>
                    <a:pt x="8549" y="2180"/>
                    <a:pt x="7156" y="441"/>
                    <a:pt x="644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86" name="Google Shape;2486;p45"/>
            <p:cNvSpPr/>
            <p:nvPr/>
          </p:nvSpPr>
          <p:spPr>
            <a:xfrm>
              <a:off x="2361850" y="1545450"/>
              <a:ext cx="556650" cy="598325"/>
            </a:xfrm>
            <a:custGeom>
              <a:avLst/>
              <a:gdLst/>
              <a:ahLst/>
              <a:cxnLst/>
              <a:rect l="l" t="t" r="r" b="b"/>
              <a:pathLst>
                <a:path w="22266" h="23933" extrusionOk="0">
                  <a:moveTo>
                    <a:pt x="12562" y="1"/>
                  </a:moveTo>
                  <a:cubicBezTo>
                    <a:pt x="12562" y="1"/>
                    <a:pt x="5478" y="6228"/>
                    <a:pt x="8049" y="9097"/>
                  </a:cubicBezTo>
                  <a:cubicBezTo>
                    <a:pt x="10633" y="11967"/>
                    <a:pt x="11276" y="15801"/>
                    <a:pt x="8918" y="16646"/>
                  </a:cubicBezTo>
                  <a:cubicBezTo>
                    <a:pt x="8645" y="16743"/>
                    <a:pt x="8379" y="16788"/>
                    <a:pt x="8124" y="16788"/>
                  </a:cubicBezTo>
                  <a:cubicBezTo>
                    <a:pt x="6169" y="16788"/>
                    <a:pt x="4863" y="14168"/>
                    <a:pt x="5906" y="12693"/>
                  </a:cubicBezTo>
                  <a:cubicBezTo>
                    <a:pt x="7085" y="11014"/>
                    <a:pt x="4406" y="8383"/>
                    <a:pt x="4406" y="8383"/>
                  </a:cubicBezTo>
                  <a:lnTo>
                    <a:pt x="4406" y="8383"/>
                  </a:lnTo>
                  <a:cubicBezTo>
                    <a:pt x="4406" y="8383"/>
                    <a:pt x="5263" y="12812"/>
                    <a:pt x="3013" y="13884"/>
                  </a:cubicBezTo>
                  <a:cubicBezTo>
                    <a:pt x="751" y="14967"/>
                    <a:pt x="1" y="22504"/>
                    <a:pt x="7192" y="23587"/>
                  </a:cubicBezTo>
                  <a:cubicBezTo>
                    <a:pt x="8061" y="23718"/>
                    <a:pt x="8942" y="23813"/>
                    <a:pt x="9811" y="23885"/>
                  </a:cubicBezTo>
                  <a:lnTo>
                    <a:pt x="9788" y="23873"/>
                  </a:lnTo>
                  <a:cubicBezTo>
                    <a:pt x="9621" y="23813"/>
                    <a:pt x="9454" y="23754"/>
                    <a:pt x="9299" y="23694"/>
                  </a:cubicBezTo>
                  <a:cubicBezTo>
                    <a:pt x="7299" y="22849"/>
                    <a:pt x="7728" y="19766"/>
                    <a:pt x="7728" y="19765"/>
                  </a:cubicBezTo>
                  <a:lnTo>
                    <a:pt x="7728" y="19765"/>
                  </a:lnTo>
                  <a:cubicBezTo>
                    <a:pt x="7758" y="21002"/>
                    <a:pt x="9112" y="21624"/>
                    <a:pt x="10039" y="21624"/>
                  </a:cubicBezTo>
                  <a:cubicBezTo>
                    <a:pt x="10594" y="21624"/>
                    <a:pt x="10996" y="21401"/>
                    <a:pt x="10871" y="20956"/>
                  </a:cubicBezTo>
                  <a:cubicBezTo>
                    <a:pt x="10538" y="19765"/>
                    <a:pt x="10681" y="18170"/>
                    <a:pt x="12443" y="17825"/>
                  </a:cubicBezTo>
                  <a:cubicBezTo>
                    <a:pt x="14217" y="17479"/>
                    <a:pt x="13741" y="15146"/>
                    <a:pt x="13741" y="15146"/>
                  </a:cubicBezTo>
                  <a:lnTo>
                    <a:pt x="13741" y="15146"/>
                  </a:lnTo>
                  <a:cubicBezTo>
                    <a:pt x="14455" y="15598"/>
                    <a:pt x="15836" y="17325"/>
                    <a:pt x="14645" y="18372"/>
                  </a:cubicBezTo>
                  <a:cubicBezTo>
                    <a:pt x="13547" y="19328"/>
                    <a:pt x="13867" y="20883"/>
                    <a:pt x="14934" y="20883"/>
                  </a:cubicBezTo>
                  <a:cubicBezTo>
                    <a:pt x="15023" y="20883"/>
                    <a:pt x="15118" y="20872"/>
                    <a:pt x="15217" y="20849"/>
                  </a:cubicBezTo>
                  <a:cubicBezTo>
                    <a:pt x="16503" y="20551"/>
                    <a:pt x="17122" y="19015"/>
                    <a:pt x="17122" y="19015"/>
                  </a:cubicBezTo>
                  <a:lnTo>
                    <a:pt x="17122" y="19015"/>
                  </a:lnTo>
                  <a:cubicBezTo>
                    <a:pt x="17122" y="19015"/>
                    <a:pt x="17693" y="20706"/>
                    <a:pt x="15741" y="22587"/>
                  </a:cubicBezTo>
                  <a:cubicBezTo>
                    <a:pt x="15122" y="23194"/>
                    <a:pt x="14372" y="23647"/>
                    <a:pt x="13550" y="23932"/>
                  </a:cubicBezTo>
                  <a:lnTo>
                    <a:pt x="13598" y="23932"/>
                  </a:lnTo>
                  <a:lnTo>
                    <a:pt x="13919" y="23909"/>
                  </a:lnTo>
                  <a:cubicBezTo>
                    <a:pt x="18574" y="23599"/>
                    <a:pt x="22265" y="22004"/>
                    <a:pt x="22123" y="18563"/>
                  </a:cubicBezTo>
                  <a:cubicBezTo>
                    <a:pt x="21896" y="13526"/>
                    <a:pt x="16860" y="15920"/>
                    <a:pt x="16967" y="11490"/>
                  </a:cubicBezTo>
                  <a:cubicBezTo>
                    <a:pt x="17074" y="7061"/>
                    <a:pt x="19860" y="4430"/>
                    <a:pt x="19860" y="4430"/>
                  </a:cubicBezTo>
                  <a:lnTo>
                    <a:pt x="19860" y="4430"/>
                  </a:lnTo>
                  <a:cubicBezTo>
                    <a:pt x="19860" y="4430"/>
                    <a:pt x="15884" y="5026"/>
                    <a:pt x="15253" y="8978"/>
                  </a:cubicBezTo>
                  <a:cubicBezTo>
                    <a:pt x="14961" y="10773"/>
                    <a:pt x="14202" y="11530"/>
                    <a:pt x="13551" y="11530"/>
                  </a:cubicBezTo>
                  <a:cubicBezTo>
                    <a:pt x="12769" y="11530"/>
                    <a:pt x="12142" y="10437"/>
                    <a:pt x="12669" y="8740"/>
                  </a:cubicBezTo>
                  <a:cubicBezTo>
                    <a:pt x="13645" y="5633"/>
                    <a:pt x="14395" y="2751"/>
                    <a:pt x="12562"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487" name="Google Shape;2487;p45"/>
          <p:cNvGrpSpPr/>
          <p:nvPr/>
        </p:nvGrpSpPr>
        <p:grpSpPr>
          <a:xfrm>
            <a:off x="6182475" y="1508300"/>
            <a:ext cx="642950" cy="635175"/>
            <a:chOff x="6182475" y="1508300"/>
            <a:chExt cx="642950" cy="635175"/>
          </a:xfrm>
        </p:grpSpPr>
        <p:sp>
          <p:nvSpPr>
            <p:cNvPr id="2488" name="Google Shape;2488;p45"/>
            <p:cNvSpPr/>
            <p:nvPr/>
          </p:nvSpPr>
          <p:spPr>
            <a:xfrm>
              <a:off x="6408375" y="1859250"/>
              <a:ext cx="299475" cy="284225"/>
            </a:xfrm>
            <a:custGeom>
              <a:avLst/>
              <a:gdLst/>
              <a:ahLst/>
              <a:cxnLst/>
              <a:rect l="l" t="t" r="r" b="b"/>
              <a:pathLst>
                <a:path w="11979" h="11369" extrusionOk="0">
                  <a:moveTo>
                    <a:pt x="6787" y="0"/>
                  </a:moveTo>
                  <a:lnTo>
                    <a:pt x="6787" y="0"/>
                  </a:lnTo>
                  <a:cubicBezTo>
                    <a:pt x="6406" y="1060"/>
                    <a:pt x="5549" y="1869"/>
                    <a:pt x="4477" y="2191"/>
                  </a:cubicBezTo>
                  <a:cubicBezTo>
                    <a:pt x="2608" y="2762"/>
                    <a:pt x="1251" y="4191"/>
                    <a:pt x="2263" y="6310"/>
                  </a:cubicBezTo>
                  <a:cubicBezTo>
                    <a:pt x="3132" y="8108"/>
                    <a:pt x="4085" y="8847"/>
                    <a:pt x="4085" y="8847"/>
                  </a:cubicBezTo>
                  <a:cubicBezTo>
                    <a:pt x="4085" y="8847"/>
                    <a:pt x="906" y="8799"/>
                    <a:pt x="667" y="6382"/>
                  </a:cubicBezTo>
                  <a:cubicBezTo>
                    <a:pt x="60" y="7394"/>
                    <a:pt x="1" y="8632"/>
                    <a:pt x="489" y="9692"/>
                  </a:cubicBezTo>
                  <a:lnTo>
                    <a:pt x="644" y="9870"/>
                  </a:lnTo>
                  <a:cubicBezTo>
                    <a:pt x="644" y="9870"/>
                    <a:pt x="2815" y="11369"/>
                    <a:pt x="6122" y="11369"/>
                  </a:cubicBezTo>
                  <a:cubicBezTo>
                    <a:pt x="6278" y="11369"/>
                    <a:pt x="6436" y="11366"/>
                    <a:pt x="6597" y="11359"/>
                  </a:cubicBezTo>
                  <a:cubicBezTo>
                    <a:pt x="9311" y="11252"/>
                    <a:pt x="10954" y="10537"/>
                    <a:pt x="11597" y="10204"/>
                  </a:cubicBezTo>
                  <a:cubicBezTo>
                    <a:pt x="11371" y="9311"/>
                    <a:pt x="10371" y="8537"/>
                    <a:pt x="10693" y="7430"/>
                  </a:cubicBezTo>
                  <a:cubicBezTo>
                    <a:pt x="10954" y="6513"/>
                    <a:pt x="11383" y="5668"/>
                    <a:pt x="11978" y="4929"/>
                  </a:cubicBezTo>
                  <a:cubicBezTo>
                    <a:pt x="11978" y="4929"/>
                    <a:pt x="11936" y="4924"/>
                    <a:pt x="11860" y="4924"/>
                  </a:cubicBezTo>
                  <a:cubicBezTo>
                    <a:pt x="11467" y="4924"/>
                    <a:pt x="10164" y="5058"/>
                    <a:pt x="8918" y="6691"/>
                  </a:cubicBezTo>
                  <a:cubicBezTo>
                    <a:pt x="8378" y="7401"/>
                    <a:pt x="7816" y="7686"/>
                    <a:pt x="7355" y="7686"/>
                  </a:cubicBezTo>
                  <a:cubicBezTo>
                    <a:pt x="6547" y="7686"/>
                    <a:pt x="6047" y="6811"/>
                    <a:pt x="6502" y="5810"/>
                  </a:cubicBezTo>
                  <a:cubicBezTo>
                    <a:pt x="7216" y="4227"/>
                    <a:pt x="7906" y="1727"/>
                    <a:pt x="678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89" name="Google Shape;2489;p45"/>
            <p:cNvSpPr/>
            <p:nvPr/>
          </p:nvSpPr>
          <p:spPr>
            <a:xfrm>
              <a:off x="6182475" y="1508300"/>
              <a:ext cx="642950" cy="606350"/>
            </a:xfrm>
            <a:custGeom>
              <a:avLst/>
              <a:gdLst/>
              <a:ahLst/>
              <a:cxnLst/>
              <a:rect l="l" t="t" r="r" b="b"/>
              <a:pathLst>
                <a:path w="25718" h="24254" extrusionOk="0">
                  <a:moveTo>
                    <a:pt x="17681" y="1"/>
                  </a:moveTo>
                  <a:cubicBezTo>
                    <a:pt x="17681" y="1"/>
                    <a:pt x="19502" y="3668"/>
                    <a:pt x="17550" y="5561"/>
                  </a:cubicBezTo>
                  <a:cubicBezTo>
                    <a:pt x="15609" y="7454"/>
                    <a:pt x="11382" y="7252"/>
                    <a:pt x="9811" y="11562"/>
                  </a:cubicBezTo>
                  <a:cubicBezTo>
                    <a:pt x="8537" y="15062"/>
                    <a:pt x="10311" y="16396"/>
                    <a:pt x="10311" y="16396"/>
                  </a:cubicBezTo>
                  <a:cubicBezTo>
                    <a:pt x="10311" y="16396"/>
                    <a:pt x="5632" y="14383"/>
                    <a:pt x="8132" y="10038"/>
                  </a:cubicBezTo>
                  <a:lnTo>
                    <a:pt x="8132" y="10038"/>
                  </a:lnTo>
                  <a:cubicBezTo>
                    <a:pt x="8131" y="10038"/>
                    <a:pt x="0" y="18825"/>
                    <a:pt x="9239" y="23766"/>
                  </a:cubicBezTo>
                  <a:lnTo>
                    <a:pt x="9632" y="23968"/>
                  </a:lnTo>
                  <a:cubicBezTo>
                    <a:pt x="9584" y="23897"/>
                    <a:pt x="9549" y="23825"/>
                    <a:pt x="9525" y="23742"/>
                  </a:cubicBezTo>
                  <a:cubicBezTo>
                    <a:pt x="9025" y="22682"/>
                    <a:pt x="9096" y="21444"/>
                    <a:pt x="9703" y="20432"/>
                  </a:cubicBezTo>
                  <a:cubicBezTo>
                    <a:pt x="9942" y="22849"/>
                    <a:pt x="13121" y="22896"/>
                    <a:pt x="13121" y="22896"/>
                  </a:cubicBezTo>
                  <a:cubicBezTo>
                    <a:pt x="13121" y="22896"/>
                    <a:pt x="12168" y="22170"/>
                    <a:pt x="11299" y="20360"/>
                  </a:cubicBezTo>
                  <a:cubicBezTo>
                    <a:pt x="10287" y="18253"/>
                    <a:pt x="11644" y="16812"/>
                    <a:pt x="13502" y="16241"/>
                  </a:cubicBezTo>
                  <a:cubicBezTo>
                    <a:pt x="14585" y="15931"/>
                    <a:pt x="15442" y="15110"/>
                    <a:pt x="15823" y="14062"/>
                  </a:cubicBezTo>
                  <a:lnTo>
                    <a:pt x="15823" y="14062"/>
                  </a:lnTo>
                  <a:cubicBezTo>
                    <a:pt x="16942" y="15776"/>
                    <a:pt x="16252" y="18289"/>
                    <a:pt x="15538" y="19860"/>
                  </a:cubicBezTo>
                  <a:cubicBezTo>
                    <a:pt x="15083" y="20861"/>
                    <a:pt x="15583" y="21736"/>
                    <a:pt x="16391" y="21736"/>
                  </a:cubicBezTo>
                  <a:cubicBezTo>
                    <a:pt x="16852" y="21736"/>
                    <a:pt x="17414" y="21451"/>
                    <a:pt x="17954" y="20741"/>
                  </a:cubicBezTo>
                  <a:cubicBezTo>
                    <a:pt x="19211" y="19102"/>
                    <a:pt x="20528" y="18975"/>
                    <a:pt x="20907" y="18975"/>
                  </a:cubicBezTo>
                  <a:cubicBezTo>
                    <a:pt x="20976" y="18975"/>
                    <a:pt x="21014" y="18979"/>
                    <a:pt x="21014" y="18979"/>
                  </a:cubicBezTo>
                  <a:cubicBezTo>
                    <a:pt x="20419" y="19717"/>
                    <a:pt x="19979" y="20575"/>
                    <a:pt x="19729" y="21480"/>
                  </a:cubicBezTo>
                  <a:cubicBezTo>
                    <a:pt x="19407" y="22575"/>
                    <a:pt x="20407" y="23361"/>
                    <a:pt x="20633" y="24254"/>
                  </a:cubicBezTo>
                  <a:cubicBezTo>
                    <a:pt x="20764" y="24182"/>
                    <a:pt x="20860" y="24123"/>
                    <a:pt x="20907" y="24099"/>
                  </a:cubicBezTo>
                  <a:lnTo>
                    <a:pt x="20931" y="24075"/>
                  </a:lnTo>
                  <a:cubicBezTo>
                    <a:pt x="22931" y="22539"/>
                    <a:pt x="24158" y="20098"/>
                    <a:pt x="24634" y="17551"/>
                  </a:cubicBezTo>
                  <a:cubicBezTo>
                    <a:pt x="25717" y="11693"/>
                    <a:pt x="21669" y="11205"/>
                    <a:pt x="24098" y="8585"/>
                  </a:cubicBezTo>
                  <a:lnTo>
                    <a:pt x="24098" y="8585"/>
                  </a:lnTo>
                  <a:cubicBezTo>
                    <a:pt x="24098" y="8585"/>
                    <a:pt x="20681" y="9371"/>
                    <a:pt x="20967" y="12598"/>
                  </a:cubicBezTo>
                  <a:cubicBezTo>
                    <a:pt x="21253" y="15824"/>
                    <a:pt x="19502" y="17217"/>
                    <a:pt x="19502" y="17217"/>
                  </a:cubicBezTo>
                  <a:cubicBezTo>
                    <a:pt x="19502" y="17217"/>
                    <a:pt x="20276" y="13991"/>
                    <a:pt x="19169" y="12133"/>
                  </a:cubicBezTo>
                  <a:cubicBezTo>
                    <a:pt x="18062" y="10276"/>
                    <a:pt x="20824" y="9407"/>
                    <a:pt x="20598" y="5656"/>
                  </a:cubicBezTo>
                  <a:cubicBezTo>
                    <a:pt x="20467" y="3442"/>
                    <a:pt x="19407" y="1394"/>
                    <a:pt x="17681"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490" name="Google Shape;2490;p45"/>
          <p:cNvGrpSpPr/>
          <p:nvPr/>
        </p:nvGrpSpPr>
        <p:grpSpPr>
          <a:xfrm rot="430691">
            <a:off x="8128253" y="3590080"/>
            <a:ext cx="949856" cy="1541580"/>
            <a:chOff x="1908492" y="4031489"/>
            <a:chExt cx="480136" cy="779165"/>
          </a:xfrm>
        </p:grpSpPr>
        <p:sp>
          <p:nvSpPr>
            <p:cNvPr id="2491" name="Google Shape;2491;p45"/>
            <p:cNvSpPr/>
            <p:nvPr/>
          </p:nvSpPr>
          <p:spPr>
            <a:xfrm>
              <a:off x="2175479" y="4504902"/>
              <a:ext cx="80445" cy="208241"/>
            </a:xfrm>
            <a:custGeom>
              <a:avLst/>
              <a:gdLst/>
              <a:ahLst/>
              <a:cxnLst/>
              <a:rect l="l" t="t" r="r" b="b"/>
              <a:pathLst>
                <a:path w="6736" h="17437" extrusionOk="0">
                  <a:moveTo>
                    <a:pt x="626" y="1"/>
                  </a:moveTo>
                  <a:cubicBezTo>
                    <a:pt x="539" y="1"/>
                    <a:pt x="450" y="21"/>
                    <a:pt x="369" y="61"/>
                  </a:cubicBezTo>
                  <a:cubicBezTo>
                    <a:pt x="104" y="209"/>
                    <a:pt x="1" y="533"/>
                    <a:pt x="119" y="813"/>
                  </a:cubicBezTo>
                  <a:cubicBezTo>
                    <a:pt x="340" y="1270"/>
                    <a:pt x="561" y="1712"/>
                    <a:pt x="811" y="2184"/>
                  </a:cubicBezTo>
                  <a:cubicBezTo>
                    <a:pt x="3022" y="6487"/>
                    <a:pt x="5498" y="11394"/>
                    <a:pt x="4201" y="14180"/>
                  </a:cubicBezTo>
                  <a:cubicBezTo>
                    <a:pt x="3685" y="15241"/>
                    <a:pt x="2624" y="15963"/>
                    <a:pt x="973" y="16331"/>
                  </a:cubicBezTo>
                  <a:cubicBezTo>
                    <a:pt x="679" y="16390"/>
                    <a:pt x="472" y="16700"/>
                    <a:pt x="546" y="16995"/>
                  </a:cubicBezTo>
                  <a:cubicBezTo>
                    <a:pt x="605" y="17245"/>
                    <a:pt x="826" y="17437"/>
                    <a:pt x="1077" y="17437"/>
                  </a:cubicBezTo>
                  <a:cubicBezTo>
                    <a:pt x="1121" y="17437"/>
                    <a:pt x="1150" y="17437"/>
                    <a:pt x="1224" y="17393"/>
                  </a:cubicBezTo>
                  <a:cubicBezTo>
                    <a:pt x="3214" y="16936"/>
                    <a:pt x="4569" y="15992"/>
                    <a:pt x="5203" y="14607"/>
                  </a:cubicBezTo>
                  <a:cubicBezTo>
                    <a:pt x="6736" y="11321"/>
                    <a:pt x="4127" y="6177"/>
                    <a:pt x="1799" y="1638"/>
                  </a:cubicBezTo>
                  <a:cubicBezTo>
                    <a:pt x="1578" y="1181"/>
                    <a:pt x="1342" y="739"/>
                    <a:pt x="1121" y="297"/>
                  </a:cubicBezTo>
                  <a:cubicBezTo>
                    <a:pt x="1019" y="103"/>
                    <a:pt x="824" y="1"/>
                    <a:pt x="62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92" name="Google Shape;2492;p45"/>
            <p:cNvSpPr/>
            <p:nvPr/>
          </p:nvSpPr>
          <p:spPr>
            <a:xfrm>
              <a:off x="2146972" y="4675119"/>
              <a:ext cx="73757" cy="71822"/>
            </a:xfrm>
            <a:custGeom>
              <a:avLst/>
              <a:gdLst/>
              <a:ahLst/>
              <a:cxnLst/>
              <a:rect l="l" t="t" r="r" b="b"/>
              <a:pathLst>
                <a:path w="6176" h="6014" extrusionOk="0">
                  <a:moveTo>
                    <a:pt x="1739" y="0"/>
                  </a:moveTo>
                  <a:lnTo>
                    <a:pt x="1872" y="1872"/>
                  </a:lnTo>
                  <a:lnTo>
                    <a:pt x="0" y="2137"/>
                  </a:lnTo>
                  <a:lnTo>
                    <a:pt x="1548" y="3198"/>
                  </a:lnTo>
                  <a:lnTo>
                    <a:pt x="619" y="4820"/>
                  </a:lnTo>
                  <a:lnTo>
                    <a:pt x="2403" y="4289"/>
                  </a:lnTo>
                  <a:lnTo>
                    <a:pt x="3080" y="6013"/>
                  </a:lnTo>
                  <a:lnTo>
                    <a:pt x="3758" y="4289"/>
                  </a:lnTo>
                  <a:lnTo>
                    <a:pt x="5556" y="4834"/>
                  </a:lnTo>
                  <a:lnTo>
                    <a:pt x="4628" y="3213"/>
                  </a:lnTo>
                  <a:lnTo>
                    <a:pt x="6175" y="2167"/>
                  </a:lnTo>
                  <a:lnTo>
                    <a:pt x="4333" y="1872"/>
                  </a:lnTo>
                  <a:lnTo>
                    <a:pt x="4480" y="15"/>
                  </a:lnTo>
                  <a:lnTo>
                    <a:pt x="3095" y="1283"/>
                  </a:lnTo>
                  <a:lnTo>
                    <a:pt x="1739"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93" name="Google Shape;2493;p45"/>
            <p:cNvSpPr/>
            <p:nvPr/>
          </p:nvSpPr>
          <p:spPr>
            <a:xfrm>
              <a:off x="1945980" y="4088682"/>
              <a:ext cx="353247" cy="466940"/>
            </a:xfrm>
            <a:custGeom>
              <a:avLst/>
              <a:gdLst/>
              <a:ahLst/>
              <a:cxnLst/>
              <a:rect l="l" t="t" r="r" b="b"/>
              <a:pathLst>
                <a:path w="29579" h="39099" extrusionOk="0">
                  <a:moveTo>
                    <a:pt x="14222" y="1"/>
                  </a:moveTo>
                  <a:lnTo>
                    <a:pt x="0" y="6765"/>
                  </a:lnTo>
                  <a:lnTo>
                    <a:pt x="15357" y="39099"/>
                  </a:lnTo>
                  <a:lnTo>
                    <a:pt x="29578" y="32334"/>
                  </a:lnTo>
                  <a:lnTo>
                    <a:pt x="14222"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94" name="Google Shape;2494;p45"/>
            <p:cNvSpPr/>
            <p:nvPr/>
          </p:nvSpPr>
          <p:spPr>
            <a:xfrm>
              <a:off x="1908492" y="4031489"/>
              <a:ext cx="244654" cy="155766"/>
            </a:xfrm>
            <a:custGeom>
              <a:avLst/>
              <a:gdLst/>
              <a:ahLst/>
              <a:cxnLst/>
              <a:rect l="l" t="t" r="r" b="b"/>
              <a:pathLst>
                <a:path w="20486" h="13043" extrusionOk="0">
                  <a:moveTo>
                    <a:pt x="6367" y="0"/>
                  </a:moveTo>
                  <a:lnTo>
                    <a:pt x="0" y="13043"/>
                  </a:lnTo>
                  <a:lnTo>
                    <a:pt x="20485" y="3301"/>
                  </a:lnTo>
                  <a:lnTo>
                    <a:pt x="6367"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95" name="Google Shape;2495;p45"/>
            <p:cNvSpPr/>
            <p:nvPr/>
          </p:nvSpPr>
          <p:spPr>
            <a:xfrm>
              <a:off x="1946159" y="4130744"/>
              <a:ext cx="353068" cy="424878"/>
            </a:xfrm>
            <a:custGeom>
              <a:avLst/>
              <a:gdLst/>
              <a:ahLst/>
              <a:cxnLst/>
              <a:rect l="l" t="t" r="r" b="b"/>
              <a:pathLst>
                <a:path w="29564" h="35577" extrusionOk="0">
                  <a:moveTo>
                    <a:pt x="6838" y="1"/>
                  </a:moveTo>
                  <a:lnTo>
                    <a:pt x="0" y="3258"/>
                  </a:lnTo>
                  <a:lnTo>
                    <a:pt x="15" y="3287"/>
                  </a:lnTo>
                  <a:lnTo>
                    <a:pt x="18540" y="5586"/>
                  </a:lnTo>
                  <a:lnTo>
                    <a:pt x="16447" y="1195"/>
                  </a:lnTo>
                  <a:lnTo>
                    <a:pt x="6838" y="1"/>
                  </a:lnTo>
                  <a:close/>
                  <a:moveTo>
                    <a:pt x="1769" y="6986"/>
                  </a:moveTo>
                  <a:lnTo>
                    <a:pt x="3847" y="11363"/>
                  </a:lnTo>
                  <a:lnTo>
                    <a:pt x="22371" y="13677"/>
                  </a:lnTo>
                  <a:lnTo>
                    <a:pt x="20279" y="9285"/>
                  </a:lnTo>
                  <a:lnTo>
                    <a:pt x="1769" y="6986"/>
                  </a:lnTo>
                  <a:close/>
                  <a:moveTo>
                    <a:pt x="5600" y="15077"/>
                  </a:moveTo>
                  <a:lnTo>
                    <a:pt x="7678" y="19454"/>
                  </a:lnTo>
                  <a:lnTo>
                    <a:pt x="26203" y="21753"/>
                  </a:lnTo>
                  <a:lnTo>
                    <a:pt x="24110" y="17376"/>
                  </a:lnTo>
                  <a:lnTo>
                    <a:pt x="5600" y="15077"/>
                  </a:lnTo>
                  <a:close/>
                  <a:moveTo>
                    <a:pt x="9447" y="23153"/>
                  </a:moveTo>
                  <a:lnTo>
                    <a:pt x="11539" y="27545"/>
                  </a:lnTo>
                  <a:lnTo>
                    <a:pt x="27971" y="29593"/>
                  </a:lnTo>
                  <a:lnTo>
                    <a:pt x="29563" y="28812"/>
                  </a:lnTo>
                  <a:lnTo>
                    <a:pt x="27971" y="25467"/>
                  </a:lnTo>
                  <a:lnTo>
                    <a:pt x="9447" y="23153"/>
                  </a:lnTo>
                  <a:close/>
                  <a:moveTo>
                    <a:pt x="13278" y="31244"/>
                  </a:moveTo>
                  <a:lnTo>
                    <a:pt x="15342" y="35577"/>
                  </a:lnTo>
                  <a:lnTo>
                    <a:pt x="22121" y="32349"/>
                  </a:lnTo>
                  <a:lnTo>
                    <a:pt x="13278" y="31244"/>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96" name="Google Shape;2496;p45"/>
            <p:cNvSpPr/>
            <p:nvPr/>
          </p:nvSpPr>
          <p:spPr>
            <a:xfrm>
              <a:off x="2225291" y="4500352"/>
              <a:ext cx="163338" cy="310302"/>
            </a:xfrm>
            <a:custGeom>
              <a:avLst/>
              <a:gdLst/>
              <a:ahLst/>
              <a:cxnLst/>
              <a:rect l="l" t="t" r="r" b="b"/>
              <a:pathLst>
                <a:path w="13677" h="25983" extrusionOk="0">
                  <a:moveTo>
                    <a:pt x="1725" y="0"/>
                  </a:moveTo>
                  <a:lnTo>
                    <a:pt x="0" y="811"/>
                  </a:lnTo>
                  <a:lnTo>
                    <a:pt x="11967" y="25982"/>
                  </a:lnTo>
                  <a:lnTo>
                    <a:pt x="13677" y="25172"/>
                  </a:lnTo>
                  <a:lnTo>
                    <a:pt x="1725"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497" name="Google Shape;2497;p45"/>
          <p:cNvGrpSpPr/>
          <p:nvPr/>
        </p:nvGrpSpPr>
        <p:grpSpPr>
          <a:xfrm>
            <a:off x="-3215077" y="775490"/>
            <a:ext cx="4713403" cy="5389996"/>
            <a:chOff x="-3215077" y="775490"/>
            <a:chExt cx="4713403" cy="5389996"/>
          </a:xfrm>
        </p:grpSpPr>
        <p:grpSp>
          <p:nvGrpSpPr>
            <p:cNvPr id="2498" name="Google Shape;2498;p45"/>
            <p:cNvGrpSpPr/>
            <p:nvPr/>
          </p:nvGrpSpPr>
          <p:grpSpPr>
            <a:xfrm flipH="1">
              <a:off x="-3215077" y="775490"/>
              <a:ext cx="4713403" cy="5389996"/>
              <a:chOff x="2255625" y="1453450"/>
              <a:chExt cx="2714625" cy="3104300"/>
            </a:xfrm>
          </p:grpSpPr>
          <p:sp>
            <p:nvSpPr>
              <p:cNvPr id="2499" name="Google Shape;2499;p45"/>
              <p:cNvSpPr/>
              <p:nvPr/>
            </p:nvSpPr>
            <p:spPr>
              <a:xfrm>
                <a:off x="3649775" y="2933825"/>
                <a:ext cx="805250" cy="142425"/>
              </a:xfrm>
              <a:custGeom>
                <a:avLst/>
                <a:gdLst/>
                <a:ahLst/>
                <a:cxnLst/>
                <a:rect l="l" t="t" r="r" b="b"/>
                <a:pathLst>
                  <a:path w="32210" h="5697" extrusionOk="0">
                    <a:moveTo>
                      <a:pt x="3911" y="1"/>
                    </a:moveTo>
                    <a:cubicBezTo>
                      <a:pt x="2930" y="1"/>
                      <a:pt x="0" y="4497"/>
                      <a:pt x="3032" y="4497"/>
                    </a:cubicBezTo>
                    <a:cubicBezTo>
                      <a:pt x="3102" y="4497"/>
                      <a:pt x="3176" y="4494"/>
                      <a:pt x="3254" y="4489"/>
                    </a:cubicBezTo>
                    <a:cubicBezTo>
                      <a:pt x="3254" y="4489"/>
                      <a:pt x="4716" y="2418"/>
                      <a:pt x="8860" y="2418"/>
                    </a:cubicBezTo>
                    <a:cubicBezTo>
                      <a:pt x="10627" y="2418"/>
                      <a:pt x="12882" y="2795"/>
                      <a:pt x="15720" y="3870"/>
                    </a:cubicBezTo>
                    <a:cubicBezTo>
                      <a:pt x="17597" y="4594"/>
                      <a:pt x="18754" y="5696"/>
                      <a:pt x="21127" y="5696"/>
                    </a:cubicBezTo>
                    <a:cubicBezTo>
                      <a:pt x="21448" y="5696"/>
                      <a:pt x="21791" y="5676"/>
                      <a:pt x="22161" y="5632"/>
                    </a:cubicBezTo>
                    <a:cubicBezTo>
                      <a:pt x="24120" y="5394"/>
                      <a:pt x="26632" y="5334"/>
                      <a:pt x="28654" y="5334"/>
                    </a:cubicBezTo>
                    <a:cubicBezTo>
                      <a:pt x="30677" y="5334"/>
                      <a:pt x="32210" y="5394"/>
                      <a:pt x="32210" y="5394"/>
                    </a:cubicBezTo>
                    <a:cubicBezTo>
                      <a:pt x="27995" y="4120"/>
                      <a:pt x="19911" y="3763"/>
                      <a:pt x="16946" y="2429"/>
                    </a:cubicBezTo>
                    <a:cubicBezTo>
                      <a:pt x="11679" y="35"/>
                      <a:pt x="4282" y="12"/>
                      <a:pt x="4000" y="12"/>
                    </a:cubicBezTo>
                    <a:cubicBezTo>
                      <a:pt x="3995" y="12"/>
                      <a:pt x="3992" y="12"/>
                      <a:pt x="3992" y="12"/>
                    </a:cubicBezTo>
                    <a:cubicBezTo>
                      <a:pt x="3967" y="4"/>
                      <a:pt x="3940" y="1"/>
                      <a:pt x="391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00" name="Google Shape;2500;p45"/>
              <p:cNvSpPr/>
              <p:nvPr/>
            </p:nvSpPr>
            <p:spPr>
              <a:xfrm>
                <a:off x="2571450" y="1453450"/>
                <a:ext cx="2398800" cy="3104300"/>
              </a:xfrm>
              <a:custGeom>
                <a:avLst/>
                <a:gdLst/>
                <a:ahLst/>
                <a:cxnLst/>
                <a:rect l="l" t="t" r="r" b="b"/>
                <a:pathLst>
                  <a:path w="95952" h="124172" extrusionOk="0">
                    <a:moveTo>
                      <a:pt x="3069" y="0"/>
                    </a:moveTo>
                    <a:cubicBezTo>
                      <a:pt x="3045" y="0"/>
                      <a:pt x="3084" y="196"/>
                      <a:pt x="3084" y="196"/>
                    </a:cubicBezTo>
                    <a:cubicBezTo>
                      <a:pt x="3084" y="196"/>
                      <a:pt x="3116" y="200"/>
                      <a:pt x="3173" y="216"/>
                    </a:cubicBezTo>
                    <a:lnTo>
                      <a:pt x="3173" y="216"/>
                    </a:lnTo>
                    <a:cubicBezTo>
                      <a:pt x="3112" y="53"/>
                      <a:pt x="3082" y="0"/>
                      <a:pt x="3069" y="0"/>
                    </a:cubicBezTo>
                    <a:close/>
                    <a:moveTo>
                      <a:pt x="56186" y="19853"/>
                    </a:moveTo>
                    <a:cubicBezTo>
                      <a:pt x="56186" y="19854"/>
                      <a:pt x="56067" y="20096"/>
                      <a:pt x="55845" y="20495"/>
                    </a:cubicBezTo>
                    <a:lnTo>
                      <a:pt x="55845" y="20495"/>
                    </a:lnTo>
                    <a:cubicBezTo>
                      <a:pt x="56030" y="20264"/>
                      <a:pt x="56151" y="20047"/>
                      <a:pt x="56186" y="19853"/>
                    </a:cubicBezTo>
                    <a:close/>
                    <a:moveTo>
                      <a:pt x="20955" y="122497"/>
                    </a:moveTo>
                    <a:lnTo>
                      <a:pt x="20955" y="122497"/>
                    </a:lnTo>
                    <a:cubicBezTo>
                      <a:pt x="20955" y="122497"/>
                      <a:pt x="21116" y="122520"/>
                      <a:pt x="21393" y="122536"/>
                    </a:cubicBezTo>
                    <a:lnTo>
                      <a:pt x="21393" y="122536"/>
                    </a:lnTo>
                    <a:cubicBezTo>
                      <a:pt x="21108" y="122511"/>
                      <a:pt x="20955" y="122497"/>
                      <a:pt x="20955" y="122497"/>
                    </a:cubicBezTo>
                    <a:close/>
                    <a:moveTo>
                      <a:pt x="3173" y="216"/>
                    </a:moveTo>
                    <a:cubicBezTo>
                      <a:pt x="3219" y="336"/>
                      <a:pt x="3283" y="516"/>
                      <a:pt x="3370" y="780"/>
                    </a:cubicBezTo>
                    <a:cubicBezTo>
                      <a:pt x="3405" y="875"/>
                      <a:pt x="3441" y="994"/>
                      <a:pt x="3489" y="1113"/>
                    </a:cubicBezTo>
                    <a:cubicBezTo>
                      <a:pt x="4024" y="2435"/>
                      <a:pt x="5334" y="4614"/>
                      <a:pt x="5334" y="9102"/>
                    </a:cubicBezTo>
                    <a:cubicBezTo>
                      <a:pt x="5334" y="13972"/>
                      <a:pt x="4358" y="19294"/>
                      <a:pt x="4203" y="23723"/>
                    </a:cubicBezTo>
                    <a:cubicBezTo>
                      <a:pt x="4060" y="28164"/>
                      <a:pt x="6870" y="28747"/>
                      <a:pt x="9120" y="31462"/>
                    </a:cubicBezTo>
                    <a:cubicBezTo>
                      <a:pt x="11371" y="34189"/>
                      <a:pt x="13621" y="44952"/>
                      <a:pt x="14323" y="46964"/>
                    </a:cubicBezTo>
                    <a:cubicBezTo>
                      <a:pt x="15014" y="48964"/>
                      <a:pt x="20229" y="50226"/>
                      <a:pt x="23825" y="55489"/>
                    </a:cubicBezTo>
                    <a:cubicBezTo>
                      <a:pt x="25919" y="58550"/>
                      <a:pt x="27557" y="68228"/>
                      <a:pt x="25375" y="68228"/>
                    </a:cubicBezTo>
                    <a:cubicBezTo>
                      <a:pt x="25299" y="68228"/>
                      <a:pt x="25219" y="68217"/>
                      <a:pt x="25134" y="68193"/>
                    </a:cubicBezTo>
                    <a:cubicBezTo>
                      <a:pt x="22610" y="67478"/>
                      <a:pt x="17836" y="63895"/>
                      <a:pt x="17693" y="61311"/>
                    </a:cubicBezTo>
                    <a:cubicBezTo>
                      <a:pt x="17550" y="58715"/>
                      <a:pt x="12073" y="54703"/>
                      <a:pt x="9692" y="54274"/>
                    </a:cubicBezTo>
                    <a:cubicBezTo>
                      <a:pt x="9426" y="54227"/>
                      <a:pt x="9099" y="54206"/>
                      <a:pt x="8729" y="54206"/>
                    </a:cubicBezTo>
                    <a:cubicBezTo>
                      <a:pt x="5767" y="54206"/>
                      <a:pt x="0" y="55560"/>
                      <a:pt x="0" y="55560"/>
                    </a:cubicBezTo>
                    <a:cubicBezTo>
                      <a:pt x="8989" y="55560"/>
                      <a:pt x="11240" y="56703"/>
                      <a:pt x="13478" y="60299"/>
                    </a:cubicBezTo>
                    <a:cubicBezTo>
                      <a:pt x="15728" y="63883"/>
                      <a:pt x="13478" y="66181"/>
                      <a:pt x="17836" y="68336"/>
                    </a:cubicBezTo>
                    <a:cubicBezTo>
                      <a:pt x="22193" y="70491"/>
                      <a:pt x="28932" y="72491"/>
                      <a:pt x="32171" y="79230"/>
                    </a:cubicBezTo>
                    <a:cubicBezTo>
                      <a:pt x="35409" y="85981"/>
                      <a:pt x="30516" y="115484"/>
                      <a:pt x="28266" y="119354"/>
                    </a:cubicBezTo>
                    <a:cubicBezTo>
                      <a:pt x="26629" y="122167"/>
                      <a:pt x="23508" y="122551"/>
                      <a:pt x="21926" y="122551"/>
                    </a:cubicBezTo>
                    <a:cubicBezTo>
                      <a:pt x="21720" y="122551"/>
                      <a:pt x="21540" y="122545"/>
                      <a:pt x="21393" y="122536"/>
                    </a:cubicBezTo>
                    <a:lnTo>
                      <a:pt x="21393" y="122536"/>
                    </a:lnTo>
                    <a:cubicBezTo>
                      <a:pt x="24243" y="122788"/>
                      <a:pt x="40308" y="124171"/>
                      <a:pt x="49509" y="124171"/>
                    </a:cubicBezTo>
                    <a:cubicBezTo>
                      <a:pt x="54490" y="124171"/>
                      <a:pt x="57459" y="123766"/>
                      <a:pt x="55233" y="122557"/>
                    </a:cubicBezTo>
                    <a:cubicBezTo>
                      <a:pt x="48482" y="118878"/>
                      <a:pt x="45184" y="103530"/>
                      <a:pt x="44970" y="100590"/>
                    </a:cubicBezTo>
                    <a:cubicBezTo>
                      <a:pt x="44208" y="90291"/>
                      <a:pt x="44946" y="90565"/>
                      <a:pt x="43267" y="76218"/>
                    </a:cubicBezTo>
                    <a:cubicBezTo>
                      <a:pt x="41592" y="62001"/>
                      <a:pt x="59792" y="54272"/>
                      <a:pt x="66274" y="54272"/>
                    </a:cubicBezTo>
                    <a:cubicBezTo>
                      <a:pt x="66333" y="54272"/>
                      <a:pt x="66392" y="54273"/>
                      <a:pt x="66449" y="54274"/>
                    </a:cubicBezTo>
                    <a:cubicBezTo>
                      <a:pt x="66514" y="54276"/>
                      <a:pt x="66579" y="54277"/>
                      <a:pt x="66644" y="54277"/>
                    </a:cubicBezTo>
                    <a:cubicBezTo>
                      <a:pt x="72929" y="54277"/>
                      <a:pt x="80498" y="47536"/>
                      <a:pt x="80498" y="47535"/>
                    </a:cubicBezTo>
                    <a:lnTo>
                      <a:pt x="80498" y="47535"/>
                    </a:lnTo>
                    <a:cubicBezTo>
                      <a:pt x="80498" y="47536"/>
                      <a:pt x="72200" y="50405"/>
                      <a:pt x="70795" y="51405"/>
                    </a:cubicBezTo>
                    <a:cubicBezTo>
                      <a:pt x="69402" y="52405"/>
                      <a:pt x="57460" y="52703"/>
                      <a:pt x="52257" y="55132"/>
                    </a:cubicBezTo>
                    <a:cubicBezTo>
                      <a:pt x="47835" y="57206"/>
                      <a:pt x="41899" y="63520"/>
                      <a:pt x="38404" y="63520"/>
                    </a:cubicBezTo>
                    <a:cubicBezTo>
                      <a:pt x="37787" y="63520"/>
                      <a:pt x="37246" y="63323"/>
                      <a:pt x="36802" y="62871"/>
                    </a:cubicBezTo>
                    <a:cubicBezTo>
                      <a:pt x="33850" y="59858"/>
                      <a:pt x="29230" y="51607"/>
                      <a:pt x="46494" y="45809"/>
                    </a:cubicBezTo>
                    <a:cubicBezTo>
                      <a:pt x="59698" y="41368"/>
                      <a:pt x="64901" y="33319"/>
                      <a:pt x="69961" y="25140"/>
                    </a:cubicBezTo>
                    <a:cubicBezTo>
                      <a:pt x="73434" y="19526"/>
                      <a:pt x="76172" y="18646"/>
                      <a:pt x="77548" y="18646"/>
                    </a:cubicBezTo>
                    <a:cubicBezTo>
                      <a:pt x="78177" y="18646"/>
                      <a:pt x="78522" y="18830"/>
                      <a:pt x="78522" y="18830"/>
                    </a:cubicBezTo>
                    <a:cubicBezTo>
                      <a:pt x="95952" y="16960"/>
                      <a:pt x="94405" y="13091"/>
                      <a:pt x="94405" y="13091"/>
                    </a:cubicBezTo>
                    <a:lnTo>
                      <a:pt x="94405" y="13091"/>
                    </a:lnTo>
                    <a:cubicBezTo>
                      <a:pt x="93559" y="15389"/>
                      <a:pt x="78665" y="16258"/>
                      <a:pt x="73045" y="17258"/>
                    </a:cubicBezTo>
                    <a:cubicBezTo>
                      <a:pt x="67425" y="18258"/>
                      <a:pt x="64484" y="29450"/>
                      <a:pt x="59281" y="34189"/>
                    </a:cubicBezTo>
                    <a:cubicBezTo>
                      <a:pt x="54566" y="38473"/>
                      <a:pt x="43854" y="42649"/>
                      <a:pt x="40533" y="42649"/>
                    </a:cubicBezTo>
                    <a:cubicBezTo>
                      <a:pt x="40190" y="42649"/>
                      <a:pt x="39926" y="42605"/>
                      <a:pt x="39755" y="42511"/>
                    </a:cubicBezTo>
                    <a:cubicBezTo>
                      <a:pt x="37933" y="41499"/>
                      <a:pt x="45780" y="28747"/>
                      <a:pt x="49578" y="27176"/>
                    </a:cubicBezTo>
                    <a:cubicBezTo>
                      <a:pt x="52595" y="25918"/>
                      <a:pt x="54988" y="22038"/>
                      <a:pt x="55845" y="20495"/>
                    </a:cubicBezTo>
                    <a:lnTo>
                      <a:pt x="55845" y="20495"/>
                    </a:lnTo>
                    <a:cubicBezTo>
                      <a:pt x="54515" y="22161"/>
                      <a:pt x="49863" y="24592"/>
                      <a:pt x="49863" y="24592"/>
                    </a:cubicBezTo>
                    <a:cubicBezTo>
                      <a:pt x="44753" y="27425"/>
                      <a:pt x="41042" y="33121"/>
                      <a:pt x="39646" y="33121"/>
                    </a:cubicBezTo>
                    <a:cubicBezTo>
                      <a:pt x="39276" y="33121"/>
                      <a:pt x="39068" y="32720"/>
                      <a:pt x="39041" y="31760"/>
                    </a:cubicBezTo>
                    <a:cubicBezTo>
                      <a:pt x="38910" y="27176"/>
                      <a:pt x="39195" y="23009"/>
                      <a:pt x="39195" y="23009"/>
                    </a:cubicBezTo>
                    <a:cubicBezTo>
                      <a:pt x="47339" y="9389"/>
                      <a:pt x="44816" y="4221"/>
                      <a:pt x="44815" y="4221"/>
                    </a:cubicBezTo>
                    <a:lnTo>
                      <a:pt x="44815" y="4221"/>
                    </a:lnTo>
                    <a:cubicBezTo>
                      <a:pt x="46351" y="9102"/>
                      <a:pt x="41434" y="15127"/>
                      <a:pt x="37648" y="20425"/>
                    </a:cubicBezTo>
                    <a:cubicBezTo>
                      <a:pt x="33850" y="25735"/>
                      <a:pt x="35112" y="34629"/>
                      <a:pt x="34278" y="40225"/>
                    </a:cubicBezTo>
                    <a:cubicBezTo>
                      <a:pt x="33433" y="45821"/>
                      <a:pt x="29909" y="48202"/>
                      <a:pt x="28647" y="50060"/>
                    </a:cubicBezTo>
                    <a:cubicBezTo>
                      <a:pt x="28461" y="50332"/>
                      <a:pt x="28165" y="50450"/>
                      <a:pt x="27789" y="50450"/>
                    </a:cubicBezTo>
                    <a:cubicBezTo>
                      <a:pt x="25587" y="50450"/>
                      <a:pt x="20649" y="46406"/>
                      <a:pt x="19205" y="45785"/>
                    </a:cubicBezTo>
                    <a:cubicBezTo>
                      <a:pt x="17526" y="45059"/>
                      <a:pt x="13335" y="31045"/>
                      <a:pt x="11097" y="30176"/>
                    </a:cubicBezTo>
                    <a:cubicBezTo>
                      <a:pt x="8846" y="29319"/>
                      <a:pt x="6310" y="24009"/>
                      <a:pt x="6310" y="24009"/>
                    </a:cubicBezTo>
                    <a:cubicBezTo>
                      <a:pt x="8524" y="2526"/>
                      <a:pt x="3884" y="412"/>
                      <a:pt x="3173" y="216"/>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01" name="Google Shape;2501;p45"/>
              <p:cNvSpPr/>
              <p:nvPr/>
            </p:nvSpPr>
            <p:spPr>
              <a:xfrm>
                <a:off x="2255625" y="1972150"/>
                <a:ext cx="461700" cy="141050"/>
              </a:xfrm>
              <a:custGeom>
                <a:avLst/>
                <a:gdLst/>
                <a:ahLst/>
                <a:cxnLst/>
                <a:rect l="l" t="t" r="r" b="b"/>
                <a:pathLst>
                  <a:path w="18468" h="5642" extrusionOk="0">
                    <a:moveTo>
                      <a:pt x="9084" y="1"/>
                    </a:moveTo>
                    <a:cubicBezTo>
                      <a:pt x="6656" y="1"/>
                      <a:pt x="1" y="427"/>
                      <a:pt x="1" y="427"/>
                    </a:cubicBezTo>
                    <a:cubicBezTo>
                      <a:pt x="519" y="397"/>
                      <a:pt x="1028" y="383"/>
                      <a:pt x="1529" y="383"/>
                    </a:cubicBezTo>
                    <a:cubicBezTo>
                      <a:pt x="11133" y="383"/>
                      <a:pt x="17479" y="5642"/>
                      <a:pt x="17479" y="5642"/>
                    </a:cubicBezTo>
                    <a:cubicBezTo>
                      <a:pt x="17479" y="5642"/>
                      <a:pt x="18467" y="3392"/>
                      <a:pt x="16848" y="3154"/>
                    </a:cubicBezTo>
                    <a:cubicBezTo>
                      <a:pt x="15229" y="2915"/>
                      <a:pt x="11383" y="82"/>
                      <a:pt x="9597" y="10"/>
                    </a:cubicBezTo>
                    <a:cubicBezTo>
                      <a:pt x="9460" y="4"/>
                      <a:pt x="9287" y="1"/>
                      <a:pt x="908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02" name="Google Shape;2502;p45"/>
              <p:cNvSpPr/>
              <p:nvPr/>
            </p:nvSpPr>
            <p:spPr>
              <a:xfrm>
                <a:off x="3274800" y="3214225"/>
                <a:ext cx="199450" cy="384575"/>
              </a:xfrm>
              <a:custGeom>
                <a:avLst/>
                <a:gdLst/>
                <a:ahLst/>
                <a:cxnLst/>
                <a:rect l="l" t="t" r="r" b="b"/>
                <a:pathLst>
                  <a:path w="7978" h="15383" extrusionOk="0">
                    <a:moveTo>
                      <a:pt x="1" y="0"/>
                    </a:moveTo>
                    <a:cubicBezTo>
                      <a:pt x="1" y="0"/>
                      <a:pt x="4846" y="2203"/>
                      <a:pt x="5382" y="5691"/>
                    </a:cubicBezTo>
                    <a:cubicBezTo>
                      <a:pt x="5930" y="9180"/>
                      <a:pt x="5787" y="12728"/>
                      <a:pt x="6966" y="15383"/>
                    </a:cubicBezTo>
                    <a:cubicBezTo>
                      <a:pt x="6966" y="15383"/>
                      <a:pt x="6251" y="9013"/>
                      <a:pt x="7109" y="6668"/>
                    </a:cubicBezTo>
                    <a:cubicBezTo>
                      <a:pt x="7978" y="4310"/>
                      <a:pt x="4370" y="131"/>
                      <a:pt x="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03" name="Google Shape;2503;p45"/>
              <p:cNvSpPr/>
              <p:nvPr/>
            </p:nvSpPr>
            <p:spPr>
              <a:xfrm>
                <a:off x="3394150" y="2867450"/>
                <a:ext cx="242625" cy="268500"/>
              </a:xfrm>
              <a:custGeom>
                <a:avLst/>
                <a:gdLst/>
                <a:ahLst/>
                <a:cxnLst/>
                <a:rect l="l" t="t" r="r" b="b"/>
                <a:pathLst>
                  <a:path w="9705" h="10740" extrusionOk="0">
                    <a:moveTo>
                      <a:pt x="1" y="0"/>
                    </a:moveTo>
                    <a:cubicBezTo>
                      <a:pt x="1" y="0"/>
                      <a:pt x="2454" y="5287"/>
                      <a:pt x="5859" y="6358"/>
                    </a:cubicBezTo>
                    <a:cubicBezTo>
                      <a:pt x="9264" y="7418"/>
                      <a:pt x="9705" y="6549"/>
                      <a:pt x="9705" y="6549"/>
                    </a:cubicBezTo>
                    <a:cubicBezTo>
                      <a:pt x="9705" y="6549"/>
                      <a:pt x="2251" y="10740"/>
                      <a:pt x="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04" name="Google Shape;2504;p45"/>
              <p:cNvSpPr/>
              <p:nvPr/>
            </p:nvSpPr>
            <p:spPr>
              <a:xfrm>
                <a:off x="3570975" y="3196650"/>
                <a:ext cx="84250" cy="638200"/>
              </a:xfrm>
              <a:custGeom>
                <a:avLst/>
                <a:gdLst/>
                <a:ahLst/>
                <a:cxnLst/>
                <a:rect l="l" t="t" r="r" b="b"/>
                <a:pathLst>
                  <a:path w="3370" h="25528" extrusionOk="0">
                    <a:moveTo>
                      <a:pt x="2132" y="1"/>
                    </a:moveTo>
                    <a:cubicBezTo>
                      <a:pt x="2132" y="1"/>
                      <a:pt x="1298" y="5311"/>
                      <a:pt x="2334" y="9002"/>
                    </a:cubicBezTo>
                    <a:cubicBezTo>
                      <a:pt x="3370" y="12693"/>
                      <a:pt x="3358" y="16384"/>
                      <a:pt x="2917" y="20956"/>
                    </a:cubicBezTo>
                    <a:cubicBezTo>
                      <a:pt x="2489" y="25528"/>
                      <a:pt x="3048" y="11955"/>
                      <a:pt x="1524" y="9585"/>
                    </a:cubicBezTo>
                    <a:cubicBezTo>
                      <a:pt x="0" y="7216"/>
                      <a:pt x="1631" y="1763"/>
                      <a:pt x="213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05" name="Google Shape;2505;p45"/>
              <p:cNvSpPr/>
              <p:nvPr/>
            </p:nvSpPr>
            <p:spPr>
              <a:xfrm>
                <a:off x="3537325" y="3705050"/>
                <a:ext cx="84875" cy="638500"/>
              </a:xfrm>
              <a:custGeom>
                <a:avLst/>
                <a:gdLst/>
                <a:ahLst/>
                <a:cxnLst/>
                <a:rect l="l" t="t" r="r" b="b"/>
                <a:pathLst>
                  <a:path w="3395" h="25540" extrusionOk="0">
                    <a:moveTo>
                      <a:pt x="2156" y="0"/>
                    </a:moveTo>
                    <a:cubicBezTo>
                      <a:pt x="2156" y="0"/>
                      <a:pt x="1322" y="5323"/>
                      <a:pt x="2358" y="9013"/>
                    </a:cubicBezTo>
                    <a:cubicBezTo>
                      <a:pt x="3394" y="12693"/>
                      <a:pt x="3370" y="16383"/>
                      <a:pt x="2942" y="20955"/>
                    </a:cubicBezTo>
                    <a:cubicBezTo>
                      <a:pt x="2513" y="25539"/>
                      <a:pt x="3073" y="11954"/>
                      <a:pt x="1537" y="9597"/>
                    </a:cubicBezTo>
                    <a:cubicBezTo>
                      <a:pt x="1" y="7239"/>
                      <a:pt x="1656" y="1775"/>
                      <a:pt x="215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06" name="Google Shape;2506;p45"/>
              <p:cNvSpPr/>
              <p:nvPr/>
            </p:nvSpPr>
            <p:spPr>
              <a:xfrm>
                <a:off x="3475125" y="3539550"/>
                <a:ext cx="84850" cy="537300"/>
              </a:xfrm>
              <a:custGeom>
                <a:avLst/>
                <a:gdLst/>
                <a:ahLst/>
                <a:cxnLst/>
                <a:rect l="l" t="t" r="r" b="b"/>
                <a:pathLst>
                  <a:path w="3394" h="21492" extrusionOk="0">
                    <a:moveTo>
                      <a:pt x="1251" y="1"/>
                    </a:moveTo>
                    <a:cubicBezTo>
                      <a:pt x="1251" y="1"/>
                      <a:pt x="2084" y="4477"/>
                      <a:pt x="1048" y="7585"/>
                    </a:cubicBezTo>
                    <a:cubicBezTo>
                      <a:pt x="0" y="10692"/>
                      <a:pt x="24" y="13788"/>
                      <a:pt x="465" y="17646"/>
                    </a:cubicBezTo>
                    <a:cubicBezTo>
                      <a:pt x="893" y="21491"/>
                      <a:pt x="334" y="10061"/>
                      <a:pt x="1858" y="8085"/>
                    </a:cubicBezTo>
                    <a:cubicBezTo>
                      <a:pt x="3394" y="6097"/>
                      <a:pt x="1751" y="1489"/>
                      <a:pt x="125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07" name="Google Shape;2507;p45"/>
              <p:cNvSpPr/>
              <p:nvPr/>
            </p:nvSpPr>
            <p:spPr>
              <a:xfrm>
                <a:off x="3384350" y="3772625"/>
                <a:ext cx="84850" cy="537275"/>
              </a:xfrm>
              <a:custGeom>
                <a:avLst/>
                <a:gdLst/>
                <a:ahLst/>
                <a:cxnLst/>
                <a:rect l="l" t="t" r="r" b="b"/>
                <a:pathLst>
                  <a:path w="3394" h="21491" extrusionOk="0">
                    <a:moveTo>
                      <a:pt x="1238" y="0"/>
                    </a:moveTo>
                    <a:cubicBezTo>
                      <a:pt x="1238" y="0"/>
                      <a:pt x="2072" y="4477"/>
                      <a:pt x="1036" y="7573"/>
                    </a:cubicBezTo>
                    <a:cubicBezTo>
                      <a:pt x="0" y="10680"/>
                      <a:pt x="24" y="13788"/>
                      <a:pt x="453" y="17645"/>
                    </a:cubicBezTo>
                    <a:cubicBezTo>
                      <a:pt x="881" y="21491"/>
                      <a:pt x="322" y="10061"/>
                      <a:pt x="1857" y="8073"/>
                    </a:cubicBezTo>
                    <a:cubicBezTo>
                      <a:pt x="3393" y="6084"/>
                      <a:pt x="1738" y="1488"/>
                      <a:pt x="123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08" name="Google Shape;2508;p45"/>
              <p:cNvSpPr/>
              <p:nvPr/>
            </p:nvSpPr>
            <p:spPr>
              <a:xfrm>
                <a:off x="4853875" y="1802425"/>
                <a:ext cx="15800" cy="36650"/>
              </a:xfrm>
              <a:custGeom>
                <a:avLst/>
                <a:gdLst/>
                <a:ahLst/>
                <a:cxnLst/>
                <a:rect l="l" t="t" r="r" b="b"/>
                <a:pathLst>
                  <a:path w="632" h="1466" fill="none" extrusionOk="0">
                    <a:moveTo>
                      <a:pt x="0" y="1465"/>
                    </a:moveTo>
                    <a:cubicBezTo>
                      <a:pt x="24" y="918"/>
                      <a:pt x="250" y="394"/>
                      <a:pt x="631" y="1"/>
                    </a:cubicBezTo>
                  </a:path>
                </a:pathLst>
              </a:custGeom>
              <a:noFill/>
              <a:ln w="13400" cap="rnd" cmpd="sng">
                <a:solidFill>
                  <a:srgbClr val="96BF1E"/>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09" name="Google Shape;2509;p45"/>
              <p:cNvSpPr/>
              <p:nvPr/>
            </p:nvSpPr>
            <p:spPr>
              <a:xfrm>
                <a:off x="4734200" y="1832825"/>
                <a:ext cx="232200" cy="204625"/>
              </a:xfrm>
              <a:custGeom>
                <a:avLst/>
                <a:gdLst/>
                <a:ahLst/>
                <a:cxnLst/>
                <a:rect l="l" t="t" r="r" b="b"/>
                <a:pathLst>
                  <a:path w="9288" h="8185" extrusionOk="0">
                    <a:moveTo>
                      <a:pt x="4636" y="0"/>
                    </a:moveTo>
                    <a:cubicBezTo>
                      <a:pt x="4115" y="0"/>
                      <a:pt x="3585" y="99"/>
                      <a:pt x="3073" y="309"/>
                    </a:cubicBezTo>
                    <a:cubicBezTo>
                      <a:pt x="989" y="1178"/>
                      <a:pt x="1" y="3571"/>
                      <a:pt x="858" y="5655"/>
                    </a:cubicBezTo>
                    <a:cubicBezTo>
                      <a:pt x="1513" y="7234"/>
                      <a:pt x="3034" y="8185"/>
                      <a:pt x="4636" y="8185"/>
                    </a:cubicBezTo>
                    <a:cubicBezTo>
                      <a:pt x="5159" y="8185"/>
                      <a:pt x="5691" y="8083"/>
                      <a:pt x="6204" y="7869"/>
                    </a:cubicBezTo>
                    <a:cubicBezTo>
                      <a:pt x="8300" y="7012"/>
                      <a:pt x="9288" y="4619"/>
                      <a:pt x="8419" y="2523"/>
                    </a:cubicBezTo>
                    <a:cubicBezTo>
                      <a:pt x="7771" y="949"/>
                      <a:pt x="6246" y="0"/>
                      <a:pt x="4636"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10" name="Google Shape;2510;p45"/>
              <p:cNvSpPr/>
              <p:nvPr/>
            </p:nvSpPr>
            <p:spPr>
              <a:xfrm>
                <a:off x="4765750" y="1840825"/>
                <a:ext cx="186975" cy="196650"/>
              </a:xfrm>
              <a:custGeom>
                <a:avLst/>
                <a:gdLst/>
                <a:ahLst/>
                <a:cxnLst/>
                <a:rect l="l" t="t" r="r" b="b"/>
                <a:pathLst>
                  <a:path w="7479" h="7866" extrusionOk="0">
                    <a:moveTo>
                      <a:pt x="4966" y="1"/>
                    </a:moveTo>
                    <a:lnTo>
                      <a:pt x="4966" y="1"/>
                    </a:lnTo>
                    <a:cubicBezTo>
                      <a:pt x="6002" y="1501"/>
                      <a:pt x="5918" y="3501"/>
                      <a:pt x="4763" y="4906"/>
                    </a:cubicBezTo>
                    <a:cubicBezTo>
                      <a:pt x="3973" y="5878"/>
                      <a:pt x="2801" y="6411"/>
                      <a:pt x="1597" y="6411"/>
                    </a:cubicBezTo>
                    <a:cubicBezTo>
                      <a:pt x="1061" y="6411"/>
                      <a:pt x="519" y="6305"/>
                      <a:pt x="1" y="6085"/>
                    </a:cubicBezTo>
                    <a:lnTo>
                      <a:pt x="1" y="6085"/>
                    </a:lnTo>
                    <a:cubicBezTo>
                      <a:pt x="786" y="7217"/>
                      <a:pt x="2061" y="7866"/>
                      <a:pt x="3385" y="7866"/>
                    </a:cubicBezTo>
                    <a:cubicBezTo>
                      <a:pt x="3789" y="7866"/>
                      <a:pt x="4197" y="7805"/>
                      <a:pt x="4597" y="7680"/>
                    </a:cubicBezTo>
                    <a:cubicBezTo>
                      <a:pt x="6299" y="7145"/>
                      <a:pt x="7466" y="5561"/>
                      <a:pt x="7478" y="3775"/>
                    </a:cubicBezTo>
                    <a:cubicBezTo>
                      <a:pt x="7466" y="2132"/>
                      <a:pt x="6490" y="644"/>
                      <a:pt x="4966"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11" name="Google Shape;2511;p45"/>
              <p:cNvSpPr/>
              <p:nvPr/>
            </p:nvSpPr>
            <p:spPr>
              <a:xfrm>
                <a:off x="4773200" y="1873800"/>
                <a:ext cx="58375" cy="68525"/>
              </a:xfrm>
              <a:custGeom>
                <a:avLst/>
                <a:gdLst/>
                <a:ahLst/>
                <a:cxnLst/>
                <a:rect l="l" t="t" r="r" b="b"/>
                <a:pathLst>
                  <a:path w="2335" h="2741" extrusionOk="0">
                    <a:moveTo>
                      <a:pt x="1416" y="1"/>
                    </a:moveTo>
                    <a:cubicBezTo>
                      <a:pt x="963" y="1"/>
                      <a:pt x="486" y="430"/>
                      <a:pt x="263" y="1051"/>
                    </a:cubicBezTo>
                    <a:cubicBezTo>
                      <a:pt x="1" y="1789"/>
                      <a:pt x="203" y="2528"/>
                      <a:pt x="715" y="2706"/>
                    </a:cubicBezTo>
                    <a:cubicBezTo>
                      <a:pt x="785" y="2729"/>
                      <a:pt x="857" y="2741"/>
                      <a:pt x="931" y="2741"/>
                    </a:cubicBezTo>
                    <a:cubicBezTo>
                      <a:pt x="1381" y="2741"/>
                      <a:pt x="1869" y="2317"/>
                      <a:pt x="2084" y="1682"/>
                    </a:cubicBezTo>
                    <a:cubicBezTo>
                      <a:pt x="2334" y="956"/>
                      <a:pt x="2144" y="218"/>
                      <a:pt x="1644" y="39"/>
                    </a:cubicBezTo>
                    <a:cubicBezTo>
                      <a:pt x="1569" y="13"/>
                      <a:pt x="1493" y="1"/>
                      <a:pt x="1416"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12" name="Google Shape;2512;p45"/>
              <p:cNvSpPr/>
              <p:nvPr/>
            </p:nvSpPr>
            <p:spPr>
              <a:xfrm>
                <a:off x="4856250" y="1802875"/>
                <a:ext cx="64625" cy="33950"/>
              </a:xfrm>
              <a:custGeom>
                <a:avLst/>
                <a:gdLst/>
                <a:ahLst/>
                <a:cxnLst/>
                <a:rect l="l" t="t" r="r" b="b"/>
                <a:pathLst>
                  <a:path w="2585" h="1358" extrusionOk="0">
                    <a:moveTo>
                      <a:pt x="1345" y="1"/>
                    </a:moveTo>
                    <a:cubicBezTo>
                      <a:pt x="1306" y="1"/>
                      <a:pt x="1267" y="3"/>
                      <a:pt x="1227" y="7"/>
                    </a:cubicBezTo>
                    <a:cubicBezTo>
                      <a:pt x="512" y="78"/>
                      <a:pt x="0" y="816"/>
                      <a:pt x="0" y="816"/>
                    </a:cubicBezTo>
                    <a:cubicBezTo>
                      <a:pt x="0" y="816"/>
                      <a:pt x="585" y="1358"/>
                      <a:pt x="1251" y="1358"/>
                    </a:cubicBezTo>
                    <a:cubicBezTo>
                      <a:pt x="1291" y="1358"/>
                      <a:pt x="1330" y="1356"/>
                      <a:pt x="1370" y="1352"/>
                    </a:cubicBezTo>
                    <a:cubicBezTo>
                      <a:pt x="2084" y="1281"/>
                      <a:pt x="2584" y="542"/>
                      <a:pt x="2584" y="542"/>
                    </a:cubicBezTo>
                    <a:cubicBezTo>
                      <a:pt x="2584" y="542"/>
                      <a:pt x="2011" y="1"/>
                      <a:pt x="1345" y="1"/>
                    </a:cubicBezTo>
                    <a:close/>
                  </a:path>
                </a:pathLst>
              </a:custGeom>
              <a:solidFill>
                <a:srgbClr val="7CA4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13" name="Google Shape;2513;p45"/>
              <p:cNvSpPr/>
              <p:nvPr/>
            </p:nvSpPr>
            <p:spPr>
              <a:xfrm>
                <a:off x="4862200" y="1817025"/>
                <a:ext cx="52125" cy="5675"/>
              </a:xfrm>
              <a:custGeom>
                <a:avLst/>
                <a:gdLst/>
                <a:ahLst/>
                <a:cxnLst/>
                <a:rect l="l" t="t" r="r" b="b"/>
                <a:pathLst>
                  <a:path w="2085" h="227" fill="none" extrusionOk="0">
                    <a:moveTo>
                      <a:pt x="1" y="227"/>
                    </a:moveTo>
                    <a:lnTo>
                      <a:pt x="2084" y="0"/>
                    </a:lnTo>
                  </a:path>
                </a:pathLst>
              </a:custGeom>
              <a:noFill/>
              <a:ln w="4475" cap="rnd" cmpd="sng">
                <a:solidFill>
                  <a:srgbClr val="96BF1E"/>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14" name="Google Shape;2514;p45"/>
              <p:cNvSpPr/>
              <p:nvPr/>
            </p:nvSpPr>
            <p:spPr>
              <a:xfrm>
                <a:off x="4873225" y="1821475"/>
                <a:ext cx="8350" cy="8075"/>
              </a:xfrm>
              <a:custGeom>
                <a:avLst/>
                <a:gdLst/>
                <a:ahLst/>
                <a:cxnLst/>
                <a:rect l="l" t="t" r="r" b="b"/>
                <a:pathLst>
                  <a:path w="334" h="323" fill="none" extrusionOk="0">
                    <a:moveTo>
                      <a:pt x="0" y="1"/>
                    </a:moveTo>
                    <a:lnTo>
                      <a:pt x="334" y="322"/>
                    </a:lnTo>
                  </a:path>
                </a:pathLst>
              </a:custGeom>
              <a:noFill/>
              <a:ln w="4475" cap="rnd" cmpd="sng">
                <a:solidFill>
                  <a:srgbClr val="96BF1E"/>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15" name="Google Shape;2515;p45"/>
              <p:cNvSpPr/>
              <p:nvPr/>
            </p:nvSpPr>
            <p:spPr>
              <a:xfrm>
                <a:off x="4881550" y="1811075"/>
                <a:ext cx="10150" cy="9550"/>
              </a:xfrm>
              <a:custGeom>
                <a:avLst/>
                <a:gdLst/>
                <a:ahLst/>
                <a:cxnLst/>
                <a:rect l="l" t="t" r="r" b="b"/>
                <a:pathLst>
                  <a:path w="406" h="382" fill="none" extrusionOk="0">
                    <a:moveTo>
                      <a:pt x="1" y="381"/>
                    </a:moveTo>
                    <a:lnTo>
                      <a:pt x="405" y="0"/>
                    </a:lnTo>
                  </a:path>
                </a:pathLst>
              </a:custGeom>
              <a:noFill/>
              <a:ln w="4475" cap="rnd" cmpd="sng">
                <a:solidFill>
                  <a:srgbClr val="96BF1E"/>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16" name="Google Shape;2516;p45"/>
              <p:cNvSpPr/>
              <p:nvPr/>
            </p:nvSpPr>
            <p:spPr>
              <a:xfrm>
                <a:off x="4897625" y="1818800"/>
                <a:ext cx="8050" cy="6275"/>
              </a:xfrm>
              <a:custGeom>
                <a:avLst/>
                <a:gdLst/>
                <a:ahLst/>
                <a:cxnLst/>
                <a:rect l="l" t="t" r="r" b="b"/>
                <a:pathLst>
                  <a:path w="322" h="251" fill="none" extrusionOk="0">
                    <a:moveTo>
                      <a:pt x="0" y="1"/>
                    </a:moveTo>
                    <a:lnTo>
                      <a:pt x="322" y="251"/>
                    </a:lnTo>
                  </a:path>
                </a:pathLst>
              </a:custGeom>
              <a:noFill/>
              <a:ln w="4475" cap="rnd" cmpd="sng">
                <a:solidFill>
                  <a:srgbClr val="96BF1E"/>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17" name="Google Shape;2517;p45"/>
              <p:cNvSpPr/>
              <p:nvPr/>
            </p:nvSpPr>
            <p:spPr>
              <a:xfrm>
                <a:off x="4546975" y="1873575"/>
                <a:ext cx="14025" cy="31875"/>
              </a:xfrm>
              <a:custGeom>
                <a:avLst/>
                <a:gdLst/>
                <a:ahLst/>
                <a:cxnLst/>
                <a:rect l="l" t="t" r="r" b="b"/>
                <a:pathLst>
                  <a:path w="561" h="1275" fill="none" extrusionOk="0">
                    <a:moveTo>
                      <a:pt x="560" y="1274"/>
                    </a:moveTo>
                    <a:cubicBezTo>
                      <a:pt x="525" y="798"/>
                      <a:pt x="334" y="346"/>
                      <a:pt x="1" y="0"/>
                    </a:cubicBezTo>
                  </a:path>
                </a:pathLst>
              </a:custGeom>
              <a:noFill/>
              <a:ln w="13400" cap="rnd" cmpd="sng">
                <a:solidFill>
                  <a:srgbClr val="96BF1E"/>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18" name="Google Shape;2518;p45"/>
              <p:cNvSpPr/>
              <p:nvPr/>
            </p:nvSpPr>
            <p:spPr>
              <a:xfrm>
                <a:off x="4463350" y="1900125"/>
                <a:ext cx="201225" cy="177000"/>
              </a:xfrm>
              <a:custGeom>
                <a:avLst/>
                <a:gdLst/>
                <a:ahLst/>
                <a:cxnLst/>
                <a:rect l="l" t="t" r="r" b="b"/>
                <a:pathLst>
                  <a:path w="8049" h="7080" extrusionOk="0">
                    <a:moveTo>
                      <a:pt x="4024" y="0"/>
                    </a:moveTo>
                    <a:cubicBezTo>
                      <a:pt x="2634" y="0"/>
                      <a:pt x="1316" y="824"/>
                      <a:pt x="750" y="2189"/>
                    </a:cubicBezTo>
                    <a:cubicBezTo>
                      <a:pt x="0" y="3987"/>
                      <a:pt x="857" y="6058"/>
                      <a:pt x="2667" y="6808"/>
                    </a:cubicBezTo>
                    <a:cubicBezTo>
                      <a:pt x="3112" y="6993"/>
                      <a:pt x="3572" y="7080"/>
                      <a:pt x="4025" y="7080"/>
                    </a:cubicBezTo>
                    <a:cubicBezTo>
                      <a:pt x="5415" y="7080"/>
                      <a:pt x="6733" y="6257"/>
                      <a:pt x="7299" y="4892"/>
                    </a:cubicBezTo>
                    <a:cubicBezTo>
                      <a:pt x="8049" y="3082"/>
                      <a:pt x="7180" y="1010"/>
                      <a:pt x="5382" y="272"/>
                    </a:cubicBezTo>
                    <a:cubicBezTo>
                      <a:pt x="4937" y="88"/>
                      <a:pt x="4477" y="0"/>
                      <a:pt x="4024"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19" name="Google Shape;2519;p45"/>
              <p:cNvSpPr/>
              <p:nvPr/>
            </p:nvSpPr>
            <p:spPr>
              <a:xfrm>
                <a:off x="4475250" y="1907200"/>
                <a:ext cx="161650" cy="169875"/>
              </a:xfrm>
              <a:custGeom>
                <a:avLst/>
                <a:gdLst/>
                <a:ahLst/>
                <a:cxnLst/>
                <a:rect l="l" t="t" r="r" b="b"/>
                <a:pathLst>
                  <a:path w="6466" h="6795" extrusionOk="0">
                    <a:moveTo>
                      <a:pt x="2167" y="1"/>
                    </a:moveTo>
                    <a:lnTo>
                      <a:pt x="2167" y="1"/>
                    </a:lnTo>
                    <a:cubicBezTo>
                      <a:pt x="858" y="549"/>
                      <a:pt x="0" y="1834"/>
                      <a:pt x="0" y="3251"/>
                    </a:cubicBezTo>
                    <a:cubicBezTo>
                      <a:pt x="0" y="4811"/>
                      <a:pt x="1013" y="6180"/>
                      <a:pt x="2501" y="6633"/>
                    </a:cubicBezTo>
                    <a:cubicBezTo>
                      <a:pt x="2848" y="6742"/>
                      <a:pt x="3202" y="6794"/>
                      <a:pt x="3553" y="6794"/>
                    </a:cubicBezTo>
                    <a:cubicBezTo>
                      <a:pt x="4693" y="6794"/>
                      <a:pt x="5792" y="6238"/>
                      <a:pt x="6466" y="5263"/>
                    </a:cubicBezTo>
                    <a:lnTo>
                      <a:pt x="6466" y="5263"/>
                    </a:lnTo>
                    <a:cubicBezTo>
                      <a:pt x="6020" y="5450"/>
                      <a:pt x="5554" y="5540"/>
                      <a:pt x="5093" y="5540"/>
                    </a:cubicBezTo>
                    <a:cubicBezTo>
                      <a:pt x="4053" y="5540"/>
                      <a:pt x="3039" y="5081"/>
                      <a:pt x="2346" y="4239"/>
                    </a:cubicBezTo>
                    <a:cubicBezTo>
                      <a:pt x="1358" y="3013"/>
                      <a:pt x="1286" y="1287"/>
                      <a:pt x="2167"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20" name="Google Shape;2520;p45"/>
              <p:cNvSpPr/>
              <p:nvPr/>
            </p:nvSpPr>
            <p:spPr>
              <a:xfrm>
                <a:off x="4580025" y="1935525"/>
                <a:ext cx="50625" cy="59175"/>
              </a:xfrm>
              <a:custGeom>
                <a:avLst/>
                <a:gdLst/>
                <a:ahLst/>
                <a:cxnLst/>
                <a:rect l="l" t="t" r="r" b="b"/>
                <a:pathLst>
                  <a:path w="2025" h="2367" extrusionOk="0">
                    <a:moveTo>
                      <a:pt x="807" y="1"/>
                    </a:moveTo>
                    <a:cubicBezTo>
                      <a:pt x="739" y="1"/>
                      <a:pt x="673" y="12"/>
                      <a:pt x="608" y="35"/>
                    </a:cubicBezTo>
                    <a:cubicBezTo>
                      <a:pt x="167" y="178"/>
                      <a:pt x="0" y="821"/>
                      <a:pt x="215" y="1463"/>
                    </a:cubicBezTo>
                    <a:cubicBezTo>
                      <a:pt x="408" y="2001"/>
                      <a:pt x="826" y="2366"/>
                      <a:pt x="1210" y="2366"/>
                    </a:cubicBezTo>
                    <a:cubicBezTo>
                      <a:pt x="1277" y="2366"/>
                      <a:pt x="1342" y="2355"/>
                      <a:pt x="1405" y="2333"/>
                    </a:cubicBezTo>
                    <a:cubicBezTo>
                      <a:pt x="1846" y="2190"/>
                      <a:pt x="2025" y="1547"/>
                      <a:pt x="1798" y="916"/>
                    </a:cubicBezTo>
                    <a:cubicBezTo>
                      <a:pt x="1616" y="367"/>
                      <a:pt x="1199" y="1"/>
                      <a:pt x="807"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21" name="Google Shape;2521;p45"/>
              <p:cNvSpPr/>
              <p:nvPr/>
            </p:nvSpPr>
            <p:spPr>
              <a:xfrm>
                <a:off x="4502625" y="1874000"/>
                <a:ext cx="56000" cy="29525"/>
              </a:xfrm>
              <a:custGeom>
                <a:avLst/>
                <a:gdLst/>
                <a:ahLst/>
                <a:cxnLst/>
                <a:rect l="l" t="t" r="r" b="b"/>
                <a:pathLst>
                  <a:path w="2240" h="1181" extrusionOk="0">
                    <a:moveTo>
                      <a:pt x="1066" y="1"/>
                    </a:moveTo>
                    <a:cubicBezTo>
                      <a:pt x="503" y="1"/>
                      <a:pt x="1" y="472"/>
                      <a:pt x="1" y="472"/>
                    </a:cubicBezTo>
                    <a:cubicBezTo>
                      <a:pt x="1" y="472"/>
                      <a:pt x="441" y="1115"/>
                      <a:pt x="1061" y="1174"/>
                    </a:cubicBezTo>
                    <a:cubicBezTo>
                      <a:pt x="1098" y="1179"/>
                      <a:pt x="1136" y="1181"/>
                      <a:pt x="1174" y="1181"/>
                    </a:cubicBezTo>
                    <a:cubicBezTo>
                      <a:pt x="1737" y="1181"/>
                      <a:pt x="2239" y="710"/>
                      <a:pt x="2239" y="710"/>
                    </a:cubicBezTo>
                    <a:cubicBezTo>
                      <a:pt x="2239" y="710"/>
                      <a:pt x="1799" y="79"/>
                      <a:pt x="1180" y="7"/>
                    </a:cubicBezTo>
                    <a:cubicBezTo>
                      <a:pt x="1142" y="3"/>
                      <a:pt x="1104" y="1"/>
                      <a:pt x="1066" y="1"/>
                    </a:cubicBezTo>
                    <a:close/>
                  </a:path>
                </a:pathLst>
              </a:custGeom>
              <a:solidFill>
                <a:srgbClr val="7CA4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22" name="Google Shape;2522;p45"/>
              <p:cNvSpPr/>
              <p:nvPr/>
            </p:nvSpPr>
            <p:spPr>
              <a:xfrm>
                <a:off x="4508575" y="1886375"/>
                <a:ext cx="44975" cy="4775"/>
              </a:xfrm>
              <a:custGeom>
                <a:avLst/>
                <a:gdLst/>
                <a:ahLst/>
                <a:cxnLst/>
                <a:rect l="l" t="t" r="r" b="b"/>
                <a:pathLst>
                  <a:path w="1799" h="191" fill="none" extrusionOk="0">
                    <a:moveTo>
                      <a:pt x="1799" y="191"/>
                    </a:moveTo>
                    <a:lnTo>
                      <a:pt x="1" y="0"/>
                    </a:lnTo>
                  </a:path>
                </a:pathLst>
              </a:custGeom>
              <a:noFill/>
              <a:ln w="4475" cap="rnd" cmpd="sng">
                <a:solidFill>
                  <a:srgbClr val="96BF1E"/>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23" name="Google Shape;2523;p45"/>
              <p:cNvSpPr/>
              <p:nvPr/>
            </p:nvSpPr>
            <p:spPr>
              <a:xfrm>
                <a:off x="4536875" y="1890250"/>
                <a:ext cx="7150" cy="6875"/>
              </a:xfrm>
              <a:custGeom>
                <a:avLst/>
                <a:gdLst/>
                <a:ahLst/>
                <a:cxnLst/>
                <a:rect l="l" t="t" r="r" b="b"/>
                <a:pathLst>
                  <a:path w="286" h="275" fill="none" extrusionOk="0">
                    <a:moveTo>
                      <a:pt x="286" y="0"/>
                    </a:moveTo>
                    <a:lnTo>
                      <a:pt x="0" y="274"/>
                    </a:lnTo>
                  </a:path>
                </a:pathLst>
              </a:custGeom>
              <a:noFill/>
              <a:ln w="4475" cap="rnd" cmpd="sng">
                <a:solidFill>
                  <a:srgbClr val="96BF1E"/>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24" name="Google Shape;2524;p45"/>
              <p:cNvSpPr/>
              <p:nvPr/>
            </p:nvSpPr>
            <p:spPr>
              <a:xfrm>
                <a:off x="4528225" y="1881325"/>
                <a:ext cx="8675" cy="8050"/>
              </a:xfrm>
              <a:custGeom>
                <a:avLst/>
                <a:gdLst/>
                <a:ahLst/>
                <a:cxnLst/>
                <a:rect l="l" t="t" r="r" b="b"/>
                <a:pathLst>
                  <a:path w="347" h="322" fill="none" extrusionOk="0">
                    <a:moveTo>
                      <a:pt x="346" y="322"/>
                    </a:moveTo>
                    <a:lnTo>
                      <a:pt x="1" y="0"/>
                    </a:lnTo>
                  </a:path>
                </a:pathLst>
              </a:custGeom>
              <a:noFill/>
              <a:ln w="4475" cap="rnd" cmpd="sng">
                <a:solidFill>
                  <a:srgbClr val="96BF1E"/>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25" name="Google Shape;2525;p45"/>
              <p:cNvSpPr/>
              <p:nvPr/>
            </p:nvSpPr>
            <p:spPr>
              <a:xfrm>
                <a:off x="4515725" y="1887850"/>
                <a:ext cx="7175" cy="5400"/>
              </a:xfrm>
              <a:custGeom>
                <a:avLst/>
                <a:gdLst/>
                <a:ahLst/>
                <a:cxnLst/>
                <a:rect l="l" t="t" r="r" b="b"/>
                <a:pathLst>
                  <a:path w="287" h="216" fill="none" extrusionOk="0">
                    <a:moveTo>
                      <a:pt x="286" y="1"/>
                    </a:moveTo>
                    <a:lnTo>
                      <a:pt x="1" y="215"/>
                    </a:lnTo>
                  </a:path>
                </a:pathLst>
              </a:custGeom>
              <a:noFill/>
              <a:ln w="4475" cap="rnd" cmpd="sng">
                <a:solidFill>
                  <a:srgbClr val="96BF1E"/>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26" name="Google Shape;2526;p45"/>
              <p:cNvSpPr/>
              <p:nvPr/>
            </p:nvSpPr>
            <p:spPr>
              <a:xfrm>
                <a:off x="4354400" y="2053350"/>
                <a:ext cx="4500" cy="30700"/>
              </a:xfrm>
              <a:custGeom>
                <a:avLst/>
                <a:gdLst/>
                <a:ahLst/>
                <a:cxnLst/>
                <a:rect l="l" t="t" r="r" b="b"/>
                <a:pathLst>
                  <a:path w="180" h="1228" fill="none" extrusionOk="0">
                    <a:moveTo>
                      <a:pt x="1" y="1227"/>
                    </a:moveTo>
                    <a:cubicBezTo>
                      <a:pt x="155" y="834"/>
                      <a:pt x="179" y="406"/>
                      <a:pt x="60" y="1"/>
                    </a:cubicBezTo>
                  </a:path>
                </a:pathLst>
              </a:custGeom>
              <a:noFill/>
              <a:ln w="13400" cap="rnd" cmpd="sng">
                <a:solidFill>
                  <a:srgbClr val="96BF1E"/>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27" name="Google Shape;2527;p45"/>
              <p:cNvSpPr/>
              <p:nvPr/>
            </p:nvSpPr>
            <p:spPr>
              <a:xfrm>
                <a:off x="4237425" y="2072650"/>
                <a:ext cx="173250" cy="155250"/>
              </a:xfrm>
              <a:custGeom>
                <a:avLst/>
                <a:gdLst/>
                <a:ahLst/>
                <a:cxnLst/>
                <a:rect l="l" t="t" r="r" b="b"/>
                <a:pathLst>
                  <a:path w="6930" h="6210" extrusionOk="0">
                    <a:moveTo>
                      <a:pt x="3465" y="1"/>
                    </a:moveTo>
                    <a:cubicBezTo>
                      <a:pt x="2743" y="1"/>
                      <a:pt x="2018" y="252"/>
                      <a:pt x="1429" y="765"/>
                    </a:cubicBezTo>
                    <a:cubicBezTo>
                      <a:pt x="143" y="1884"/>
                      <a:pt x="0" y="3837"/>
                      <a:pt x="1120" y="5134"/>
                    </a:cubicBezTo>
                    <a:cubicBezTo>
                      <a:pt x="1733" y="5845"/>
                      <a:pt x="2600" y="6210"/>
                      <a:pt x="3472" y="6210"/>
                    </a:cubicBezTo>
                    <a:cubicBezTo>
                      <a:pt x="4191" y="6210"/>
                      <a:pt x="4914" y="5962"/>
                      <a:pt x="5501" y="5456"/>
                    </a:cubicBezTo>
                    <a:cubicBezTo>
                      <a:pt x="6787" y="4325"/>
                      <a:pt x="6930" y="2372"/>
                      <a:pt x="5811" y="1074"/>
                    </a:cubicBezTo>
                    <a:cubicBezTo>
                      <a:pt x="5199" y="365"/>
                      <a:pt x="4335" y="1"/>
                      <a:pt x="3465"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28" name="Google Shape;2528;p45"/>
              <p:cNvSpPr/>
              <p:nvPr/>
            </p:nvSpPr>
            <p:spPr>
              <a:xfrm>
                <a:off x="4226925" y="2072825"/>
                <a:ext cx="134650" cy="155225"/>
              </a:xfrm>
              <a:custGeom>
                <a:avLst/>
                <a:gdLst/>
                <a:ahLst/>
                <a:cxnLst/>
                <a:rect l="l" t="t" r="r" b="b"/>
                <a:pathLst>
                  <a:path w="5386" h="6209" extrusionOk="0">
                    <a:moveTo>
                      <a:pt x="3879" y="1"/>
                    </a:moveTo>
                    <a:cubicBezTo>
                      <a:pt x="2719" y="1"/>
                      <a:pt x="1639" y="654"/>
                      <a:pt x="1111" y="1710"/>
                    </a:cubicBezTo>
                    <a:cubicBezTo>
                      <a:pt x="0" y="3913"/>
                      <a:pt x="1750" y="6209"/>
                      <a:pt x="3874" y="6209"/>
                    </a:cubicBezTo>
                    <a:cubicBezTo>
                      <a:pt x="4368" y="6209"/>
                      <a:pt x="4882" y="6085"/>
                      <a:pt x="5385" y="5806"/>
                    </a:cubicBezTo>
                    <a:cubicBezTo>
                      <a:pt x="4016" y="5711"/>
                      <a:pt x="2873" y="4734"/>
                      <a:pt x="2575" y="3389"/>
                    </a:cubicBezTo>
                    <a:cubicBezTo>
                      <a:pt x="2278" y="2056"/>
                      <a:pt x="2885" y="674"/>
                      <a:pt x="4088" y="8"/>
                    </a:cubicBezTo>
                    <a:cubicBezTo>
                      <a:pt x="4018" y="3"/>
                      <a:pt x="3949" y="1"/>
                      <a:pt x="3879"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29" name="Google Shape;2529;p45"/>
              <p:cNvSpPr/>
              <p:nvPr/>
            </p:nvSpPr>
            <p:spPr>
              <a:xfrm>
                <a:off x="4345475" y="2121425"/>
                <a:ext cx="40200" cy="53200"/>
              </a:xfrm>
              <a:custGeom>
                <a:avLst/>
                <a:gdLst/>
                <a:ahLst/>
                <a:cxnLst/>
                <a:rect l="l" t="t" r="r" b="b"/>
                <a:pathLst>
                  <a:path w="1608" h="2128" extrusionOk="0">
                    <a:moveTo>
                      <a:pt x="881" y="1"/>
                    </a:moveTo>
                    <a:cubicBezTo>
                      <a:pt x="510" y="1"/>
                      <a:pt x="163" y="415"/>
                      <a:pt x="84" y="969"/>
                    </a:cubicBezTo>
                    <a:cubicBezTo>
                      <a:pt x="0" y="1552"/>
                      <a:pt x="262" y="2076"/>
                      <a:pt x="667" y="2124"/>
                    </a:cubicBezTo>
                    <a:cubicBezTo>
                      <a:pt x="688" y="2126"/>
                      <a:pt x="708" y="2127"/>
                      <a:pt x="729" y="2127"/>
                    </a:cubicBezTo>
                    <a:cubicBezTo>
                      <a:pt x="1110" y="2127"/>
                      <a:pt x="1457" y="1713"/>
                      <a:pt x="1536" y="1159"/>
                    </a:cubicBezTo>
                    <a:cubicBezTo>
                      <a:pt x="1608" y="576"/>
                      <a:pt x="1346" y="52"/>
                      <a:pt x="941" y="4"/>
                    </a:cubicBezTo>
                    <a:cubicBezTo>
                      <a:pt x="921" y="2"/>
                      <a:pt x="901" y="1"/>
                      <a:pt x="881"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30" name="Google Shape;2530;p45"/>
              <p:cNvSpPr/>
              <p:nvPr/>
            </p:nvSpPr>
            <p:spPr>
              <a:xfrm>
                <a:off x="4316300" y="2044125"/>
                <a:ext cx="41400" cy="29800"/>
              </a:xfrm>
              <a:custGeom>
                <a:avLst/>
                <a:gdLst/>
                <a:ahLst/>
                <a:cxnLst/>
                <a:rect l="l" t="t" r="r" b="b"/>
                <a:pathLst>
                  <a:path w="1656" h="1192" extrusionOk="0">
                    <a:moveTo>
                      <a:pt x="468" y="0"/>
                    </a:moveTo>
                    <a:cubicBezTo>
                      <a:pt x="207" y="0"/>
                      <a:pt x="1" y="60"/>
                      <a:pt x="1" y="60"/>
                    </a:cubicBezTo>
                    <a:cubicBezTo>
                      <a:pt x="1" y="60"/>
                      <a:pt x="96" y="739"/>
                      <a:pt x="560" y="1025"/>
                    </a:cubicBezTo>
                    <a:cubicBezTo>
                      <a:pt x="759" y="1155"/>
                      <a:pt x="994" y="1192"/>
                      <a:pt x="1195" y="1192"/>
                    </a:cubicBezTo>
                    <a:cubicBezTo>
                      <a:pt x="1453" y="1192"/>
                      <a:pt x="1656" y="1132"/>
                      <a:pt x="1656" y="1132"/>
                    </a:cubicBezTo>
                    <a:cubicBezTo>
                      <a:pt x="1656" y="1132"/>
                      <a:pt x="1572" y="453"/>
                      <a:pt x="1108" y="167"/>
                    </a:cubicBezTo>
                    <a:cubicBezTo>
                      <a:pt x="909" y="37"/>
                      <a:pt x="672" y="0"/>
                      <a:pt x="468" y="0"/>
                    </a:cubicBezTo>
                    <a:close/>
                  </a:path>
                </a:pathLst>
              </a:custGeom>
              <a:solidFill>
                <a:srgbClr val="7CA4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31" name="Google Shape;2531;p45"/>
              <p:cNvSpPr/>
              <p:nvPr/>
            </p:nvSpPr>
            <p:spPr>
              <a:xfrm>
                <a:off x="4320775" y="2048300"/>
                <a:ext cx="33350" cy="21750"/>
              </a:xfrm>
              <a:custGeom>
                <a:avLst/>
                <a:gdLst/>
                <a:ahLst/>
                <a:cxnLst/>
                <a:rect l="l" t="t" r="r" b="b"/>
                <a:pathLst>
                  <a:path w="1334" h="870" fill="none" extrusionOk="0">
                    <a:moveTo>
                      <a:pt x="1334" y="870"/>
                    </a:moveTo>
                    <a:lnTo>
                      <a:pt x="0" y="0"/>
                    </a:lnTo>
                  </a:path>
                </a:pathLst>
              </a:custGeom>
              <a:noFill/>
              <a:ln w="4475" cap="rnd" cmpd="sng">
                <a:solidFill>
                  <a:srgbClr val="96BF1E"/>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32" name="Google Shape;2532;p45"/>
              <p:cNvSpPr/>
              <p:nvPr/>
            </p:nvSpPr>
            <p:spPr>
              <a:xfrm>
                <a:off x="4338625" y="2065550"/>
                <a:ext cx="8350" cy="2425"/>
              </a:xfrm>
              <a:custGeom>
                <a:avLst/>
                <a:gdLst/>
                <a:ahLst/>
                <a:cxnLst/>
                <a:rect l="l" t="t" r="r" b="b"/>
                <a:pathLst>
                  <a:path w="334" h="97" fill="none" extrusionOk="0">
                    <a:moveTo>
                      <a:pt x="334" y="1"/>
                    </a:moveTo>
                    <a:lnTo>
                      <a:pt x="1" y="96"/>
                    </a:lnTo>
                  </a:path>
                </a:pathLst>
              </a:custGeom>
              <a:noFill/>
              <a:ln w="4475" cap="rnd" cmpd="sng">
                <a:solidFill>
                  <a:srgbClr val="96BF1E"/>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33" name="Google Shape;2533;p45"/>
              <p:cNvSpPr/>
              <p:nvPr/>
            </p:nvSpPr>
            <p:spPr>
              <a:xfrm>
                <a:off x="4338025" y="2052175"/>
                <a:ext cx="3900" cy="9850"/>
              </a:xfrm>
              <a:custGeom>
                <a:avLst/>
                <a:gdLst/>
                <a:ahLst/>
                <a:cxnLst/>
                <a:rect l="l" t="t" r="r" b="b"/>
                <a:pathLst>
                  <a:path w="156" h="394" fill="none" extrusionOk="0">
                    <a:moveTo>
                      <a:pt x="155" y="393"/>
                    </a:moveTo>
                    <a:lnTo>
                      <a:pt x="1" y="0"/>
                    </a:lnTo>
                  </a:path>
                </a:pathLst>
              </a:custGeom>
              <a:noFill/>
              <a:ln w="4475" cap="rnd" cmpd="sng">
                <a:solidFill>
                  <a:srgbClr val="96BF1E"/>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34" name="Google Shape;2534;p45"/>
              <p:cNvSpPr/>
              <p:nvPr/>
            </p:nvSpPr>
            <p:spPr>
              <a:xfrm>
                <a:off x="4323750" y="2055150"/>
                <a:ext cx="7450" cy="1500"/>
              </a:xfrm>
              <a:custGeom>
                <a:avLst/>
                <a:gdLst/>
                <a:ahLst/>
                <a:cxnLst/>
                <a:rect l="l" t="t" r="r" b="b"/>
                <a:pathLst>
                  <a:path w="298" h="60" fill="none" extrusionOk="0">
                    <a:moveTo>
                      <a:pt x="298" y="0"/>
                    </a:moveTo>
                    <a:lnTo>
                      <a:pt x="0" y="60"/>
                    </a:lnTo>
                  </a:path>
                </a:pathLst>
              </a:custGeom>
              <a:noFill/>
              <a:ln w="4475" cap="rnd" cmpd="sng">
                <a:solidFill>
                  <a:srgbClr val="96BF1E"/>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35" name="Google Shape;2535;p45"/>
              <p:cNvSpPr/>
              <p:nvPr/>
            </p:nvSpPr>
            <p:spPr>
              <a:xfrm>
                <a:off x="4426725" y="2700750"/>
                <a:ext cx="6275" cy="39925"/>
              </a:xfrm>
              <a:custGeom>
                <a:avLst/>
                <a:gdLst/>
                <a:ahLst/>
                <a:cxnLst/>
                <a:rect l="l" t="t" r="r" b="b"/>
                <a:pathLst>
                  <a:path w="251" h="1597" fill="none" extrusionOk="0">
                    <a:moveTo>
                      <a:pt x="251" y="1596"/>
                    </a:moveTo>
                    <a:cubicBezTo>
                      <a:pt x="36" y="1096"/>
                      <a:pt x="1" y="525"/>
                      <a:pt x="167" y="1"/>
                    </a:cubicBezTo>
                  </a:path>
                </a:pathLst>
              </a:custGeom>
              <a:noFill/>
              <a:ln w="13400" cap="rnd" cmpd="sng">
                <a:solidFill>
                  <a:srgbClr val="96BF1E"/>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36" name="Google Shape;2536;p45"/>
              <p:cNvSpPr/>
              <p:nvPr/>
            </p:nvSpPr>
            <p:spPr>
              <a:xfrm>
                <a:off x="4358575" y="2725800"/>
                <a:ext cx="228625" cy="204625"/>
              </a:xfrm>
              <a:custGeom>
                <a:avLst/>
                <a:gdLst/>
                <a:ahLst/>
                <a:cxnLst/>
                <a:rect l="l" t="t" r="r" b="b"/>
                <a:pathLst>
                  <a:path w="9145" h="8185" extrusionOk="0">
                    <a:moveTo>
                      <a:pt x="4567" y="1"/>
                    </a:moveTo>
                    <a:cubicBezTo>
                      <a:pt x="3421" y="1"/>
                      <a:pt x="2284" y="479"/>
                      <a:pt x="1477" y="1416"/>
                    </a:cubicBezTo>
                    <a:cubicBezTo>
                      <a:pt x="0" y="3118"/>
                      <a:pt x="179" y="5702"/>
                      <a:pt x="1893" y="7190"/>
                    </a:cubicBezTo>
                    <a:cubicBezTo>
                      <a:pt x="2664" y="7858"/>
                      <a:pt x="3614" y="8185"/>
                      <a:pt x="4562" y="8185"/>
                    </a:cubicBezTo>
                    <a:cubicBezTo>
                      <a:pt x="5709" y="8185"/>
                      <a:pt x="6853" y="7706"/>
                      <a:pt x="7668" y="6774"/>
                    </a:cubicBezTo>
                    <a:cubicBezTo>
                      <a:pt x="9144" y="5059"/>
                      <a:pt x="8954" y="2475"/>
                      <a:pt x="7251" y="999"/>
                    </a:cubicBezTo>
                    <a:cubicBezTo>
                      <a:pt x="6474" y="330"/>
                      <a:pt x="5518" y="1"/>
                      <a:pt x="4567"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37" name="Google Shape;2537;p45"/>
              <p:cNvSpPr/>
              <p:nvPr/>
            </p:nvSpPr>
            <p:spPr>
              <a:xfrm>
                <a:off x="4423450" y="2725850"/>
                <a:ext cx="161075" cy="204675"/>
              </a:xfrm>
              <a:custGeom>
                <a:avLst/>
                <a:gdLst/>
                <a:ahLst/>
                <a:cxnLst/>
                <a:rect l="l" t="t" r="r" b="b"/>
                <a:pathLst>
                  <a:path w="6443" h="8187" extrusionOk="0">
                    <a:moveTo>
                      <a:pt x="1970" y="0"/>
                    </a:moveTo>
                    <a:cubicBezTo>
                      <a:pt x="1881" y="0"/>
                      <a:pt x="1792" y="3"/>
                      <a:pt x="1703" y="9"/>
                    </a:cubicBezTo>
                    <a:cubicBezTo>
                      <a:pt x="3299" y="890"/>
                      <a:pt x="4120" y="2712"/>
                      <a:pt x="3727" y="4486"/>
                    </a:cubicBezTo>
                    <a:cubicBezTo>
                      <a:pt x="3335" y="6260"/>
                      <a:pt x="1811" y="7557"/>
                      <a:pt x="1" y="7677"/>
                    </a:cubicBezTo>
                    <a:cubicBezTo>
                      <a:pt x="621" y="8020"/>
                      <a:pt x="1300" y="8187"/>
                      <a:pt x="1973" y="8187"/>
                    </a:cubicBezTo>
                    <a:cubicBezTo>
                      <a:pt x="3005" y="8187"/>
                      <a:pt x="4026" y="7795"/>
                      <a:pt x="4811" y="7045"/>
                    </a:cubicBezTo>
                    <a:cubicBezTo>
                      <a:pt x="6109" y="5807"/>
                      <a:pt x="6442" y="3867"/>
                      <a:pt x="5632" y="2259"/>
                    </a:cubicBezTo>
                    <a:cubicBezTo>
                      <a:pt x="4934" y="874"/>
                      <a:pt x="3512" y="0"/>
                      <a:pt x="197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38" name="Google Shape;2538;p45"/>
              <p:cNvSpPr/>
              <p:nvPr/>
            </p:nvSpPr>
            <p:spPr>
              <a:xfrm>
                <a:off x="4391600" y="2790500"/>
                <a:ext cx="53025" cy="70225"/>
              </a:xfrm>
              <a:custGeom>
                <a:avLst/>
                <a:gdLst/>
                <a:ahLst/>
                <a:cxnLst/>
                <a:rect l="l" t="t" r="r" b="b"/>
                <a:pathLst>
                  <a:path w="2121" h="2809" extrusionOk="0">
                    <a:moveTo>
                      <a:pt x="961" y="0"/>
                    </a:moveTo>
                    <a:cubicBezTo>
                      <a:pt x="930" y="0"/>
                      <a:pt x="900" y="2"/>
                      <a:pt x="870" y="7"/>
                    </a:cubicBezTo>
                    <a:cubicBezTo>
                      <a:pt x="346" y="78"/>
                      <a:pt x="1" y="757"/>
                      <a:pt x="96" y="1531"/>
                    </a:cubicBezTo>
                    <a:cubicBezTo>
                      <a:pt x="198" y="2267"/>
                      <a:pt x="666" y="2809"/>
                      <a:pt x="1162" y="2809"/>
                    </a:cubicBezTo>
                    <a:cubicBezTo>
                      <a:pt x="1188" y="2809"/>
                      <a:pt x="1213" y="2807"/>
                      <a:pt x="1239" y="2805"/>
                    </a:cubicBezTo>
                    <a:cubicBezTo>
                      <a:pt x="1763" y="2733"/>
                      <a:pt x="2120" y="2043"/>
                      <a:pt x="2013" y="1281"/>
                    </a:cubicBezTo>
                    <a:cubicBezTo>
                      <a:pt x="1923" y="540"/>
                      <a:pt x="1453" y="0"/>
                      <a:pt x="961"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39" name="Google Shape;2539;p45"/>
              <p:cNvSpPr/>
              <p:nvPr/>
            </p:nvSpPr>
            <p:spPr>
              <a:xfrm>
                <a:off x="4428225" y="2688325"/>
                <a:ext cx="54800" cy="39300"/>
              </a:xfrm>
              <a:custGeom>
                <a:avLst/>
                <a:gdLst/>
                <a:ahLst/>
                <a:cxnLst/>
                <a:rect l="l" t="t" r="r" b="b"/>
                <a:pathLst>
                  <a:path w="2192" h="1572" extrusionOk="0">
                    <a:moveTo>
                      <a:pt x="1565" y="1"/>
                    </a:moveTo>
                    <a:cubicBezTo>
                      <a:pt x="1298" y="1"/>
                      <a:pt x="989" y="47"/>
                      <a:pt x="727" y="212"/>
                    </a:cubicBezTo>
                    <a:cubicBezTo>
                      <a:pt x="119" y="593"/>
                      <a:pt x="0" y="1486"/>
                      <a:pt x="0" y="1486"/>
                    </a:cubicBezTo>
                    <a:cubicBezTo>
                      <a:pt x="0" y="1486"/>
                      <a:pt x="280" y="1572"/>
                      <a:pt x="633" y="1572"/>
                    </a:cubicBezTo>
                    <a:cubicBezTo>
                      <a:pt x="898" y="1572"/>
                      <a:pt x="1205" y="1524"/>
                      <a:pt x="1465" y="1355"/>
                    </a:cubicBezTo>
                    <a:cubicBezTo>
                      <a:pt x="2072" y="962"/>
                      <a:pt x="2191" y="81"/>
                      <a:pt x="2191" y="81"/>
                    </a:cubicBezTo>
                    <a:cubicBezTo>
                      <a:pt x="2191" y="81"/>
                      <a:pt x="1915" y="1"/>
                      <a:pt x="1565" y="1"/>
                    </a:cubicBezTo>
                    <a:close/>
                  </a:path>
                </a:pathLst>
              </a:custGeom>
              <a:solidFill>
                <a:srgbClr val="7CA4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40" name="Google Shape;2540;p45"/>
              <p:cNvSpPr/>
              <p:nvPr/>
            </p:nvSpPr>
            <p:spPr>
              <a:xfrm>
                <a:off x="4433275" y="2693925"/>
                <a:ext cx="43775" cy="28300"/>
              </a:xfrm>
              <a:custGeom>
                <a:avLst/>
                <a:gdLst/>
                <a:ahLst/>
                <a:cxnLst/>
                <a:rect l="l" t="t" r="r" b="b"/>
                <a:pathLst>
                  <a:path w="1751" h="1132" fill="none" extrusionOk="0">
                    <a:moveTo>
                      <a:pt x="1" y="1131"/>
                    </a:moveTo>
                    <a:lnTo>
                      <a:pt x="1751" y="0"/>
                    </a:lnTo>
                  </a:path>
                </a:pathLst>
              </a:custGeom>
              <a:noFill/>
              <a:ln w="4475" cap="rnd" cmpd="sng">
                <a:solidFill>
                  <a:srgbClr val="96BF1E"/>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41" name="Google Shape;2541;p45"/>
              <p:cNvSpPr/>
              <p:nvPr/>
            </p:nvSpPr>
            <p:spPr>
              <a:xfrm>
                <a:off x="4442500" y="2716525"/>
                <a:ext cx="11050" cy="3300"/>
              </a:xfrm>
              <a:custGeom>
                <a:avLst/>
                <a:gdLst/>
                <a:ahLst/>
                <a:cxnLst/>
                <a:rect l="l" t="t" r="r" b="b"/>
                <a:pathLst>
                  <a:path w="442" h="132" fill="none" extrusionOk="0">
                    <a:moveTo>
                      <a:pt x="1" y="1"/>
                    </a:moveTo>
                    <a:lnTo>
                      <a:pt x="441" y="132"/>
                    </a:lnTo>
                  </a:path>
                </a:pathLst>
              </a:custGeom>
              <a:noFill/>
              <a:ln w="4475" cap="rnd" cmpd="sng">
                <a:solidFill>
                  <a:srgbClr val="96BF1E"/>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42" name="Google Shape;2542;p45"/>
              <p:cNvSpPr/>
              <p:nvPr/>
            </p:nvSpPr>
            <p:spPr>
              <a:xfrm>
                <a:off x="4449350" y="2698975"/>
                <a:ext cx="5100" cy="12825"/>
              </a:xfrm>
              <a:custGeom>
                <a:avLst/>
                <a:gdLst/>
                <a:ahLst/>
                <a:cxnLst/>
                <a:rect l="l" t="t" r="r" b="b"/>
                <a:pathLst>
                  <a:path w="204" h="513" fill="none" extrusionOk="0">
                    <a:moveTo>
                      <a:pt x="1" y="512"/>
                    </a:moveTo>
                    <a:lnTo>
                      <a:pt x="203" y="0"/>
                    </a:lnTo>
                  </a:path>
                </a:pathLst>
              </a:custGeom>
              <a:noFill/>
              <a:ln w="4475" cap="rnd" cmpd="sng">
                <a:solidFill>
                  <a:srgbClr val="96BF1E"/>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43" name="Google Shape;2543;p45"/>
              <p:cNvSpPr/>
              <p:nvPr/>
            </p:nvSpPr>
            <p:spPr>
              <a:xfrm>
                <a:off x="4463350" y="2703150"/>
                <a:ext cx="9850" cy="1800"/>
              </a:xfrm>
              <a:custGeom>
                <a:avLst/>
                <a:gdLst/>
                <a:ahLst/>
                <a:cxnLst/>
                <a:rect l="l" t="t" r="r" b="b"/>
                <a:pathLst>
                  <a:path w="394" h="72" fill="none" extrusionOk="0">
                    <a:moveTo>
                      <a:pt x="0" y="0"/>
                    </a:moveTo>
                    <a:lnTo>
                      <a:pt x="393" y="72"/>
                    </a:lnTo>
                  </a:path>
                </a:pathLst>
              </a:custGeom>
              <a:noFill/>
              <a:ln w="4475" cap="rnd" cmpd="sng">
                <a:solidFill>
                  <a:srgbClr val="96BF1E"/>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44" name="Google Shape;2544;p45"/>
              <p:cNvSpPr/>
              <p:nvPr/>
            </p:nvSpPr>
            <p:spPr>
              <a:xfrm>
                <a:off x="4100500" y="2769225"/>
                <a:ext cx="5075" cy="32750"/>
              </a:xfrm>
              <a:custGeom>
                <a:avLst/>
                <a:gdLst/>
                <a:ahLst/>
                <a:cxnLst/>
                <a:rect l="l" t="t" r="r" b="b"/>
                <a:pathLst>
                  <a:path w="203" h="1310" fill="none" extrusionOk="0">
                    <a:moveTo>
                      <a:pt x="203" y="1310"/>
                    </a:moveTo>
                    <a:cubicBezTo>
                      <a:pt x="24" y="893"/>
                      <a:pt x="1" y="429"/>
                      <a:pt x="131" y="0"/>
                    </a:cubicBezTo>
                  </a:path>
                </a:pathLst>
              </a:custGeom>
              <a:noFill/>
              <a:ln w="13400" cap="rnd" cmpd="sng">
                <a:solidFill>
                  <a:srgbClr val="96BF1E"/>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45" name="Google Shape;2545;p45"/>
              <p:cNvSpPr/>
              <p:nvPr/>
            </p:nvSpPr>
            <p:spPr>
              <a:xfrm>
                <a:off x="4045125" y="2789725"/>
                <a:ext cx="185775" cy="166275"/>
              </a:xfrm>
              <a:custGeom>
                <a:avLst/>
                <a:gdLst/>
                <a:ahLst/>
                <a:cxnLst/>
                <a:rect l="l" t="t" r="r" b="b"/>
                <a:pathLst>
                  <a:path w="7431" h="6651" extrusionOk="0">
                    <a:moveTo>
                      <a:pt x="3718" y="1"/>
                    </a:moveTo>
                    <a:cubicBezTo>
                      <a:pt x="2787" y="1"/>
                      <a:pt x="1861" y="389"/>
                      <a:pt x="1203" y="1145"/>
                    </a:cubicBezTo>
                    <a:cubicBezTo>
                      <a:pt x="1" y="2538"/>
                      <a:pt x="144" y="4633"/>
                      <a:pt x="1537" y="5836"/>
                    </a:cubicBezTo>
                    <a:cubicBezTo>
                      <a:pt x="2170" y="6382"/>
                      <a:pt x="2947" y="6651"/>
                      <a:pt x="3720" y="6651"/>
                    </a:cubicBezTo>
                    <a:cubicBezTo>
                      <a:pt x="4649" y="6651"/>
                      <a:pt x="5572" y="6263"/>
                      <a:pt x="6228" y="5503"/>
                    </a:cubicBezTo>
                    <a:cubicBezTo>
                      <a:pt x="7430" y="4109"/>
                      <a:pt x="7276" y="2014"/>
                      <a:pt x="5895" y="811"/>
                    </a:cubicBezTo>
                    <a:cubicBezTo>
                      <a:pt x="5264" y="267"/>
                      <a:pt x="4489" y="1"/>
                      <a:pt x="3718"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46" name="Google Shape;2546;p45"/>
              <p:cNvSpPr/>
              <p:nvPr/>
            </p:nvSpPr>
            <p:spPr>
              <a:xfrm>
                <a:off x="4097825" y="2789850"/>
                <a:ext cx="131000" cy="166275"/>
              </a:xfrm>
              <a:custGeom>
                <a:avLst/>
                <a:gdLst/>
                <a:ahLst/>
                <a:cxnLst/>
                <a:rect l="l" t="t" r="r" b="b"/>
                <a:pathLst>
                  <a:path w="5240" h="6651" extrusionOk="0">
                    <a:moveTo>
                      <a:pt x="1627" y="0"/>
                    </a:moveTo>
                    <a:cubicBezTo>
                      <a:pt x="1550" y="0"/>
                      <a:pt x="1472" y="3"/>
                      <a:pt x="1393" y="9"/>
                    </a:cubicBezTo>
                    <a:cubicBezTo>
                      <a:pt x="2679" y="711"/>
                      <a:pt x="3346" y="2199"/>
                      <a:pt x="3025" y="3640"/>
                    </a:cubicBezTo>
                    <a:cubicBezTo>
                      <a:pt x="2703" y="5081"/>
                      <a:pt x="1477" y="6140"/>
                      <a:pt x="0" y="6236"/>
                    </a:cubicBezTo>
                    <a:cubicBezTo>
                      <a:pt x="505" y="6514"/>
                      <a:pt x="1059" y="6650"/>
                      <a:pt x="1609" y="6650"/>
                    </a:cubicBezTo>
                    <a:cubicBezTo>
                      <a:pt x="2446" y="6650"/>
                      <a:pt x="3273" y="6335"/>
                      <a:pt x="3906" y="5724"/>
                    </a:cubicBezTo>
                    <a:cubicBezTo>
                      <a:pt x="4965" y="4712"/>
                      <a:pt x="5239" y="3140"/>
                      <a:pt x="4584" y="1830"/>
                    </a:cubicBezTo>
                    <a:cubicBezTo>
                      <a:pt x="4013" y="710"/>
                      <a:pt x="2871" y="0"/>
                      <a:pt x="1627"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47" name="Google Shape;2547;p45"/>
              <p:cNvSpPr/>
              <p:nvPr/>
            </p:nvSpPr>
            <p:spPr>
              <a:xfrm>
                <a:off x="4071925" y="2842025"/>
                <a:ext cx="42875" cy="57125"/>
              </a:xfrm>
              <a:custGeom>
                <a:avLst/>
                <a:gdLst/>
                <a:ahLst/>
                <a:cxnLst/>
                <a:rect l="l" t="t" r="r" b="b"/>
                <a:pathLst>
                  <a:path w="1715" h="2285" extrusionOk="0">
                    <a:moveTo>
                      <a:pt x="779" y="0"/>
                    </a:moveTo>
                    <a:cubicBezTo>
                      <a:pt x="754" y="0"/>
                      <a:pt x="729" y="2"/>
                      <a:pt x="703" y="5"/>
                    </a:cubicBezTo>
                    <a:cubicBezTo>
                      <a:pt x="274" y="53"/>
                      <a:pt x="1" y="601"/>
                      <a:pt x="84" y="1244"/>
                    </a:cubicBezTo>
                    <a:cubicBezTo>
                      <a:pt x="162" y="1838"/>
                      <a:pt x="526" y="2285"/>
                      <a:pt x="936" y="2285"/>
                    </a:cubicBezTo>
                    <a:cubicBezTo>
                      <a:pt x="962" y="2285"/>
                      <a:pt x="987" y="2283"/>
                      <a:pt x="1013" y="2279"/>
                    </a:cubicBezTo>
                    <a:cubicBezTo>
                      <a:pt x="1441" y="2220"/>
                      <a:pt x="1715" y="1672"/>
                      <a:pt x="1644" y="1041"/>
                    </a:cubicBezTo>
                    <a:cubicBezTo>
                      <a:pt x="1554" y="447"/>
                      <a:pt x="1189" y="0"/>
                      <a:pt x="779"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48" name="Google Shape;2548;p45"/>
              <p:cNvSpPr/>
              <p:nvPr/>
            </p:nvSpPr>
            <p:spPr>
              <a:xfrm>
                <a:off x="4101700" y="2759125"/>
                <a:ext cx="44375" cy="32100"/>
              </a:xfrm>
              <a:custGeom>
                <a:avLst/>
                <a:gdLst/>
                <a:ahLst/>
                <a:cxnLst/>
                <a:rect l="l" t="t" r="r" b="b"/>
                <a:pathLst>
                  <a:path w="1775" h="1284" extrusionOk="0">
                    <a:moveTo>
                      <a:pt x="1257" y="1"/>
                    </a:moveTo>
                    <a:cubicBezTo>
                      <a:pt x="1041" y="1"/>
                      <a:pt x="793" y="40"/>
                      <a:pt x="584" y="178"/>
                    </a:cubicBezTo>
                    <a:cubicBezTo>
                      <a:pt x="95" y="500"/>
                      <a:pt x="0" y="1214"/>
                      <a:pt x="0" y="1214"/>
                    </a:cubicBezTo>
                    <a:cubicBezTo>
                      <a:pt x="0" y="1214"/>
                      <a:pt x="230" y="1284"/>
                      <a:pt x="517" y="1284"/>
                    </a:cubicBezTo>
                    <a:cubicBezTo>
                      <a:pt x="733" y="1284"/>
                      <a:pt x="982" y="1245"/>
                      <a:pt x="1191" y="1107"/>
                    </a:cubicBezTo>
                    <a:cubicBezTo>
                      <a:pt x="1679" y="785"/>
                      <a:pt x="1774" y="71"/>
                      <a:pt x="1774" y="71"/>
                    </a:cubicBezTo>
                    <a:cubicBezTo>
                      <a:pt x="1774" y="71"/>
                      <a:pt x="1545" y="1"/>
                      <a:pt x="1257" y="1"/>
                    </a:cubicBezTo>
                    <a:close/>
                  </a:path>
                </a:pathLst>
              </a:custGeom>
              <a:solidFill>
                <a:srgbClr val="7CA4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49" name="Google Shape;2549;p45"/>
              <p:cNvSpPr/>
              <p:nvPr/>
            </p:nvSpPr>
            <p:spPr>
              <a:xfrm>
                <a:off x="4105850" y="2763850"/>
                <a:ext cx="35750" cy="22950"/>
              </a:xfrm>
              <a:custGeom>
                <a:avLst/>
                <a:gdLst/>
                <a:ahLst/>
                <a:cxnLst/>
                <a:rect l="l" t="t" r="r" b="b"/>
                <a:pathLst>
                  <a:path w="1430" h="918" fill="none" extrusionOk="0">
                    <a:moveTo>
                      <a:pt x="1" y="918"/>
                    </a:moveTo>
                    <a:lnTo>
                      <a:pt x="1430" y="1"/>
                    </a:lnTo>
                  </a:path>
                </a:pathLst>
              </a:custGeom>
              <a:noFill/>
              <a:ln w="4475" cap="rnd" cmpd="sng">
                <a:solidFill>
                  <a:srgbClr val="96BF1E"/>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50" name="Google Shape;2550;p45"/>
              <p:cNvSpPr/>
              <p:nvPr/>
            </p:nvSpPr>
            <p:spPr>
              <a:xfrm>
                <a:off x="4113300" y="2782025"/>
                <a:ext cx="8950" cy="2700"/>
              </a:xfrm>
              <a:custGeom>
                <a:avLst/>
                <a:gdLst/>
                <a:ahLst/>
                <a:cxnLst/>
                <a:rect l="l" t="t" r="r" b="b"/>
                <a:pathLst>
                  <a:path w="358" h="108" fill="none" extrusionOk="0">
                    <a:moveTo>
                      <a:pt x="0" y="0"/>
                    </a:moveTo>
                    <a:lnTo>
                      <a:pt x="358" y="107"/>
                    </a:lnTo>
                  </a:path>
                </a:pathLst>
              </a:custGeom>
              <a:noFill/>
              <a:ln w="4475" cap="rnd" cmpd="sng">
                <a:solidFill>
                  <a:srgbClr val="96BF1E"/>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51" name="Google Shape;2551;p45"/>
              <p:cNvSpPr/>
              <p:nvPr/>
            </p:nvSpPr>
            <p:spPr>
              <a:xfrm>
                <a:off x="4118950" y="2767725"/>
                <a:ext cx="3900" cy="10750"/>
              </a:xfrm>
              <a:custGeom>
                <a:avLst/>
                <a:gdLst/>
                <a:ahLst/>
                <a:cxnLst/>
                <a:rect l="l" t="t" r="r" b="b"/>
                <a:pathLst>
                  <a:path w="156" h="430" fill="none" extrusionOk="0">
                    <a:moveTo>
                      <a:pt x="1" y="429"/>
                    </a:moveTo>
                    <a:lnTo>
                      <a:pt x="155" y="1"/>
                    </a:lnTo>
                  </a:path>
                </a:pathLst>
              </a:custGeom>
              <a:noFill/>
              <a:ln w="4475" cap="rnd" cmpd="sng">
                <a:solidFill>
                  <a:srgbClr val="96BF1E"/>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52" name="Google Shape;2552;p45"/>
              <p:cNvSpPr/>
              <p:nvPr/>
            </p:nvSpPr>
            <p:spPr>
              <a:xfrm>
                <a:off x="4130275" y="2771000"/>
                <a:ext cx="8050" cy="1825"/>
              </a:xfrm>
              <a:custGeom>
                <a:avLst/>
                <a:gdLst/>
                <a:ahLst/>
                <a:cxnLst/>
                <a:rect l="l" t="t" r="r" b="b"/>
                <a:pathLst>
                  <a:path w="322" h="73" fill="none" extrusionOk="0">
                    <a:moveTo>
                      <a:pt x="0" y="1"/>
                    </a:moveTo>
                    <a:lnTo>
                      <a:pt x="322" y="72"/>
                    </a:lnTo>
                  </a:path>
                </a:pathLst>
              </a:custGeom>
              <a:noFill/>
              <a:ln w="4475" cap="rnd" cmpd="sng">
                <a:solidFill>
                  <a:srgbClr val="96BF1E"/>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53" name="Google Shape;2553;p45"/>
              <p:cNvSpPr/>
              <p:nvPr/>
            </p:nvSpPr>
            <p:spPr>
              <a:xfrm>
                <a:off x="4122825" y="3025800"/>
                <a:ext cx="5075" cy="32775"/>
              </a:xfrm>
              <a:custGeom>
                <a:avLst/>
                <a:gdLst/>
                <a:ahLst/>
                <a:cxnLst/>
                <a:rect l="l" t="t" r="r" b="b"/>
                <a:pathLst>
                  <a:path w="203" h="1311" fill="none" extrusionOk="0">
                    <a:moveTo>
                      <a:pt x="203" y="1310"/>
                    </a:moveTo>
                    <a:cubicBezTo>
                      <a:pt x="24" y="893"/>
                      <a:pt x="0" y="429"/>
                      <a:pt x="131" y="0"/>
                    </a:cubicBezTo>
                  </a:path>
                </a:pathLst>
              </a:custGeom>
              <a:noFill/>
              <a:ln w="13400" cap="rnd" cmpd="sng">
                <a:solidFill>
                  <a:srgbClr val="96BF1E"/>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54" name="Google Shape;2554;p45"/>
              <p:cNvSpPr/>
              <p:nvPr/>
            </p:nvSpPr>
            <p:spPr>
              <a:xfrm>
                <a:off x="4067175" y="3046200"/>
                <a:ext cx="186350" cy="166800"/>
              </a:xfrm>
              <a:custGeom>
                <a:avLst/>
                <a:gdLst/>
                <a:ahLst/>
                <a:cxnLst/>
                <a:rect l="l" t="t" r="r" b="b"/>
                <a:pathLst>
                  <a:path w="7454" h="6672" extrusionOk="0">
                    <a:moveTo>
                      <a:pt x="3717" y="1"/>
                    </a:moveTo>
                    <a:cubicBezTo>
                      <a:pt x="2785" y="1"/>
                      <a:pt x="1859" y="389"/>
                      <a:pt x="1203" y="1149"/>
                    </a:cubicBezTo>
                    <a:cubicBezTo>
                      <a:pt x="0" y="2542"/>
                      <a:pt x="155" y="4649"/>
                      <a:pt x="1536" y="5852"/>
                    </a:cubicBezTo>
                    <a:cubicBezTo>
                      <a:pt x="2167" y="6402"/>
                      <a:pt x="2946" y="6672"/>
                      <a:pt x="3720" y="6672"/>
                    </a:cubicBezTo>
                    <a:cubicBezTo>
                      <a:pt x="4654" y="6672"/>
                      <a:pt x="5581" y="6280"/>
                      <a:pt x="6239" y="5519"/>
                    </a:cubicBezTo>
                    <a:cubicBezTo>
                      <a:pt x="7453" y="4126"/>
                      <a:pt x="7299" y="2018"/>
                      <a:pt x="5906" y="816"/>
                    </a:cubicBezTo>
                    <a:cubicBezTo>
                      <a:pt x="5273" y="269"/>
                      <a:pt x="4493" y="1"/>
                      <a:pt x="3717"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55" name="Google Shape;2555;p45"/>
              <p:cNvSpPr/>
              <p:nvPr/>
            </p:nvSpPr>
            <p:spPr>
              <a:xfrm>
                <a:off x="4120150" y="3046175"/>
                <a:ext cx="131000" cy="166825"/>
              </a:xfrm>
              <a:custGeom>
                <a:avLst/>
                <a:gdLst/>
                <a:ahLst/>
                <a:cxnLst/>
                <a:rect l="l" t="t" r="r" b="b"/>
                <a:pathLst>
                  <a:path w="5240" h="6673" extrusionOk="0">
                    <a:moveTo>
                      <a:pt x="1601" y="1"/>
                    </a:moveTo>
                    <a:cubicBezTo>
                      <a:pt x="1532" y="1"/>
                      <a:pt x="1463" y="3"/>
                      <a:pt x="1393" y="7"/>
                    </a:cubicBezTo>
                    <a:cubicBezTo>
                      <a:pt x="2691" y="721"/>
                      <a:pt x="3358" y="2210"/>
                      <a:pt x="3036" y="3662"/>
                    </a:cubicBezTo>
                    <a:cubicBezTo>
                      <a:pt x="2715" y="5103"/>
                      <a:pt x="1477" y="6163"/>
                      <a:pt x="0" y="6258"/>
                    </a:cubicBezTo>
                    <a:cubicBezTo>
                      <a:pt x="505" y="6536"/>
                      <a:pt x="1059" y="6673"/>
                      <a:pt x="1609" y="6673"/>
                    </a:cubicBezTo>
                    <a:cubicBezTo>
                      <a:pt x="2447" y="6673"/>
                      <a:pt x="3278" y="6357"/>
                      <a:pt x="3917" y="5746"/>
                    </a:cubicBezTo>
                    <a:cubicBezTo>
                      <a:pt x="4965" y="4734"/>
                      <a:pt x="5239" y="3150"/>
                      <a:pt x="4584" y="1852"/>
                    </a:cubicBezTo>
                    <a:cubicBezTo>
                      <a:pt x="4020" y="713"/>
                      <a:pt x="2856" y="1"/>
                      <a:pt x="1601"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56" name="Google Shape;2556;p45"/>
              <p:cNvSpPr/>
              <p:nvPr/>
            </p:nvSpPr>
            <p:spPr>
              <a:xfrm>
                <a:off x="4093950" y="3098650"/>
                <a:ext cx="43175" cy="57325"/>
              </a:xfrm>
              <a:custGeom>
                <a:avLst/>
                <a:gdLst/>
                <a:ahLst/>
                <a:cxnLst/>
                <a:rect l="l" t="t" r="r" b="b"/>
                <a:pathLst>
                  <a:path w="1727" h="2293" extrusionOk="0">
                    <a:moveTo>
                      <a:pt x="776" y="0"/>
                    </a:moveTo>
                    <a:cubicBezTo>
                      <a:pt x="755" y="0"/>
                      <a:pt x="735" y="1"/>
                      <a:pt x="715" y="3"/>
                    </a:cubicBezTo>
                    <a:cubicBezTo>
                      <a:pt x="286" y="51"/>
                      <a:pt x="1" y="611"/>
                      <a:pt x="84" y="1242"/>
                    </a:cubicBezTo>
                    <a:cubicBezTo>
                      <a:pt x="163" y="1854"/>
                      <a:pt x="544" y="2293"/>
                      <a:pt x="951" y="2293"/>
                    </a:cubicBezTo>
                    <a:cubicBezTo>
                      <a:pt x="971" y="2293"/>
                      <a:pt x="992" y="2292"/>
                      <a:pt x="1013" y="2289"/>
                    </a:cubicBezTo>
                    <a:cubicBezTo>
                      <a:pt x="1453" y="2242"/>
                      <a:pt x="1727" y="1670"/>
                      <a:pt x="1644" y="1051"/>
                    </a:cubicBezTo>
                    <a:cubicBezTo>
                      <a:pt x="1564" y="450"/>
                      <a:pt x="1182" y="0"/>
                      <a:pt x="776"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57" name="Google Shape;2557;p45"/>
              <p:cNvSpPr/>
              <p:nvPr/>
            </p:nvSpPr>
            <p:spPr>
              <a:xfrm>
                <a:off x="4123725" y="3015725"/>
                <a:ext cx="44675" cy="32100"/>
              </a:xfrm>
              <a:custGeom>
                <a:avLst/>
                <a:gdLst/>
                <a:ahLst/>
                <a:cxnLst/>
                <a:rect l="l" t="t" r="r" b="b"/>
                <a:pathLst>
                  <a:path w="1787" h="1284" extrusionOk="0">
                    <a:moveTo>
                      <a:pt x="1274" y="0"/>
                    </a:moveTo>
                    <a:cubicBezTo>
                      <a:pt x="1059" y="0"/>
                      <a:pt x="810" y="39"/>
                      <a:pt x="596" y="177"/>
                    </a:cubicBezTo>
                    <a:cubicBezTo>
                      <a:pt x="107" y="499"/>
                      <a:pt x="0" y="1213"/>
                      <a:pt x="0" y="1213"/>
                    </a:cubicBezTo>
                    <a:cubicBezTo>
                      <a:pt x="0" y="1213"/>
                      <a:pt x="230" y="1283"/>
                      <a:pt x="517" y="1283"/>
                    </a:cubicBezTo>
                    <a:cubicBezTo>
                      <a:pt x="733" y="1283"/>
                      <a:pt x="982" y="1244"/>
                      <a:pt x="1191" y="1106"/>
                    </a:cubicBezTo>
                    <a:cubicBezTo>
                      <a:pt x="1691" y="784"/>
                      <a:pt x="1786" y="70"/>
                      <a:pt x="1786" y="70"/>
                    </a:cubicBezTo>
                    <a:cubicBezTo>
                      <a:pt x="1786" y="70"/>
                      <a:pt x="1561" y="0"/>
                      <a:pt x="1274" y="0"/>
                    </a:cubicBezTo>
                    <a:close/>
                  </a:path>
                </a:pathLst>
              </a:custGeom>
              <a:solidFill>
                <a:srgbClr val="7CA4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58" name="Google Shape;2558;p45"/>
              <p:cNvSpPr/>
              <p:nvPr/>
            </p:nvSpPr>
            <p:spPr>
              <a:xfrm>
                <a:off x="4127875" y="3020450"/>
                <a:ext cx="36050" cy="22925"/>
              </a:xfrm>
              <a:custGeom>
                <a:avLst/>
                <a:gdLst/>
                <a:ahLst/>
                <a:cxnLst/>
                <a:rect l="l" t="t" r="r" b="b"/>
                <a:pathLst>
                  <a:path w="1442" h="917" fill="none" extrusionOk="0">
                    <a:moveTo>
                      <a:pt x="1" y="917"/>
                    </a:moveTo>
                    <a:lnTo>
                      <a:pt x="1442" y="0"/>
                    </a:lnTo>
                  </a:path>
                </a:pathLst>
              </a:custGeom>
              <a:noFill/>
              <a:ln w="4475" cap="rnd" cmpd="sng">
                <a:solidFill>
                  <a:srgbClr val="96BF1E"/>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59" name="Google Shape;2559;p45"/>
              <p:cNvSpPr/>
              <p:nvPr/>
            </p:nvSpPr>
            <p:spPr>
              <a:xfrm>
                <a:off x="4135325" y="3038600"/>
                <a:ext cx="9250" cy="2700"/>
              </a:xfrm>
              <a:custGeom>
                <a:avLst/>
                <a:gdLst/>
                <a:ahLst/>
                <a:cxnLst/>
                <a:rect l="l" t="t" r="r" b="b"/>
                <a:pathLst>
                  <a:path w="370" h="108" fill="none" extrusionOk="0">
                    <a:moveTo>
                      <a:pt x="1" y="0"/>
                    </a:moveTo>
                    <a:lnTo>
                      <a:pt x="370" y="108"/>
                    </a:lnTo>
                  </a:path>
                </a:pathLst>
              </a:custGeom>
              <a:noFill/>
              <a:ln w="4475" cap="rnd" cmpd="sng">
                <a:solidFill>
                  <a:srgbClr val="96BF1E"/>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60" name="Google Shape;2560;p45"/>
              <p:cNvSpPr/>
              <p:nvPr/>
            </p:nvSpPr>
            <p:spPr>
              <a:xfrm>
                <a:off x="4141275" y="3024300"/>
                <a:ext cx="3900" cy="10450"/>
              </a:xfrm>
              <a:custGeom>
                <a:avLst/>
                <a:gdLst/>
                <a:ahLst/>
                <a:cxnLst/>
                <a:rect l="l" t="t" r="r" b="b"/>
                <a:pathLst>
                  <a:path w="156" h="418" fill="none" extrusionOk="0">
                    <a:moveTo>
                      <a:pt x="1" y="418"/>
                    </a:moveTo>
                    <a:lnTo>
                      <a:pt x="155" y="1"/>
                    </a:lnTo>
                  </a:path>
                </a:pathLst>
              </a:custGeom>
              <a:noFill/>
              <a:ln w="4475" cap="rnd" cmpd="sng">
                <a:solidFill>
                  <a:srgbClr val="96BF1E"/>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61" name="Google Shape;2561;p45"/>
              <p:cNvSpPr/>
              <p:nvPr/>
            </p:nvSpPr>
            <p:spPr>
              <a:xfrm>
                <a:off x="4152300" y="3027575"/>
                <a:ext cx="8350" cy="1825"/>
              </a:xfrm>
              <a:custGeom>
                <a:avLst/>
                <a:gdLst/>
                <a:ahLst/>
                <a:cxnLst/>
                <a:rect l="l" t="t" r="r" b="b"/>
                <a:pathLst>
                  <a:path w="334" h="73" fill="none" extrusionOk="0">
                    <a:moveTo>
                      <a:pt x="0" y="1"/>
                    </a:moveTo>
                    <a:lnTo>
                      <a:pt x="334" y="72"/>
                    </a:lnTo>
                  </a:path>
                </a:pathLst>
              </a:custGeom>
              <a:noFill/>
              <a:ln w="4475" cap="rnd" cmpd="sng">
                <a:solidFill>
                  <a:srgbClr val="96BF1E"/>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62" name="Google Shape;2562;p45"/>
              <p:cNvSpPr/>
              <p:nvPr/>
            </p:nvSpPr>
            <p:spPr>
              <a:xfrm>
                <a:off x="3868625" y="1978950"/>
                <a:ext cx="6275" cy="40200"/>
              </a:xfrm>
              <a:custGeom>
                <a:avLst/>
                <a:gdLst/>
                <a:ahLst/>
                <a:cxnLst/>
                <a:rect l="l" t="t" r="r" b="b"/>
                <a:pathLst>
                  <a:path w="251" h="1608" fill="none" extrusionOk="0">
                    <a:moveTo>
                      <a:pt x="251" y="1608"/>
                    </a:moveTo>
                    <a:cubicBezTo>
                      <a:pt x="36" y="1096"/>
                      <a:pt x="1" y="524"/>
                      <a:pt x="167" y="0"/>
                    </a:cubicBezTo>
                  </a:path>
                </a:pathLst>
              </a:custGeom>
              <a:noFill/>
              <a:ln w="13400" cap="rnd" cmpd="sng">
                <a:solidFill>
                  <a:srgbClr val="96BF1E"/>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63" name="Google Shape;2563;p45"/>
              <p:cNvSpPr/>
              <p:nvPr/>
            </p:nvSpPr>
            <p:spPr>
              <a:xfrm>
                <a:off x="3800475" y="2004075"/>
                <a:ext cx="228600" cy="204550"/>
              </a:xfrm>
              <a:custGeom>
                <a:avLst/>
                <a:gdLst/>
                <a:ahLst/>
                <a:cxnLst/>
                <a:rect l="l" t="t" r="r" b="b"/>
                <a:pathLst>
                  <a:path w="9144" h="8182" extrusionOk="0">
                    <a:moveTo>
                      <a:pt x="4574" y="1"/>
                    </a:moveTo>
                    <a:cubicBezTo>
                      <a:pt x="3426" y="1"/>
                      <a:pt x="2285" y="480"/>
                      <a:pt x="1476" y="1412"/>
                    </a:cubicBezTo>
                    <a:cubicBezTo>
                      <a:pt x="0" y="3127"/>
                      <a:pt x="191" y="5710"/>
                      <a:pt x="1893" y="7187"/>
                    </a:cubicBezTo>
                    <a:cubicBezTo>
                      <a:pt x="2669" y="7855"/>
                      <a:pt x="3622" y="8181"/>
                      <a:pt x="4570" y="8181"/>
                    </a:cubicBezTo>
                    <a:cubicBezTo>
                      <a:pt x="5718" y="8181"/>
                      <a:pt x="6859" y="7702"/>
                      <a:pt x="7668" y="6770"/>
                    </a:cubicBezTo>
                    <a:cubicBezTo>
                      <a:pt x="9144" y="5067"/>
                      <a:pt x="8954" y="2472"/>
                      <a:pt x="7251" y="996"/>
                    </a:cubicBezTo>
                    <a:cubicBezTo>
                      <a:pt x="6475" y="328"/>
                      <a:pt x="5522" y="1"/>
                      <a:pt x="4574"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64" name="Google Shape;2564;p45"/>
              <p:cNvSpPr/>
              <p:nvPr/>
            </p:nvSpPr>
            <p:spPr>
              <a:xfrm>
                <a:off x="3865350" y="2004025"/>
                <a:ext cx="161050" cy="204675"/>
              </a:xfrm>
              <a:custGeom>
                <a:avLst/>
                <a:gdLst/>
                <a:ahLst/>
                <a:cxnLst/>
                <a:rect l="l" t="t" r="r" b="b"/>
                <a:pathLst>
                  <a:path w="6442" h="8187" extrusionOk="0">
                    <a:moveTo>
                      <a:pt x="1981" y="1"/>
                    </a:moveTo>
                    <a:cubicBezTo>
                      <a:pt x="1893" y="1"/>
                      <a:pt x="1804" y="4"/>
                      <a:pt x="1715" y="9"/>
                    </a:cubicBezTo>
                    <a:cubicBezTo>
                      <a:pt x="3299" y="890"/>
                      <a:pt x="4120" y="2712"/>
                      <a:pt x="3727" y="4486"/>
                    </a:cubicBezTo>
                    <a:cubicBezTo>
                      <a:pt x="3334" y="6260"/>
                      <a:pt x="1810" y="7558"/>
                      <a:pt x="1" y="7677"/>
                    </a:cubicBezTo>
                    <a:cubicBezTo>
                      <a:pt x="621" y="8020"/>
                      <a:pt x="1301" y="8187"/>
                      <a:pt x="1976" y="8187"/>
                    </a:cubicBezTo>
                    <a:cubicBezTo>
                      <a:pt x="3010" y="8187"/>
                      <a:pt x="4033" y="7795"/>
                      <a:pt x="4811" y="7046"/>
                    </a:cubicBezTo>
                    <a:cubicBezTo>
                      <a:pt x="6108" y="5808"/>
                      <a:pt x="6442" y="3867"/>
                      <a:pt x="5644" y="2260"/>
                    </a:cubicBezTo>
                    <a:cubicBezTo>
                      <a:pt x="4946" y="874"/>
                      <a:pt x="3524" y="1"/>
                      <a:pt x="1981"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65" name="Google Shape;2565;p45"/>
              <p:cNvSpPr/>
              <p:nvPr/>
            </p:nvSpPr>
            <p:spPr>
              <a:xfrm>
                <a:off x="3833500" y="2068675"/>
                <a:ext cx="53000" cy="70250"/>
              </a:xfrm>
              <a:custGeom>
                <a:avLst/>
                <a:gdLst/>
                <a:ahLst/>
                <a:cxnLst/>
                <a:rect l="l" t="t" r="r" b="b"/>
                <a:pathLst>
                  <a:path w="2120" h="2810" extrusionOk="0">
                    <a:moveTo>
                      <a:pt x="972" y="1"/>
                    </a:moveTo>
                    <a:cubicBezTo>
                      <a:pt x="942" y="1"/>
                      <a:pt x="912" y="3"/>
                      <a:pt x="882" y="7"/>
                    </a:cubicBezTo>
                    <a:cubicBezTo>
                      <a:pt x="346" y="78"/>
                      <a:pt x="1" y="757"/>
                      <a:pt x="96" y="1531"/>
                    </a:cubicBezTo>
                    <a:cubicBezTo>
                      <a:pt x="198" y="2267"/>
                      <a:pt x="666" y="2809"/>
                      <a:pt x="1162" y="2809"/>
                    </a:cubicBezTo>
                    <a:cubicBezTo>
                      <a:pt x="1188" y="2809"/>
                      <a:pt x="1213" y="2808"/>
                      <a:pt x="1239" y="2805"/>
                    </a:cubicBezTo>
                    <a:cubicBezTo>
                      <a:pt x="1775" y="2733"/>
                      <a:pt x="2120" y="2043"/>
                      <a:pt x="2025" y="1281"/>
                    </a:cubicBezTo>
                    <a:cubicBezTo>
                      <a:pt x="1924" y="540"/>
                      <a:pt x="1463" y="1"/>
                      <a:pt x="972"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66" name="Google Shape;2566;p45"/>
              <p:cNvSpPr/>
              <p:nvPr/>
            </p:nvSpPr>
            <p:spPr>
              <a:xfrm>
                <a:off x="3870400" y="1966525"/>
                <a:ext cx="54500" cy="39300"/>
              </a:xfrm>
              <a:custGeom>
                <a:avLst/>
                <a:gdLst/>
                <a:ahLst/>
                <a:cxnLst/>
                <a:rect l="l" t="t" r="r" b="b"/>
                <a:pathLst>
                  <a:path w="2180" h="1572" extrusionOk="0">
                    <a:moveTo>
                      <a:pt x="1554" y="0"/>
                    </a:moveTo>
                    <a:cubicBezTo>
                      <a:pt x="1287" y="0"/>
                      <a:pt x="978" y="47"/>
                      <a:pt x="715" y="212"/>
                    </a:cubicBezTo>
                    <a:cubicBezTo>
                      <a:pt x="120" y="593"/>
                      <a:pt x="1" y="1485"/>
                      <a:pt x="1" y="1485"/>
                    </a:cubicBezTo>
                    <a:cubicBezTo>
                      <a:pt x="1" y="1485"/>
                      <a:pt x="277" y="1571"/>
                      <a:pt x="627" y="1571"/>
                    </a:cubicBezTo>
                    <a:cubicBezTo>
                      <a:pt x="889" y="1571"/>
                      <a:pt x="1193" y="1523"/>
                      <a:pt x="1454" y="1355"/>
                    </a:cubicBezTo>
                    <a:cubicBezTo>
                      <a:pt x="2061" y="962"/>
                      <a:pt x="2180" y="81"/>
                      <a:pt x="2180" y="81"/>
                    </a:cubicBezTo>
                    <a:cubicBezTo>
                      <a:pt x="2180" y="81"/>
                      <a:pt x="1904" y="0"/>
                      <a:pt x="1554" y="0"/>
                    </a:cubicBezTo>
                    <a:close/>
                  </a:path>
                </a:pathLst>
              </a:custGeom>
              <a:solidFill>
                <a:srgbClr val="7CA4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67" name="Google Shape;2567;p45"/>
              <p:cNvSpPr/>
              <p:nvPr/>
            </p:nvSpPr>
            <p:spPr>
              <a:xfrm>
                <a:off x="3875175" y="1972100"/>
                <a:ext cx="44075" cy="28300"/>
              </a:xfrm>
              <a:custGeom>
                <a:avLst/>
                <a:gdLst/>
                <a:ahLst/>
                <a:cxnLst/>
                <a:rect l="l" t="t" r="r" b="b"/>
                <a:pathLst>
                  <a:path w="1763" h="1132" fill="none" extrusionOk="0">
                    <a:moveTo>
                      <a:pt x="0" y="1132"/>
                    </a:moveTo>
                    <a:lnTo>
                      <a:pt x="1763" y="0"/>
                    </a:lnTo>
                  </a:path>
                </a:pathLst>
              </a:custGeom>
              <a:noFill/>
              <a:ln w="4475" cap="rnd" cmpd="sng">
                <a:solidFill>
                  <a:srgbClr val="96BF1E"/>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68" name="Google Shape;2568;p45"/>
              <p:cNvSpPr/>
              <p:nvPr/>
            </p:nvSpPr>
            <p:spPr>
              <a:xfrm>
                <a:off x="3884400" y="1994725"/>
                <a:ext cx="11050" cy="3300"/>
              </a:xfrm>
              <a:custGeom>
                <a:avLst/>
                <a:gdLst/>
                <a:ahLst/>
                <a:cxnLst/>
                <a:rect l="l" t="t" r="r" b="b"/>
                <a:pathLst>
                  <a:path w="442" h="132" fill="none" extrusionOk="0">
                    <a:moveTo>
                      <a:pt x="1" y="0"/>
                    </a:moveTo>
                    <a:lnTo>
                      <a:pt x="441" y="131"/>
                    </a:lnTo>
                  </a:path>
                </a:pathLst>
              </a:custGeom>
              <a:noFill/>
              <a:ln w="4475" cap="rnd" cmpd="sng">
                <a:solidFill>
                  <a:srgbClr val="96BF1E"/>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69" name="Google Shape;2569;p45"/>
              <p:cNvSpPr/>
              <p:nvPr/>
            </p:nvSpPr>
            <p:spPr>
              <a:xfrm>
                <a:off x="3891550" y="1977150"/>
                <a:ext cx="4775" cy="12825"/>
              </a:xfrm>
              <a:custGeom>
                <a:avLst/>
                <a:gdLst/>
                <a:ahLst/>
                <a:cxnLst/>
                <a:rect l="l" t="t" r="r" b="b"/>
                <a:pathLst>
                  <a:path w="191" h="513" fill="none" extrusionOk="0">
                    <a:moveTo>
                      <a:pt x="0" y="513"/>
                    </a:moveTo>
                    <a:lnTo>
                      <a:pt x="191" y="1"/>
                    </a:lnTo>
                  </a:path>
                </a:pathLst>
              </a:custGeom>
              <a:noFill/>
              <a:ln w="4475" cap="rnd" cmpd="sng">
                <a:solidFill>
                  <a:srgbClr val="96BF1E"/>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70" name="Google Shape;2570;p45"/>
              <p:cNvSpPr/>
              <p:nvPr/>
            </p:nvSpPr>
            <p:spPr>
              <a:xfrm>
                <a:off x="3905250" y="1981325"/>
                <a:ext cx="9825" cy="1800"/>
              </a:xfrm>
              <a:custGeom>
                <a:avLst/>
                <a:gdLst/>
                <a:ahLst/>
                <a:cxnLst/>
                <a:rect l="l" t="t" r="r" b="b"/>
                <a:pathLst>
                  <a:path w="393" h="72" fill="none" extrusionOk="0">
                    <a:moveTo>
                      <a:pt x="0" y="1"/>
                    </a:moveTo>
                    <a:lnTo>
                      <a:pt x="393" y="72"/>
                    </a:lnTo>
                  </a:path>
                </a:pathLst>
              </a:custGeom>
              <a:noFill/>
              <a:ln w="4475" cap="rnd" cmpd="sng">
                <a:solidFill>
                  <a:srgbClr val="96BF1E"/>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571" name="Google Shape;2571;p45"/>
            <p:cNvGrpSpPr/>
            <p:nvPr/>
          </p:nvGrpSpPr>
          <p:grpSpPr>
            <a:xfrm>
              <a:off x="845133" y="1731777"/>
              <a:ext cx="403169" cy="408117"/>
              <a:chOff x="6648183" y="1381415"/>
              <a:chExt cx="403169" cy="408117"/>
            </a:xfrm>
          </p:grpSpPr>
          <p:sp>
            <p:nvSpPr>
              <p:cNvPr id="2572" name="Google Shape;2572;p45"/>
              <p:cNvSpPr/>
              <p:nvPr/>
            </p:nvSpPr>
            <p:spPr>
              <a:xfrm flipH="1">
                <a:off x="6816126" y="1381415"/>
                <a:ext cx="27434" cy="63635"/>
              </a:xfrm>
              <a:custGeom>
                <a:avLst/>
                <a:gdLst/>
                <a:ahLst/>
                <a:cxnLst/>
                <a:rect l="l" t="t" r="r" b="b"/>
                <a:pathLst>
                  <a:path w="632" h="1466" fill="none" extrusionOk="0">
                    <a:moveTo>
                      <a:pt x="0" y="1465"/>
                    </a:moveTo>
                    <a:cubicBezTo>
                      <a:pt x="24" y="918"/>
                      <a:pt x="250" y="394"/>
                      <a:pt x="631" y="1"/>
                    </a:cubicBezTo>
                  </a:path>
                </a:pathLst>
              </a:custGeom>
              <a:noFill/>
              <a:ln w="13400" cap="rnd" cmpd="sng">
                <a:solidFill>
                  <a:srgbClr val="96BF1E"/>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73" name="Google Shape;2573;p45"/>
              <p:cNvSpPr/>
              <p:nvPr/>
            </p:nvSpPr>
            <p:spPr>
              <a:xfrm flipH="1">
                <a:off x="6648183" y="1434198"/>
                <a:ext cx="403169" cy="355290"/>
              </a:xfrm>
              <a:custGeom>
                <a:avLst/>
                <a:gdLst/>
                <a:ahLst/>
                <a:cxnLst/>
                <a:rect l="l" t="t" r="r" b="b"/>
                <a:pathLst>
                  <a:path w="9288" h="8185" extrusionOk="0">
                    <a:moveTo>
                      <a:pt x="4636" y="0"/>
                    </a:moveTo>
                    <a:cubicBezTo>
                      <a:pt x="4115" y="0"/>
                      <a:pt x="3585" y="99"/>
                      <a:pt x="3073" y="309"/>
                    </a:cubicBezTo>
                    <a:cubicBezTo>
                      <a:pt x="989" y="1178"/>
                      <a:pt x="1" y="3571"/>
                      <a:pt x="858" y="5655"/>
                    </a:cubicBezTo>
                    <a:cubicBezTo>
                      <a:pt x="1513" y="7234"/>
                      <a:pt x="3034" y="8185"/>
                      <a:pt x="4636" y="8185"/>
                    </a:cubicBezTo>
                    <a:cubicBezTo>
                      <a:pt x="5159" y="8185"/>
                      <a:pt x="5691" y="8083"/>
                      <a:pt x="6204" y="7869"/>
                    </a:cubicBezTo>
                    <a:cubicBezTo>
                      <a:pt x="8300" y="7012"/>
                      <a:pt x="9288" y="4619"/>
                      <a:pt x="8419" y="2523"/>
                    </a:cubicBezTo>
                    <a:cubicBezTo>
                      <a:pt x="7771" y="949"/>
                      <a:pt x="6246" y="0"/>
                      <a:pt x="4636"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74" name="Google Shape;2574;p45"/>
              <p:cNvSpPr/>
              <p:nvPr/>
            </p:nvSpPr>
            <p:spPr>
              <a:xfrm flipH="1">
                <a:off x="6671927" y="1448089"/>
                <a:ext cx="324645" cy="341443"/>
              </a:xfrm>
              <a:custGeom>
                <a:avLst/>
                <a:gdLst/>
                <a:ahLst/>
                <a:cxnLst/>
                <a:rect l="l" t="t" r="r" b="b"/>
                <a:pathLst>
                  <a:path w="7479" h="7866" extrusionOk="0">
                    <a:moveTo>
                      <a:pt x="4966" y="1"/>
                    </a:moveTo>
                    <a:lnTo>
                      <a:pt x="4966" y="1"/>
                    </a:lnTo>
                    <a:cubicBezTo>
                      <a:pt x="6002" y="1501"/>
                      <a:pt x="5918" y="3501"/>
                      <a:pt x="4763" y="4906"/>
                    </a:cubicBezTo>
                    <a:cubicBezTo>
                      <a:pt x="3973" y="5878"/>
                      <a:pt x="2801" y="6411"/>
                      <a:pt x="1597" y="6411"/>
                    </a:cubicBezTo>
                    <a:cubicBezTo>
                      <a:pt x="1061" y="6411"/>
                      <a:pt x="519" y="6305"/>
                      <a:pt x="1" y="6085"/>
                    </a:cubicBezTo>
                    <a:lnTo>
                      <a:pt x="1" y="6085"/>
                    </a:lnTo>
                    <a:cubicBezTo>
                      <a:pt x="786" y="7217"/>
                      <a:pt x="2061" y="7866"/>
                      <a:pt x="3385" y="7866"/>
                    </a:cubicBezTo>
                    <a:cubicBezTo>
                      <a:pt x="3789" y="7866"/>
                      <a:pt x="4197" y="7805"/>
                      <a:pt x="4597" y="7680"/>
                    </a:cubicBezTo>
                    <a:cubicBezTo>
                      <a:pt x="6299" y="7145"/>
                      <a:pt x="7466" y="5561"/>
                      <a:pt x="7478" y="3775"/>
                    </a:cubicBezTo>
                    <a:cubicBezTo>
                      <a:pt x="7466" y="2132"/>
                      <a:pt x="6490" y="644"/>
                      <a:pt x="4966"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75" name="Google Shape;2575;p45"/>
              <p:cNvSpPr/>
              <p:nvPr/>
            </p:nvSpPr>
            <p:spPr>
              <a:xfrm flipH="1">
                <a:off x="6882279" y="1505343"/>
                <a:ext cx="101357" cy="118980"/>
              </a:xfrm>
              <a:custGeom>
                <a:avLst/>
                <a:gdLst/>
                <a:ahLst/>
                <a:cxnLst/>
                <a:rect l="l" t="t" r="r" b="b"/>
                <a:pathLst>
                  <a:path w="2335" h="2741" extrusionOk="0">
                    <a:moveTo>
                      <a:pt x="1416" y="1"/>
                    </a:moveTo>
                    <a:cubicBezTo>
                      <a:pt x="963" y="1"/>
                      <a:pt x="486" y="430"/>
                      <a:pt x="263" y="1051"/>
                    </a:cubicBezTo>
                    <a:cubicBezTo>
                      <a:pt x="1" y="1789"/>
                      <a:pt x="203" y="2528"/>
                      <a:pt x="715" y="2706"/>
                    </a:cubicBezTo>
                    <a:cubicBezTo>
                      <a:pt x="785" y="2729"/>
                      <a:pt x="857" y="2741"/>
                      <a:pt x="931" y="2741"/>
                    </a:cubicBezTo>
                    <a:cubicBezTo>
                      <a:pt x="1381" y="2741"/>
                      <a:pt x="1869" y="2317"/>
                      <a:pt x="2084" y="1682"/>
                    </a:cubicBezTo>
                    <a:cubicBezTo>
                      <a:pt x="2334" y="956"/>
                      <a:pt x="2144" y="218"/>
                      <a:pt x="1644" y="39"/>
                    </a:cubicBezTo>
                    <a:cubicBezTo>
                      <a:pt x="1569" y="13"/>
                      <a:pt x="1493" y="1"/>
                      <a:pt x="1416"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76" name="Google Shape;2576;p45"/>
              <p:cNvSpPr/>
              <p:nvPr/>
            </p:nvSpPr>
            <p:spPr>
              <a:xfrm flipH="1">
                <a:off x="6727228" y="1382196"/>
                <a:ext cx="112208" cy="58947"/>
              </a:xfrm>
              <a:custGeom>
                <a:avLst/>
                <a:gdLst/>
                <a:ahLst/>
                <a:cxnLst/>
                <a:rect l="l" t="t" r="r" b="b"/>
                <a:pathLst>
                  <a:path w="2585" h="1358" extrusionOk="0">
                    <a:moveTo>
                      <a:pt x="1345" y="1"/>
                    </a:moveTo>
                    <a:cubicBezTo>
                      <a:pt x="1306" y="1"/>
                      <a:pt x="1267" y="3"/>
                      <a:pt x="1227" y="7"/>
                    </a:cubicBezTo>
                    <a:cubicBezTo>
                      <a:pt x="512" y="78"/>
                      <a:pt x="0" y="816"/>
                      <a:pt x="0" y="816"/>
                    </a:cubicBezTo>
                    <a:cubicBezTo>
                      <a:pt x="0" y="816"/>
                      <a:pt x="585" y="1358"/>
                      <a:pt x="1251" y="1358"/>
                    </a:cubicBezTo>
                    <a:cubicBezTo>
                      <a:pt x="1291" y="1358"/>
                      <a:pt x="1330" y="1356"/>
                      <a:pt x="1370" y="1352"/>
                    </a:cubicBezTo>
                    <a:cubicBezTo>
                      <a:pt x="2084" y="1281"/>
                      <a:pt x="2584" y="542"/>
                      <a:pt x="2584" y="542"/>
                    </a:cubicBezTo>
                    <a:cubicBezTo>
                      <a:pt x="2584" y="542"/>
                      <a:pt x="2011" y="1"/>
                      <a:pt x="1345" y="1"/>
                    </a:cubicBezTo>
                    <a:close/>
                  </a:path>
                </a:pathLst>
              </a:custGeom>
              <a:solidFill>
                <a:srgbClr val="7CA4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77" name="Google Shape;2577;p45"/>
              <p:cNvSpPr/>
              <p:nvPr/>
            </p:nvSpPr>
            <p:spPr>
              <a:xfrm flipH="1">
                <a:off x="6738600" y="1406765"/>
                <a:ext cx="90505" cy="9854"/>
              </a:xfrm>
              <a:custGeom>
                <a:avLst/>
                <a:gdLst/>
                <a:ahLst/>
                <a:cxnLst/>
                <a:rect l="l" t="t" r="r" b="b"/>
                <a:pathLst>
                  <a:path w="2085" h="227" fill="none" extrusionOk="0">
                    <a:moveTo>
                      <a:pt x="1" y="227"/>
                    </a:moveTo>
                    <a:lnTo>
                      <a:pt x="2084" y="0"/>
                    </a:lnTo>
                  </a:path>
                </a:pathLst>
              </a:custGeom>
              <a:noFill/>
              <a:ln w="4475" cap="rnd" cmpd="sng">
                <a:solidFill>
                  <a:srgbClr val="96BF1E"/>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78" name="Google Shape;2578;p45"/>
              <p:cNvSpPr/>
              <p:nvPr/>
            </p:nvSpPr>
            <p:spPr>
              <a:xfrm flipH="1">
                <a:off x="6795464" y="1414491"/>
                <a:ext cx="14498" cy="14021"/>
              </a:xfrm>
              <a:custGeom>
                <a:avLst/>
                <a:gdLst/>
                <a:ahLst/>
                <a:cxnLst/>
                <a:rect l="l" t="t" r="r" b="b"/>
                <a:pathLst>
                  <a:path w="334" h="323" fill="none" extrusionOk="0">
                    <a:moveTo>
                      <a:pt x="0" y="1"/>
                    </a:moveTo>
                    <a:lnTo>
                      <a:pt x="334" y="322"/>
                    </a:lnTo>
                  </a:path>
                </a:pathLst>
              </a:custGeom>
              <a:noFill/>
              <a:ln w="4475" cap="rnd" cmpd="sng">
                <a:solidFill>
                  <a:srgbClr val="96BF1E"/>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79" name="Google Shape;2579;p45"/>
              <p:cNvSpPr/>
              <p:nvPr/>
            </p:nvSpPr>
            <p:spPr>
              <a:xfrm flipH="1">
                <a:off x="6777884" y="1396434"/>
                <a:ext cx="17623" cy="16582"/>
              </a:xfrm>
              <a:custGeom>
                <a:avLst/>
                <a:gdLst/>
                <a:ahLst/>
                <a:cxnLst/>
                <a:rect l="l" t="t" r="r" b="b"/>
                <a:pathLst>
                  <a:path w="406" h="382" fill="none" extrusionOk="0">
                    <a:moveTo>
                      <a:pt x="1" y="381"/>
                    </a:moveTo>
                    <a:lnTo>
                      <a:pt x="405" y="0"/>
                    </a:lnTo>
                  </a:path>
                </a:pathLst>
              </a:custGeom>
              <a:noFill/>
              <a:ln w="4475" cap="rnd" cmpd="sng">
                <a:solidFill>
                  <a:srgbClr val="96BF1E"/>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80" name="Google Shape;2580;p45"/>
              <p:cNvSpPr/>
              <p:nvPr/>
            </p:nvSpPr>
            <p:spPr>
              <a:xfrm flipH="1">
                <a:off x="6753619" y="1409847"/>
                <a:ext cx="13977" cy="10895"/>
              </a:xfrm>
              <a:custGeom>
                <a:avLst/>
                <a:gdLst/>
                <a:ahLst/>
                <a:cxnLst/>
                <a:rect l="l" t="t" r="r" b="b"/>
                <a:pathLst>
                  <a:path w="322" h="251" fill="none" extrusionOk="0">
                    <a:moveTo>
                      <a:pt x="0" y="1"/>
                    </a:moveTo>
                    <a:lnTo>
                      <a:pt x="322" y="251"/>
                    </a:lnTo>
                  </a:path>
                </a:pathLst>
              </a:custGeom>
              <a:noFill/>
              <a:ln w="4475" cap="rnd" cmpd="sng">
                <a:solidFill>
                  <a:srgbClr val="96BF1E"/>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581" name="Google Shape;2581;p45"/>
            <p:cNvGrpSpPr/>
            <p:nvPr/>
          </p:nvGrpSpPr>
          <p:grpSpPr>
            <a:xfrm>
              <a:off x="615083" y="837402"/>
              <a:ext cx="403169" cy="408117"/>
              <a:chOff x="6648183" y="1381415"/>
              <a:chExt cx="403169" cy="408117"/>
            </a:xfrm>
          </p:grpSpPr>
          <p:sp>
            <p:nvSpPr>
              <p:cNvPr id="2582" name="Google Shape;2582;p45"/>
              <p:cNvSpPr/>
              <p:nvPr/>
            </p:nvSpPr>
            <p:spPr>
              <a:xfrm flipH="1">
                <a:off x="6816126" y="1381415"/>
                <a:ext cx="27434" cy="63635"/>
              </a:xfrm>
              <a:custGeom>
                <a:avLst/>
                <a:gdLst/>
                <a:ahLst/>
                <a:cxnLst/>
                <a:rect l="l" t="t" r="r" b="b"/>
                <a:pathLst>
                  <a:path w="632" h="1466" fill="none" extrusionOk="0">
                    <a:moveTo>
                      <a:pt x="0" y="1465"/>
                    </a:moveTo>
                    <a:cubicBezTo>
                      <a:pt x="24" y="918"/>
                      <a:pt x="250" y="394"/>
                      <a:pt x="631" y="1"/>
                    </a:cubicBezTo>
                  </a:path>
                </a:pathLst>
              </a:custGeom>
              <a:noFill/>
              <a:ln w="13400" cap="rnd" cmpd="sng">
                <a:solidFill>
                  <a:srgbClr val="96BF1E"/>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83" name="Google Shape;2583;p45"/>
              <p:cNvSpPr/>
              <p:nvPr/>
            </p:nvSpPr>
            <p:spPr>
              <a:xfrm flipH="1">
                <a:off x="6648183" y="1434198"/>
                <a:ext cx="403169" cy="355290"/>
              </a:xfrm>
              <a:custGeom>
                <a:avLst/>
                <a:gdLst/>
                <a:ahLst/>
                <a:cxnLst/>
                <a:rect l="l" t="t" r="r" b="b"/>
                <a:pathLst>
                  <a:path w="9288" h="8185" extrusionOk="0">
                    <a:moveTo>
                      <a:pt x="4636" y="0"/>
                    </a:moveTo>
                    <a:cubicBezTo>
                      <a:pt x="4115" y="0"/>
                      <a:pt x="3585" y="99"/>
                      <a:pt x="3073" y="309"/>
                    </a:cubicBezTo>
                    <a:cubicBezTo>
                      <a:pt x="989" y="1178"/>
                      <a:pt x="1" y="3571"/>
                      <a:pt x="858" y="5655"/>
                    </a:cubicBezTo>
                    <a:cubicBezTo>
                      <a:pt x="1513" y="7234"/>
                      <a:pt x="3034" y="8185"/>
                      <a:pt x="4636" y="8185"/>
                    </a:cubicBezTo>
                    <a:cubicBezTo>
                      <a:pt x="5159" y="8185"/>
                      <a:pt x="5691" y="8083"/>
                      <a:pt x="6204" y="7869"/>
                    </a:cubicBezTo>
                    <a:cubicBezTo>
                      <a:pt x="8300" y="7012"/>
                      <a:pt x="9288" y="4619"/>
                      <a:pt x="8419" y="2523"/>
                    </a:cubicBezTo>
                    <a:cubicBezTo>
                      <a:pt x="7771" y="949"/>
                      <a:pt x="6246" y="0"/>
                      <a:pt x="4636"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84" name="Google Shape;2584;p45"/>
              <p:cNvSpPr/>
              <p:nvPr/>
            </p:nvSpPr>
            <p:spPr>
              <a:xfrm flipH="1">
                <a:off x="6671927" y="1448089"/>
                <a:ext cx="324645" cy="341443"/>
              </a:xfrm>
              <a:custGeom>
                <a:avLst/>
                <a:gdLst/>
                <a:ahLst/>
                <a:cxnLst/>
                <a:rect l="l" t="t" r="r" b="b"/>
                <a:pathLst>
                  <a:path w="7479" h="7866" extrusionOk="0">
                    <a:moveTo>
                      <a:pt x="4966" y="1"/>
                    </a:moveTo>
                    <a:lnTo>
                      <a:pt x="4966" y="1"/>
                    </a:lnTo>
                    <a:cubicBezTo>
                      <a:pt x="6002" y="1501"/>
                      <a:pt x="5918" y="3501"/>
                      <a:pt x="4763" y="4906"/>
                    </a:cubicBezTo>
                    <a:cubicBezTo>
                      <a:pt x="3973" y="5878"/>
                      <a:pt x="2801" y="6411"/>
                      <a:pt x="1597" y="6411"/>
                    </a:cubicBezTo>
                    <a:cubicBezTo>
                      <a:pt x="1061" y="6411"/>
                      <a:pt x="519" y="6305"/>
                      <a:pt x="1" y="6085"/>
                    </a:cubicBezTo>
                    <a:lnTo>
                      <a:pt x="1" y="6085"/>
                    </a:lnTo>
                    <a:cubicBezTo>
                      <a:pt x="786" y="7217"/>
                      <a:pt x="2061" y="7866"/>
                      <a:pt x="3385" y="7866"/>
                    </a:cubicBezTo>
                    <a:cubicBezTo>
                      <a:pt x="3789" y="7866"/>
                      <a:pt x="4197" y="7805"/>
                      <a:pt x="4597" y="7680"/>
                    </a:cubicBezTo>
                    <a:cubicBezTo>
                      <a:pt x="6299" y="7145"/>
                      <a:pt x="7466" y="5561"/>
                      <a:pt x="7478" y="3775"/>
                    </a:cubicBezTo>
                    <a:cubicBezTo>
                      <a:pt x="7466" y="2132"/>
                      <a:pt x="6490" y="644"/>
                      <a:pt x="4966"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85" name="Google Shape;2585;p45"/>
              <p:cNvSpPr/>
              <p:nvPr/>
            </p:nvSpPr>
            <p:spPr>
              <a:xfrm flipH="1">
                <a:off x="6882279" y="1505343"/>
                <a:ext cx="101357" cy="118980"/>
              </a:xfrm>
              <a:custGeom>
                <a:avLst/>
                <a:gdLst/>
                <a:ahLst/>
                <a:cxnLst/>
                <a:rect l="l" t="t" r="r" b="b"/>
                <a:pathLst>
                  <a:path w="2335" h="2741" extrusionOk="0">
                    <a:moveTo>
                      <a:pt x="1416" y="1"/>
                    </a:moveTo>
                    <a:cubicBezTo>
                      <a:pt x="963" y="1"/>
                      <a:pt x="486" y="430"/>
                      <a:pt x="263" y="1051"/>
                    </a:cubicBezTo>
                    <a:cubicBezTo>
                      <a:pt x="1" y="1789"/>
                      <a:pt x="203" y="2528"/>
                      <a:pt x="715" y="2706"/>
                    </a:cubicBezTo>
                    <a:cubicBezTo>
                      <a:pt x="785" y="2729"/>
                      <a:pt x="857" y="2741"/>
                      <a:pt x="931" y="2741"/>
                    </a:cubicBezTo>
                    <a:cubicBezTo>
                      <a:pt x="1381" y="2741"/>
                      <a:pt x="1869" y="2317"/>
                      <a:pt x="2084" y="1682"/>
                    </a:cubicBezTo>
                    <a:cubicBezTo>
                      <a:pt x="2334" y="956"/>
                      <a:pt x="2144" y="218"/>
                      <a:pt x="1644" y="39"/>
                    </a:cubicBezTo>
                    <a:cubicBezTo>
                      <a:pt x="1569" y="13"/>
                      <a:pt x="1493" y="1"/>
                      <a:pt x="1416"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86" name="Google Shape;2586;p45"/>
              <p:cNvSpPr/>
              <p:nvPr/>
            </p:nvSpPr>
            <p:spPr>
              <a:xfrm flipH="1">
                <a:off x="6727228" y="1382196"/>
                <a:ext cx="112208" cy="58947"/>
              </a:xfrm>
              <a:custGeom>
                <a:avLst/>
                <a:gdLst/>
                <a:ahLst/>
                <a:cxnLst/>
                <a:rect l="l" t="t" r="r" b="b"/>
                <a:pathLst>
                  <a:path w="2585" h="1358" extrusionOk="0">
                    <a:moveTo>
                      <a:pt x="1345" y="1"/>
                    </a:moveTo>
                    <a:cubicBezTo>
                      <a:pt x="1306" y="1"/>
                      <a:pt x="1267" y="3"/>
                      <a:pt x="1227" y="7"/>
                    </a:cubicBezTo>
                    <a:cubicBezTo>
                      <a:pt x="512" y="78"/>
                      <a:pt x="0" y="816"/>
                      <a:pt x="0" y="816"/>
                    </a:cubicBezTo>
                    <a:cubicBezTo>
                      <a:pt x="0" y="816"/>
                      <a:pt x="585" y="1358"/>
                      <a:pt x="1251" y="1358"/>
                    </a:cubicBezTo>
                    <a:cubicBezTo>
                      <a:pt x="1291" y="1358"/>
                      <a:pt x="1330" y="1356"/>
                      <a:pt x="1370" y="1352"/>
                    </a:cubicBezTo>
                    <a:cubicBezTo>
                      <a:pt x="2084" y="1281"/>
                      <a:pt x="2584" y="542"/>
                      <a:pt x="2584" y="542"/>
                    </a:cubicBezTo>
                    <a:cubicBezTo>
                      <a:pt x="2584" y="542"/>
                      <a:pt x="2011" y="1"/>
                      <a:pt x="1345" y="1"/>
                    </a:cubicBezTo>
                    <a:close/>
                  </a:path>
                </a:pathLst>
              </a:custGeom>
              <a:solidFill>
                <a:srgbClr val="7CA4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87" name="Google Shape;2587;p45"/>
              <p:cNvSpPr/>
              <p:nvPr/>
            </p:nvSpPr>
            <p:spPr>
              <a:xfrm flipH="1">
                <a:off x="6738600" y="1406765"/>
                <a:ext cx="90505" cy="9854"/>
              </a:xfrm>
              <a:custGeom>
                <a:avLst/>
                <a:gdLst/>
                <a:ahLst/>
                <a:cxnLst/>
                <a:rect l="l" t="t" r="r" b="b"/>
                <a:pathLst>
                  <a:path w="2085" h="227" fill="none" extrusionOk="0">
                    <a:moveTo>
                      <a:pt x="1" y="227"/>
                    </a:moveTo>
                    <a:lnTo>
                      <a:pt x="2084" y="0"/>
                    </a:lnTo>
                  </a:path>
                </a:pathLst>
              </a:custGeom>
              <a:noFill/>
              <a:ln w="4475" cap="rnd" cmpd="sng">
                <a:solidFill>
                  <a:srgbClr val="96BF1E"/>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88" name="Google Shape;2588;p45"/>
              <p:cNvSpPr/>
              <p:nvPr/>
            </p:nvSpPr>
            <p:spPr>
              <a:xfrm flipH="1">
                <a:off x="6795464" y="1414491"/>
                <a:ext cx="14498" cy="14021"/>
              </a:xfrm>
              <a:custGeom>
                <a:avLst/>
                <a:gdLst/>
                <a:ahLst/>
                <a:cxnLst/>
                <a:rect l="l" t="t" r="r" b="b"/>
                <a:pathLst>
                  <a:path w="334" h="323" fill="none" extrusionOk="0">
                    <a:moveTo>
                      <a:pt x="0" y="1"/>
                    </a:moveTo>
                    <a:lnTo>
                      <a:pt x="334" y="322"/>
                    </a:lnTo>
                  </a:path>
                </a:pathLst>
              </a:custGeom>
              <a:noFill/>
              <a:ln w="4475" cap="rnd" cmpd="sng">
                <a:solidFill>
                  <a:srgbClr val="96BF1E"/>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89" name="Google Shape;2589;p45"/>
              <p:cNvSpPr/>
              <p:nvPr/>
            </p:nvSpPr>
            <p:spPr>
              <a:xfrm flipH="1">
                <a:off x="6777884" y="1396434"/>
                <a:ext cx="17623" cy="16582"/>
              </a:xfrm>
              <a:custGeom>
                <a:avLst/>
                <a:gdLst/>
                <a:ahLst/>
                <a:cxnLst/>
                <a:rect l="l" t="t" r="r" b="b"/>
                <a:pathLst>
                  <a:path w="406" h="382" fill="none" extrusionOk="0">
                    <a:moveTo>
                      <a:pt x="1" y="381"/>
                    </a:moveTo>
                    <a:lnTo>
                      <a:pt x="405" y="0"/>
                    </a:lnTo>
                  </a:path>
                </a:pathLst>
              </a:custGeom>
              <a:noFill/>
              <a:ln w="4475" cap="rnd" cmpd="sng">
                <a:solidFill>
                  <a:srgbClr val="96BF1E"/>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90" name="Google Shape;2590;p45"/>
              <p:cNvSpPr/>
              <p:nvPr/>
            </p:nvSpPr>
            <p:spPr>
              <a:xfrm flipH="1">
                <a:off x="6753619" y="1409847"/>
                <a:ext cx="13977" cy="10895"/>
              </a:xfrm>
              <a:custGeom>
                <a:avLst/>
                <a:gdLst/>
                <a:ahLst/>
                <a:cxnLst/>
                <a:rect l="l" t="t" r="r" b="b"/>
                <a:pathLst>
                  <a:path w="322" h="251" fill="none" extrusionOk="0">
                    <a:moveTo>
                      <a:pt x="0" y="1"/>
                    </a:moveTo>
                    <a:lnTo>
                      <a:pt x="322" y="251"/>
                    </a:lnTo>
                  </a:path>
                </a:pathLst>
              </a:custGeom>
              <a:noFill/>
              <a:ln w="4475" cap="rnd" cmpd="sng">
                <a:solidFill>
                  <a:srgbClr val="96BF1E"/>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591" name="Google Shape;2591;p45"/>
            <p:cNvGrpSpPr/>
            <p:nvPr/>
          </p:nvGrpSpPr>
          <p:grpSpPr>
            <a:xfrm flipH="1">
              <a:off x="366933" y="2139890"/>
              <a:ext cx="403169" cy="408117"/>
              <a:chOff x="6648183" y="1381415"/>
              <a:chExt cx="403169" cy="408117"/>
            </a:xfrm>
          </p:grpSpPr>
          <p:sp>
            <p:nvSpPr>
              <p:cNvPr id="2592" name="Google Shape;2592;p45"/>
              <p:cNvSpPr/>
              <p:nvPr/>
            </p:nvSpPr>
            <p:spPr>
              <a:xfrm flipH="1">
                <a:off x="6816126" y="1381415"/>
                <a:ext cx="27434" cy="63635"/>
              </a:xfrm>
              <a:custGeom>
                <a:avLst/>
                <a:gdLst/>
                <a:ahLst/>
                <a:cxnLst/>
                <a:rect l="l" t="t" r="r" b="b"/>
                <a:pathLst>
                  <a:path w="632" h="1466" fill="none" extrusionOk="0">
                    <a:moveTo>
                      <a:pt x="0" y="1465"/>
                    </a:moveTo>
                    <a:cubicBezTo>
                      <a:pt x="24" y="918"/>
                      <a:pt x="250" y="394"/>
                      <a:pt x="631" y="1"/>
                    </a:cubicBezTo>
                  </a:path>
                </a:pathLst>
              </a:custGeom>
              <a:noFill/>
              <a:ln w="13400" cap="rnd" cmpd="sng">
                <a:solidFill>
                  <a:srgbClr val="96BF1E"/>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93" name="Google Shape;2593;p45"/>
              <p:cNvSpPr/>
              <p:nvPr/>
            </p:nvSpPr>
            <p:spPr>
              <a:xfrm flipH="1">
                <a:off x="6648183" y="1434198"/>
                <a:ext cx="403169" cy="355290"/>
              </a:xfrm>
              <a:custGeom>
                <a:avLst/>
                <a:gdLst/>
                <a:ahLst/>
                <a:cxnLst/>
                <a:rect l="l" t="t" r="r" b="b"/>
                <a:pathLst>
                  <a:path w="9288" h="8185" extrusionOk="0">
                    <a:moveTo>
                      <a:pt x="4636" y="0"/>
                    </a:moveTo>
                    <a:cubicBezTo>
                      <a:pt x="4115" y="0"/>
                      <a:pt x="3585" y="99"/>
                      <a:pt x="3073" y="309"/>
                    </a:cubicBezTo>
                    <a:cubicBezTo>
                      <a:pt x="989" y="1178"/>
                      <a:pt x="1" y="3571"/>
                      <a:pt x="858" y="5655"/>
                    </a:cubicBezTo>
                    <a:cubicBezTo>
                      <a:pt x="1513" y="7234"/>
                      <a:pt x="3034" y="8185"/>
                      <a:pt x="4636" y="8185"/>
                    </a:cubicBezTo>
                    <a:cubicBezTo>
                      <a:pt x="5159" y="8185"/>
                      <a:pt x="5691" y="8083"/>
                      <a:pt x="6204" y="7869"/>
                    </a:cubicBezTo>
                    <a:cubicBezTo>
                      <a:pt x="8300" y="7012"/>
                      <a:pt x="9288" y="4619"/>
                      <a:pt x="8419" y="2523"/>
                    </a:cubicBezTo>
                    <a:cubicBezTo>
                      <a:pt x="7771" y="949"/>
                      <a:pt x="6246" y="0"/>
                      <a:pt x="4636"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94" name="Google Shape;2594;p45"/>
              <p:cNvSpPr/>
              <p:nvPr/>
            </p:nvSpPr>
            <p:spPr>
              <a:xfrm flipH="1">
                <a:off x="6671927" y="1448089"/>
                <a:ext cx="324645" cy="341443"/>
              </a:xfrm>
              <a:custGeom>
                <a:avLst/>
                <a:gdLst/>
                <a:ahLst/>
                <a:cxnLst/>
                <a:rect l="l" t="t" r="r" b="b"/>
                <a:pathLst>
                  <a:path w="7479" h="7866" extrusionOk="0">
                    <a:moveTo>
                      <a:pt x="4966" y="1"/>
                    </a:moveTo>
                    <a:lnTo>
                      <a:pt x="4966" y="1"/>
                    </a:lnTo>
                    <a:cubicBezTo>
                      <a:pt x="6002" y="1501"/>
                      <a:pt x="5918" y="3501"/>
                      <a:pt x="4763" y="4906"/>
                    </a:cubicBezTo>
                    <a:cubicBezTo>
                      <a:pt x="3973" y="5878"/>
                      <a:pt x="2801" y="6411"/>
                      <a:pt x="1597" y="6411"/>
                    </a:cubicBezTo>
                    <a:cubicBezTo>
                      <a:pt x="1061" y="6411"/>
                      <a:pt x="519" y="6305"/>
                      <a:pt x="1" y="6085"/>
                    </a:cubicBezTo>
                    <a:lnTo>
                      <a:pt x="1" y="6085"/>
                    </a:lnTo>
                    <a:cubicBezTo>
                      <a:pt x="786" y="7217"/>
                      <a:pt x="2061" y="7866"/>
                      <a:pt x="3385" y="7866"/>
                    </a:cubicBezTo>
                    <a:cubicBezTo>
                      <a:pt x="3789" y="7866"/>
                      <a:pt x="4197" y="7805"/>
                      <a:pt x="4597" y="7680"/>
                    </a:cubicBezTo>
                    <a:cubicBezTo>
                      <a:pt x="6299" y="7145"/>
                      <a:pt x="7466" y="5561"/>
                      <a:pt x="7478" y="3775"/>
                    </a:cubicBezTo>
                    <a:cubicBezTo>
                      <a:pt x="7466" y="2132"/>
                      <a:pt x="6490" y="644"/>
                      <a:pt x="4966"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95" name="Google Shape;2595;p45"/>
              <p:cNvSpPr/>
              <p:nvPr/>
            </p:nvSpPr>
            <p:spPr>
              <a:xfrm flipH="1">
                <a:off x="6882279" y="1505343"/>
                <a:ext cx="101357" cy="118980"/>
              </a:xfrm>
              <a:custGeom>
                <a:avLst/>
                <a:gdLst/>
                <a:ahLst/>
                <a:cxnLst/>
                <a:rect l="l" t="t" r="r" b="b"/>
                <a:pathLst>
                  <a:path w="2335" h="2741" extrusionOk="0">
                    <a:moveTo>
                      <a:pt x="1416" y="1"/>
                    </a:moveTo>
                    <a:cubicBezTo>
                      <a:pt x="963" y="1"/>
                      <a:pt x="486" y="430"/>
                      <a:pt x="263" y="1051"/>
                    </a:cubicBezTo>
                    <a:cubicBezTo>
                      <a:pt x="1" y="1789"/>
                      <a:pt x="203" y="2528"/>
                      <a:pt x="715" y="2706"/>
                    </a:cubicBezTo>
                    <a:cubicBezTo>
                      <a:pt x="785" y="2729"/>
                      <a:pt x="857" y="2741"/>
                      <a:pt x="931" y="2741"/>
                    </a:cubicBezTo>
                    <a:cubicBezTo>
                      <a:pt x="1381" y="2741"/>
                      <a:pt x="1869" y="2317"/>
                      <a:pt x="2084" y="1682"/>
                    </a:cubicBezTo>
                    <a:cubicBezTo>
                      <a:pt x="2334" y="956"/>
                      <a:pt x="2144" y="218"/>
                      <a:pt x="1644" y="39"/>
                    </a:cubicBezTo>
                    <a:cubicBezTo>
                      <a:pt x="1569" y="13"/>
                      <a:pt x="1493" y="1"/>
                      <a:pt x="1416"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96" name="Google Shape;2596;p45"/>
              <p:cNvSpPr/>
              <p:nvPr/>
            </p:nvSpPr>
            <p:spPr>
              <a:xfrm flipH="1">
                <a:off x="6727228" y="1382196"/>
                <a:ext cx="112208" cy="58947"/>
              </a:xfrm>
              <a:custGeom>
                <a:avLst/>
                <a:gdLst/>
                <a:ahLst/>
                <a:cxnLst/>
                <a:rect l="l" t="t" r="r" b="b"/>
                <a:pathLst>
                  <a:path w="2585" h="1358" extrusionOk="0">
                    <a:moveTo>
                      <a:pt x="1345" y="1"/>
                    </a:moveTo>
                    <a:cubicBezTo>
                      <a:pt x="1306" y="1"/>
                      <a:pt x="1267" y="3"/>
                      <a:pt x="1227" y="7"/>
                    </a:cubicBezTo>
                    <a:cubicBezTo>
                      <a:pt x="512" y="78"/>
                      <a:pt x="0" y="816"/>
                      <a:pt x="0" y="816"/>
                    </a:cubicBezTo>
                    <a:cubicBezTo>
                      <a:pt x="0" y="816"/>
                      <a:pt x="585" y="1358"/>
                      <a:pt x="1251" y="1358"/>
                    </a:cubicBezTo>
                    <a:cubicBezTo>
                      <a:pt x="1291" y="1358"/>
                      <a:pt x="1330" y="1356"/>
                      <a:pt x="1370" y="1352"/>
                    </a:cubicBezTo>
                    <a:cubicBezTo>
                      <a:pt x="2084" y="1281"/>
                      <a:pt x="2584" y="542"/>
                      <a:pt x="2584" y="542"/>
                    </a:cubicBezTo>
                    <a:cubicBezTo>
                      <a:pt x="2584" y="542"/>
                      <a:pt x="2011" y="1"/>
                      <a:pt x="1345" y="1"/>
                    </a:cubicBezTo>
                    <a:close/>
                  </a:path>
                </a:pathLst>
              </a:custGeom>
              <a:solidFill>
                <a:srgbClr val="7CA4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97" name="Google Shape;2597;p45"/>
              <p:cNvSpPr/>
              <p:nvPr/>
            </p:nvSpPr>
            <p:spPr>
              <a:xfrm flipH="1">
                <a:off x="6738600" y="1406765"/>
                <a:ext cx="90505" cy="9854"/>
              </a:xfrm>
              <a:custGeom>
                <a:avLst/>
                <a:gdLst/>
                <a:ahLst/>
                <a:cxnLst/>
                <a:rect l="l" t="t" r="r" b="b"/>
                <a:pathLst>
                  <a:path w="2085" h="227" fill="none" extrusionOk="0">
                    <a:moveTo>
                      <a:pt x="1" y="227"/>
                    </a:moveTo>
                    <a:lnTo>
                      <a:pt x="2084" y="0"/>
                    </a:lnTo>
                  </a:path>
                </a:pathLst>
              </a:custGeom>
              <a:noFill/>
              <a:ln w="4475" cap="rnd" cmpd="sng">
                <a:solidFill>
                  <a:srgbClr val="96BF1E"/>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98" name="Google Shape;2598;p45"/>
              <p:cNvSpPr/>
              <p:nvPr/>
            </p:nvSpPr>
            <p:spPr>
              <a:xfrm flipH="1">
                <a:off x="6795464" y="1414491"/>
                <a:ext cx="14498" cy="14021"/>
              </a:xfrm>
              <a:custGeom>
                <a:avLst/>
                <a:gdLst/>
                <a:ahLst/>
                <a:cxnLst/>
                <a:rect l="l" t="t" r="r" b="b"/>
                <a:pathLst>
                  <a:path w="334" h="323" fill="none" extrusionOk="0">
                    <a:moveTo>
                      <a:pt x="0" y="1"/>
                    </a:moveTo>
                    <a:lnTo>
                      <a:pt x="334" y="322"/>
                    </a:lnTo>
                  </a:path>
                </a:pathLst>
              </a:custGeom>
              <a:noFill/>
              <a:ln w="4475" cap="rnd" cmpd="sng">
                <a:solidFill>
                  <a:srgbClr val="96BF1E"/>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99" name="Google Shape;2599;p45"/>
              <p:cNvSpPr/>
              <p:nvPr/>
            </p:nvSpPr>
            <p:spPr>
              <a:xfrm flipH="1">
                <a:off x="6777884" y="1396434"/>
                <a:ext cx="17623" cy="16582"/>
              </a:xfrm>
              <a:custGeom>
                <a:avLst/>
                <a:gdLst/>
                <a:ahLst/>
                <a:cxnLst/>
                <a:rect l="l" t="t" r="r" b="b"/>
                <a:pathLst>
                  <a:path w="406" h="382" fill="none" extrusionOk="0">
                    <a:moveTo>
                      <a:pt x="1" y="381"/>
                    </a:moveTo>
                    <a:lnTo>
                      <a:pt x="405" y="0"/>
                    </a:lnTo>
                  </a:path>
                </a:pathLst>
              </a:custGeom>
              <a:noFill/>
              <a:ln w="4475" cap="rnd" cmpd="sng">
                <a:solidFill>
                  <a:srgbClr val="96BF1E"/>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00" name="Google Shape;2600;p45"/>
              <p:cNvSpPr/>
              <p:nvPr/>
            </p:nvSpPr>
            <p:spPr>
              <a:xfrm flipH="1">
                <a:off x="6753619" y="1409847"/>
                <a:ext cx="13977" cy="10895"/>
              </a:xfrm>
              <a:custGeom>
                <a:avLst/>
                <a:gdLst/>
                <a:ahLst/>
                <a:cxnLst/>
                <a:rect l="l" t="t" r="r" b="b"/>
                <a:pathLst>
                  <a:path w="322" h="251" fill="none" extrusionOk="0">
                    <a:moveTo>
                      <a:pt x="0" y="1"/>
                    </a:moveTo>
                    <a:lnTo>
                      <a:pt x="322" y="251"/>
                    </a:lnTo>
                  </a:path>
                </a:pathLst>
              </a:custGeom>
              <a:noFill/>
              <a:ln w="4475" cap="rnd" cmpd="sng">
                <a:solidFill>
                  <a:srgbClr val="96BF1E"/>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601" name="Google Shape;2601;p45"/>
            <p:cNvGrpSpPr/>
            <p:nvPr/>
          </p:nvGrpSpPr>
          <p:grpSpPr>
            <a:xfrm flipH="1">
              <a:off x="310233" y="3168565"/>
              <a:ext cx="403169" cy="408117"/>
              <a:chOff x="6648183" y="1381415"/>
              <a:chExt cx="403169" cy="408117"/>
            </a:xfrm>
          </p:grpSpPr>
          <p:sp>
            <p:nvSpPr>
              <p:cNvPr id="2602" name="Google Shape;2602;p45"/>
              <p:cNvSpPr/>
              <p:nvPr/>
            </p:nvSpPr>
            <p:spPr>
              <a:xfrm flipH="1">
                <a:off x="6816126" y="1381415"/>
                <a:ext cx="27434" cy="63635"/>
              </a:xfrm>
              <a:custGeom>
                <a:avLst/>
                <a:gdLst/>
                <a:ahLst/>
                <a:cxnLst/>
                <a:rect l="l" t="t" r="r" b="b"/>
                <a:pathLst>
                  <a:path w="632" h="1466" fill="none" extrusionOk="0">
                    <a:moveTo>
                      <a:pt x="0" y="1465"/>
                    </a:moveTo>
                    <a:cubicBezTo>
                      <a:pt x="24" y="918"/>
                      <a:pt x="250" y="394"/>
                      <a:pt x="631" y="1"/>
                    </a:cubicBezTo>
                  </a:path>
                </a:pathLst>
              </a:custGeom>
              <a:noFill/>
              <a:ln w="13400" cap="rnd" cmpd="sng">
                <a:solidFill>
                  <a:srgbClr val="96BF1E"/>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03" name="Google Shape;2603;p45"/>
              <p:cNvSpPr/>
              <p:nvPr/>
            </p:nvSpPr>
            <p:spPr>
              <a:xfrm flipH="1">
                <a:off x="6648183" y="1434198"/>
                <a:ext cx="403169" cy="355290"/>
              </a:xfrm>
              <a:custGeom>
                <a:avLst/>
                <a:gdLst/>
                <a:ahLst/>
                <a:cxnLst/>
                <a:rect l="l" t="t" r="r" b="b"/>
                <a:pathLst>
                  <a:path w="9288" h="8185" extrusionOk="0">
                    <a:moveTo>
                      <a:pt x="4636" y="0"/>
                    </a:moveTo>
                    <a:cubicBezTo>
                      <a:pt x="4115" y="0"/>
                      <a:pt x="3585" y="99"/>
                      <a:pt x="3073" y="309"/>
                    </a:cubicBezTo>
                    <a:cubicBezTo>
                      <a:pt x="989" y="1178"/>
                      <a:pt x="1" y="3571"/>
                      <a:pt x="858" y="5655"/>
                    </a:cubicBezTo>
                    <a:cubicBezTo>
                      <a:pt x="1513" y="7234"/>
                      <a:pt x="3034" y="8185"/>
                      <a:pt x="4636" y="8185"/>
                    </a:cubicBezTo>
                    <a:cubicBezTo>
                      <a:pt x="5159" y="8185"/>
                      <a:pt x="5691" y="8083"/>
                      <a:pt x="6204" y="7869"/>
                    </a:cubicBezTo>
                    <a:cubicBezTo>
                      <a:pt x="8300" y="7012"/>
                      <a:pt x="9288" y="4619"/>
                      <a:pt x="8419" y="2523"/>
                    </a:cubicBezTo>
                    <a:cubicBezTo>
                      <a:pt x="7771" y="949"/>
                      <a:pt x="6246" y="0"/>
                      <a:pt x="4636"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04" name="Google Shape;2604;p45"/>
              <p:cNvSpPr/>
              <p:nvPr/>
            </p:nvSpPr>
            <p:spPr>
              <a:xfrm flipH="1">
                <a:off x="6671927" y="1448089"/>
                <a:ext cx="324645" cy="341443"/>
              </a:xfrm>
              <a:custGeom>
                <a:avLst/>
                <a:gdLst/>
                <a:ahLst/>
                <a:cxnLst/>
                <a:rect l="l" t="t" r="r" b="b"/>
                <a:pathLst>
                  <a:path w="7479" h="7866" extrusionOk="0">
                    <a:moveTo>
                      <a:pt x="4966" y="1"/>
                    </a:moveTo>
                    <a:lnTo>
                      <a:pt x="4966" y="1"/>
                    </a:lnTo>
                    <a:cubicBezTo>
                      <a:pt x="6002" y="1501"/>
                      <a:pt x="5918" y="3501"/>
                      <a:pt x="4763" y="4906"/>
                    </a:cubicBezTo>
                    <a:cubicBezTo>
                      <a:pt x="3973" y="5878"/>
                      <a:pt x="2801" y="6411"/>
                      <a:pt x="1597" y="6411"/>
                    </a:cubicBezTo>
                    <a:cubicBezTo>
                      <a:pt x="1061" y="6411"/>
                      <a:pt x="519" y="6305"/>
                      <a:pt x="1" y="6085"/>
                    </a:cubicBezTo>
                    <a:lnTo>
                      <a:pt x="1" y="6085"/>
                    </a:lnTo>
                    <a:cubicBezTo>
                      <a:pt x="786" y="7217"/>
                      <a:pt x="2061" y="7866"/>
                      <a:pt x="3385" y="7866"/>
                    </a:cubicBezTo>
                    <a:cubicBezTo>
                      <a:pt x="3789" y="7866"/>
                      <a:pt x="4197" y="7805"/>
                      <a:pt x="4597" y="7680"/>
                    </a:cubicBezTo>
                    <a:cubicBezTo>
                      <a:pt x="6299" y="7145"/>
                      <a:pt x="7466" y="5561"/>
                      <a:pt x="7478" y="3775"/>
                    </a:cubicBezTo>
                    <a:cubicBezTo>
                      <a:pt x="7466" y="2132"/>
                      <a:pt x="6490" y="644"/>
                      <a:pt x="4966"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05" name="Google Shape;2605;p45"/>
              <p:cNvSpPr/>
              <p:nvPr/>
            </p:nvSpPr>
            <p:spPr>
              <a:xfrm flipH="1">
                <a:off x="6882279" y="1505343"/>
                <a:ext cx="101357" cy="118980"/>
              </a:xfrm>
              <a:custGeom>
                <a:avLst/>
                <a:gdLst/>
                <a:ahLst/>
                <a:cxnLst/>
                <a:rect l="l" t="t" r="r" b="b"/>
                <a:pathLst>
                  <a:path w="2335" h="2741" extrusionOk="0">
                    <a:moveTo>
                      <a:pt x="1416" y="1"/>
                    </a:moveTo>
                    <a:cubicBezTo>
                      <a:pt x="963" y="1"/>
                      <a:pt x="486" y="430"/>
                      <a:pt x="263" y="1051"/>
                    </a:cubicBezTo>
                    <a:cubicBezTo>
                      <a:pt x="1" y="1789"/>
                      <a:pt x="203" y="2528"/>
                      <a:pt x="715" y="2706"/>
                    </a:cubicBezTo>
                    <a:cubicBezTo>
                      <a:pt x="785" y="2729"/>
                      <a:pt x="857" y="2741"/>
                      <a:pt x="931" y="2741"/>
                    </a:cubicBezTo>
                    <a:cubicBezTo>
                      <a:pt x="1381" y="2741"/>
                      <a:pt x="1869" y="2317"/>
                      <a:pt x="2084" y="1682"/>
                    </a:cubicBezTo>
                    <a:cubicBezTo>
                      <a:pt x="2334" y="956"/>
                      <a:pt x="2144" y="218"/>
                      <a:pt x="1644" y="39"/>
                    </a:cubicBezTo>
                    <a:cubicBezTo>
                      <a:pt x="1569" y="13"/>
                      <a:pt x="1493" y="1"/>
                      <a:pt x="1416"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06" name="Google Shape;2606;p45"/>
              <p:cNvSpPr/>
              <p:nvPr/>
            </p:nvSpPr>
            <p:spPr>
              <a:xfrm flipH="1">
                <a:off x="6727228" y="1382196"/>
                <a:ext cx="112208" cy="58947"/>
              </a:xfrm>
              <a:custGeom>
                <a:avLst/>
                <a:gdLst/>
                <a:ahLst/>
                <a:cxnLst/>
                <a:rect l="l" t="t" r="r" b="b"/>
                <a:pathLst>
                  <a:path w="2585" h="1358" extrusionOk="0">
                    <a:moveTo>
                      <a:pt x="1345" y="1"/>
                    </a:moveTo>
                    <a:cubicBezTo>
                      <a:pt x="1306" y="1"/>
                      <a:pt x="1267" y="3"/>
                      <a:pt x="1227" y="7"/>
                    </a:cubicBezTo>
                    <a:cubicBezTo>
                      <a:pt x="512" y="78"/>
                      <a:pt x="0" y="816"/>
                      <a:pt x="0" y="816"/>
                    </a:cubicBezTo>
                    <a:cubicBezTo>
                      <a:pt x="0" y="816"/>
                      <a:pt x="585" y="1358"/>
                      <a:pt x="1251" y="1358"/>
                    </a:cubicBezTo>
                    <a:cubicBezTo>
                      <a:pt x="1291" y="1358"/>
                      <a:pt x="1330" y="1356"/>
                      <a:pt x="1370" y="1352"/>
                    </a:cubicBezTo>
                    <a:cubicBezTo>
                      <a:pt x="2084" y="1281"/>
                      <a:pt x="2584" y="542"/>
                      <a:pt x="2584" y="542"/>
                    </a:cubicBezTo>
                    <a:cubicBezTo>
                      <a:pt x="2584" y="542"/>
                      <a:pt x="2011" y="1"/>
                      <a:pt x="1345" y="1"/>
                    </a:cubicBezTo>
                    <a:close/>
                  </a:path>
                </a:pathLst>
              </a:custGeom>
              <a:solidFill>
                <a:srgbClr val="7CA4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07" name="Google Shape;2607;p45"/>
              <p:cNvSpPr/>
              <p:nvPr/>
            </p:nvSpPr>
            <p:spPr>
              <a:xfrm flipH="1">
                <a:off x="6738600" y="1406765"/>
                <a:ext cx="90505" cy="9854"/>
              </a:xfrm>
              <a:custGeom>
                <a:avLst/>
                <a:gdLst/>
                <a:ahLst/>
                <a:cxnLst/>
                <a:rect l="l" t="t" r="r" b="b"/>
                <a:pathLst>
                  <a:path w="2085" h="227" fill="none" extrusionOk="0">
                    <a:moveTo>
                      <a:pt x="1" y="227"/>
                    </a:moveTo>
                    <a:lnTo>
                      <a:pt x="2084" y="0"/>
                    </a:lnTo>
                  </a:path>
                </a:pathLst>
              </a:custGeom>
              <a:noFill/>
              <a:ln w="4475" cap="rnd" cmpd="sng">
                <a:solidFill>
                  <a:srgbClr val="96BF1E"/>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08" name="Google Shape;2608;p45"/>
              <p:cNvSpPr/>
              <p:nvPr/>
            </p:nvSpPr>
            <p:spPr>
              <a:xfrm flipH="1">
                <a:off x="6795464" y="1414491"/>
                <a:ext cx="14498" cy="14021"/>
              </a:xfrm>
              <a:custGeom>
                <a:avLst/>
                <a:gdLst/>
                <a:ahLst/>
                <a:cxnLst/>
                <a:rect l="l" t="t" r="r" b="b"/>
                <a:pathLst>
                  <a:path w="334" h="323" fill="none" extrusionOk="0">
                    <a:moveTo>
                      <a:pt x="0" y="1"/>
                    </a:moveTo>
                    <a:lnTo>
                      <a:pt x="334" y="322"/>
                    </a:lnTo>
                  </a:path>
                </a:pathLst>
              </a:custGeom>
              <a:noFill/>
              <a:ln w="4475" cap="rnd" cmpd="sng">
                <a:solidFill>
                  <a:srgbClr val="96BF1E"/>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09" name="Google Shape;2609;p45"/>
              <p:cNvSpPr/>
              <p:nvPr/>
            </p:nvSpPr>
            <p:spPr>
              <a:xfrm flipH="1">
                <a:off x="6777884" y="1396434"/>
                <a:ext cx="17623" cy="16582"/>
              </a:xfrm>
              <a:custGeom>
                <a:avLst/>
                <a:gdLst/>
                <a:ahLst/>
                <a:cxnLst/>
                <a:rect l="l" t="t" r="r" b="b"/>
                <a:pathLst>
                  <a:path w="406" h="382" fill="none" extrusionOk="0">
                    <a:moveTo>
                      <a:pt x="1" y="381"/>
                    </a:moveTo>
                    <a:lnTo>
                      <a:pt x="405" y="0"/>
                    </a:lnTo>
                  </a:path>
                </a:pathLst>
              </a:custGeom>
              <a:noFill/>
              <a:ln w="4475" cap="rnd" cmpd="sng">
                <a:solidFill>
                  <a:srgbClr val="96BF1E"/>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10" name="Google Shape;2610;p45"/>
              <p:cNvSpPr/>
              <p:nvPr/>
            </p:nvSpPr>
            <p:spPr>
              <a:xfrm flipH="1">
                <a:off x="6753619" y="1409847"/>
                <a:ext cx="13977" cy="10895"/>
              </a:xfrm>
              <a:custGeom>
                <a:avLst/>
                <a:gdLst/>
                <a:ahLst/>
                <a:cxnLst/>
                <a:rect l="l" t="t" r="r" b="b"/>
                <a:pathLst>
                  <a:path w="322" h="251" fill="none" extrusionOk="0">
                    <a:moveTo>
                      <a:pt x="0" y="1"/>
                    </a:moveTo>
                    <a:lnTo>
                      <a:pt x="322" y="251"/>
                    </a:lnTo>
                  </a:path>
                </a:pathLst>
              </a:custGeom>
              <a:noFill/>
              <a:ln w="4475" cap="rnd" cmpd="sng">
                <a:solidFill>
                  <a:srgbClr val="96BF1E"/>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611" name="Google Shape;2611;p45"/>
            <p:cNvGrpSpPr/>
            <p:nvPr/>
          </p:nvGrpSpPr>
          <p:grpSpPr>
            <a:xfrm>
              <a:off x="8" y="2654227"/>
              <a:ext cx="403169" cy="408117"/>
              <a:chOff x="6648183" y="1381415"/>
              <a:chExt cx="403169" cy="408117"/>
            </a:xfrm>
          </p:grpSpPr>
          <p:sp>
            <p:nvSpPr>
              <p:cNvPr id="2612" name="Google Shape;2612;p45"/>
              <p:cNvSpPr/>
              <p:nvPr/>
            </p:nvSpPr>
            <p:spPr>
              <a:xfrm flipH="1">
                <a:off x="6816126" y="1381415"/>
                <a:ext cx="27434" cy="63635"/>
              </a:xfrm>
              <a:custGeom>
                <a:avLst/>
                <a:gdLst/>
                <a:ahLst/>
                <a:cxnLst/>
                <a:rect l="l" t="t" r="r" b="b"/>
                <a:pathLst>
                  <a:path w="632" h="1466" fill="none" extrusionOk="0">
                    <a:moveTo>
                      <a:pt x="0" y="1465"/>
                    </a:moveTo>
                    <a:cubicBezTo>
                      <a:pt x="24" y="918"/>
                      <a:pt x="250" y="394"/>
                      <a:pt x="631" y="1"/>
                    </a:cubicBezTo>
                  </a:path>
                </a:pathLst>
              </a:custGeom>
              <a:noFill/>
              <a:ln w="13400" cap="rnd" cmpd="sng">
                <a:solidFill>
                  <a:srgbClr val="96BF1E"/>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13" name="Google Shape;2613;p45"/>
              <p:cNvSpPr/>
              <p:nvPr/>
            </p:nvSpPr>
            <p:spPr>
              <a:xfrm flipH="1">
                <a:off x="6648183" y="1434198"/>
                <a:ext cx="403169" cy="355290"/>
              </a:xfrm>
              <a:custGeom>
                <a:avLst/>
                <a:gdLst/>
                <a:ahLst/>
                <a:cxnLst/>
                <a:rect l="l" t="t" r="r" b="b"/>
                <a:pathLst>
                  <a:path w="9288" h="8185" extrusionOk="0">
                    <a:moveTo>
                      <a:pt x="4636" y="0"/>
                    </a:moveTo>
                    <a:cubicBezTo>
                      <a:pt x="4115" y="0"/>
                      <a:pt x="3585" y="99"/>
                      <a:pt x="3073" y="309"/>
                    </a:cubicBezTo>
                    <a:cubicBezTo>
                      <a:pt x="989" y="1178"/>
                      <a:pt x="1" y="3571"/>
                      <a:pt x="858" y="5655"/>
                    </a:cubicBezTo>
                    <a:cubicBezTo>
                      <a:pt x="1513" y="7234"/>
                      <a:pt x="3034" y="8185"/>
                      <a:pt x="4636" y="8185"/>
                    </a:cubicBezTo>
                    <a:cubicBezTo>
                      <a:pt x="5159" y="8185"/>
                      <a:pt x="5691" y="8083"/>
                      <a:pt x="6204" y="7869"/>
                    </a:cubicBezTo>
                    <a:cubicBezTo>
                      <a:pt x="8300" y="7012"/>
                      <a:pt x="9288" y="4619"/>
                      <a:pt x="8419" y="2523"/>
                    </a:cubicBezTo>
                    <a:cubicBezTo>
                      <a:pt x="7771" y="949"/>
                      <a:pt x="6246" y="0"/>
                      <a:pt x="4636"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14" name="Google Shape;2614;p45"/>
              <p:cNvSpPr/>
              <p:nvPr/>
            </p:nvSpPr>
            <p:spPr>
              <a:xfrm flipH="1">
                <a:off x="6671927" y="1448089"/>
                <a:ext cx="324645" cy="341443"/>
              </a:xfrm>
              <a:custGeom>
                <a:avLst/>
                <a:gdLst/>
                <a:ahLst/>
                <a:cxnLst/>
                <a:rect l="l" t="t" r="r" b="b"/>
                <a:pathLst>
                  <a:path w="7479" h="7866" extrusionOk="0">
                    <a:moveTo>
                      <a:pt x="4966" y="1"/>
                    </a:moveTo>
                    <a:lnTo>
                      <a:pt x="4966" y="1"/>
                    </a:lnTo>
                    <a:cubicBezTo>
                      <a:pt x="6002" y="1501"/>
                      <a:pt x="5918" y="3501"/>
                      <a:pt x="4763" y="4906"/>
                    </a:cubicBezTo>
                    <a:cubicBezTo>
                      <a:pt x="3973" y="5878"/>
                      <a:pt x="2801" y="6411"/>
                      <a:pt x="1597" y="6411"/>
                    </a:cubicBezTo>
                    <a:cubicBezTo>
                      <a:pt x="1061" y="6411"/>
                      <a:pt x="519" y="6305"/>
                      <a:pt x="1" y="6085"/>
                    </a:cubicBezTo>
                    <a:lnTo>
                      <a:pt x="1" y="6085"/>
                    </a:lnTo>
                    <a:cubicBezTo>
                      <a:pt x="786" y="7217"/>
                      <a:pt x="2061" y="7866"/>
                      <a:pt x="3385" y="7866"/>
                    </a:cubicBezTo>
                    <a:cubicBezTo>
                      <a:pt x="3789" y="7866"/>
                      <a:pt x="4197" y="7805"/>
                      <a:pt x="4597" y="7680"/>
                    </a:cubicBezTo>
                    <a:cubicBezTo>
                      <a:pt x="6299" y="7145"/>
                      <a:pt x="7466" y="5561"/>
                      <a:pt x="7478" y="3775"/>
                    </a:cubicBezTo>
                    <a:cubicBezTo>
                      <a:pt x="7466" y="2132"/>
                      <a:pt x="6490" y="644"/>
                      <a:pt x="4966"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15" name="Google Shape;2615;p45"/>
              <p:cNvSpPr/>
              <p:nvPr/>
            </p:nvSpPr>
            <p:spPr>
              <a:xfrm flipH="1">
                <a:off x="6882279" y="1505343"/>
                <a:ext cx="101357" cy="118980"/>
              </a:xfrm>
              <a:custGeom>
                <a:avLst/>
                <a:gdLst/>
                <a:ahLst/>
                <a:cxnLst/>
                <a:rect l="l" t="t" r="r" b="b"/>
                <a:pathLst>
                  <a:path w="2335" h="2741" extrusionOk="0">
                    <a:moveTo>
                      <a:pt x="1416" y="1"/>
                    </a:moveTo>
                    <a:cubicBezTo>
                      <a:pt x="963" y="1"/>
                      <a:pt x="486" y="430"/>
                      <a:pt x="263" y="1051"/>
                    </a:cubicBezTo>
                    <a:cubicBezTo>
                      <a:pt x="1" y="1789"/>
                      <a:pt x="203" y="2528"/>
                      <a:pt x="715" y="2706"/>
                    </a:cubicBezTo>
                    <a:cubicBezTo>
                      <a:pt x="785" y="2729"/>
                      <a:pt x="857" y="2741"/>
                      <a:pt x="931" y="2741"/>
                    </a:cubicBezTo>
                    <a:cubicBezTo>
                      <a:pt x="1381" y="2741"/>
                      <a:pt x="1869" y="2317"/>
                      <a:pt x="2084" y="1682"/>
                    </a:cubicBezTo>
                    <a:cubicBezTo>
                      <a:pt x="2334" y="956"/>
                      <a:pt x="2144" y="218"/>
                      <a:pt x="1644" y="39"/>
                    </a:cubicBezTo>
                    <a:cubicBezTo>
                      <a:pt x="1569" y="13"/>
                      <a:pt x="1493" y="1"/>
                      <a:pt x="1416"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16" name="Google Shape;2616;p45"/>
              <p:cNvSpPr/>
              <p:nvPr/>
            </p:nvSpPr>
            <p:spPr>
              <a:xfrm flipH="1">
                <a:off x="6727228" y="1382196"/>
                <a:ext cx="112208" cy="58947"/>
              </a:xfrm>
              <a:custGeom>
                <a:avLst/>
                <a:gdLst/>
                <a:ahLst/>
                <a:cxnLst/>
                <a:rect l="l" t="t" r="r" b="b"/>
                <a:pathLst>
                  <a:path w="2585" h="1358" extrusionOk="0">
                    <a:moveTo>
                      <a:pt x="1345" y="1"/>
                    </a:moveTo>
                    <a:cubicBezTo>
                      <a:pt x="1306" y="1"/>
                      <a:pt x="1267" y="3"/>
                      <a:pt x="1227" y="7"/>
                    </a:cubicBezTo>
                    <a:cubicBezTo>
                      <a:pt x="512" y="78"/>
                      <a:pt x="0" y="816"/>
                      <a:pt x="0" y="816"/>
                    </a:cubicBezTo>
                    <a:cubicBezTo>
                      <a:pt x="0" y="816"/>
                      <a:pt x="585" y="1358"/>
                      <a:pt x="1251" y="1358"/>
                    </a:cubicBezTo>
                    <a:cubicBezTo>
                      <a:pt x="1291" y="1358"/>
                      <a:pt x="1330" y="1356"/>
                      <a:pt x="1370" y="1352"/>
                    </a:cubicBezTo>
                    <a:cubicBezTo>
                      <a:pt x="2084" y="1281"/>
                      <a:pt x="2584" y="542"/>
                      <a:pt x="2584" y="542"/>
                    </a:cubicBezTo>
                    <a:cubicBezTo>
                      <a:pt x="2584" y="542"/>
                      <a:pt x="2011" y="1"/>
                      <a:pt x="1345" y="1"/>
                    </a:cubicBezTo>
                    <a:close/>
                  </a:path>
                </a:pathLst>
              </a:custGeom>
              <a:solidFill>
                <a:srgbClr val="7CA4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17" name="Google Shape;2617;p45"/>
              <p:cNvSpPr/>
              <p:nvPr/>
            </p:nvSpPr>
            <p:spPr>
              <a:xfrm flipH="1">
                <a:off x="6738600" y="1406765"/>
                <a:ext cx="90505" cy="9854"/>
              </a:xfrm>
              <a:custGeom>
                <a:avLst/>
                <a:gdLst/>
                <a:ahLst/>
                <a:cxnLst/>
                <a:rect l="l" t="t" r="r" b="b"/>
                <a:pathLst>
                  <a:path w="2085" h="227" fill="none" extrusionOk="0">
                    <a:moveTo>
                      <a:pt x="1" y="227"/>
                    </a:moveTo>
                    <a:lnTo>
                      <a:pt x="2084" y="0"/>
                    </a:lnTo>
                  </a:path>
                </a:pathLst>
              </a:custGeom>
              <a:noFill/>
              <a:ln w="4475" cap="rnd" cmpd="sng">
                <a:solidFill>
                  <a:srgbClr val="96BF1E"/>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18" name="Google Shape;2618;p45"/>
              <p:cNvSpPr/>
              <p:nvPr/>
            </p:nvSpPr>
            <p:spPr>
              <a:xfrm flipH="1">
                <a:off x="6795464" y="1414491"/>
                <a:ext cx="14498" cy="14021"/>
              </a:xfrm>
              <a:custGeom>
                <a:avLst/>
                <a:gdLst/>
                <a:ahLst/>
                <a:cxnLst/>
                <a:rect l="l" t="t" r="r" b="b"/>
                <a:pathLst>
                  <a:path w="334" h="323" fill="none" extrusionOk="0">
                    <a:moveTo>
                      <a:pt x="0" y="1"/>
                    </a:moveTo>
                    <a:lnTo>
                      <a:pt x="334" y="322"/>
                    </a:lnTo>
                  </a:path>
                </a:pathLst>
              </a:custGeom>
              <a:noFill/>
              <a:ln w="4475" cap="rnd" cmpd="sng">
                <a:solidFill>
                  <a:srgbClr val="96BF1E"/>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19" name="Google Shape;2619;p45"/>
              <p:cNvSpPr/>
              <p:nvPr/>
            </p:nvSpPr>
            <p:spPr>
              <a:xfrm flipH="1">
                <a:off x="6777884" y="1396434"/>
                <a:ext cx="17623" cy="16582"/>
              </a:xfrm>
              <a:custGeom>
                <a:avLst/>
                <a:gdLst/>
                <a:ahLst/>
                <a:cxnLst/>
                <a:rect l="l" t="t" r="r" b="b"/>
                <a:pathLst>
                  <a:path w="406" h="382" fill="none" extrusionOk="0">
                    <a:moveTo>
                      <a:pt x="1" y="381"/>
                    </a:moveTo>
                    <a:lnTo>
                      <a:pt x="405" y="0"/>
                    </a:lnTo>
                  </a:path>
                </a:pathLst>
              </a:custGeom>
              <a:noFill/>
              <a:ln w="4475" cap="rnd" cmpd="sng">
                <a:solidFill>
                  <a:srgbClr val="96BF1E"/>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20" name="Google Shape;2620;p45"/>
              <p:cNvSpPr/>
              <p:nvPr/>
            </p:nvSpPr>
            <p:spPr>
              <a:xfrm flipH="1">
                <a:off x="6753619" y="1409847"/>
                <a:ext cx="13977" cy="10895"/>
              </a:xfrm>
              <a:custGeom>
                <a:avLst/>
                <a:gdLst/>
                <a:ahLst/>
                <a:cxnLst/>
                <a:rect l="l" t="t" r="r" b="b"/>
                <a:pathLst>
                  <a:path w="322" h="251" fill="none" extrusionOk="0">
                    <a:moveTo>
                      <a:pt x="0" y="1"/>
                    </a:moveTo>
                    <a:lnTo>
                      <a:pt x="322" y="251"/>
                    </a:lnTo>
                  </a:path>
                </a:pathLst>
              </a:custGeom>
              <a:noFill/>
              <a:ln w="4475" cap="rnd" cmpd="sng">
                <a:solidFill>
                  <a:srgbClr val="96BF1E"/>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pic>
        <p:nvPicPr>
          <p:cNvPr id="3" name="Picture 2">
            <a:extLst>
              <a:ext uri="{FF2B5EF4-FFF2-40B4-BE49-F238E27FC236}">
                <a16:creationId xmlns:a16="http://schemas.microsoft.com/office/drawing/2014/main" id="{4D31B78F-C096-465F-99E0-FDE33FA80E3C}"/>
              </a:ext>
            </a:extLst>
          </p:cNvPr>
          <p:cNvPicPr>
            <a:picLocks noChangeAspect="1"/>
          </p:cNvPicPr>
          <p:nvPr/>
        </p:nvPicPr>
        <p:blipFill>
          <a:blip r:embed="rId3"/>
          <a:stretch>
            <a:fillRect/>
          </a:stretch>
        </p:blipFill>
        <p:spPr>
          <a:xfrm>
            <a:off x="0" y="0"/>
            <a:ext cx="9144000" cy="5143500"/>
          </a:xfrm>
          <a:prstGeom prst="rect">
            <a:avLst/>
          </a:prstGeom>
        </p:spPr>
      </p:pic>
      <p:sp>
        <p:nvSpPr>
          <p:cNvPr id="4" name="TextBox 3">
            <a:extLst>
              <a:ext uri="{FF2B5EF4-FFF2-40B4-BE49-F238E27FC236}">
                <a16:creationId xmlns:a16="http://schemas.microsoft.com/office/drawing/2014/main" id="{7A7F9E74-5408-4FF2-98ED-9707C99BA94F}"/>
              </a:ext>
            </a:extLst>
          </p:cNvPr>
          <p:cNvSpPr txBox="1"/>
          <p:nvPr/>
        </p:nvSpPr>
        <p:spPr>
          <a:xfrm>
            <a:off x="-27586" y="3008"/>
            <a:ext cx="4778872"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a:ln>
                  <a:noFill/>
                </a:ln>
                <a:solidFill>
                  <a:srgbClr val="FF0000"/>
                </a:solidFill>
                <a:effectLst/>
                <a:uLnTx/>
                <a:uFillTx/>
                <a:latin typeface="Arial"/>
                <a:cs typeface="Arial"/>
                <a:sym typeface="Arial"/>
              </a:rPr>
              <a:t>CHÚC TẾT VÀ MỪNG TUỔI</a:t>
            </a:r>
          </a:p>
        </p:txBody>
      </p:sp>
    </p:spTree>
    <p:extLst>
      <p:ext uri="{BB962C8B-B14F-4D97-AF65-F5344CB8AC3E}">
        <p14:creationId xmlns:p14="http://schemas.microsoft.com/office/powerpoint/2010/main" val="27867211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D43BF1-3E2F-4099-9001-26C25F6E9492}"/>
              </a:ext>
            </a:extLst>
          </p:cNvPr>
          <p:cNvSpPr>
            <a:spLocks noGrp="1"/>
          </p:cNvSpPr>
          <p:nvPr>
            <p:ph type="title"/>
          </p:nvPr>
        </p:nvSpPr>
        <p:spPr/>
        <p:txBody>
          <a:bodyPr/>
          <a:lstStyle/>
          <a:p>
            <a:endParaRPr lang="en-US"/>
          </a:p>
        </p:txBody>
      </p:sp>
      <p:pic>
        <p:nvPicPr>
          <p:cNvPr id="4" name="Picture 3">
            <a:extLst>
              <a:ext uri="{FF2B5EF4-FFF2-40B4-BE49-F238E27FC236}">
                <a16:creationId xmlns:a16="http://schemas.microsoft.com/office/drawing/2014/main" id="{BDBDAE8C-E436-4C87-8570-7CDC8FEAF9B0}"/>
              </a:ext>
            </a:extLst>
          </p:cNvPr>
          <p:cNvPicPr>
            <a:picLocks noChangeAspect="1"/>
          </p:cNvPicPr>
          <p:nvPr/>
        </p:nvPicPr>
        <p:blipFill>
          <a:blip r:embed="rId2"/>
          <a:stretch>
            <a:fillRect/>
          </a:stretch>
        </p:blipFill>
        <p:spPr>
          <a:xfrm>
            <a:off x="0" y="0"/>
            <a:ext cx="9144000" cy="5143500"/>
          </a:xfrm>
          <a:prstGeom prst="rect">
            <a:avLst/>
          </a:prstGeom>
        </p:spPr>
      </p:pic>
      <p:sp>
        <p:nvSpPr>
          <p:cNvPr id="5" name="TextBox 4">
            <a:extLst>
              <a:ext uri="{FF2B5EF4-FFF2-40B4-BE49-F238E27FC236}">
                <a16:creationId xmlns:a16="http://schemas.microsoft.com/office/drawing/2014/main" id="{23E31086-09C9-4B14-8369-20D1EE15606D}"/>
              </a:ext>
            </a:extLst>
          </p:cNvPr>
          <p:cNvSpPr txBox="1"/>
          <p:nvPr/>
        </p:nvSpPr>
        <p:spPr>
          <a:xfrm>
            <a:off x="673499" y="2194560"/>
            <a:ext cx="779700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a:ln>
                  <a:noFill/>
                </a:ln>
                <a:solidFill>
                  <a:srgbClr val="F8F6ED"/>
                </a:solidFill>
                <a:effectLst/>
                <a:uLnTx/>
                <a:uFillTx/>
                <a:latin typeface="Arial"/>
                <a:cs typeface="Arial"/>
                <a:sym typeface="Arial"/>
              </a:rPr>
              <a:t>ĐÓN GIAO THỪA CÙNG NGƯỜI THÂN</a:t>
            </a:r>
          </a:p>
        </p:txBody>
      </p:sp>
    </p:spTree>
    <p:extLst>
      <p:ext uri="{BB962C8B-B14F-4D97-AF65-F5344CB8AC3E}">
        <p14:creationId xmlns:p14="http://schemas.microsoft.com/office/powerpoint/2010/main" val="29902559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774"/>
        <p:cNvGrpSpPr/>
        <p:nvPr/>
      </p:nvGrpSpPr>
      <p:grpSpPr>
        <a:xfrm>
          <a:off x="0" y="0"/>
          <a:ext cx="0" cy="0"/>
          <a:chOff x="0" y="0"/>
          <a:chExt cx="0" cy="0"/>
        </a:xfrm>
      </p:grpSpPr>
      <p:grpSp>
        <p:nvGrpSpPr>
          <p:cNvPr id="1775" name="Google Shape;1775;p38"/>
          <p:cNvGrpSpPr/>
          <p:nvPr/>
        </p:nvGrpSpPr>
        <p:grpSpPr>
          <a:xfrm>
            <a:off x="6382672" y="2855426"/>
            <a:ext cx="3502904" cy="2174529"/>
            <a:chOff x="6848300" y="2210891"/>
            <a:chExt cx="3393300" cy="2106490"/>
          </a:xfrm>
        </p:grpSpPr>
        <p:sp>
          <p:nvSpPr>
            <p:cNvPr id="1776" name="Google Shape;1776;p38"/>
            <p:cNvSpPr/>
            <p:nvPr/>
          </p:nvSpPr>
          <p:spPr>
            <a:xfrm>
              <a:off x="6848300" y="4119131"/>
              <a:ext cx="3393300" cy="198250"/>
            </a:xfrm>
            <a:custGeom>
              <a:avLst/>
              <a:gdLst/>
              <a:ahLst/>
              <a:cxnLst/>
              <a:rect l="l" t="t" r="r" b="b"/>
              <a:pathLst>
                <a:path w="135732" h="7930" extrusionOk="0">
                  <a:moveTo>
                    <a:pt x="67866" y="0"/>
                  </a:moveTo>
                  <a:cubicBezTo>
                    <a:pt x="49864" y="0"/>
                    <a:pt x="32600" y="417"/>
                    <a:pt x="19872" y="1167"/>
                  </a:cubicBezTo>
                  <a:cubicBezTo>
                    <a:pt x="7144" y="1905"/>
                    <a:pt x="1" y="2917"/>
                    <a:pt x="1" y="3965"/>
                  </a:cubicBezTo>
                  <a:cubicBezTo>
                    <a:pt x="1" y="5013"/>
                    <a:pt x="7144" y="6025"/>
                    <a:pt x="19872" y="6763"/>
                  </a:cubicBezTo>
                  <a:cubicBezTo>
                    <a:pt x="32600" y="7513"/>
                    <a:pt x="49864" y="7930"/>
                    <a:pt x="67866" y="7930"/>
                  </a:cubicBezTo>
                  <a:cubicBezTo>
                    <a:pt x="85868" y="7930"/>
                    <a:pt x="103133" y="7513"/>
                    <a:pt x="115860" y="6763"/>
                  </a:cubicBezTo>
                  <a:cubicBezTo>
                    <a:pt x="128588" y="6025"/>
                    <a:pt x="135732" y="5013"/>
                    <a:pt x="135732" y="3965"/>
                  </a:cubicBezTo>
                  <a:cubicBezTo>
                    <a:pt x="135732" y="2917"/>
                    <a:pt x="128588" y="1905"/>
                    <a:pt x="115860" y="1167"/>
                  </a:cubicBezTo>
                  <a:cubicBezTo>
                    <a:pt x="103133" y="417"/>
                    <a:pt x="85868" y="0"/>
                    <a:pt x="678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77" name="Google Shape;1777;p38"/>
            <p:cNvGrpSpPr/>
            <p:nvPr/>
          </p:nvGrpSpPr>
          <p:grpSpPr>
            <a:xfrm>
              <a:off x="6908656" y="2210891"/>
              <a:ext cx="2398062" cy="2031762"/>
              <a:chOff x="6744500" y="3110525"/>
              <a:chExt cx="2399501" cy="2032982"/>
            </a:xfrm>
          </p:grpSpPr>
          <p:sp>
            <p:nvSpPr>
              <p:cNvPr id="1778" name="Google Shape;1778;p38"/>
              <p:cNvSpPr/>
              <p:nvPr/>
            </p:nvSpPr>
            <p:spPr>
              <a:xfrm>
                <a:off x="7892868" y="3467331"/>
                <a:ext cx="782253" cy="663181"/>
              </a:xfrm>
              <a:custGeom>
                <a:avLst/>
                <a:gdLst/>
                <a:ahLst/>
                <a:cxnLst/>
                <a:rect l="l" t="t" r="r" b="b"/>
                <a:pathLst>
                  <a:path w="23171" h="19644" extrusionOk="0">
                    <a:moveTo>
                      <a:pt x="11319" y="1"/>
                    </a:moveTo>
                    <a:cubicBezTo>
                      <a:pt x="10406" y="1"/>
                      <a:pt x="9391" y="116"/>
                      <a:pt x="8264" y="382"/>
                    </a:cubicBezTo>
                    <a:cubicBezTo>
                      <a:pt x="2025" y="1870"/>
                      <a:pt x="763" y="4121"/>
                      <a:pt x="322" y="4394"/>
                    </a:cubicBezTo>
                    <a:cubicBezTo>
                      <a:pt x="1" y="4597"/>
                      <a:pt x="1" y="5156"/>
                      <a:pt x="36" y="5466"/>
                    </a:cubicBezTo>
                    <a:cubicBezTo>
                      <a:pt x="36" y="5549"/>
                      <a:pt x="48" y="5621"/>
                      <a:pt x="60" y="5692"/>
                    </a:cubicBezTo>
                    <a:cubicBezTo>
                      <a:pt x="4513" y="8359"/>
                      <a:pt x="4180" y="19480"/>
                      <a:pt x="4465" y="19634"/>
                    </a:cubicBezTo>
                    <a:cubicBezTo>
                      <a:pt x="4478" y="19641"/>
                      <a:pt x="4514" y="19644"/>
                      <a:pt x="4572" y="19644"/>
                    </a:cubicBezTo>
                    <a:cubicBezTo>
                      <a:pt x="5849" y="19644"/>
                      <a:pt x="17802" y="18168"/>
                      <a:pt x="21265" y="16801"/>
                    </a:cubicBezTo>
                    <a:cubicBezTo>
                      <a:pt x="21610" y="16705"/>
                      <a:pt x="21908" y="16527"/>
                      <a:pt x="22158" y="16265"/>
                    </a:cubicBezTo>
                    <a:cubicBezTo>
                      <a:pt x="23170" y="14729"/>
                      <a:pt x="20194" y="6061"/>
                      <a:pt x="18539" y="3775"/>
                    </a:cubicBezTo>
                    <a:cubicBezTo>
                      <a:pt x="17524" y="2380"/>
                      <a:pt x="15469" y="1"/>
                      <a:pt x="1131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9" name="Google Shape;1779;p38"/>
              <p:cNvSpPr/>
              <p:nvPr/>
            </p:nvSpPr>
            <p:spPr>
              <a:xfrm>
                <a:off x="7894488" y="3569454"/>
                <a:ext cx="735597" cy="561057"/>
              </a:xfrm>
              <a:custGeom>
                <a:avLst/>
                <a:gdLst/>
                <a:ahLst/>
                <a:cxnLst/>
                <a:rect l="l" t="t" r="r" b="b"/>
                <a:pathLst>
                  <a:path w="21789" h="16619" extrusionOk="0">
                    <a:moveTo>
                      <a:pt x="4715" y="0"/>
                    </a:moveTo>
                    <a:cubicBezTo>
                      <a:pt x="2024" y="0"/>
                      <a:pt x="667" y="1167"/>
                      <a:pt x="0" y="2441"/>
                    </a:cubicBezTo>
                    <a:cubicBezTo>
                      <a:pt x="0" y="2524"/>
                      <a:pt x="12" y="2596"/>
                      <a:pt x="24" y="2667"/>
                    </a:cubicBezTo>
                    <a:cubicBezTo>
                      <a:pt x="4477" y="5334"/>
                      <a:pt x="4144" y="16455"/>
                      <a:pt x="4429" y="16609"/>
                    </a:cubicBezTo>
                    <a:cubicBezTo>
                      <a:pt x="4441" y="16616"/>
                      <a:pt x="4477" y="16619"/>
                      <a:pt x="4534" y="16619"/>
                    </a:cubicBezTo>
                    <a:cubicBezTo>
                      <a:pt x="5802" y="16619"/>
                      <a:pt x="17766" y="15143"/>
                      <a:pt x="21229" y="13776"/>
                    </a:cubicBezTo>
                    <a:cubicBezTo>
                      <a:pt x="21789" y="7608"/>
                      <a:pt x="17622" y="738"/>
                      <a:pt x="17622" y="738"/>
                    </a:cubicBezTo>
                    <a:cubicBezTo>
                      <a:pt x="17622" y="738"/>
                      <a:pt x="10621" y="60"/>
                      <a:pt x="471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0" name="Google Shape;1780;p38"/>
              <p:cNvSpPr/>
              <p:nvPr/>
            </p:nvSpPr>
            <p:spPr>
              <a:xfrm>
                <a:off x="7354267" y="3726201"/>
                <a:ext cx="658016" cy="854196"/>
              </a:xfrm>
              <a:custGeom>
                <a:avLst/>
                <a:gdLst/>
                <a:ahLst/>
                <a:cxnLst/>
                <a:rect l="l" t="t" r="r" b="b"/>
                <a:pathLst>
                  <a:path w="19491" h="25302" extrusionOk="0">
                    <a:moveTo>
                      <a:pt x="15395" y="1"/>
                    </a:moveTo>
                    <a:cubicBezTo>
                      <a:pt x="15395" y="1"/>
                      <a:pt x="12538" y="9966"/>
                      <a:pt x="11109" y="12026"/>
                    </a:cubicBezTo>
                    <a:cubicBezTo>
                      <a:pt x="9668" y="14086"/>
                      <a:pt x="0" y="23551"/>
                      <a:pt x="0" y="23551"/>
                    </a:cubicBezTo>
                    <a:lnTo>
                      <a:pt x="1548" y="25301"/>
                    </a:lnTo>
                    <a:cubicBezTo>
                      <a:pt x="1548" y="25301"/>
                      <a:pt x="13561" y="15074"/>
                      <a:pt x="14312" y="14110"/>
                    </a:cubicBezTo>
                    <a:cubicBezTo>
                      <a:pt x="15062" y="13133"/>
                      <a:pt x="19491" y="3251"/>
                      <a:pt x="19491" y="3251"/>
                    </a:cubicBezTo>
                    <a:lnTo>
                      <a:pt x="1539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1" name="Google Shape;1781;p38"/>
              <p:cNvSpPr/>
              <p:nvPr/>
            </p:nvSpPr>
            <p:spPr>
              <a:xfrm>
                <a:off x="7784736" y="3659491"/>
                <a:ext cx="304313" cy="329228"/>
              </a:xfrm>
              <a:custGeom>
                <a:avLst/>
                <a:gdLst/>
                <a:ahLst/>
                <a:cxnLst/>
                <a:rect l="l" t="t" r="r" b="b"/>
                <a:pathLst>
                  <a:path w="9014" h="9752" extrusionOk="0">
                    <a:moveTo>
                      <a:pt x="3263" y="0"/>
                    </a:moveTo>
                    <a:cubicBezTo>
                      <a:pt x="1430" y="2203"/>
                      <a:pt x="1" y="6846"/>
                      <a:pt x="1" y="6846"/>
                    </a:cubicBezTo>
                    <a:cubicBezTo>
                      <a:pt x="1370" y="8561"/>
                      <a:pt x="3406" y="9620"/>
                      <a:pt x="5609" y="9751"/>
                    </a:cubicBezTo>
                    <a:cubicBezTo>
                      <a:pt x="5609" y="9751"/>
                      <a:pt x="6585" y="7096"/>
                      <a:pt x="9014" y="6846"/>
                    </a:cubicBezTo>
                    <a:lnTo>
                      <a:pt x="6525" y="822"/>
                    </a:lnTo>
                    <a:lnTo>
                      <a:pt x="3263" y="0"/>
                    </a:lnTo>
                    <a:close/>
                  </a:path>
                </a:pathLst>
              </a:custGeom>
              <a:solidFill>
                <a:srgbClr val="407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2" name="Google Shape;1782;p38"/>
              <p:cNvSpPr/>
              <p:nvPr/>
            </p:nvSpPr>
            <p:spPr>
              <a:xfrm>
                <a:off x="7784736" y="3659086"/>
                <a:ext cx="304313" cy="329228"/>
              </a:xfrm>
              <a:custGeom>
                <a:avLst/>
                <a:gdLst/>
                <a:ahLst/>
                <a:cxnLst/>
                <a:rect l="l" t="t" r="r" b="b"/>
                <a:pathLst>
                  <a:path w="9014" h="9752" extrusionOk="0">
                    <a:moveTo>
                      <a:pt x="3275" y="0"/>
                    </a:moveTo>
                    <a:cubicBezTo>
                      <a:pt x="1442" y="2203"/>
                      <a:pt x="1" y="6846"/>
                      <a:pt x="1" y="6846"/>
                    </a:cubicBezTo>
                    <a:cubicBezTo>
                      <a:pt x="1382" y="8561"/>
                      <a:pt x="3418" y="9609"/>
                      <a:pt x="5609" y="9752"/>
                    </a:cubicBezTo>
                    <a:cubicBezTo>
                      <a:pt x="5680" y="9549"/>
                      <a:pt x="5775" y="9347"/>
                      <a:pt x="5883" y="9156"/>
                    </a:cubicBezTo>
                    <a:cubicBezTo>
                      <a:pt x="6311" y="8382"/>
                      <a:pt x="7264" y="7085"/>
                      <a:pt x="8859" y="6858"/>
                    </a:cubicBezTo>
                    <a:lnTo>
                      <a:pt x="9014" y="6858"/>
                    </a:lnTo>
                    <a:lnTo>
                      <a:pt x="6549" y="822"/>
                    </a:lnTo>
                    <a:lnTo>
                      <a:pt x="327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3" name="Google Shape;1783;p38"/>
              <p:cNvSpPr/>
              <p:nvPr/>
            </p:nvSpPr>
            <p:spPr>
              <a:xfrm>
                <a:off x="7980103" y="3789703"/>
                <a:ext cx="104116" cy="178928"/>
              </a:xfrm>
              <a:custGeom>
                <a:avLst/>
                <a:gdLst/>
                <a:ahLst/>
                <a:cxnLst/>
                <a:rect l="l" t="t" r="r" b="b"/>
                <a:pathLst>
                  <a:path w="3084" h="5300" extrusionOk="0">
                    <a:moveTo>
                      <a:pt x="1155" y="1"/>
                    </a:moveTo>
                    <a:cubicBezTo>
                      <a:pt x="1155" y="1"/>
                      <a:pt x="0" y="3108"/>
                      <a:pt x="107" y="5299"/>
                    </a:cubicBezTo>
                    <a:cubicBezTo>
                      <a:pt x="536" y="4525"/>
                      <a:pt x="1477" y="3239"/>
                      <a:pt x="3084" y="3013"/>
                    </a:cubicBezTo>
                    <a:lnTo>
                      <a:pt x="115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4" name="Google Shape;1784;p38"/>
              <p:cNvSpPr/>
              <p:nvPr/>
            </p:nvSpPr>
            <p:spPr>
              <a:xfrm>
                <a:off x="7875178" y="4896683"/>
                <a:ext cx="196584" cy="187334"/>
              </a:xfrm>
              <a:custGeom>
                <a:avLst/>
                <a:gdLst/>
                <a:ahLst/>
                <a:cxnLst/>
                <a:rect l="l" t="t" r="r" b="b"/>
                <a:pathLst>
                  <a:path w="5823" h="5549" extrusionOk="0">
                    <a:moveTo>
                      <a:pt x="2811" y="1"/>
                    </a:moveTo>
                    <a:lnTo>
                      <a:pt x="1" y="596"/>
                    </a:lnTo>
                    <a:lnTo>
                      <a:pt x="3013" y="5549"/>
                    </a:lnTo>
                    <a:lnTo>
                      <a:pt x="5823" y="4954"/>
                    </a:lnTo>
                    <a:lnTo>
                      <a:pt x="281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5" name="Google Shape;1785;p38"/>
              <p:cNvSpPr/>
              <p:nvPr/>
            </p:nvSpPr>
            <p:spPr>
              <a:xfrm>
                <a:off x="7787977" y="5043740"/>
                <a:ext cx="302287" cy="98984"/>
              </a:xfrm>
              <a:custGeom>
                <a:avLst/>
                <a:gdLst/>
                <a:ahLst/>
                <a:cxnLst/>
                <a:rect l="l" t="t" r="r" b="b"/>
                <a:pathLst>
                  <a:path w="8954" h="2932" extrusionOk="0">
                    <a:moveTo>
                      <a:pt x="4978" y="0"/>
                    </a:moveTo>
                    <a:cubicBezTo>
                      <a:pt x="4839" y="0"/>
                      <a:pt x="4703" y="49"/>
                      <a:pt x="4596" y="145"/>
                    </a:cubicBezTo>
                    <a:cubicBezTo>
                      <a:pt x="3941" y="717"/>
                      <a:pt x="2441" y="1324"/>
                      <a:pt x="441" y="1764"/>
                    </a:cubicBezTo>
                    <a:cubicBezTo>
                      <a:pt x="0" y="1860"/>
                      <a:pt x="143" y="2931"/>
                      <a:pt x="1226" y="2931"/>
                    </a:cubicBezTo>
                    <a:cubicBezTo>
                      <a:pt x="2322" y="2931"/>
                      <a:pt x="4703" y="2848"/>
                      <a:pt x="5489" y="2848"/>
                    </a:cubicBezTo>
                    <a:cubicBezTo>
                      <a:pt x="6775" y="2848"/>
                      <a:pt x="7513" y="2919"/>
                      <a:pt x="8525" y="2931"/>
                    </a:cubicBezTo>
                    <a:lnTo>
                      <a:pt x="8620" y="2931"/>
                    </a:lnTo>
                    <a:cubicBezTo>
                      <a:pt x="8823" y="2884"/>
                      <a:pt x="8954" y="2693"/>
                      <a:pt x="8906" y="2491"/>
                    </a:cubicBezTo>
                    <a:lnTo>
                      <a:pt x="8394" y="181"/>
                    </a:lnTo>
                    <a:cubicBezTo>
                      <a:pt x="8372" y="81"/>
                      <a:pt x="8297" y="1"/>
                      <a:pt x="8200" y="1"/>
                    </a:cubicBezTo>
                    <a:cubicBezTo>
                      <a:pt x="8193" y="1"/>
                      <a:pt x="8187" y="2"/>
                      <a:pt x="8180" y="2"/>
                    </a:cubicBezTo>
                    <a:lnTo>
                      <a:pt x="5025" y="2"/>
                    </a:lnTo>
                    <a:cubicBezTo>
                      <a:pt x="5009" y="1"/>
                      <a:pt x="4994" y="0"/>
                      <a:pt x="497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6" name="Google Shape;1786;p38"/>
              <p:cNvSpPr/>
              <p:nvPr/>
            </p:nvSpPr>
            <p:spPr>
              <a:xfrm>
                <a:off x="7906540" y="5036110"/>
                <a:ext cx="46656" cy="23058"/>
              </a:xfrm>
              <a:custGeom>
                <a:avLst/>
                <a:gdLst/>
                <a:ahLst/>
                <a:cxnLst/>
                <a:rect l="l" t="t" r="r" b="b"/>
                <a:pathLst>
                  <a:path w="1382" h="683" extrusionOk="0">
                    <a:moveTo>
                      <a:pt x="228" y="136"/>
                    </a:moveTo>
                    <a:cubicBezTo>
                      <a:pt x="242" y="136"/>
                      <a:pt x="256" y="139"/>
                      <a:pt x="274" y="145"/>
                    </a:cubicBezTo>
                    <a:lnTo>
                      <a:pt x="262" y="145"/>
                    </a:lnTo>
                    <a:cubicBezTo>
                      <a:pt x="584" y="193"/>
                      <a:pt x="882" y="312"/>
                      <a:pt x="1155" y="478"/>
                    </a:cubicBezTo>
                    <a:cubicBezTo>
                      <a:pt x="1021" y="527"/>
                      <a:pt x="880" y="551"/>
                      <a:pt x="739" y="551"/>
                    </a:cubicBezTo>
                    <a:cubicBezTo>
                      <a:pt x="567" y="551"/>
                      <a:pt x="396" y="515"/>
                      <a:pt x="239" y="443"/>
                    </a:cubicBezTo>
                    <a:cubicBezTo>
                      <a:pt x="167" y="383"/>
                      <a:pt x="143" y="300"/>
                      <a:pt x="155" y="216"/>
                    </a:cubicBezTo>
                    <a:cubicBezTo>
                      <a:pt x="155" y="193"/>
                      <a:pt x="167" y="157"/>
                      <a:pt x="191" y="145"/>
                    </a:cubicBezTo>
                    <a:cubicBezTo>
                      <a:pt x="203" y="139"/>
                      <a:pt x="215" y="136"/>
                      <a:pt x="228" y="136"/>
                    </a:cubicBezTo>
                    <a:close/>
                    <a:moveTo>
                      <a:pt x="258" y="1"/>
                    </a:moveTo>
                    <a:cubicBezTo>
                      <a:pt x="209" y="1"/>
                      <a:pt x="166" y="8"/>
                      <a:pt x="131" y="26"/>
                    </a:cubicBezTo>
                    <a:cubicBezTo>
                      <a:pt x="72" y="62"/>
                      <a:pt x="24" y="121"/>
                      <a:pt x="24" y="204"/>
                    </a:cubicBezTo>
                    <a:cubicBezTo>
                      <a:pt x="0" y="335"/>
                      <a:pt x="48" y="466"/>
                      <a:pt x="155" y="550"/>
                    </a:cubicBezTo>
                    <a:cubicBezTo>
                      <a:pt x="284" y="635"/>
                      <a:pt x="441" y="682"/>
                      <a:pt x="601" y="682"/>
                    </a:cubicBezTo>
                    <a:cubicBezTo>
                      <a:pt x="619" y="682"/>
                      <a:pt x="637" y="682"/>
                      <a:pt x="655" y="681"/>
                    </a:cubicBezTo>
                    <a:cubicBezTo>
                      <a:pt x="882" y="669"/>
                      <a:pt x="1108" y="633"/>
                      <a:pt x="1334" y="562"/>
                    </a:cubicBezTo>
                    <a:cubicBezTo>
                      <a:pt x="1358" y="562"/>
                      <a:pt x="1382" y="538"/>
                      <a:pt x="1382" y="514"/>
                    </a:cubicBezTo>
                    <a:cubicBezTo>
                      <a:pt x="1382" y="490"/>
                      <a:pt x="1370" y="466"/>
                      <a:pt x="1346" y="454"/>
                    </a:cubicBezTo>
                    <a:cubicBezTo>
                      <a:pt x="1273" y="402"/>
                      <a:pt x="611" y="1"/>
                      <a:pt x="2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7" name="Google Shape;1787;p38"/>
              <p:cNvSpPr/>
              <p:nvPr/>
            </p:nvSpPr>
            <p:spPr>
              <a:xfrm>
                <a:off x="7923420" y="5016800"/>
                <a:ext cx="29371" cy="39499"/>
              </a:xfrm>
              <a:custGeom>
                <a:avLst/>
                <a:gdLst/>
                <a:ahLst/>
                <a:cxnLst/>
                <a:rect l="l" t="t" r="r" b="b"/>
                <a:pathLst>
                  <a:path w="870" h="1170" extrusionOk="0">
                    <a:moveTo>
                      <a:pt x="298" y="110"/>
                    </a:moveTo>
                    <a:cubicBezTo>
                      <a:pt x="346" y="110"/>
                      <a:pt x="393" y="134"/>
                      <a:pt x="441" y="157"/>
                    </a:cubicBezTo>
                    <a:cubicBezTo>
                      <a:pt x="620" y="395"/>
                      <a:pt x="727" y="681"/>
                      <a:pt x="751" y="979"/>
                    </a:cubicBezTo>
                    <a:cubicBezTo>
                      <a:pt x="477" y="765"/>
                      <a:pt x="143" y="348"/>
                      <a:pt x="179" y="169"/>
                    </a:cubicBezTo>
                    <a:cubicBezTo>
                      <a:pt x="191" y="157"/>
                      <a:pt x="191" y="110"/>
                      <a:pt x="274" y="110"/>
                    </a:cubicBezTo>
                    <a:close/>
                    <a:moveTo>
                      <a:pt x="287" y="0"/>
                    </a:moveTo>
                    <a:cubicBezTo>
                      <a:pt x="275" y="0"/>
                      <a:pt x="263" y="1"/>
                      <a:pt x="251" y="3"/>
                    </a:cubicBezTo>
                    <a:cubicBezTo>
                      <a:pt x="155" y="3"/>
                      <a:pt x="72" y="74"/>
                      <a:pt x="60" y="169"/>
                    </a:cubicBezTo>
                    <a:cubicBezTo>
                      <a:pt x="1" y="443"/>
                      <a:pt x="524" y="1015"/>
                      <a:pt x="786" y="1157"/>
                    </a:cubicBezTo>
                    <a:lnTo>
                      <a:pt x="822" y="1157"/>
                    </a:lnTo>
                    <a:cubicBezTo>
                      <a:pt x="822" y="1169"/>
                      <a:pt x="834" y="1169"/>
                      <a:pt x="834" y="1169"/>
                    </a:cubicBezTo>
                    <a:cubicBezTo>
                      <a:pt x="858" y="1157"/>
                      <a:pt x="870" y="1134"/>
                      <a:pt x="870" y="1110"/>
                    </a:cubicBezTo>
                    <a:cubicBezTo>
                      <a:pt x="870" y="1074"/>
                      <a:pt x="810" y="324"/>
                      <a:pt x="512" y="86"/>
                    </a:cubicBezTo>
                    <a:cubicBezTo>
                      <a:pt x="450" y="34"/>
                      <a:pt x="370" y="0"/>
                      <a:pt x="2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8" name="Google Shape;1788;p38"/>
              <p:cNvSpPr/>
              <p:nvPr/>
            </p:nvSpPr>
            <p:spPr>
              <a:xfrm>
                <a:off x="7433838" y="4187966"/>
                <a:ext cx="1263536" cy="778303"/>
              </a:xfrm>
              <a:custGeom>
                <a:avLst/>
                <a:gdLst/>
                <a:ahLst/>
                <a:cxnLst/>
                <a:rect l="l" t="t" r="r" b="b"/>
                <a:pathLst>
                  <a:path w="37427" h="23054" extrusionOk="0">
                    <a:moveTo>
                      <a:pt x="11015" y="1"/>
                    </a:moveTo>
                    <a:cubicBezTo>
                      <a:pt x="8870" y="1"/>
                      <a:pt x="6856" y="484"/>
                      <a:pt x="5549" y="1896"/>
                    </a:cubicBezTo>
                    <a:cubicBezTo>
                      <a:pt x="1" y="7873"/>
                      <a:pt x="13026" y="23053"/>
                      <a:pt x="13026" y="23053"/>
                    </a:cubicBezTo>
                    <a:lnTo>
                      <a:pt x="17693" y="22756"/>
                    </a:lnTo>
                    <a:cubicBezTo>
                      <a:pt x="17693" y="22756"/>
                      <a:pt x="11978" y="13302"/>
                      <a:pt x="12586" y="9814"/>
                    </a:cubicBezTo>
                    <a:lnTo>
                      <a:pt x="12586" y="9814"/>
                    </a:lnTo>
                    <a:cubicBezTo>
                      <a:pt x="12586" y="9814"/>
                      <a:pt x="14419" y="10552"/>
                      <a:pt x="17074" y="11350"/>
                    </a:cubicBezTo>
                    <a:cubicBezTo>
                      <a:pt x="20039" y="12278"/>
                      <a:pt x="23087" y="12897"/>
                      <a:pt x="26183" y="13219"/>
                    </a:cubicBezTo>
                    <a:lnTo>
                      <a:pt x="26647" y="13243"/>
                    </a:lnTo>
                    <a:cubicBezTo>
                      <a:pt x="26916" y="13257"/>
                      <a:pt x="27178" y="13264"/>
                      <a:pt x="27433" y="13264"/>
                    </a:cubicBezTo>
                    <a:cubicBezTo>
                      <a:pt x="37426" y="13264"/>
                      <a:pt x="36350" y="2384"/>
                      <a:pt x="36350" y="2384"/>
                    </a:cubicBezTo>
                    <a:lnTo>
                      <a:pt x="20944" y="2277"/>
                    </a:lnTo>
                    <a:cubicBezTo>
                      <a:pt x="20944" y="2277"/>
                      <a:pt x="15671" y="1"/>
                      <a:pt x="110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9" name="Google Shape;1789;p38"/>
              <p:cNvSpPr/>
              <p:nvPr/>
            </p:nvSpPr>
            <p:spPr>
              <a:xfrm>
                <a:off x="7852694" y="4917175"/>
                <a:ext cx="185309" cy="67588"/>
              </a:xfrm>
              <a:custGeom>
                <a:avLst/>
                <a:gdLst/>
                <a:ahLst/>
                <a:cxnLst/>
                <a:rect l="l" t="t" r="r" b="b"/>
                <a:pathLst>
                  <a:path w="5489" h="2002" extrusionOk="0">
                    <a:moveTo>
                      <a:pt x="5048" y="1"/>
                    </a:moveTo>
                    <a:lnTo>
                      <a:pt x="0" y="1060"/>
                    </a:lnTo>
                    <a:lnTo>
                      <a:pt x="845" y="2001"/>
                    </a:lnTo>
                    <a:lnTo>
                      <a:pt x="5489" y="1263"/>
                    </a:lnTo>
                    <a:lnTo>
                      <a:pt x="504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0" name="Google Shape;1790;p38"/>
              <p:cNvSpPr/>
              <p:nvPr/>
            </p:nvSpPr>
            <p:spPr>
              <a:xfrm>
                <a:off x="7213185" y="4521275"/>
                <a:ext cx="200602" cy="151852"/>
              </a:xfrm>
              <a:custGeom>
                <a:avLst/>
                <a:gdLst/>
                <a:ahLst/>
                <a:cxnLst/>
                <a:rect l="l" t="t" r="r" b="b"/>
                <a:pathLst>
                  <a:path w="5942" h="4498" extrusionOk="0">
                    <a:moveTo>
                      <a:pt x="4179" y="0"/>
                    </a:moveTo>
                    <a:cubicBezTo>
                      <a:pt x="3786" y="155"/>
                      <a:pt x="2524" y="893"/>
                      <a:pt x="1262" y="1655"/>
                    </a:cubicBezTo>
                    <a:cubicBezTo>
                      <a:pt x="0" y="2405"/>
                      <a:pt x="441" y="2739"/>
                      <a:pt x="1262" y="3346"/>
                    </a:cubicBezTo>
                    <a:cubicBezTo>
                      <a:pt x="1967" y="3856"/>
                      <a:pt x="2592" y="4498"/>
                      <a:pt x="3282" y="4498"/>
                    </a:cubicBezTo>
                    <a:cubicBezTo>
                      <a:pt x="3396" y="4498"/>
                      <a:pt x="3513" y="4480"/>
                      <a:pt x="3632" y="4441"/>
                    </a:cubicBezTo>
                    <a:cubicBezTo>
                      <a:pt x="4453" y="4167"/>
                      <a:pt x="5513" y="2524"/>
                      <a:pt x="5727" y="1750"/>
                    </a:cubicBezTo>
                    <a:cubicBezTo>
                      <a:pt x="5941" y="976"/>
                      <a:pt x="4179" y="0"/>
                      <a:pt x="417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1" name="Google Shape;1791;p38"/>
              <p:cNvSpPr/>
              <p:nvPr/>
            </p:nvSpPr>
            <p:spPr>
              <a:xfrm>
                <a:off x="8010250" y="4433635"/>
                <a:ext cx="323184" cy="201412"/>
              </a:xfrm>
              <a:custGeom>
                <a:avLst/>
                <a:gdLst/>
                <a:ahLst/>
                <a:cxnLst/>
                <a:rect l="l" t="t" r="r" b="b"/>
                <a:pathLst>
                  <a:path w="9573" h="5966" extrusionOk="0">
                    <a:moveTo>
                      <a:pt x="8823" y="1"/>
                    </a:moveTo>
                    <a:cubicBezTo>
                      <a:pt x="8823" y="1"/>
                      <a:pt x="4513" y="3239"/>
                      <a:pt x="0" y="4073"/>
                    </a:cubicBezTo>
                    <a:cubicBezTo>
                      <a:pt x="2965" y="5001"/>
                      <a:pt x="6013" y="5620"/>
                      <a:pt x="9109" y="5942"/>
                    </a:cubicBezTo>
                    <a:lnTo>
                      <a:pt x="9573" y="5966"/>
                    </a:lnTo>
                    <a:lnTo>
                      <a:pt x="882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2" name="Google Shape;1792;p38"/>
              <p:cNvSpPr/>
              <p:nvPr/>
            </p:nvSpPr>
            <p:spPr>
              <a:xfrm>
                <a:off x="8830609" y="4885846"/>
                <a:ext cx="209852" cy="113366"/>
              </a:xfrm>
              <a:custGeom>
                <a:avLst/>
                <a:gdLst/>
                <a:ahLst/>
                <a:cxnLst/>
                <a:rect l="l" t="t" r="r" b="b"/>
                <a:pathLst>
                  <a:path w="6216" h="3358" extrusionOk="0">
                    <a:moveTo>
                      <a:pt x="5966" y="0"/>
                    </a:moveTo>
                    <a:lnTo>
                      <a:pt x="1" y="774"/>
                    </a:lnTo>
                    <a:lnTo>
                      <a:pt x="251" y="3358"/>
                    </a:lnTo>
                    <a:lnTo>
                      <a:pt x="6216" y="2584"/>
                    </a:lnTo>
                    <a:lnTo>
                      <a:pt x="596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3" name="Google Shape;1793;p38"/>
              <p:cNvSpPr/>
              <p:nvPr/>
            </p:nvSpPr>
            <p:spPr>
              <a:xfrm>
                <a:off x="9020744" y="4846550"/>
                <a:ext cx="123258" cy="294016"/>
              </a:xfrm>
              <a:custGeom>
                <a:avLst/>
                <a:gdLst/>
                <a:ahLst/>
                <a:cxnLst/>
                <a:rect l="l" t="t" r="r" b="b"/>
                <a:pathLst>
                  <a:path w="3651" h="8709" extrusionOk="0">
                    <a:moveTo>
                      <a:pt x="2538" y="0"/>
                    </a:moveTo>
                    <a:cubicBezTo>
                      <a:pt x="2498" y="0"/>
                      <a:pt x="2458" y="7"/>
                      <a:pt x="2418" y="21"/>
                    </a:cubicBezTo>
                    <a:lnTo>
                      <a:pt x="167" y="747"/>
                    </a:lnTo>
                    <a:cubicBezTo>
                      <a:pt x="72" y="783"/>
                      <a:pt x="1" y="878"/>
                      <a:pt x="12" y="986"/>
                    </a:cubicBezTo>
                    <a:lnTo>
                      <a:pt x="310" y="4129"/>
                    </a:lnTo>
                    <a:cubicBezTo>
                      <a:pt x="322" y="4284"/>
                      <a:pt x="382" y="4426"/>
                      <a:pt x="489" y="4534"/>
                    </a:cubicBezTo>
                    <a:cubicBezTo>
                      <a:pt x="1120" y="5117"/>
                      <a:pt x="1870" y="6558"/>
                      <a:pt x="2489" y="8510"/>
                    </a:cubicBezTo>
                    <a:cubicBezTo>
                      <a:pt x="2529" y="8641"/>
                      <a:pt x="2656" y="8709"/>
                      <a:pt x="2810" y="8709"/>
                    </a:cubicBezTo>
                    <a:cubicBezTo>
                      <a:pt x="3160" y="8709"/>
                      <a:pt x="3650" y="8361"/>
                      <a:pt x="3584" y="7617"/>
                    </a:cubicBezTo>
                    <a:cubicBezTo>
                      <a:pt x="3477" y="6534"/>
                      <a:pt x="3180" y="4176"/>
                      <a:pt x="3096" y="3391"/>
                    </a:cubicBezTo>
                    <a:cubicBezTo>
                      <a:pt x="2977" y="2105"/>
                      <a:pt x="2977" y="1367"/>
                      <a:pt x="2894" y="354"/>
                    </a:cubicBezTo>
                    <a:cubicBezTo>
                      <a:pt x="2894" y="331"/>
                      <a:pt x="2894" y="295"/>
                      <a:pt x="2894" y="271"/>
                    </a:cubicBezTo>
                    <a:cubicBezTo>
                      <a:pt x="2846" y="109"/>
                      <a:pt x="2699" y="0"/>
                      <a:pt x="25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4" name="Google Shape;1794;p38"/>
              <p:cNvSpPr/>
              <p:nvPr/>
            </p:nvSpPr>
            <p:spPr>
              <a:xfrm>
                <a:off x="9023546" y="4989421"/>
                <a:ext cx="26974" cy="46791"/>
              </a:xfrm>
              <a:custGeom>
                <a:avLst/>
                <a:gdLst/>
                <a:ahLst/>
                <a:cxnLst/>
                <a:rect l="l" t="t" r="r" b="b"/>
                <a:pathLst>
                  <a:path w="799" h="1386" extrusionOk="0">
                    <a:moveTo>
                      <a:pt x="537" y="230"/>
                    </a:moveTo>
                    <a:cubicBezTo>
                      <a:pt x="668" y="516"/>
                      <a:pt x="680" y="849"/>
                      <a:pt x="572" y="1147"/>
                    </a:cubicBezTo>
                    <a:cubicBezTo>
                      <a:pt x="525" y="1218"/>
                      <a:pt x="441" y="1254"/>
                      <a:pt x="358" y="1254"/>
                    </a:cubicBezTo>
                    <a:cubicBezTo>
                      <a:pt x="310" y="1254"/>
                      <a:pt x="287" y="1242"/>
                      <a:pt x="287" y="1218"/>
                    </a:cubicBezTo>
                    <a:cubicBezTo>
                      <a:pt x="275" y="1195"/>
                      <a:pt x="263" y="1171"/>
                      <a:pt x="263" y="1147"/>
                    </a:cubicBezTo>
                    <a:cubicBezTo>
                      <a:pt x="299" y="825"/>
                      <a:pt x="382" y="516"/>
                      <a:pt x="537" y="230"/>
                    </a:cubicBezTo>
                    <a:close/>
                    <a:moveTo>
                      <a:pt x="536" y="1"/>
                    </a:moveTo>
                    <a:cubicBezTo>
                      <a:pt x="516" y="1"/>
                      <a:pt x="499" y="20"/>
                      <a:pt x="489" y="40"/>
                    </a:cubicBezTo>
                    <a:cubicBezTo>
                      <a:pt x="441" y="135"/>
                      <a:pt x="1" y="1016"/>
                      <a:pt x="180" y="1290"/>
                    </a:cubicBezTo>
                    <a:cubicBezTo>
                      <a:pt x="215" y="1349"/>
                      <a:pt x="287" y="1385"/>
                      <a:pt x="358" y="1385"/>
                    </a:cubicBezTo>
                    <a:cubicBezTo>
                      <a:pt x="489" y="1385"/>
                      <a:pt x="608" y="1326"/>
                      <a:pt x="680" y="1218"/>
                    </a:cubicBezTo>
                    <a:cubicBezTo>
                      <a:pt x="763" y="1064"/>
                      <a:pt x="799" y="885"/>
                      <a:pt x="763" y="706"/>
                    </a:cubicBezTo>
                    <a:cubicBezTo>
                      <a:pt x="739" y="480"/>
                      <a:pt x="680" y="254"/>
                      <a:pt x="608" y="40"/>
                    </a:cubicBezTo>
                    <a:cubicBezTo>
                      <a:pt x="596" y="16"/>
                      <a:pt x="572" y="4"/>
                      <a:pt x="549" y="4"/>
                    </a:cubicBezTo>
                    <a:cubicBezTo>
                      <a:pt x="544" y="2"/>
                      <a:pt x="540" y="1"/>
                      <a:pt x="5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5" name="Google Shape;1795;p38"/>
              <p:cNvSpPr/>
              <p:nvPr/>
            </p:nvSpPr>
            <p:spPr>
              <a:xfrm>
                <a:off x="9006261" y="4989387"/>
                <a:ext cx="38250" cy="30755"/>
              </a:xfrm>
              <a:custGeom>
                <a:avLst/>
                <a:gdLst/>
                <a:ahLst/>
                <a:cxnLst/>
                <a:rect l="l" t="t" r="r" b="b"/>
                <a:pathLst>
                  <a:path w="1133" h="911" extrusionOk="0">
                    <a:moveTo>
                      <a:pt x="942" y="160"/>
                    </a:moveTo>
                    <a:lnTo>
                      <a:pt x="942" y="160"/>
                    </a:lnTo>
                    <a:cubicBezTo>
                      <a:pt x="763" y="445"/>
                      <a:pt x="370" y="791"/>
                      <a:pt x="191" y="791"/>
                    </a:cubicBezTo>
                    <a:cubicBezTo>
                      <a:pt x="180" y="791"/>
                      <a:pt x="120" y="791"/>
                      <a:pt x="120" y="707"/>
                    </a:cubicBezTo>
                    <a:lnTo>
                      <a:pt x="120" y="672"/>
                    </a:lnTo>
                    <a:cubicBezTo>
                      <a:pt x="120" y="624"/>
                      <a:pt x="132" y="576"/>
                      <a:pt x="156" y="541"/>
                    </a:cubicBezTo>
                    <a:cubicBezTo>
                      <a:pt x="370" y="338"/>
                      <a:pt x="644" y="195"/>
                      <a:pt x="942" y="160"/>
                    </a:cubicBezTo>
                    <a:close/>
                    <a:moveTo>
                      <a:pt x="1084" y="0"/>
                    </a:moveTo>
                    <a:cubicBezTo>
                      <a:pt x="1080" y="0"/>
                      <a:pt x="1076" y="2"/>
                      <a:pt x="1073" y="5"/>
                    </a:cubicBezTo>
                    <a:cubicBezTo>
                      <a:pt x="1025" y="17"/>
                      <a:pt x="299" y="136"/>
                      <a:pt x="84" y="457"/>
                    </a:cubicBezTo>
                    <a:cubicBezTo>
                      <a:pt x="25" y="541"/>
                      <a:pt x="1" y="636"/>
                      <a:pt x="25" y="731"/>
                    </a:cubicBezTo>
                    <a:cubicBezTo>
                      <a:pt x="37" y="826"/>
                      <a:pt x="108" y="898"/>
                      <a:pt x="203" y="910"/>
                    </a:cubicBezTo>
                    <a:cubicBezTo>
                      <a:pt x="209" y="910"/>
                      <a:pt x="215" y="911"/>
                      <a:pt x="221" y="911"/>
                    </a:cubicBezTo>
                    <a:cubicBezTo>
                      <a:pt x="510" y="911"/>
                      <a:pt x="1004" y="368"/>
                      <a:pt x="1120" y="88"/>
                    </a:cubicBezTo>
                    <a:lnTo>
                      <a:pt x="1120" y="64"/>
                    </a:lnTo>
                    <a:cubicBezTo>
                      <a:pt x="1132" y="53"/>
                      <a:pt x="1132" y="41"/>
                      <a:pt x="1120" y="29"/>
                    </a:cubicBezTo>
                    <a:cubicBezTo>
                      <a:pt x="1111" y="11"/>
                      <a:pt x="1096" y="0"/>
                      <a:pt x="10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6" name="Google Shape;1796;p38"/>
              <p:cNvSpPr/>
              <p:nvPr/>
            </p:nvSpPr>
            <p:spPr>
              <a:xfrm>
                <a:off x="8113555" y="4324760"/>
                <a:ext cx="796702" cy="795386"/>
              </a:xfrm>
              <a:custGeom>
                <a:avLst/>
                <a:gdLst/>
                <a:ahLst/>
                <a:cxnLst/>
                <a:rect l="l" t="t" r="r" b="b"/>
                <a:pathLst>
                  <a:path w="23599" h="23560" extrusionOk="0">
                    <a:moveTo>
                      <a:pt x="5955" y="1"/>
                    </a:moveTo>
                    <a:cubicBezTo>
                      <a:pt x="5356" y="1"/>
                      <a:pt x="4989" y="11"/>
                      <a:pt x="4989" y="11"/>
                    </a:cubicBezTo>
                    <a:cubicBezTo>
                      <a:pt x="4036" y="1416"/>
                      <a:pt x="0" y="18573"/>
                      <a:pt x="5703" y="22609"/>
                    </a:cubicBezTo>
                    <a:cubicBezTo>
                      <a:pt x="6677" y="23296"/>
                      <a:pt x="8159" y="23559"/>
                      <a:pt x="9863" y="23559"/>
                    </a:cubicBezTo>
                    <a:cubicBezTo>
                      <a:pt x="15515" y="23559"/>
                      <a:pt x="23598" y="20656"/>
                      <a:pt x="23598" y="20656"/>
                    </a:cubicBezTo>
                    <a:lnTo>
                      <a:pt x="23301" y="16370"/>
                    </a:lnTo>
                    <a:cubicBezTo>
                      <a:pt x="23301" y="16370"/>
                      <a:pt x="17129" y="17314"/>
                      <a:pt x="13459" y="17314"/>
                    </a:cubicBezTo>
                    <a:cubicBezTo>
                      <a:pt x="12219" y="17314"/>
                      <a:pt x="11264" y="17207"/>
                      <a:pt x="10930" y="16918"/>
                    </a:cubicBezTo>
                    <a:cubicBezTo>
                      <a:pt x="9620" y="15763"/>
                      <a:pt x="15609" y="5321"/>
                      <a:pt x="15931" y="2511"/>
                    </a:cubicBezTo>
                    <a:cubicBezTo>
                      <a:pt x="16184" y="209"/>
                      <a:pt x="8675" y="1"/>
                      <a:pt x="595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7" name="Google Shape;1797;p38"/>
              <p:cNvSpPr/>
              <p:nvPr/>
            </p:nvSpPr>
            <p:spPr>
              <a:xfrm>
                <a:off x="8880067" y="4856880"/>
                <a:ext cx="55501" cy="184127"/>
              </a:xfrm>
              <a:custGeom>
                <a:avLst/>
                <a:gdLst/>
                <a:ahLst/>
                <a:cxnLst/>
                <a:rect l="l" t="t" r="r" b="b"/>
                <a:pathLst>
                  <a:path w="1644" h="5454" extrusionOk="0">
                    <a:moveTo>
                      <a:pt x="1060" y="1"/>
                    </a:moveTo>
                    <a:lnTo>
                      <a:pt x="0" y="263"/>
                    </a:lnTo>
                    <a:lnTo>
                      <a:pt x="346" y="5454"/>
                    </a:lnTo>
                    <a:lnTo>
                      <a:pt x="1643" y="5121"/>
                    </a:lnTo>
                    <a:lnTo>
                      <a:pt x="106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8" name="Google Shape;1798;p38"/>
              <p:cNvSpPr/>
              <p:nvPr/>
            </p:nvSpPr>
            <p:spPr>
              <a:xfrm>
                <a:off x="7894893" y="3503927"/>
                <a:ext cx="766149" cy="801530"/>
              </a:xfrm>
              <a:custGeom>
                <a:avLst/>
                <a:gdLst/>
                <a:ahLst/>
                <a:cxnLst/>
                <a:rect l="l" t="t" r="r" b="b"/>
                <a:pathLst>
                  <a:path w="22694" h="23742" extrusionOk="0">
                    <a:moveTo>
                      <a:pt x="11248" y="1"/>
                    </a:moveTo>
                    <a:cubicBezTo>
                      <a:pt x="10669" y="1"/>
                      <a:pt x="10090" y="29"/>
                      <a:pt x="9513" y="84"/>
                    </a:cubicBezTo>
                    <a:cubicBezTo>
                      <a:pt x="7049" y="322"/>
                      <a:pt x="4691" y="1144"/>
                      <a:pt x="2608" y="2465"/>
                    </a:cubicBezTo>
                    <a:cubicBezTo>
                      <a:pt x="1643" y="3060"/>
                      <a:pt x="762" y="3787"/>
                      <a:pt x="0" y="4608"/>
                    </a:cubicBezTo>
                    <a:cubicBezTo>
                      <a:pt x="5037" y="9228"/>
                      <a:pt x="7406" y="23742"/>
                      <a:pt x="7406" y="23742"/>
                    </a:cubicBezTo>
                    <a:lnTo>
                      <a:pt x="22693" y="22646"/>
                    </a:lnTo>
                    <a:cubicBezTo>
                      <a:pt x="22039" y="8466"/>
                      <a:pt x="15109" y="429"/>
                      <a:pt x="15109" y="429"/>
                    </a:cubicBezTo>
                    <a:cubicBezTo>
                      <a:pt x="13841" y="141"/>
                      <a:pt x="12545" y="1"/>
                      <a:pt x="11248" y="1"/>
                    </a:cubicBezTo>
                    <a:close/>
                  </a:path>
                </a:pathLst>
              </a:custGeom>
              <a:solidFill>
                <a:srgbClr val="407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9" name="Google Shape;1799;p38"/>
              <p:cNvSpPr/>
              <p:nvPr/>
            </p:nvSpPr>
            <p:spPr>
              <a:xfrm>
                <a:off x="7894893" y="3504028"/>
                <a:ext cx="766149" cy="801429"/>
              </a:xfrm>
              <a:custGeom>
                <a:avLst/>
                <a:gdLst/>
                <a:ahLst/>
                <a:cxnLst/>
                <a:rect l="l" t="t" r="r" b="b"/>
                <a:pathLst>
                  <a:path w="22694" h="23739" extrusionOk="0">
                    <a:moveTo>
                      <a:pt x="11210" y="0"/>
                    </a:moveTo>
                    <a:cubicBezTo>
                      <a:pt x="10644" y="0"/>
                      <a:pt x="10077" y="27"/>
                      <a:pt x="9513" y="81"/>
                    </a:cubicBezTo>
                    <a:cubicBezTo>
                      <a:pt x="10466" y="1200"/>
                      <a:pt x="9323" y="3474"/>
                      <a:pt x="5537" y="3950"/>
                    </a:cubicBezTo>
                    <a:cubicBezTo>
                      <a:pt x="5265" y="3983"/>
                      <a:pt x="5014" y="3998"/>
                      <a:pt x="4783" y="3998"/>
                    </a:cubicBezTo>
                    <a:cubicBezTo>
                      <a:pt x="3157" y="3998"/>
                      <a:pt x="2503" y="3244"/>
                      <a:pt x="2608" y="2462"/>
                    </a:cubicBezTo>
                    <a:lnTo>
                      <a:pt x="2608" y="2462"/>
                    </a:lnTo>
                    <a:cubicBezTo>
                      <a:pt x="1643" y="3057"/>
                      <a:pt x="762" y="3784"/>
                      <a:pt x="0" y="4605"/>
                    </a:cubicBezTo>
                    <a:cubicBezTo>
                      <a:pt x="5037" y="9225"/>
                      <a:pt x="7406" y="23739"/>
                      <a:pt x="7406" y="23739"/>
                    </a:cubicBezTo>
                    <a:lnTo>
                      <a:pt x="22693" y="22643"/>
                    </a:lnTo>
                    <a:cubicBezTo>
                      <a:pt x="22479" y="17690"/>
                      <a:pt x="21420" y="12809"/>
                      <a:pt x="19538" y="8225"/>
                    </a:cubicBezTo>
                    <a:cubicBezTo>
                      <a:pt x="18788" y="6379"/>
                      <a:pt x="17895" y="4605"/>
                      <a:pt x="16859" y="2915"/>
                    </a:cubicBezTo>
                    <a:cubicBezTo>
                      <a:pt x="16336" y="2045"/>
                      <a:pt x="15752" y="1212"/>
                      <a:pt x="15109" y="426"/>
                    </a:cubicBezTo>
                    <a:cubicBezTo>
                      <a:pt x="13829" y="144"/>
                      <a:pt x="12520" y="0"/>
                      <a:pt x="112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0" name="Google Shape;1800;p38"/>
              <p:cNvSpPr/>
              <p:nvPr/>
            </p:nvSpPr>
            <p:spPr>
              <a:xfrm>
                <a:off x="7979360" y="3506324"/>
                <a:ext cx="268460" cy="132812"/>
              </a:xfrm>
              <a:custGeom>
                <a:avLst/>
                <a:gdLst/>
                <a:ahLst/>
                <a:cxnLst/>
                <a:rect l="l" t="t" r="r" b="b"/>
                <a:pathLst>
                  <a:path w="7952" h="3934" extrusionOk="0">
                    <a:moveTo>
                      <a:pt x="7011" y="1"/>
                    </a:moveTo>
                    <a:cubicBezTo>
                      <a:pt x="4547" y="251"/>
                      <a:pt x="2177" y="1061"/>
                      <a:pt x="94" y="2394"/>
                    </a:cubicBezTo>
                    <a:cubicBezTo>
                      <a:pt x="0" y="3173"/>
                      <a:pt x="650" y="3934"/>
                      <a:pt x="2255" y="3934"/>
                    </a:cubicBezTo>
                    <a:cubicBezTo>
                      <a:pt x="2490" y="3934"/>
                      <a:pt x="2746" y="3917"/>
                      <a:pt x="3023" y="3882"/>
                    </a:cubicBezTo>
                    <a:cubicBezTo>
                      <a:pt x="6821" y="3406"/>
                      <a:pt x="7952" y="1132"/>
                      <a:pt x="701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1" name="Google Shape;1801;p38"/>
              <p:cNvSpPr/>
              <p:nvPr/>
            </p:nvSpPr>
            <p:spPr>
              <a:xfrm>
                <a:off x="7796417" y="3198435"/>
                <a:ext cx="165154" cy="190879"/>
              </a:xfrm>
              <a:custGeom>
                <a:avLst/>
                <a:gdLst/>
                <a:ahLst/>
                <a:cxnLst/>
                <a:rect l="l" t="t" r="r" b="b"/>
                <a:pathLst>
                  <a:path w="4892" h="5654" extrusionOk="0">
                    <a:moveTo>
                      <a:pt x="2810" y="1"/>
                    </a:moveTo>
                    <a:lnTo>
                      <a:pt x="0" y="2049"/>
                    </a:lnTo>
                    <a:cubicBezTo>
                      <a:pt x="0" y="2049"/>
                      <a:pt x="595" y="4966"/>
                      <a:pt x="2846" y="5609"/>
                    </a:cubicBezTo>
                    <a:cubicBezTo>
                      <a:pt x="2955" y="5639"/>
                      <a:pt x="3053" y="5653"/>
                      <a:pt x="3141" y="5653"/>
                    </a:cubicBezTo>
                    <a:cubicBezTo>
                      <a:pt x="4892" y="5653"/>
                      <a:pt x="2810" y="1"/>
                      <a:pt x="281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2" name="Google Shape;1802;p38"/>
              <p:cNvSpPr/>
              <p:nvPr/>
            </p:nvSpPr>
            <p:spPr>
              <a:xfrm>
                <a:off x="8001000" y="3319025"/>
                <a:ext cx="218123" cy="296784"/>
              </a:xfrm>
              <a:custGeom>
                <a:avLst/>
                <a:gdLst/>
                <a:ahLst/>
                <a:cxnLst/>
                <a:rect l="l" t="t" r="r" b="b"/>
                <a:pathLst>
                  <a:path w="6461" h="8791" extrusionOk="0">
                    <a:moveTo>
                      <a:pt x="2191" y="1"/>
                    </a:moveTo>
                    <a:lnTo>
                      <a:pt x="131" y="4287"/>
                    </a:lnTo>
                    <a:cubicBezTo>
                      <a:pt x="274" y="4477"/>
                      <a:pt x="417" y="4680"/>
                      <a:pt x="548" y="4882"/>
                    </a:cubicBezTo>
                    <a:cubicBezTo>
                      <a:pt x="798" y="5251"/>
                      <a:pt x="965" y="5656"/>
                      <a:pt x="1048" y="6085"/>
                    </a:cubicBezTo>
                    <a:cubicBezTo>
                      <a:pt x="1167" y="6799"/>
                      <a:pt x="929" y="7513"/>
                      <a:pt x="0" y="8216"/>
                    </a:cubicBezTo>
                    <a:cubicBezTo>
                      <a:pt x="411" y="8621"/>
                      <a:pt x="1007" y="8791"/>
                      <a:pt x="1667" y="8791"/>
                    </a:cubicBezTo>
                    <a:cubicBezTo>
                      <a:pt x="3743" y="8791"/>
                      <a:pt x="6461" y="7117"/>
                      <a:pt x="6108" y="5835"/>
                    </a:cubicBezTo>
                    <a:lnTo>
                      <a:pt x="6108" y="5835"/>
                    </a:lnTo>
                    <a:cubicBezTo>
                      <a:pt x="6023" y="5845"/>
                      <a:pt x="5940" y="5850"/>
                      <a:pt x="5858" y="5850"/>
                    </a:cubicBezTo>
                    <a:cubicBezTo>
                      <a:pt x="3509" y="5850"/>
                      <a:pt x="2605" y="1819"/>
                      <a:pt x="219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3" name="Google Shape;1803;p38"/>
              <p:cNvSpPr/>
              <p:nvPr/>
            </p:nvSpPr>
            <p:spPr>
              <a:xfrm>
                <a:off x="8019500" y="3386544"/>
                <a:ext cx="88856" cy="137910"/>
              </a:xfrm>
              <a:custGeom>
                <a:avLst/>
                <a:gdLst/>
                <a:ahLst/>
                <a:cxnLst/>
                <a:rect l="l" t="t" r="r" b="b"/>
                <a:pathLst>
                  <a:path w="2632" h="4085" extrusionOk="0">
                    <a:moveTo>
                      <a:pt x="1703" y="1"/>
                    </a:moveTo>
                    <a:lnTo>
                      <a:pt x="0" y="2882"/>
                    </a:lnTo>
                    <a:cubicBezTo>
                      <a:pt x="238" y="3239"/>
                      <a:pt x="417" y="3644"/>
                      <a:pt x="500" y="4085"/>
                    </a:cubicBezTo>
                    <a:cubicBezTo>
                      <a:pt x="1250" y="3537"/>
                      <a:pt x="2631" y="2096"/>
                      <a:pt x="17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4" name="Google Shape;1804;p38"/>
              <p:cNvSpPr/>
              <p:nvPr/>
            </p:nvSpPr>
            <p:spPr>
              <a:xfrm>
                <a:off x="7793581" y="3163865"/>
                <a:ext cx="322813" cy="332941"/>
              </a:xfrm>
              <a:custGeom>
                <a:avLst/>
                <a:gdLst/>
                <a:ahLst/>
                <a:cxnLst/>
                <a:rect l="l" t="t" r="r" b="b"/>
                <a:pathLst>
                  <a:path w="9562" h="9862" extrusionOk="0">
                    <a:moveTo>
                      <a:pt x="4461" y="1"/>
                    </a:moveTo>
                    <a:cubicBezTo>
                      <a:pt x="3409" y="1"/>
                      <a:pt x="2369" y="472"/>
                      <a:pt x="1680" y="1370"/>
                    </a:cubicBezTo>
                    <a:cubicBezTo>
                      <a:pt x="1" y="3513"/>
                      <a:pt x="1596" y="6990"/>
                      <a:pt x="3227" y="8728"/>
                    </a:cubicBezTo>
                    <a:cubicBezTo>
                      <a:pt x="3311" y="8811"/>
                      <a:pt x="3406" y="8907"/>
                      <a:pt x="3501" y="8990"/>
                    </a:cubicBezTo>
                    <a:cubicBezTo>
                      <a:pt x="4167" y="9554"/>
                      <a:pt x="5004" y="9862"/>
                      <a:pt x="5871" y="9862"/>
                    </a:cubicBezTo>
                    <a:cubicBezTo>
                      <a:pt x="5918" y="9862"/>
                      <a:pt x="5966" y="9861"/>
                      <a:pt x="6013" y="9859"/>
                    </a:cubicBezTo>
                    <a:cubicBezTo>
                      <a:pt x="7466" y="9823"/>
                      <a:pt x="8728" y="8811"/>
                      <a:pt x="9085" y="7407"/>
                    </a:cubicBezTo>
                    <a:cubicBezTo>
                      <a:pt x="9562" y="5621"/>
                      <a:pt x="8788" y="4323"/>
                      <a:pt x="7633" y="2013"/>
                    </a:cubicBezTo>
                    <a:cubicBezTo>
                      <a:pt x="7395" y="1513"/>
                      <a:pt x="7049" y="1084"/>
                      <a:pt x="6609" y="739"/>
                    </a:cubicBezTo>
                    <a:lnTo>
                      <a:pt x="6597" y="727"/>
                    </a:lnTo>
                    <a:cubicBezTo>
                      <a:pt x="5959" y="238"/>
                      <a:pt x="5207" y="1"/>
                      <a:pt x="446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5" name="Google Shape;1805;p38"/>
              <p:cNvSpPr/>
              <p:nvPr/>
            </p:nvSpPr>
            <p:spPr>
              <a:xfrm>
                <a:off x="7934257" y="3130916"/>
                <a:ext cx="182979" cy="266940"/>
              </a:xfrm>
              <a:custGeom>
                <a:avLst/>
                <a:gdLst/>
                <a:ahLst/>
                <a:cxnLst/>
                <a:rect l="l" t="t" r="r" b="b"/>
                <a:pathLst>
                  <a:path w="5420" h="7907" extrusionOk="0">
                    <a:moveTo>
                      <a:pt x="2665" y="0"/>
                    </a:moveTo>
                    <a:cubicBezTo>
                      <a:pt x="1774" y="0"/>
                      <a:pt x="1" y="2441"/>
                      <a:pt x="1" y="2441"/>
                    </a:cubicBezTo>
                    <a:cubicBezTo>
                      <a:pt x="179" y="2286"/>
                      <a:pt x="398" y="2208"/>
                      <a:pt x="616" y="2208"/>
                    </a:cubicBezTo>
                    <a:cubicBezTo>
                      <a:pt x="866" y="2208"/>
                      <a:pt x="1115" y="2310"/>
                      <a:pt x="1299" y="2513"/>
                    </a:cubicBezTo>
                    <a:cubicBezTo>
                      <a:pt x="1406" y="2644"/>
                      <a:pt x="1489" y="2798"/>
                      <a:pt x="1513" y="2977"/>
                    </a:cubicBezTo>
                    <a:cubicBezTo>
                      <a:pt x="1620" y="3989"/>
                      <a:pt x="2775" y="5061"/>
                      <a:pt x="3692" y="5251"/>
                    </a:cubicBezTo>
                    <a:cubicBezTo>
                      <a:pt x="3692" y="5251"/>
                      <a:pt x="3525" y="4870"/>
                      <a:pt x="3882" y="4799"/>
                    </a:cubicBezTo>
                    <a:cubicBezTo>
                      <a:pt x="3888" y="4798"/>
                      <a:pt x="3893" y="4797"/>
                      <a:pt x="3899" y="4797"/>
                    </a:cubicBezTo>
                    <a:cubicBezTo>
                      <a:pt x="4264" y="4797"/>
                      <a:pt x="5121" y="6689"/>
                      <a:pt x="4992" y="7887"/>
                    </a:cubicBezTo>
                    <a:lnTo>
                      <a:pt x="4992" y="7887"/>
                    </a:lnTo>
                    <a:cubicBezTo>
                      <a:pt x="5031" y="7717"/>
                      <a:pt x="5419" y="6457"/>
                      <a:pt x="4966" y="4346"/>
                    </a:cubicBezTo>
                    <a:cubicBezTo>
                      <a:pt x="4454" y="2072"/>
                      <a:pt x="3644" y="405"/>
                      <a:pt x="2835" y="36"/>
                    </a:cubicBezTo>
                    <a:cubicBezTo>
                      <a:pt x="2783" y="12"/>
                      <a:pt x="2726" y="0"/>
                      <a:pt x="2665" y="0"/>
                    </a:cubicBezTo>
                    <a:close/>
                    <a:moveTo>
                      <a:pt x="4992" y="7887"/>
                    </a:moveTo>
                    <a:cubicBezTo>
                      <a:pt x="4989" y="7900"/>
                      <a:pt x="4988" y="7906"/>
                      <a:pt x="4990" y="7906"/>
                    </a:cubicBezTo>
                    <a:cubicBezTo>
                      <a:pt x="4990" y="7900"/>
                      <a:pt x="4991" y="7893"/>
                      <a:pt x="4992" y="7887"/>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6" name="Google Shape;1806;p38"/>
              <p:cNvSpPr/>
              <p:nvPr/>
            </p:nvSpPr>
            <p:spPr>
              <a:xfrm>
                <a:off x="8040397" y="3237529"/>
                <a:ext cx="80416" cy="107998"/>
              </a:xfrm>
              <a:custGeom>
                <a:avLst/>
                <a:gdLst/>
                <a:ahLst/>
                <a:cxnLst/>
                <a:rect l="l" t="t" r="r" b="b"/>
                <a:pathLst>
                  <a:path w="2382" h="3199" extrusionOk="0">
                    <a:moveTo>
                      <a:pt x="1259" y="1"/>
                    </a:moveTo>
                    <a:cubicBezTo>
                      <a:pt x="1111" y="1"/>
                      <a:pt x="956" y="33"/>
                      <a:pt x="798" y="105"/>
                    </a:cubicBezTo>
                    <a:cubicBezTo>
                      <a:pt x="36" y="462"/>
                      <a:pt x="0" y="1641"/>
                      <a:pt x="191" y="2343"/>
                    </a:cubicBezTo>
                    <a:cubicBezTo>
                      <a:pt x="347" y="2850"/>
                      <a:pt x="717" y="3198"/>
                      <a:pt x="1114" y="3198"/>
                    </a:cubicBezTo>
                    <a:cubicBezTo>
                      <a:pt x="1324" y="3198"/>
                      <a:pt x="1541" y="3101"/>
                      <a:pt x="1739" y="2879"/>
                    </a:cubicBezTo>
                    <a:cubicBezTo>
                      <a:pt x="2167" y="2391"/>
                      <a:pt x="2381" y="1748"/>
                      <a:pt x="2346" y="1105"/>
                    </a:cubicBezTo>
                    <a:cubicBezTo>
                      <a:pt x="2289" y="482"/>
                      <a:pt x="1828" y="1"/>
                      <a:pt x="125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7" name="Google Shape;1807;p38"/>
              <p:cNvSpPr/>
              <p:nvPr/>
            </p:nvSpPr>
            <p:spPr>
              <a:xfrm>
                <a:off x="8313310" y="3602809"/>
                <a:ext cx="241215" cy="227542"/>
              </a:xfrm>
              <a:custGeom>
                <a:avLst/>
                <a:gdLst/>
                <a:ahLst/>
                <a:cxnLst/>
                <a:rect l="l" t="t" r="r" b="b"/>
                <a:pathLst>
                  <a:path w="7145" h="6740" extrusionOk="0">
                    <a:moveTo>
                      <a:pt x="4465" y="0"/>
                    </a:moveTo>
                    <a:cubicBezTo>
                      <a:pt x="2894" y="1846"/>
                      <a:pt x="1" y="4965"/>
                      <a:pt x="1941" y="6215"/>
                    </a:cubicBezTo>
                    <a:cubicBezTo>
                      <a:pt x="2499" y="6575"/>
                      <a:pt x="3209" y="6739"/>
                      <a:pt x="3930" y="6739"/>
                    </a:cubicBezTo>
                    <a:cubicBezTo>
                      <a:pt x="5241" y="6739"/>
                      <a:pt x="6591" y="6197"/>
                      <a:pt x="7144" y="5299"/>
                    </a:cubicBezTo>
                    <a:cubicBezTo>
                      <a:pt x="6394" y="3465"/>
                      <a:pt x="5501" y="1691"/>
                      <a:pt x="446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8" name="Google Shape;1808;p38"/>
              <p:cNvSpPr/>
              <p:nvPr/>
            </p:nvSpPr>
            <p:spPr>
              <a:xfrm>
                <a:off x="7204745" y="4499162"/>
                <a:ext cx="43415" cy="58304"/>
              </a:xfrm>
              <a:custGeom>
                <a:avLst/>
                <a:gdLst/>
                <a:ahLst/>
                <a:cxnLst/>
                <a:rect l="l" t="t" r="r" b="b"/>
                <a:pathLst>
                  <a:path w="1286" h="1727" extrusionOk="0">
                    <a:moveTo>
                      <a:pt x="536" y="0"/>
                    </a:moveTo>
                    <a:lnTo>
                      <a:pt x="536" y="0"/>
                    </a:lnTo>
                    <a:cubicBezTo>
                      <a:pt x="0" y="1536"/>
                      <a:pt x="1119" y="1727"/>
                      <a:pt x="1119" y="1727"/>
                    </a:cubicBezTo>
                    <a:cubicBezTo>
                      <a:pt x="1250" y="1477"/>
                      <a:pt x="1286" y="1191"/>
                      <a:pt x="1203" y="917"/>
                    </a:cubicBezTo>
                    <a:cubicBezTo>
                      <a:pt x="1060" y="560"/>
                      <a:pt x="822" y="250"/>
                      <a:pt x="536" y="0"/>
                    </a:cubicBezTo>
                    <a:close/>
                  </a:path>
                </a:pathLst>
              </a:custGeom>
              <a:solidFill>
                <a:srgbClr val="407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9" name="Google Shape;1809;p38"/>
              <p:cNvSpPr/>
              <p:nvPr/>
            </p:nvSpPr>
            <p:spPr>
              <a:xfrm>
                <a:off x="7204745" y="4499162"/>
                <a:ext cx="43415" cy="58304"/>
              </a:xfrm>
              <a:custGeom>
                <a:avLst/>
                <a:gdLst/>
                <a:ahLst/>
                <a:cxnLst/>
                <a:rect l="l" t="t" r="r" b="b"/>
                <a:pathLst>
                  <a:path w="1286" h="1727" extrusionOk="0">
                    <a:moveTo>
                      <a:pt x="536" y="0"/>
                    </a:moveTo>
                    <a:lnTo>
                      <a:pt x="536" y="0"/>
                    </a:lnTo>
                    <a:cubicBezTo>
                      <a:pt x="0" y="1536"/>
                      <a:pt x="1119" y="1727"/>
                      <a:pt x="1119" y="1727"/>
                    </a:cubicBezTo>
                    <a:cubicBezTo>
                      <a:pt x="1250" y="1477"/>
                      <a:pt x="1286" y="1191"/>
                      <a:pt x="1203" y="917"/>
                    </a:cubicBezTo>
                    <a:cubicBezTo>
                      <a:pt x="1060" y="560"/>
                      <a:pt x="822" y="250"/>
                      <a:pt x="53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0" name="Google Shape;1810;p38"/>
              <p:cNvSpPr/>
              <p:nvPr/>
            </p:nvSpPr>
            <p:spPr>
              <a:xfrm>
                <a:off x="7223212" y="4520060"/>
                <a:ext cx="22147" cy="37406"/>
              </a:xfrm>
              <a:custGeom>
                <a:avLst/>
                <a:gdLst/>
                <a:ahLst/>
                <a:cxnLst/>
                <a:rect l="l" t="t" r="r" b="b"/>
                <a:pathLst>
                  <a:path w="656" h="1108" extrusionOk="0">
                    <a:moveTo>
                      <a:pt x="179" y="0"/>
                    </a:moveTo>
                    <a:cubicBezTo>
                      <a:pt x="1" y="405"/>
                      <a:pt x="168" y="893"/>
                      <a:pt x="560" y="1108"/>
                    </a:cubicBezTo>
                    <a:cubicBezTo>
                      <a:pt x="656" y="691"/>
                      <a:pt x="513" y="262"/>
                      <a:pt x="17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1" name="Google Shape;1811;p38"/>
              <p:cNvSpPr/>
              <p:nvPr/>
            </p:nvSpPr>
            <p:spPr>
              <a:xfrm>
                <a:off x="7239315" y="4534138"/>
                <a:ext cx="125013" cy="100909"/>
              </a:xfrm>
              <a:custGeom>
                <a:avLst/>
                <a:gdLst/>
                <a:ahLst/>
                <a:cxnLst/>
                <a:rect l="l" t="t" r="r" b="b"/>
                <a:pathLst>
                  <a:path w="3703" h="2989" extrusionOk="0">
                    <a:moveTo>
                      <a:pt x="857" y="0"/>
                    </a:moveTo>
                    <a:lnTo>
                      <a:pt x="0" y="941"/>
                    </a:lnTo>
                    <a:lnTo>
                      <a:pt x="3000" y="2989"/>
                    </a:lnTo>
                    <a:lnTo>
                      <a:pt x="3703" y="1869"/>
                    </a:lnTo>
                    <a:lnTo>
                      <a:pt x="85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2" name="Google Shape;1812;p38"/>
              <p:cNvSpPr/>
              <p:nvPr/>
            </p:nvSpPr>
            <p:spPr>
              <a:xfrm>
                <a:off x="7256971" y="4534138"/>
                <a:ext cx="26164" cy="18095"/>
              </a:xfrm>
              <a:custGeom>
                <a:avLst/>
                <a:gdLst/>
                <a:ahLst/>
                <a:cxnLst/>
                <a:rect l="l" t="t" r="r" b="b"/>
                <a:pathLst>
                  <a:path w="775" h="536" extrusionOk="0">
                    <a:moveTo>
                      <a:pt x="334" y="0"/>
                    </a:moveTo>
                    <a:lnTo>
                      <a:pt x="1" y="369"/>
                    </a:lnTo>
                    <a:lnTo>
                      <a:pt x="370" y="536"/>
                    </a:lnTo>
                    <a:lnTo>
                      <a:pt x="775" y="298"/>
                    </a:lnTo>
                    <a:lnTo>
                      <a:pt x="33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3" name="Google Shape;1813;p38"/>
              <p:cNvSpPr/>
              <p:nvPr/>
            </p:nvSpPr>
            <p:spPr>
              <a:xfrm>
                <a:off x="7903333" y="3467365"/>
                <a:ext cx="476354" cy="586074"/>
              </a:xfrm>
              <a:custGeom>
                <a:avLst/>
                <a:gdLst/>
                <a:ahLst/>
                <a:cxnLst/>
                <a:rect l="l" t="t" r="r" b="b"/>
                <a:pathLst>
                  <a:path w="14110" h="17360" extrusionOk="0">
                    <a:moveTo>
                      <a:pt x="10716" y="0"/>
                    </a:moveTo>
                    <a:cubicBezTo>
                      <a:pt x="9751" y="4334"/>
                      <a:pt x="5501" y="7370"/>
                      <a:pt x="5501" y="7370"/>
                    </a:cubicBezTo>
                    <a:cubicBezTo>
                      <a:pt x="1703" y="5703"/>
                      <a:pt x="2084" y="3120"/>
                      <a:pt x="2084" y="3119"/>
                    </a:cubicBezTo>
                    <a:lnTo>
                      <a:pt x="2084" y="3119"/>
                    </a:lnTo>
                    <a:lnTo>
                      <a:pt x="0" y="4417"/>
                    </a:lnTo>
                    <a:cubicBezTo>
                      <a:pt x="512" y="7108"/>
                      <a:pt x="4441" y="7691"/>
                      <a:pt x="4441" y="7691"/>
                    </a:cubicBezTo>
                    <a:cubicBezTo>
                      <a:pt x="2655" y="11644"/>
                      <a:pt x="2893" y="17359"/>
                      <a:pt x="2893" y="17359"/>
                    </a:cubicBezTo>
                    <a:lnTo>
                      <a:pt x="4001" y="16264"/>
                    </a:lnTo>
                    <a:cubicBezTo>
                      <a:pt x="3834" y="13252"/>
                      <a:pt x="4989" y="8037"/>
                      <a:pt x="4989" y="8037"/>
                    </a:cubicBezTo>
                    <a:lnTo>
                      <a:pt x="5953" y="8513"/>
                    </a:lnTo>
                    <a:cubicBezTo>
                      <a:pt x="6394" y="9656"/>
                      <a:pt x="8096" y="17038"/>
                      <a:pt x="8096" y="17038"/>
                    </a:cubicBezTo>
                    <a:lnTo>
                      <a:pt x="9585" y="16121"/>
                    </a:lnTo>
                    <a:cubicBezTo>
                      <a:pt x="9561" y="12335"/>
                      <a:pt x="6406" y="7668"/>
                      <a:pt x="6406" y="7668"/>
                    </a:cubicBezTo>
                    <a:cubicBezTo>
                      <a:pt x="8858" y="7430"/>
                      <a:pt x="14109" y="774"/>
                      <a:pt x="14109" y="774"/>
                    </a:cubicBezTo>
                    <a:lnTo>
                      <a:pt x="1071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4" name="Google Shape;1814;p38"/>
              <p:cNvSpPr/>
              <p:nvPr/>
            </p:nvSpPr>
            <p:spPr>
              <a:xfrm>
                <a:off x="7784736" y="3710131"/>
                <a:ext cx="638334" cy="595324"/>
              </a:xfrm>
              <a:custGeom>
                <a:avLst/>
                <a:gdLst/>
                <a:ahLst/>
                <a:cxnLst/>
                <a:rect l="l" t="t" r="r" b="b"/>
                <a:pathLst>
                  <a:path w="18908" h="17634" extrusionOk="0">
                    <a:moveTo>
                      <a:pt x="15396" y="0"/>
                    </a:moveTo>
                    <a:cubicBezTo>
                      <a:pt x="15396" y="0"/>
                      <a:pt x="12288" y="8513"/>
                      <a:pt x="10300" y="10406"/>
                    </a:cubicBezTo>
                    <a:cubicBezTo>
                      <a:pt x="8550" y="12061"/>
                      <a:pt x="1" y="15752"/>
                      <a:pt x="1" y="15752"/>
                    </a:cubicBezTo>
                    <a:lnTo>
                      <a:pt x="513" y="17634"/>
                    </a:lnTo>
                    <a:cubicBezTo>
                      <a:pt x="513" y="17634"/>
                      <a:pt x="11205" y="14431"/>
                      <a:pt x="13110" y="12716"/>
                    </a:cubicBezTo>
                    <a:cubicBezTo>
                      <a:pt x="15419" y="10656"/>
                      <a:pt x="18908" y="2786"/>
                      <a:pt x="18908" y="2786"/>
                    </a:cubicBezTo>
                    <a:lnTo>
                      <a:pt x="1539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5" name="Google Shape;1815;p38"/>
              <p:cNvSpPr/>
              <p:nvPr/>
            </p:nvSpPr>
            <p:spPr>
              <a:xfrm>
                <a:off x="7640852" y="4233879"/>
                <a:ext cx="190541" cy="100537"/>
              </a:xfrm>
              <a:custGeom>
                <a:avLst/>
                <a:gdLst/>
                <a:ahLst/>
                <a:cxnLst/>
                <a:rect l="l" t="t" r="r" b="b"/>
                <a:pathLst>
                  <a:path w="5644" h="2978" extrusionOk="0">
                    <a:moveTo>
                      <a:pt x="841" y="0"/>
                    </a:moveTo>
                    <a:cubicBezTo>
                      <a:pt x="674" y="0"/>
                      <a:pt x="547" y="11"/>
                      <a:pt x="477" y="36"/>
                    </a:cubicBezTo>
                    <a:cubicBezTo>
                      <a:pt x="0" y="215"/>
                      <a:pt x="691" y="2322"/>
                      <a:pt x="881" y="2703"/>
                    </a:cubicBezTo>
                    <a:cubicBezTo>
                      <a:pt x="987" y="2904"/>
                      <a:pt x="1529" y="2978"/>
                      <a:pt x="2152" y="2978"/>
                    </a:cubicBezTo>
                    <a:cubicBezTo>
                      <a:pt x="3004" y="2978"/>
                      <a:pt x="4009" y="2840"/>
                      <a:pt x="4263" y="2703"/>
                    </a:cubicBezTo>
                    <a:cubicBezTo>
                      <a:pt x="4715" y="2465"/>
                      <a:pt x="5644" y="1084"/>
                      <a:pt x="5644" y="1084"/>
                    </a:cubicBezTo>
                    <a:lnTo>
                      <a:pt x="4263" y="238"/>
                    </a:lnTo>
                    <a:cubicBezTo>
                      <a:pt x="4224" y="249"/>
                      <a:pt x="4157" y="254"/>
                      <a:pt x="4069" y="254"/>
                    </a:cubicBezTo>
                    <a:cubicBezTo>
                      <a:pt x="3432" y="254"/>
                      <a:pt x="1660" y="0"/>
                      <a:pt x="8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6" name="Google Shape;1816;p38"/>
              <p:cNvSpPr/>
              <p:nvPr/>
            </p:nvSpPr>
            <p:spPr>
              <a:xfrm>
                <a:off x="8234144" y="3515506"/>
                <a:ext cx="393540" cy="389219"/>
              </a:xfrm>
              <a:custGeom>
                <a:avLst/>
                <a:gdLst/>
                <a:ahLst/>
                <a:cxnLst/>
                <a:rect l="l" t="t" r="r" b="b"/>
                <a:pathLst>
                  <a:path w="11657" h="11529" extrusionOk="0">
                    <a:moveTo>
                      <a:pt x="4647" y="0"/>
                    </a:moveTo>
                    <a:cubicBezTo>
                      <a:pt x="2209" y="0"/>
                      <a:pt x="0" y="8730"/>
                      <a:pt x="0" y="8730"/>
                    </a:cubicBezTo>
                    <a:lnTo>
                      <a:pt x="4608" y="11528"/>
                    </a:lnTo>
                    <a:cubicBezTo>
                      <a:pt x="4608" y="11528"/>
                      <a:pt x="11656" y="2872"/>
                      <a:pt x="5060" y="86"/>
                    </a:cubicBezTo>
                    <a:cubicBezTo>
                      <a:pt x="4922" y="28"/>
                      <a:pt x="4784" y="0"/>
                      <a:pt x="4647" y="0"/>
                    </a:cubicBezTo>
                    <a:close/>
                  </a:path>
                </a:pathLst>
              </a:custGeom>
              <a:solidFill>
                <a:srgbClr val="407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7" name="Google Shape;1817;p38"/>
              <p:cNvSpPr/>
              <p:nvPr/>
            </p:nvSpPr>
            <p:spPr>
              <a:xfrm>
                <a:off x="8234144" y="3515506"/>
                <a:ext cx="393540" cy="389219"/>
              </a:xfrm>
              <a:custGeom>
                <a:avLst/>
                <a:gdLst/>
                <a:ahLst/>
                <a:cxnLst/>
                <a:rect l="l" t="t" r="r" b="b"/>
                <a:pathLst>
                  <a:path w="11657" h="11529" extrusionOk="0">
                    <a:moveTo>
                      <a:pt x="4647" y="0"/>
                    </a:moveTo>
                    <a:cubicBezTo>
                      <a:pt x="2209" y="0"/>
                      <a:pt x="0" y="8730"/>
                      <a:pt x="0" y="8730"/>
                    </a:cubicBezTo>
                    <a:lnTo>
                      <a:pt x="4608" y="11528"/>
                    </a:lnTo>
                    <a:cubicBezTo>
                      <a:pt x="4608" y="11528"/>
                      <a:pt x="11656" y="2872"/>
                      <a:pt x="5060" y="86"/>
                    </a:cubicBezTo>
                    <a:cubicBezTo>
                      <a:pt x="4922" y="28"/>
                      <a:pt x="4784" y="0"/>
                      <a:pt x="464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8" name="Google Shape;1818;p38"/>
              <p:cNvSpPr/>
              <p:nvPr/>
            </p:nvSpPr>
            <p:spPr>
              <a:xfrm>
                <a:off x="7765054" y="3110525"/>
                <a:ext cx="256475" cy="173290"/>
              </a:xfrm>
              <a:custGeom>
                <a:avLst/>
                <a:gdLst/>
                <a:ahLst/>
                <a:cxnLst/>
                <a:rect l="l" t="t" r="r" b="b"/>
                <a:pathLst>
                  <a:path w="7597" h="5133" extrusionOk="0">
                    <a:moveTo>
                      <a:pt x="5146" y="0"/>
                    </a:moveTo>
                    <a:cubicBezTo>
                      <a:pt x="4770" y="0"/>
                      <a:pt x="4338" y="38"/>
                      <a:pt x="3846" y="128"/>
                    </a:cubicBezTo>
                    <a:cubicBezTo>
                      <a:pt x="798" y="700"/>
                      <a:pt x="0" y="4260"/>
                      <a:pt x="929" y="4998"/>
                    </a:cubicBezTo>
                    <a:cubicBezTo>
                      <a:pt x="1045" y="5092"/>
                      <a:pt x="1181" y="5132"/>
                      <a:pt x="1331" y="5132"/>
                    </a:cubicBezTo>
                    <a:cubicBezTo>
                      <a:pt x="2384" y="5132"/>
                      <a:pt x="4108" y="3117"/>
                      <a:pt x="4108" y="3117"/>
                    </a:cubicBezTo>
                    <a:lnTo>
                      <a:pt x="4108" y="3117"/>
                    </a:lnTo>
                    <a:cubicBezTo>
                      <a:pt x="4108" y="3117"/>
                      <a:pt x="3263" y="4617"/>
                      <a:pt x="2536" y="4998"/>
                    </a:cubicBezTo>
                    <a:cubicBezTo>
                      <a:pt x="2536" y="4998"/>
                      <a:pt x="2537" y="4998"/>
                      <a:pt x="2538" y="4998"/>
                    </a:cubicBezTo>
                    <a:cubicBezTo>
                      <a:pt x="2598" y="4998"/>
                      <a:pt x="5231" y="4481"/>
                      <a:pt x="7597" y="1021"/>
                    </a:cubicBezTo>
                    <a:cubicBezTo>
                      <a:pt x="7597" y="1021"/>
                      <a:pt x="7103" y="0"/>
                      <a:pt x="5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9" name="Google Shape;1819;p38"/>
              <p:cNvSpPr/>
              <p:nvPr/>
            </p:nvSpPr>
            <p:spPr>
              <a:xfrm>
                <a:off x="7849453" y="3362879"/>
                <a:ext cx="38216" cy="20121"/>
              </a:xfrm>
              <a:custGeom>
                <a:avLst/>
                <a:gdLst/>
                <a:ahLst/>
                <a:cxnLst/>
                <a:rect l="l" t="t" r="r" b="b"/>
                <a:pathLst>
                  <a:path w="1132" h="596" extrusionOk="0">
                    <a:moveTo>
                      <a:pt x="778" y="0"/>
                    </a:moveTo>
                    <a:cubicBezTo>
                      <a:pt x="663" y="0"/>
                      <a:pt x="549" y="21"/>
                      <a:pt x="441" y="71"/>
                    </a:cubicBezTo>
                    <a:cubicBezTo>
                      <a:pt x="287" y="142"/>
                      <a:pt x="167" y="249"/>
                      <a:pt x="84" y="404"/>
                    </a:cubicBezTo>
                    <a:cubicBezTo>
                      <a:pt x="13" y="499"/>
                      <a:pt x="1" y="583"/>
                      <a:pt x="25" y="595"/>
                    </a:cubicBezTo>
                    <a:cubicBezTo>
                      <a:pt x="26" y="595"/>
                      <a:pt x="27" y="595"/>
                      <a:pt x="29" y="595"/>
                    </a:cubicBezTo>
                    <a:cubicBezTo>
                      <a:pt x="91" y="595"/>
                      <a:pt x="222" y="365"/>
                      <a:pt x="513" y="238"/>
                    </a:cubicBezTo>
                    <a:cubicBezTo>
                      <a:pt x="810" y="107"/>
                      <a:pt x="1084" y="154"/>
                      <a:pt x="1108" y="107"/>
                    </a:cubicBezTo>
                    <a:cubicBezTo>
                      <a:pt x="1132" y="59"/>
                      <a:pt x="1049" y="35"/>
                      <a:pt x="929" y="11"/>
                    </a:cubicBezTo>
                    <a:cubicBezTo>
                      <a:pt x="879" y="4"/>
                      <a:pt x="829" y="0"/>
                      <a:pt x="77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0" name="Google Shape;1820;p38"/>
              <p:cNvSpPr/>
              <p:nvPr/>
            </p:nvSpPr>
            <p:spPr>
              <a:xfrm>
                <a:off x="7950360" y="3320679"/>
                <a:ext cx="37406" cy="20087"/>
              </a:xfrm>
              <a:custGeom>
                <a:avLst/>
                <a:gdLst/>
                <a:ahLst/>
                <a:cxnLst/>
                <a:rect l="l" t="t" r="r" b="b"/>
                <a:pathLst>
                  <a:path w="1108" h="595" extrusionOk="0">
                    <a:moveTo>
                      <a:pt x="766" y="0"/>
                    </a:moveTo>
                    <a:cubicBezTo>
                      <a:pt x="650" y="0"/>
                      <a:pt x="537" y="21"/>
                      <a:pt x="429" y="71"/>
                    </a:cubicBezTo>
                    <a:cubicBezTo>
                      <a:pt x="274" y="142"/>
                      <a:pt x="143" y="249"/>
                      <a:pt x="72" y="404"/>
                    </a:cubicBezTo>
                    <a:cubicBezTo>
                      <a:pt x="0" y="499"/>
                      <a:pt x="0" y="583"/>
                      <a:pt x="12" y="595"/>
                    </a:cubicBezTo>
                    <a:cubicBezTo>
                      <a:pt x="13" y="595"/>
                      <a:pt x="14" y="595"/>
                      <a:pt x="16" y="595"/>
                    </a:cubicBezTo>
                    <a:cubicBezTo>
                      <a:pt x="66" y="595"/>
                      <a:pt x="210" y="354"/>
                      <a:pt x="500" y="237"/>
                    </a:cubicBezTo>
                    <a:cubicBezTo>
                      <a:pt x="798" y="106"/>
                      <a:pt x="1072" y="154"/>
                      <a:pt x="1096" y="106"/>
                    </a:cubicBezTo>
                    <a:cubicBezTo>
                      <a:pt x="1108" y="59"/>
                      <a:pt x="1036" y="35"/>
                      <a:pt x="917" y="11"/>
                    </a:cubicBezTo>
                    <a:cubicBezTo>
                      <a:pt x="867" y="4"/>
                      <a:pt x="816" y="0"/>
                      <a:pt x="76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1" name="Google Shape;1821;p38"/>
              <p:cNvSpPr/>
              <p:nvPr/>
            </p:nvSpPr>
            <p:spPr>
              <a:xfrm>
                <a:off x="7909748" y="3335905"/>
                <a:ext cx="33389" cy="93380"/>
              </a:xfrm>
              <a:custGeom>
                <a:avLst/>
                <a:gdLst/>
                <a:ahLst/>
                <a:cxnLst/>
                <a:rect l="l" t="t" r="r" b="b"/>
                <a:pathLst>
                  <a:path w="989" h="2766" extrusionOk="0">
                    <a:moveTo>
                      <a:pt x="37" y="1"/>
                    </a:moveTo>
                    <a:cubicBezTo>
                      <a:pt x="37" y="1"/>
                      <a:pt x="37" y="1"/>
                      <a:pt x="36" y="1"/>
                    </a:cubicBezTo>
                    <a:cubicBezTo>
                      <a:pt x="1" y="1"/>
                      <a:pt x="13" y="775"/>
                      <a:pt x="60" y="1727"/>
                    </a:cubicBezTo>
                    <a:cubicBezTo>
                      <a:pt x="84" y="1965"/>
                      <a:pt x="108" y="2191"/>
                      <a:pt x="108" y="2394"/>
                    </a:cubicBezTo>
                    <a:cubicBezTo>
                      <a:pt x="96" y="2501"/>
                      <a:pt x="132" y="2620"/>
                      <a:pt x="191" y="2703"/>
                    </a:cubicBezTo>
                    <a:cubicBezTo>
                      <a:pt x="231" y="2743"/>
                      <a:pt x="278" y="2766"/>
                      <a:pt x="334" y="2766"/>
                    </a:cubicBezTo>
                    <a:cubicBezTo>
                      <a:pt x="346" y="2766"/>
                      <a:pt x="358" y="2765"/>
                      <a:pt x="370" y="2763"/>
                    </a:cubicBezTo>
                    <a:cubicBezTo>
                      <a:pt x="417" y="2751"/>
                      <a:pt x="465" y="2739"/>
                      <a:pt x="501" y="2727"/>
                    </a:cubicBezTo>
                    <a:cubicBezTo>
                      <a:pt x="679" y="2668"/>
                      <a:pt x="834" y="2596"/>
                      <a:pt x="989" y="2513"/>
                    </a:cubicBezTo>
                    <a:lnTo>
                      <a:pt x="989" y="2513"/>
                    </a:lnTo>
                    <a:cubicBezTo>
                      <a:pt x="810" y="2525"/>
                      <a:pt x="644" y="2572"/>
                      <a:pt x="477" y="2632"/>
                    </a:cubicBezTo>
                    <a:cubicBezTo>
                      <a:pt x="432" y="2651"/>
                      <a:pt x="391" y="2663"/>
                      <a:pt x="357" y="2663"/>
                    </a:cubicBezTo>
                    <a:cubicBezTo>
                      <a:pt x="327" y="2663"/>
                      <a:pt x="303" y="2654"/>
                      <a:pt x="286" y="2632"/>
                    </a:cubicBezTo>
                    <a:cubicBezTo>
                      <a:pt x="239" y="2561"/>
                      <a:pt x="227" y="2477"/>
                      <a:pt x="239" y="2394"/>
                    </a:cubicBezTo>
                    <a:cubicBezTo>
                      <a:pt x="227" y="2180"/>
                      <a:pt x="203" y="1953"/>
                      <a:pt x="203" y="1715"/>
                    </a:cubicBezTo>
                    <a:cubicBezTo>
                      <a:pt x="156" y="770"/>
                      <a:pt x="85" y="1"/>
                      <a:pt x="3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2" name="Google Shape;1822;p38"/>
              <p:cNvSpPr/>
              <p:nvPr/>
            </p:nvSpPr>
            <p:spPr>
              <a:xfrm>
                <a:off x="7954783" y="3414261"/>
                <a:ext cx="27346" cy="41153"/>
              </a:xfrm>
              <a:custGeom>
                <a:avLst/>
                <a:gdLst/>
                <a:ahLst/>
                <a:cxnLst/>
                <a:rect l="l" t="t" r="r" b="b"/>
                <a:pathLst>
                  <a:path w="810" h="1219" extrusionOk="0">
                    <a:moveTo>
                      <a:pt x="625" y="0"/>
                    </a:moveTo>
                    <a:cubicBezTo>
                      <a:pt x="623" y="0"/>
                      <a:pt x="621" y="1"/>
                      <a:pt x="619" y="1"/>
                    </a:cubicBezTo>
                    <a:cubicBezTo>
                      <a:pt x="572" y="25"/>
                      <a:pt x="703" y="347"/>
                      <a:pt x="536" y="692"/>
                    </a:cubicBezTo>
                    <a:cubicBezTo>
                      <a:pt x="357" y="1037"/>
                      <a:pt x="0" y="1156"/>
                      <a:pt x="24" y="1204"/>
                    </a:cubicBezTo>
                    <a:cubicBezTo>
                      <a:pt x="29" y="1213"/>
                      <a:pt x="44" y="1219"/>
                      <a:pt x="70" y="1219"/>
                    </a:cubicBezTo>
                    <a:cubicBezTo>
                      <a:pt x="111" y="1219"/>
                      <a:pt x="179" y="1205"/>
                      <a:pt x="274" y="1168"/>
                    </a:cubicBezTo>
                    <a:cubicBezTo>
                      <a:pt x="453" y="1097"/>
                      <a:pt x="607" y="942"/>
                      <a:pt x="703" y="763"/>
                    </a:cubicBezTo>
                    <a:cubicBezTo>
                      <a:pt x="798" y="585"/>
                      <a:pt x="810" y="382"/>
                      <a:pt x="750" y="192"/>
                    </a:cubicBezTo>
                    <a:cubicBezTo>
                      <a:pt x="706" y="70"/>
                      <a:pt x="652" y="0"/>
                      <a:pt x="62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3" name="Google Shape;1823;p38"/>
              <p:cNvSpPr/>
              <p:nvPr/>
            </p:nvSpPr>
            <p:spPr>
              <a:xfrm>
                <a:off x="7925817" y="3273112"/>
                <a:ext cx="48682" cy="20256"/>
              </a:xfrm>
              <a:custGeom>
                <a:avLst/>
                <a:gdLst/>
                <a:ahLst/>
                <a:cxnLst/>
                <a:rect l="l" t="t" r="r" b="b"/>
                <a:pathLst>
                  <a:path w="1442" h="600" extrusionOk="0">
                    <a:moveTo>
                      <a:pt x="1017" y="0"/>
                    </a:moveTo>
                    <a:cubicBezTo>
                      <a:pt x="693" y="0"/>
                      <a:pt x="381" y="121"/>
                      <a:pt x="144" y="349"/>
                    </a:cubicBezTo>
                    <a:cubicBezTo>
                      <a:pt x="37" y="456"/>
                      <a:pt x="1" y="551"/>
                      <a:pt x="37" y="587"/>
                    </a:cubicBezTo>
                    <a:cubicBezTo>
                      <a:pt x="45" y="595"/>
                      <a:pt x="58" y="599"/>
                      <a:pt x="76" y="599"/>
                    </a:cubicBezTo>
                    <a:cubicBezTo>
                      <a:pt x="178" y="599"/>
                      <a:pt x="423" y="464"/>
                      <a:pt x="739" y="372"/>
                    </a:cubicBezTo>
                    <a:cubicBezTo>
                      <a:pt x="1108" y="253"/>
                      <a:pt x="1430" y="230"/>
                      <a:pt x="1442" y="134"/>
                    </a:cubicBezTo>
                    <a:cubicBezTo>
                      <a:pt x="1442" y="99"/>
                      <a:pt x="1358" y="39"/>
                      <a:pt x="1215" y="15"/>
                    </a:cubicBezTo>
                    <a:cubicBezTo>
                      <a:pt x="1149" y="5"/>
                      <a:pt x="1083" y="0"/>
                      <a:pt x="10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4" name="Google Shape;1824;p38"/>
              <p:cNvSpPr/>
              <p:nvPr/>
            </p:nvSpPr>
            <p:spPr>
              <a:xfrm>
                <a:off x="7837401" y="3321557"/>
                <a:ext cx="35009" cy="20324"/>
              </a:xfrm>
              <a:custGeom>
                <a:avLst/>
                <a:gdLst/>
                <a:ahLst/>
                <a:cxnLst/>
                <a:rect l="l" t="t" r="r" b="b"/>
                <a:pathLst>
                  <a:path w="1037" h="602" extrusionOk="0">
                    <a:moveTo>
                      <a:pt x="734" y="0"/>
                    </a:moveTo>
                    <a:cubicBezTo>
                      <a:pt x="461" y="0"/>
                      <a:pt x="196" y="149"/>
                      <a:pt x="60" y="390"/>
                    </a:cubicBezTo>
                    <a:cubicBezTo>
                      <a:pt x="1" y="485"/>
                      <a:pt x="12" y="580"/>
                      <a:pt x="36" y="592"/>
                    </a:cubicBezTo>
                    <a:cubicBezTo>
                      <a:pt x="47" y="598"/>
                      <a:pt x="59" y="601"/>
                      <a:pt x="73" y="601"/>
                    </a:cubicBezTo>
                    <a:cubicBezTo>
                      <a:pt x="166" y="601"/>
                      <a:pt x="329" y="472"/>
                      <a:pt x="536" y="378"/>
                    </a:cubicBezTo>
                    <a:cubicBezTo>
                      <a:pt x="786" y="271"/>
                      <a:pt x="1013" y="223"/>
                      <a:pt x="1025" y="128"/>
                    </a:cubicBezTo>
                    <a:cubicBezTo>
                      <a:pt x="1036" y="80"/>
                      <a:pt x="965" y="33"/>
                      <a:pt x="846" y="9"/>
                    </a:cubicBezTo>
                    <a:cubicBezTo>
                      <a:pt x="809" y="3"/>
                      <a:pt x="771" y="0"/>
                      <a:pt x="7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5" name="Google Shape;1825;p38"/>
              <p:cNvSpPr/>
              <p:nvPr/>
            </p:nvSpPr>
            <p:spPr>
              <a:xfrm>
                <a:off x="6915324" y="4453351"/>
                <a:ext cx="281390" cy="188550"/>
              </a:xfrm>
              <a:custGeom>
                <a:avLst/>
                <a:gdLst/>
                <a:ahLst/>
                <a:cxnLst/>
                <a:rect l="l" t="t" r="r" b="b"/>
                <a:pathLst>
                  <a:path w="8335" h="5585" extrusionOk="0">
                    <a:moveTo>
                      <a:pt x="179" y="0"/>
                    </a:moveTo>
                    <a:lnTo>
                      <a:pt x="179" y="0"/>
                    </a:lnTo>
                    <a:cubicBezTo>
                      <a:pt x="167" y="119"/>
                      <a:pt x="1" y="2905"/>
                      <a:pt x="1525" y="4512"/>
                    </a:cubicBezTo>
                    <a:cubicBezTo>
                      <a:pt x="2188" y="5176"/>
                      <a:pt x="3084" y="5552"/>
                      <a:pt x="4024" y="5552"/>
                    </a:cubicBezTo>
                    <a:cubicBezTo>
                      <a:pt x="4080" y="5552"/>
                      <a:pt x="4136" y="5551"/>
                      <a:pt x="4192" y="5548"/>
                    </a:cubicBezTo>
                    <a:lnTo>
                      <a:pt x="4275" y="5584"/>
                    </a:lnTo>
                    <a:cubicBezTo>
                      <a:pt x="5501" y="5548"/>
                      <a:pt x="6454" y="5155"/>
                      <a:pt x="7097" y="4393"/>
                    </a:cubicBezTo>
                    <a:cubicBezTo>
                      <a:pt x="8335" y="2917"/>
                      <a:pt x="7990" y="631"/>
                      <a:pt x="7990" y="536"/>
                    </a:cubicBezTo>
                    <a:lnTo>
                      <a:pt x="7990" y="536"/>
                    </a:lnTo>
                    <a:lnTo>
                      <a:pt x="7656" y="583"/>
                    </a:lnTo>
                    <a:cubicBezTo>
                      <a:pt x="7656" y="619"/>
                      <a:pt x="7990" y="2822"/>
                      <a:pt x="6847" y="4191"/>
                    </a:cubicBezTo>
                    <a:cubicBezTo>
                      <a:pt x="6263" y="4858"/>
                      <a:pt x="5394" y="5215"/>
                      <a:pt x="4275" y="5239"/>
                    </a:cubicBezTo>
                    <a:cubicBezTo>
                      <a:pt x="4218" y="5242"/>
                      <a:pt x="4160" y="5243"/>
                      <a:pt x="4103" y="5243"/>
                    </a:cubicBezTo>
                    <a:cubicBezTo>
                      <a:pt x="3224" y="5243"/>
                      <a:pt x="2378" y="4900"/>
                      <a:pt x="1763" y="4274"/>
                    </a:cubicBezTo>
                    <a:cubicBezTo>
                      <a:pt x="346" y="2786"/>
                      <a:pt x="501" y="48"/>
                      <a:pt x="501" y="24"/>
                    </a:cubicBezTo>
                    <a:lnTo>
                      <a:pt x="17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6" name="Google Shape;1826;p38"/>
              <p:cNvSpPr/>
              <p:nvPr/>
            </p:nvSpPr>
            <p:spPr>
              <a:xfrm>
                <a:off x="6824882" y="4359262"/>
                <a:ext cx="101719" cy="784245"/>
              </a:xfrm>
              <a:custGeom>
                <a:avLst/>
                <a:gdLst/>
                <a:ahLst/>
                <a:cxnLst/>
                <a:rect l="l" t="t" r="r" b="b"/>
                <a:pathLst>
                  <a:path w="3013" h="23230" extrusionOk="0">
                    <a:moveTo>
                      <a:pt x="751" y="1"/>
                    </a:moveTo>
                    <a:lnTo>
                      <a:pt x="1" y="72"/>
                    </a:lnTo>
                    <a:lnTo>
                      <a:pt x="2263" y="23230"/>
                    </a:lnTo>
                    <a:lnTo>
                      <a:pt x="3013" y="23230"/>
                    </a:lnTo>
                    <a:lnTo>
                      <a:pt x="75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7" name="Google Shape;1827;p38"/>
              <p:cNvSpPr/>
              <p:nvPr/>
            </p:nvSpPr>
            <p:spPr>
              <a:xfrm>
                <a:off x="6804390" y="4018424"/>
                <a:ext cx="247224" cy="488001"/>
              </a:xfrm>
              <a:custGeom>
                <a:avLst/>
                <a:gdLst/>
                <a:ahLst/>
                <a:cxnLst/>
                <a:rect l="l" t="t" r="r" b="b"/>
                <a:pathLst>
                  <a:path w="7323" h="14455" extrusionOk="0">
                    <a:moveTo>
                      <a:pt x="5942" y="0"/>
                    </a:moveTo>
                    <a:lnTo>
                      <a:pt x="1" y="596"/>
                    </a:lnTo>
                    <a:lnTo>
                      <a:pt x="1394" y="14455"/>
                    </a:lnTo>
                    <a:lnTo>
                      <a:pt x="7323" y="13859"/>
                    </a:lnTo>
                    <a:lnTo>
                      <a:pt x="594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8" name="Google Shape;1828;p38"/>
              <p:cNvSpPr/>
              <p:nvPr/>
            </p:nvSpPr>
            <p:spPr>
              <a:xfrm>
                <a:off x="6781467" y="4011605"/>
                <a:ext cx="166065" cy="91658"/>
              </a:xfrm>
              <a:custGeom>
                <a:avLst/>
                <a:gdLst/>
                <a:ahLst/>
                <a:cxnLst/>
                <a:rect l="l" t="t" r="r" b="b"/>
                <a:pathLst>
                  <a:path w="4919" h="2715" extrusionOk="0">
                    <a:moveTo>
                      <a:pt x="4918" y="0"/>
                    </a:moveTo>
                    <a:lnTo>
                      <a:pt x="1" y="476"/>
                    </a:lnTo>
                    <a:lnTo>
                      <a:pt x="215" y="2715"/>
                    </a:lnTo>
                    <a:lnTo>
                      <a:pt x="491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9" name="Google Shape;1829;p38"/>
              <p:cNvSpPr/>
              <p:nvPr/>
            </p:nvSpPr>
            <p:spPr>
              <a:xfrm>
                <a:off x="6793553" y="4042529"/>
                <a:ext cx="197766" cy="180920"/>
              </a:xfrm>
              <a:custGeom>
                <a:avLst/>
                <a:gdLst/>
                <a:ahLst/>
                <a:cxnLst/>
                <a:rect l="l" t="t" r="r" b="b"/>
                <a:pathLst>
                  <a:path w="5858" h="5359" extrusionOk="0">
                    <a:moveTo>
                      <a:pt x="5644" y="1"/>
                    </a:moveTo>
                    <a:lnTo>
                      <a:pt x="0" y="3192"/>
                    </a:lnTo>
                    <a:lnTo>
                      <a:pt x="202" y="5359"/>
                    </a:lnTo>
                    <a:lnTo>
                      <a:pt x="5858" y="2108"/>
                    </a:lnTo>
                    <a:lnTo>
                      <a:pt x="564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0" name="Google Shape;1830;p38"/>
              <p:cNvSpPr/>
              <p:nvPr/>
            </p:nvSpPr>
            <p:spPr>
              <a:xfrm>
                <a:off x="6805200" y="4160722"/>
                <a:ext cx="197800" cy="182101"/>
              </a:xfrm>
              <a:custGeom>
                <a:avLst/>
                <a:gdLst/>
                <a:ahLst/>
                <a:cxnLst/>
                <a:rect l="l" t="t" r="r" b="b"/>
                <a:pathLst>
                  <a:path w="5859" h="5394" extrusionOk="0">
                    <a:moveTo>
                      <a:pt x="5644" y="0"/>
                    </a:moveTo>
                    <a:lnTo>
                      <a:pt x="0" y="3251"/>
                    </a:lnTo>
                    <a:lnTo>
                      <a:pt x="203" y="5394"/>
                    </a:lnTo>
                    <a:lnTo>
                      <a:pt x="5858" y="2143"/>
                    </a:lnTo>
                    <a:lnTo>
                      <a:pt x="564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1" name="Google Shape;1831;p38"/>
              <p:cNvSpPr/>
              <p:nvPr/>
            </p:nvSpPr>
            <p:spPr>
              <a:xfrm>
                <a:off x="6816847" y="4280096"/>
                <a:ext cx="197800" cy="182507"/>
              </a:xfrm>
              <a:custGeom>
                <a:avLst/>
                <a:gdLst/>
                <a:ahLst/>
                <a:cxnLst/>
                <a:rect l="l" t="t" r="r" b="b"/>
                <a:pathLst>
                  <a:path w="5859" h="5406" extrusionOk="0">
                    <a:moveTo>
                      <a:pt x="5644" y="0"/>
                    </a:moveTo>
                    <a:lnTo>
                      <a:pt x="1" y="3263"/>
                    </a:lnTo>
                    <a:lnTo>
                      <a:pt x="203" y="5406"/>
                    </a:lnTo>
                    <a:lnTo>
                      <a:pt x="5858" y="2155"/>
                    </a:lnTo>
                    <a:lnTo>
                      <a:pt x="564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2" name="Google Shape;1832;p38"/>
              <p:cNvSpPr/>
              <p:nvPr/>
            </p:nvSpPr>
            <p:spPr>
              <a:xfrm>
                <a:off x="6863064" y="4399875"/>
                <a:ext cx="163230" cy="90072"/>
              </a:xfrm>
              <a:custGeom>
                <a:avLst/>
                <a:gdLst/>
                <a:ahLst/>
                <a:cxnLst/>
                <a:rect l="l" t="t" r="r" b="b"/>
                <a:pathLst>
                  <a:path w="4835" h="2668" extrusionOk="0">
                    <a:moveTo>
                      <a:pt x="4620" y="0"/>
                    </a:moveTo>
                    <a:lnTo>
                      <a:pt x="1" y="2667"/>
                    </a:lnTo>
                    <a:lnTo>
                      <a:pt x="1" y="2667"/>
                    </a:lnTo>
                    <a:lnTo>
                      <a:pt x="4835" y="2191"/>
                    </a:lnTo>
                    <a:lnTo>
                      <a:pt x="462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3" name="Google Shape;1833;p38"/>
              <p:cNvSpPr/>
              <p:nvPr/>
            </p:nvSpPr>
            <p:spPr>
              <a:xfrm>
                <a:off x="6744500" y="3778461"/>
                <a:ext cx="277777" cy="297864"/>
              </a:xfrm>
              <a:custGeom>
                <a:avLst/>
                <a:gdLst/>
                <a:ahLst/>
                <a:cxnLst/>
                <a:rect l="l" t="t" r="r" b="b"/>
                <a:pathLst>
                  <a:path w="8228" h="8823" extrusionOk="0">
                    <a:moveTo>
                      <a:pt x="3287" y="0"/>
                    </a:moveTo>
                    <a:lnTo>
                      <a:pt x="0" y="8823"/>
                    </a:lnTo>
                    <a:lnTo>
                      <a:pt x="0" y="8823"/>
                    </a:lnTo>
                    <a:lnTo>
                      <a:pt x="8228" y="8013"/>
                    </a:lnTo>
                    <a:lnTo>
                      <a:pt x="328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4" name="Google Shape;1834;p38"/>
              <p:cNvSpPr/>
              <p:nvPr/>
            </p:nvSpPr>
            <p:spPr>
              <a:xfrm>
                <a:off x="7127165" y="4383400"/>
                <a:ext cx="112184" cy="111374"/>
              </a:xfrm>
              <a:custGeom>
                <a:avLst/>
                <a:gdLst/>
                <a:ahLst/>
                <a:cxnLst/>
                <a:rect l="l" t="t" r="r" b="b"/>
                <a:pathLst>
                  <a:path w="3323" h="3299" extrusionOk="0">
                    <a:moveTo>
                      <a:pt x="869" y="0"/>
                    </a:moveTo>
                    <a:lnTo>
                      <a:pt x="869" y="977"/>
                    </a:lnTo>
                    <a:lnTo>
                      <a:pt x="512" y="750"/>
                    </a:lnTo>
                    <a:lnTo>
                      <a:pt x="774" y="1227"/>
                    </a:lnTo>
                    <a:lnTo>
                      <a:pt x="0" y="1489"/>
                    </a:lnTo>
                    <a:lnTo>
                      <a:pt x="834" y="1941"/>
                    </a:lnTo>
                    <a:lnTo>
                      <a:pt x="417" y="2405"/>
                    </a:lnTo>
                    <a:lnTo>
                      <a:pt x="917" y="2322"/>
                    </a:lnTo>
                    <a:lnTo>
                      <a:pt x="679" y="3298"/>
                    </a:lnTo>
                    <a:lnTo>
                      <a:pt x="679" y="3298"/>
                    </a:lnTo>
                    <a:lnTo>
                      <a:pt x="1393" y="2501"/>
                    </a:lnTo>
                    <a:lnTo>
                      <a:pt x="1572" y="2894"/>
                    </a:lnTo>
                    <a:lnTo>
                      <a:pt x="1727" y="2346"/>
                    </a:lnTo>
                    <a:lnTo>
                      <a:pt x="2774" y="2929"/>
                    </a:lnTo>
                    <a:lnTo>
                      <a:pt x="2358" y="2084"/>
                    </a:lnTo>
                    <a:lnTo>
                      <a:pt x="2905" y="2001"/>
                    </a:lnTo>
                    <a:lnTo>
                      <a:pt x="2310" y="1679"/>
                    </a:lnTo>
                    <a:lnTo>
                      <a:pt x="3322" y="1155"/>
                    </a:lnTo>
                    <a:lnTo>
                      <a:pt x="2060" y="1072"/>
                    </a:lnTo>
                    <a:lnTo>
                      <a:pt x="2239" y="393"/>
                    </a:lnTo>
                    <a:lnTo>
                      <a:pt x="2239" y="393"/>
                    </a:lnTo>
                    <a:lnTo>
                      <a:pt x="1679" y="941"/>
                    </a:lnTo>
                    <a:lnTo>
                      <a:pt x="86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5" name="Google Shape;1835;p38"/>
              <p:cNvSpPr/>
              <p:nvPr/>
            </p:nvSpPr>
            <p:spPr>
              <a:xfrm>
                <a:off x="7127165" y="4383400"/>
                <a:ext cx="112184" cy="111374"/>
              </a:xfrm>
              <a:custGeom>
                <a:avLst/>
                <a:gdLst/>
                <a:ahLst/>
                <a:cxnLst/>
                <a:rect l="l" t="t" r="r" b="b"/>
                <a:pathLst>
                  <a:path w="3323" h="3299" extrusionOk="0">
                    <a:moveTo>
                      <a:pt x="869" y="0"/>
                    </a:moveTo>
                    <a:lnTo>
                      <a:pt x="869" y="977"/>
                    </a:lnTo>
                    <a:lnTo>
                      <a:pt x="512" y="750"/>
                    </a:lnTo>
                    <a:lnTo>
                      <a:pt x="774" y="1227"/>
                    </a:lnTo>
                    <a:lnTo>
                      <a:pt x="0" y="1489"/>
                    </a:lnTo>
                    <a:lnTo>
                      <a:pt x="834" y="1941"/>
                    </a:lnTo>
                    <a:lnTo>
                      <a:pt x="417" y="2405"/>
                    </a:lnTo>
                    <a:lnTo>
                      <a:pt x="917" y="2322"/>
                    </a:lnTo>
                    <a:lnTo>
                      <a:pt x="679" y="3298"/>
                    </a:lnTo>
                    <a:lnTo>
                      <a:pt x="679" y="3298"/>
                    </a:lnTo>
                    <a:lnTo>
                      <a:pt x="1393" y="2501"/>
                    </a:lnTo>
                    <a:lnTo>
                      <a:pt x="1572" y="2894"/>
                    </a:lnTo>
                    <a:lnTo>
                      <a:pt x="1727" y="2346"/>
                    </a:lnTo>
                    <a:lnTo>
                      <a:pt x="2774" y="2929"/>
                    </a:lnTo>
                    <a:lnTo>
                      <a:pt x="2358" y="2084"/>
                    </a:lnTo>
                    <a:lnTo>
                      <a:pt x="2905" y="2001"/>
                    </a:lnTo>
                    <a:lnTo>
                      <a:pt x="2310" y="1679"/>
                    </a:lnTo>
                    <a:lnTo>
                      <a:pt x="3322" y="1155"/>
                    </a:lnTo>
                    <a:lnTo>
                      <a:pt x="2060" y="1072"/>
                    </a:lnTo>
                    <a:lnTo>
                      <a:pt x="2239" y="393"/>
                    </a:lnTo>
                    <a:lnTo>
                      <a:pt x="2239" y="393"/>
                    </a:lnTo>
                    <a:lnTo>
                      <a:pt x="1679" y="941"/>
                    </a:lnTo>
                    <a:lnTo>
                      <a:pt x="86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6" name="Google Shape;1836;p38"/>
              <p:cNvSpPr/>
              <p:nvPr/>
            </p:nvSpPr>
            <p:spPr>
              <a:xfrm>
                <a:off x="7148873" y="4408720"/>
                <a:ext cx="59519" cy="53476"/>
              </a:xfrm>
              <a:custGeom>
                <a:avLst/>
                <a:gdLst/>
                <a:ahLst/>
                <a:cxnLst/>
                <a:rect l="l" t="t" r="r" b="b"/>
                <a:pathLst>
                  <a:path w="1763" h="1584" extrusionOk="0">
                    <a:moveTo>
                      <a:pt x="584" y="0"/>
                    </a:moveTo>
                    <a:lnTo>
                      <a:pt x="584" y="572"/>
                    </a:lnTo>
                    <a:lnTo>
                      <a:pt x="0" y="739"/>
                    </a:lnTo>
                    <a:lnTo>
                      <a:pt x="560" y="977"/>
                    </a:lnTo>
                    <a:lnTo>
                      <a:pt x="441" y="1584"/>
                    </a:lnTo>
                    <a:lnTo>
                      <a:pt x="441" y="1584"/>
                    </a:lnTo>
                    <a:lnTo>
                      <a:pt x="941" y="1120"/>
                    </a:lnTo>
                    <a:lnTo>
                      <a:pt x="1429" y="1477"/>
                    </a:lnTo>
                    <a:lnTo>
                      <a:pt x="1429" y="1477"/>
                    </a:lnTo>
                    <a:lnTo>
                      <a:pt x="1191" y="953"/>
                    </a:lnTo>
                    <a:lnTo>
                      <a:pt x="1762" y="679"/>
                    </a:lnTo>
                    <a:lnTo>
                      <a:pt x="1024" y="679"/>
                    </a:lnTo>
                    <a:lnTo>
                      <a:pt x="58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7" name="Google Shape;1837;p38"/>
              <p:cNvSpPr/>
              <p:nvPr/>
            </p:nvSpPr>
            <p:spPr>
              <a:xfrm>
                <a:off x="7180202" y="4356865"/>
                <a:ext cx="7697" cy="37811"/>
              </a:xfrm>
              <a:custGeom>
                <a:avLst/>
                <a:gdLst/>
                <a:ahLst/>
                <a:cxnLst/>
                <a:rect l="l" t="t" r="r" b="b"/>
                <a:pathLst>
                  <a:path w="228" h="1120" extrusionOk="0">
                    <a:moveTo>
                      <a:pt x="227" y="1"/>
                    </a:moveTo>
                    <a:lnTo>
                      <a:pt x="1" y="131"/>
                    </a:lnTo>
                    <a:lnTo>
                      <a:pt x="1" y="1120"/>
                    </a:lnTo>
                    <a:lnTo>
                      <a:pt x="22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8" name="Google Shape;1838;p38"/>
              <p:cNvSpPr/>
              <p:nvPr/>
            </p:nvSpPr>
            <p:spPr>
              <a:xfrm>
                <a:off x="7216797" y="4388633"/>
                <a:ext cx="46656" cy="20121"/>
              </a:xfrm>
              <a:custGeom>
                <a:avLst/>
                <a:gdLst/>
                <a:ahLst/>
                <a:cxnLst/>
                <a:rect l="l" t="t" r="r" b="b"/>
                <a:pathLst>
                  <a:path w="1382" h="596" extrusionOk="0">
                    <a:moveTo>
                      <a:pt x="1381" y="0"/>
                    </a:moveTo>
                    <a:lnTo>
                      <a:pt x="0" y="595"/>
                    </a:lnTo>
                    <a:lnTo>
                      <a:pt x="1322" y="333"/>
                    </a:lnTo>
                    <a:lnTo>
                      <a:pt x="138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9" name="Google Shape;1839;p38"/>
              <p:cNvSpPr/>
              <p:nvPr/>
            </p:nvSpPr>
            <p:spPr>
              <a:xfrm>
                <a:off x="7242522" y="4462162"/>
                <a:ext cx="37811" cy="14922"/>
              </a:xfrm>
              <a:custGeom>
                <a:avLst/>
                <a:gdLst/>
                <a:ahLst/>
                <a:cxnLst/>
                <a:rect l="l" t="t" r="r" b="b"/>
                <a:pathLst>
                  <a:path w="1120" h="442" extrusionOk="0">
                    <a:moveTo>
                      <a:pt x="0" y="1"/>
                    </a:moveTo>
                    <a:lnTo>
                      <a:pt x="941" y="441"/>
                    </a:lnTo>
                    <a:lnTo>
                      <a:pt x="1120" y="215"/>
                    </a:lnTo>
                    <a:lnTo>
                      <a:pt x="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0" name="Google Shape;1840;p38"/>
              <p:cNvSpPr/>
              <p:nvPr/>
            </p:nvSpPr>
            <p:spPr>
              <a:xfrm>
                <a:off x="7202720" y="4494740"/>
                <a:ext cx="20121" cy="45441"/>
              </a:xfrm>
              <a:custGeom>
                <a:avLst/>
                <a:gdLst/>
                <a:ahLst/>
                <a:cxnLst/>
                <a:rect l="l" t="t" r="r" b="b"/>
                <a:pathLst>
                  <a:path w="596" h="1346" extrusionOk="0">
                    <a:moveTo>
                      <a:pt x="1" y="0"/>
                    </a:moveTo>
                    <a:lnTo>
                      <a:pt x="417" y="1346"/>
                    </a:lnTo>
                    <a:lnTo>
                      <a:pt x="596" y="1203"/>
                    </a:lnTo>
                    <a:lnTo>
                      <a:pt x="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1" name="Google Shape;1841;p38"/>
              <p:cNvSpPr/>
              <p:nvPr/>
            </p:nvSpPr>
            <p:spPr>
              <a:xfrm>
                <a:off x="7097018" y="4485085"/>
                <a:ext cx="34604" cy="27784"/>
              </a:xfrm>
              <a:custGeom>
                <a:avLst/>
                <a:gdLst/>
                <a:ahLst/>
                <a:cxnLst/>
                <a:rect l="l" t="t" r="r" b="b"/>
                <a:pathLst>
                  <a:path w="1025" h="823" extrusionOk="0">
                    <a:moveTo>
                      <a:pt x="1024" y="1"/>
                    </a:moveTo>
                    <a:lnTo>
                      <a:pt x="0" y="608"/>
                    </a:lnTo>
                    <a:lnTo>
                      <a:pt x="179" y="822"/>
                    </a:lnTo>
                    <a:lnTo>
                      <a:pt x="102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2" name="Google Shape;1842;p38"/>
              <p:cNvSpPr/>
              <p:nvPr/>
            </p:nvSpPr>
            <p:spPr>
              <a:xfrm>
                <a:off x="7097018" y="4380565"/>
                <a:ext cx="30992" cy="28190"/>
              </a:xfrm>
              <a:custGeom>
                <a:avLst/>
                <a:gdLst/>
                <a:ahLst/>
                <a:cxnLst/>
                <a:rect l="l" t="t" r="r" b="b"/>
                <a:pathLst>
                  <a:path w="918" h="835" extrusionOk="0">
                    <a:moveTo>
                      <a:pt x="119" y="1"/>
                    </a:moveTo>
                    <a:lnTo>
                      <a:pt x="0" y="239"/>
                    </a:lnTo>
                    <a:lnTo>
                      <a:pt x="917" y="834"/>
                    </a:lnTo>
                    <a:lnTo>
                      <a:pt x="119"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3" name="Google Shape;1843;p38"/>
              <p:cNvSpPr/>
              <p:nvPr/>
            </p:nvSpPr>
            <p:spPr>
              <a:xfrm>
                <a:off x="7180202" y="4356865"/>
                <a:ext cx="7697" cy="37811"/>
              </a:xfrm>
              <a:custGeom>
                <a:avLst/>
                <a:gdLst/>
                <a:ahLst/>
                <a:cxnLst/>
                <a:rect l="l" t="t" r="r" b="b"/>
                <a:pathLst>
                  <a:path w="228" h="1120" extrusionOk="0">
                    <a:moveTo>
                      <a:pt x="227" y="1"/>
                    </a:moveTo>
                    <a:lnTo>
                      <a:pt x="1" y="131"/>
                    </a:lnTo>
                    <a:lnTo>
                      <a:pt x="1" y="1120"/>
                    </a:lnTo>
                    <a:lnTo>
                      <a:pt x="22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4" name="Google Shape;1844;p38"/>
              <p:cNvSpPr/>
              <p:nvPr/>
            </p:nvSpPr>
            <p:spPr>
              <a:xfrm>
                <a:off x="7216797" y="4388633"/>
                <a:ext cx="46656" cy="20121"/>
              </a:xfrm>
              <a:custGeom>
                <a:avLst/>
                <a:gdLst/>
                <a:ahLst/>
                <a:cxnLst/>
                <a:rect l="l" t="t" r="r" b="b"/>
                <a:pathLst>
                  <a:path w="1382" h="596" extrusionOk="0">
                    <a:moveTo>
                      <a:pt x="1381" y="0"/>
                    </a:moveTo>
                    <a:lnTo>
                      <a:pt x="0" y="595"/>
                    </a:lnTo>
                    <a:lnTo>
                      <a:pt x="1322" y="333"/>
                    </a:lnTo>
                    <a:lnTo>
                      <a:pt x="138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5" name="Google Shape;1845;p38"/>
              <p:cNvSpPr/>
              <p:nvPr/>
            </p:nvSpPr>
            <p:spPr>
              <a:xfrm>
                <a:off x="7242522" y="4462162"/>
                <a:ext cx="37811" cy="14922"/>
              </a:xfrm>
              <a:custGeom>
                <a:avLst/>
                <a:gdLst/>
                <a:ahLst/>
                <a:cxnLst/>
                <a:rect l="l" t="t" r="r" b="b"/>
                <a:pathLst>
                  <a:path w="1120" h="442" extrusionOk="0">
                    <a:moveTo>
                      <a:pt x="0" y="1"/>
                    </a:moveTo>
                    <a:lnTo>
                      <a:pt x="941" y="441"/>
                    </a:lnTo>
                    <a:lnTo>
                      <a:pt x="1120" y="215"/>
                    </a:lnTo>
                    <a:lnTo>
                      <a:pt x="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6" name="Google Shape;1846;p38"/>
              <p:cNvSpPr/>
              <p:nvPr/>
            </p:nvSpPr>
            <p:spPr>
              <a:xfrm>
                <a:off x="7202720" y="4494740"/>
                <a:ext cx="20121" cy="45441"/>
              </a:xfrm>
              <a:custGeom>
                <a:avLst/>
                <a:gdLst/>
                <a:ahLst/>
                <a:cxnLst/>
                <a:rect l="l" t="t" r="r" b="b"/>
                <a:pathLst>
                  <a:path w="596" h="1346" extrusionOk="0">
                    <a:moveTo>
                      <a:pt x="1" y="0"/>
                    </a:moveTo>
                    <a:lnTo>
                      <a:pt x="417" y="1346"/>
                    </a:lnTo>
                    <a:lnTo>
                      <a:pt x="596" y="1203"/>
                    </a:lnTo>
                    <a:lnTo>
                      <a:pt x="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7" name="Google Shape;1847;p38"/>
              <p:cNvSpPr/>
              <p:nvPr/>
            </p:nvSpPr>
            <p:spPr>
              <a:xfrm>
                <a:off x="7097018" y="4485085"/>
                <a:ext cx="34604" cy="27784"/>
              </a:xfrm>
              <a:custGeom>
                <a:avLst/>
                <a:gdLst/>
                <a:ahLst/>
                <a:cxnLst/>
                <a:rect l="l" t="t" r="r" b="b"/>
                <a:pathLst>
                  <a:path w="1025" h="823" extrusionOk="0">
                    <a:moveTo>
                      <a:pt x="1024" y="1"/>
                    </a:moveTo>
                    <a:lnTo>
                      <a:pt x="0" y="608"/>
                    </a:lnTo>
                    <a:lnTo>
                      <a:pt x="179" y="822"/>
                    </a:lnTo>
                    <a:lnTo>
                      <a:pt x="102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8" name="Google Shape;1848;p38"/>
              <p:cNvSpPr/>
              <p:nvPr/>
            </p:nvSpPr>
            <p:spPr>
              <a:xfrm>
                <a:off x="7097018" y="4380565"/>
                <a:ext cx="30992" cy="28190"/>
              </a:xfrm>
              <a:custGeom>
                <a:avLst/>
                <a:gdLst/>
                <a:ahLst/>
                <a:cxnLst/>
                <a:rect l="l" t="t" r="r" b="b"/>
                <a:pathLst>
                  <a:path w="918" h="835" extrusionOk="0">
                    <a:moveTo>
                      <a:pt x="119" y="1"/>
                    </a:moveTo>
                    <a:lnTo>
                      <a:pt x="0" y="239"/>
                    </a:lnTo>
                    <a:lnTo>
                      <a:pt x="917" y="834"/>
                    </a:lnTo>
                    <a:lnTo>
                      <a:pt x="119"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849" name="Google Shape;1849;p38"/>
          <p:cNvSpPr txBox="1">
            <a:spLocks noGrp="1"/>
          </p:cNvSpPr>
          <p:nvPr>
            <p:ph type="ctrTitle"/>
          </p:nvPr>
        </p:nvSpPr>
        <p:spPr>
          <a:xfrm>
            <a:off x="917671" y="1400530"/>
            <a:ext cx="7680217" cy="1214612"/>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US" dirty="0"/>
              <a:t>NGÀY TẾT QUÊ EM</a:t>
            </a:r>
            <a:endParaRPr dirty="0"/>
          </a:p>
        </p:txBody>
      </p:sp>
      <p:sp>
        <p:nvSpPr>
          <p:cNvPr id="1851" name="Google Shape;1851;p38"/>
          <p:cNvSpPr/>
          <p:nvPr/>
        </p:nvSpPr>
        <p:spPr>
          <a:xfrm>
            <a:off x="2585154" y="2396085"/>
            <a:ext cx="8339" cy="6155"/>
          </a:xfrm>
          <a:custGeom>
            <a:avLst/>
            <a:gdLst/>
            <a:ahLst/>
            <a:cxnLst/>
            <a:rect l="l" t="t" r="r" b="b"/>
            <a:pathLst>
              <a:path w="275" h="203" extrusionOk="0">
                <a:moveTo>
                  <a:pt x="274" y="0"/>
                </a:moveTo>
                <a:lnTo>
                  <a:pt x="274" y="0"/>
                </a:lnTo>
                <a:cubicBezTo>
                  <a:pt x="227" y="36"/>
                  <a:pt x="143" y="83"/>
                  <a:pt x="0" y="167"/>
                </a:cubicBezTo>
                <a:cubicBezTo>
                  <a:pt x="0" y="179"/>
                  <a:pt x="0" y="191"/>
                  <a:pt x="12" y="203"/>
                </a:cubicBezTo>
                <a:cubicBezTo>
                  <a:pt x="96" y="143"/>
                  <a:pt x="191" y="72"/>
                  <a:pt x="274" y="0"/>
                </a:cubicBezTo>
                <a:close/>
              </a:path>
            </a:pathLst>
          </a:custGeom>
          <a:solidFill>
            <a:srgbClr val="DE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2" name="Google Shape;1852;p38"/>
          <p:cNvSpPr/>
          <p:nvPr/>
        </p:nvSpPr>
        <p:spPr>
          <a:xfrm>
            <a:off x="2593462" y="2395721"/>
            <a:ext cx="758" cy="394"/>
          </a:xfrm>
          <a:custGeom>
            <a:avLst/>
            <a:gdLst/>
            <a:ahLst/>
            <a:cxnLst/>
            <a:rect l="l" t="t" r="r" b="b"/>
            <a:pathLst>
              <a:path w="25" h="13" extrusionOk="0">
                <a:moveTo>
                  <a:pt x="24" y="0"/>
                </a:moveTo>
                <a:cubicBezTo>
                  <a:pt x="12" y="0"/>
                  <a:pt x="0" y="12"/>
                  <a:pt x="0" y="12"/>
                </a:cubicBezTo>
                <a:lnTo>
                  <a:pt x="24" y="0"/>
                </a:lnTo>
                <a:close/>
              </a:path>
            </a:pathLst>
          </a:custGeom>
          <a:solidFill>
            <a:srgbClr val="9E44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53" name="Google Shape;1853;p38"/>
          <p:cNvGrpSpPr/>
          <p:nvPr/>
        </p:nvGrpSpPr>
        <p:grpSpPr>
          <a:xfrm>
            <a:off x="309490" y="2020072"/>
            <a:ext cx="2069701" cy="4717140"/>
            <a:chOff x="339375" y="1657200"/>
            <a:chExt cx="1686523" cy="3843824"/>
          </a:xfrm>
        </p:grpSpPr>
        <p:sp>
          <p:nvSpPr>
            <p:cNvPr id="1854" name="Google Shape;1854;p38"/>
            <p:cNvSpPr/>
            <p:nvPr/>
          </p:nvSpPr>
          <p:spPr>
            <a:xfrm>
              <a:off x="339375" y="1739650"/>
              <a:ext cx="138616" cy="371064"/>
            </a:xfrm>
            <a:custGeom>
              <a:avLst/>
              <a:gdLst/>
              <a:ahLst/>
              <a:cxnLst/>
              <a:rect l="l" t="t" r="r" b="b"/>
              <a:pathLst>
                <a:path w="3643" h="9752" extrusionOk="0">
                  <a:moveTo>
                    <a:pt x="1841" y="0"/>
                  </a:moveTo>
                  <a:cubicBezTo>
                    <a:pt x="1478" y="0"/>
                    <a:pt x="0" y="1164"/>
                    <a:pt x="106" y="1691"/>
                  </a:cubicBezTo>
                  <a:cubicBezTo>
                    <a:pt x="213" y="2215"/>
                    <a:pt x="1547" y="3906"/>
                    <a:pt x="1749" y="4025"/>
                  </a:cubicBezTo>
                  <a:lnTo>
                    <a:pt x="1785" y="9752"/>
                  </a:lnTo>
                  <a:lnTo>
                    <a:pt x="3630" y="8538"/>
                  </a:lnTo>
                  <a:lnTo>
                    <a:pt x="3154" y="3763"/>
                  </a:lnTo>
                  <a:cubicBezTo>
                    <a:pt x="3154" y="3763"/>
                    <a:pt x="3642" y="3001"/>
                    <a:pt x="3547" y="2596"/>
                  </a:cubicBezTo>
                  <a:cubicBezTo>
                    <a:pt x="3452" y="2192"/>
                    <a:pt x="2202" y="37"/>
                    <a:pt x="1856" y="1"/>
                  </a:cubicBezTo>
                  <a:cubicBezTo>
                    <a:pt x="1851" y="0"/>
                    <a:pt x="1846" y="0"/>
                    <a:pt x="18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5" name="Google Shape;1855;p38"/>
            <p:cNvSpPr/>
            <p:nvPr/>
          </p:nvSpPr>
          <p:spPr>
            <a:xfrm>
              <a:off x="360606" y="1984297"/>
              <a:ext cx="584448" cy="916054"/>
            </a:xfrm>
            <a:custGeom>
              <a:avLst/>
              <a:gdLst/>
              <a:ahLst/>
              <a:cxnLst/>
              <a:rect l="l" t="t" r="r" b="b"/>
              <a:pathLst>
                <a:path w="15360" h="24075" extrusionOk="0">
                  <a:moveTo>
                    <a:pt x="3406" y="0"/>
                  </a:moveTo>
                  <a:lnTo>
                    <a:pt x="179" y="584"/>
                  </a:lnTo>
                  <a:cubicBezTo>
                    <a:pt x="179" y="584"/>
                    <a:pt x="0" y="11823"/>
                    <a:pt x="2560" y="16026"/>
                  </a:cubicBezTo>
                  <a:cubicBezTo>
                    <a:pt x="5120" y="20229"/>
                    <a:pt x="15360" y="24075"/>
                    <a:pt x="15360" y="24075"/>
                  </a:cubicBezTo>
                  <a:lnTo>
                    <a:pt x="14121" y="17336"/>
                  </a:lnTo>
                  <a:cubicBezTo>
                    <a:pt x="14121" y="17336"/>
                    <a:pt x="7942" y="15550"/>
                    <a:pt x="6037" y="12228"/>
                  </a:cubicBezTo>
                  <a:cubicBezTo>
                    <a:pt x="4144" y="8918"/>
                    <a:pt x="3406" y="0"/>
                    <a:pt x="34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6" name="Google Shape;1856;p38"/>
            <p:cNvSpPr/>
            <p:nvPr/>
          </p:nvSpPr>
          <p:spPr>
            <a:xfrm>
              <a:off x="827644" y="2635713"/>
              <a:ext cx="57113" cy="220652"/>
            </a:xfrm>
            <a:custGeom>
              <a:avLst/>
              <a:gdLst/>
              <a:ahLst/>
              <a:cxnLst/>
              <a:rect l="l" t="t" r="r" b="b"/>
              <a:pathLst>
                <a:path w="1501" h="5799" extrusionOk="0">
                  <a:moveTo>
                    <a:pt x="1180" y="0"/>
                  </a:moveTo>
                  <a:lnTo>
                    <a:pt x="1" y="5656"/>
                  </a:lnTo>
                  <a:lnTo>
                    <a:pt x="322" y="5799"/>
                  </a:lnTo>
                  <a:lnTo>
                    <a:pt x="1501" y="107"/>
                  </a:lnTo>
                  <a:lnTo>
                    <a:pt x="118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7" name="Google Shape;1857;p38"/>
            <p:cNvSpPr/>
            <p:nvPr/>
          </p:nvSpPr>
          <p:spPr>
            <a:xfrm>
              <a:off x="703075" y="2592681"/>
              <a:ext cx="76138" cy="202540"/>
            </a:xfrm>
            <a:custGeom>
              <a:avLst/>
              <a:gdLst/>
              <a:ahLst/>
              <a:cxnLst/>
              <a:rect l="l" t="t" r="r" b="b"/>
              <a:pathLst>
                <a:path w="2001" h="5323" extrusionOk="0">
                  <a:moveTo>
                    <a:pt x="1703" y="0"/>
                  </a:moveTo>
                  <a:lnTo>
                    <a:pt x="1" y="5156"/>
                  </a:lnTo>
                  <a:lnTo>
                    <a:pt x="298" y="5322"/>
                  </a:lnTo>
                  <a:lnTo>
                    <a:pt x="2001" y="155"/>
                  </a:lnTo>
                  <a:lnTo>
                    <a:pt x="170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8" name="Google Shape;1858;p38"/>
            <p:cNvSpPr/>
            <p:nvPr/>
          </p:nvSpPr>
          <p:spPr>
            <a:xfrm>
              <a:off x="571696" y="2522445"/>
              <a:ext cx="93375" cy="191696"/>
            </a:xfrm>
            <a:custGeom>
              <a:avLst/>
              <a:gdLst/>
              <a:ahLst/>
              <a:cxnLst/>
              <a:rect l="l" t="t" r="r" b="b"/>
              <a:pathLst>
                <a:path w="2454" h="5038" extrusionOk="0">
                  <a:moveTo>
                    <a:pt x="2180" y="1"/>
                  </a:moveTo>
                  <a:lnTo>
                    <a:pt x="1" y="4847"/>
                  </a:lnTo>
                  <a:lnTo>
                    <a:pt x="275" y="5037"/>
                  </a:lnTo>
                  <a:lnTo>
                    <a:pt x="2453" y="215"/>
                  </a:lnTo>
                  <a:lnTo>
                    <a:pt x="218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9" name="Google Shape;1859;p38"/>
            <p:cNvSpPr/>
            <p:nvPr/>
          </p:nvSpPr>
          <p:spPr>
            <a:xfrm>
              <a:off x="454812" y="2455405"/>
              <a:ext cx="145465" cy="144095"/>
            </a:xfrm>
            <a:custGeom>
              <a:avLst/>
              <a:gdLst/>
              <a:ahLst/>
              <a:cxnLst/>
              <a:rect l="l" t="t" r="r" b="b"/>
              <a:pathLst>
                <a:path w="3823" h="3787" extrusionOk="0">
                  <a:moveTo>
                    <a:pt x="3632" y="1"/>
                  </a:moveTo>
                  <a:lnTo>
                    <a:pt x="1" y="3501"/>
                  </a:lnTo>
                  <a:cubicBezTo>
                    <a:pt x="37" y="3549"/>
                    <a:pt x="61" y="3608"/>
                    <a:pt x="84" y="3656"/>
                  </a:cubicBezTo>
                  <a:lnTo>
                    <a:pt x="180" y="3787"/>
                  </a:lnTo>
                  <a:lnTo>
                    <a:pt x="3823" y="286"/>
                  </a:lnTo>
                  <a:cubicBezTo>
                    <a:pt x="3751" y="179"/>
                    <a:pt x="3692" y="84"/>
                    <a:pt x="363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0" name="Google Shape;1860;p38"/>
            <p:cNvSpPr/>
            <p:nvPr/>
          </p:nvSpPr>
          <p:spPr>
            <a:xfrm>
              <a:off x="403181" y="2365270"/>
              <a:ext cx="155891" cy="82949"/>
            </a:xfrm>
            <a:custGeom>
              <a:avLst/>
              <a:gdLst/>
              <a:ahLst/>
              <a:cxnLst/>
              <a:rect l="l" t="t" r="r" b="b"/>
              <a:pathLst>
                <a:path w="4097" h="2180" extrusionOk="0">
                  <a:moveTo>
                    <a:pt x="4001" y="0"/>
                  </a:moveTo>
                  <a:lnTo>
                    <a:pt x="1" y="1858"/>
                  </a:lnTo>
                  <a:lnTo>
                    <a:pt x="72" y="2179"/>
                  </a:lnTo>
                  <a:lnTo>
                    <a:pt x="4096" y="322"/>
                  </a:lnTo>
                  <a:lnTo>
                    <a:pt x="400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1" name="Google Shape;1861;p38"/>
            <p:cNvSpPr/>
            <p:nvPr/>
          </p:nvSpPr>
          <p:spPr>
            <a:xfrm>
              <a:off x="381456" y="2262883"/>
              <a:ext cx="150868" cy="45812"/>
            </a:xfrm>
            <a:custGeom>
              <a:avLst/>
              <a:gdLst/>
              <a:ahLst/>
              <a:cxnLst/>
              <a:rect l="l" t="t" r="r" b="b"/>
              <a:pathLst>
                <a:path w="3965" h="1204" extrusionOk="0">
                  <a:moveTo>
                    <a:pt x="3894" y="0"/>
                  </a:moveTo>
                  <a:lnTo>
                    <a:pt x="0" y="870"/>
                  </a:lnTo>
                  <a:cubicBezTo>
                    <a:pt x="0" y="989"/>
                    <a:pt x="24" y="1096"/>
                    <a:pt x="36" y="1203"/>
                  </a:cubicBezTo>
                  <a:lnTo>
                    <a:pt x="3965" y="334"/>
                  </a:lnTo>
                  <a:cubicBezTo>
                    <a:pt x="3941" y="227"/>
                    <a:pt x="3917" y="108"/>
                    <a:pt x="389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2" name="Google Shape;1862;p38"/>
            <p:cNvSpPr/>
            <p:nvPr/>
          </p:nvSpPr>
          <p:spPr>
            <a:xfrm>
              <a:off x="370574" y="2147370"/>
              <a:ext cx="139567" cy="25874"/>
            </a:xfrm>
            <a:custGeom>
              <a:avLst/>
              <a:gdLst/>
              <a:ahLst/>
              <a:cxnLst/>
              <a:rect l="l" t="t" r="r" b="b"/>
              <a:pathLst>
                <a:path w="3668" h="680" extrusionOk="0">
                  <a:moveTo>
                    <a:pt x="3644" y="0"/>
                  </a:moveTo>
                  <a:lnTo>
                    <a:pt x="0" y="346"/>
                  </a:lnTo>
                  <a:lnTo>
                    <a:pt x="0" y="679"/>
                  </a:lnTo>
                  <a:lnTo>
                    <a:pt x="3668" y="322"/>
                  </a:lnTo>
                  <a:cubicBezTo>
                    <a:pt x="3668" y="215"/>
                    <a:pt x="3656" y="108"/>
                    <a:pt x="364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3" name="Google Shape;1863;p38"/>
            <p:cNvSpPr/>
            <p:nvPr/>
          </p:nvSpPr>
          <p:spPr>
            <a:xfrm>
              <a:off x="366960" y="2032313"/>
              <a:ext cx="128685" cy="19976"/>
            </a:xfrm>
            <a:custGeom>
              <a:avLst/>
              <a:gdLst/>
              <a:ahLst/>
              <a:cxnLst/>
              <a:rect l="l" t="t" r="r" b="b"/>
              <a:pathLst>
                <a:path w="3382" h="525" extrusionOk="0">
                  <a:moveTo>
                    <a:pt x="3346" y="0"/>
                  </a:moveTo>
                  <a:lnTo>
                    <a:pt x="0" y="203"/>
                  </a:lnTo>
                  <a:lnTo>
                    <a:pt x="0" y="524"/>
                  </a:lnTo>
                  <a:lnTo>
                    <a:pt x="3382" y="334"/>
                  </a:lnTo>
                  <a:cubicBezTo>
                    <a:pt x="3370" y="226"/>
                    <a:pt x="3358" y="95"/>
                    <a:pt x="334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4" name="Google Shape;1864;p38"/>
            <p:cNvSpPr/>
            <p:nvPr/>
          </p:nvSpPr>
          <p:spPr>
            <a:xfrm>
              <a:off x="819502" y="2686431"/>
              <a:ext cx="125527" cy="214336"/>
            </a:xfrm>
            <a:custGeom>
              <a:avLst/>
              <a:gdLst/>
              <a:ahLst/>
              <a:cxnLst/>
              <a:rect l="l" t="t" r="r" b="b"/>
              <a:pathLst>
                <a:path w="3299" h="5633" extrusionOk="0">
                  <a:moveTo>
                    <a:pt x="1715" y="1"/>
                  </a:moveTo>
                  <a:cubicBezTo>
                    <a:pt x="1715" y="1"/>
                    <a:pt x="1" y="1430"/>
                    <a:pt x="191" y="4311"/>
                  </a:cubicBezTo>
                  <a:cubicBezTo>
                    <a:pt x="1989" y="5132"/>
                    <a:pt x="3299" y="5632"/>
                    <a:pt x="3299" y="5632"/>
                  </a:cubicBezTo>
                  <a:lnTo>
                    <a:pt x="2644" y="2073"/>
                  </a:lnTo>
                  <a:lnTo>
                    <a:pt x="171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5" name="Google Shape;1865;p38"/>
            <p:cNvSpPr/>
            <p:nvPr/>
          </p:nvSpPr>
          <p:spPr>
            <a:xfrm>
              <a:off x="659586" y="5165740"/>
              <a:ext cx="149080" cy="252386"/>
            </a:xfrm>
            <a:custGeom>
              <a:avLst/>
              <a:gdLst/>
              <a:ahLst/>
              <a:cxnLst/>
              <a:rect l="l" t="t" r="r" b="b"/>
              <a:pathLst>
                <a:path w="3918" h="6633" extrusionOk="0">
                  <a:moveTo>
                    <a:pt x="1382" y="1"/>
                  </a:moveTo>
                  <a:lnTo>
                    <a:pt x="644" y="3311"/>
                  </a:lnTo>
                  <a:lnTo>
                    <a:pt x="1" y="6239"/>
                  </a:lnTo>
                  <a:lnTo>
                    <a:pt x="2191" y="6632"/>
                  </a:lnTo>
                  <a:lnTo>
                    <a:pt x="3096" y="3632"/>
                  </a:lnTo>
                  <a:lnTo>
                    <a:pt x="3918" y="894"/>
                  </a:lnTo>
                  <a:lnTo>
                    <a:pt x="138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6" name="Google Shape;1866;p38"/>
            <p:cNvSpPr/>
            <p:nvPr/>
          </p:nvSpPr>
          <p:spPr>
            <a:xfrm>
              <a:off x="1217712" y="5169811"/>
              <a:ext cx="111486" cy="235606"/>
            </a:xfrm>
            <a:custGeom>
              <a:avLst/>
              <a:gdLst/>
              <a:ahLst/>
              <a:cxnLst/>
              <a:rect l="l" t="t" r="r" b="b"/>
              <a:pathLst>
                <a:path w="2930" h="6192" extrusionOk="0">
                  <a:moveTo>
                    <a:pt x="274" y="1"/>
                  </a:moveTo>
                  <a:lnTo>
                    <a:pt x="131" y="3287"/>
                  </a:lnTo>
                  <a:lnTo>
                    <a:pt x="0" y="6192"/>
                  </a:lnTo>
                  <a:lnTo>
                    <a:pt x="2227" y="6192"/>
                  </a:lnTo>
                  <a:lnTo>
                    <a:pt x="2596" y="3204"/>
                  </a:lnTo>
                  <a:lnTo>
                    <a:pt x="2929" y="406"/>
                  </a:lnTo>
                  <a:lnTo>
                    <a:pt x="27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7" name="Google Shape;1867;p38"/>
            <p:cNvSpPr/>
            <p:nvPr/>
          </p:nvSpPr>
          <p:spPr>
            <a:xfrm>
              <a:off x="675909" y="3178389"/>
              <a:ext cx="1006651" cy="2054091"/>
            </a:xfrm>
            <a:custGeom>
              <a:avLst/>
              <a:gdLst/>
              <a:ahLst/>
              <a:cxnLst/>
              <a:rect l="l" t="t" r="r" b="b"/>
              <a:pathLst>
                <a:path w="26456" h="53984" extrusionOk="0">
                  <a:moveTo>
                    <a:pt x="9454" y="1"/>
                  </a:moveTo>
                  <a:cubicBezTo>
                    <a:pt x="9037" y="1977"/>
                    <a:pt x="8739" y="3978"/>
                    <a:pt x="8561" y="5990"/>
                  </a:cubicBezTo>
                  <a:lnTo>
                    <a:pt x="8085" y="9526"/>
                  </a:lnTo>
                  <a:lnTo>
                    <a:pt x="3905" y="31088"/>
                  </a:lnTo>
                  <a:lnTo>
                    <a:pt x="0" y="53210"/>
                  </a:lnTo>
                  <a:lnTo>
                    <a:pt x="3608" y="53841"/>
                  </a:lnTo>
                  <a:cubicBezTo>
                    <a:pt x="7251" y="44745"/>
                    <a:pt x="9847" y="37172"/>
                    <a:pt x="11668" y="30886"/>
                  </a:cubicBezTo>
                  <a:cubicBezTo>
                    <a:pt x="12645" y="27492"/>
                    <a:pt x="13430" y="24468"/>
                    <a:pt x="14014" y="21789"/>
                  </a:cubicBezTo>
                  <a:lnTo>
                    <a:pt x="14014" y="21789"/>
                  </a:lnTo>
                  <a:lnTo>
                    <a:pt x="13883" y="31683"/>
                  </a:lnTo>
                  <a:lnTo>
                    <a:pt x="13883" y="53984"/>
                  </a:lnTo>
                  <a:lnTo>
                    <a:pt x="17526" y="53984"/>
                  </a:lnTo>
                  <a:cubicBezTo>
                    <a:pt x="26456" y="11633"/>
                    <a:pt x="20122" y="1787"/>
                    <a:pt x="20122" y="1787"/>
                  </a:cubicBezTo>
                  <a:lnTo>
                    <a:pt x="9454" y="1"/>
                  </a:lnTo>
                  <a:close/>
                </a:path>
              </a:pathLst>
            </a:custGeom>
            <a:solidFill>
              <a:srgbClr val="407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8" name="Google Shape;1868;p38"/>
            <p:cNvSpPr/>
            <p:nvPr/>
          </p:nvSpPr>
          <p:spPr>
            <a:xfrm>
              <a:off x="675909" y="3178846"/>
              <a:ext cx="874389" cy="2053635"/>
            </a:xfrm>
            <a:custGeom>
              <a:avLst/>
              <a:gdLst/>
              <a:ahLst/>
              <a:cxnLst/>
              <a:rect l="l" t="t" r="r" b="b"/>
              <a:pathLst>
                <a:path w="22980" h="53972" extrusionOk="0">
                  <a:moveTo>
                    <a:pt x="9454" y="1"/>
                  </a:moveTo>
                  <a:cubicBezTo>
                    <a:pt x="9037" y="1977"/>
                    <a:pt x="8739" y="3978"/>
                    <a:pt x="8561" y="5990"/>
                  </a:cubicBezTo>
                  <a:lnTo>
                    <a:pt x="8418" y="7061"/>
                  </a:lnTo>
                  <a:lnTo>
                    <a:pt x="8061" y="9526"/>
                  </a:lnTo>
                  <a:lnTo>
                    <a:pt x="3894" y="31076"/>
                  </a:lnTo>
                  <a:lnTo>
                    <a:pt x="0" y="53198"/>
                  </a:lnTo>
                  <a:lnTo>
                    <a:pt x="3608" y="53829"/>
                  </a:lnTo>
                  <a:cubicBezTo>
                    <a:pt x="6942" y="45530"/>
                    <a:pt x="9394" y="38494"/>
                    <a:pt x="11192" y="32541"/>
                  </a:cubicBezTo>
                  <a:cubicBezTo>
                    <a:pt x="11359" y="31969"/>
                    <a:pt x="11537" y="31421"/>
                    <a:pt x="11692" y="30874"/>
                  </a:cubicBezTo>
                  <a:cubicBezTo>
                    <a:pt x="12585" y="27790"/>
                    <a:pt x="13180" y="25016"/>
                    <a:pt x="13883" y="22539"/>
                  </a:cubicBezTo>
                  <a:cubicBezTo>
                    <a:pt x="13919" y="22289"/>
                    <a:pt x="13966" y="22039"/>
                    <a:pt x="14050" y="21801"/>
                  </a:cubicBezTo>
                  <a:lnTo>
                    <a:pt x="14050" y="21801"/>
                  </a:lnTo>
                  <a:lnTo>
                    <a:pt x="13883" y="31671"/>
                  </a:lnTo>
                  <a:lnTo>
                    <a:pt x="13883" y="53972"/>
                  </a:lnTo>
                  <a:lnTo>
                    <a:pt x="17526" y="53972"/>
                  </a:lnTo>
                  <a:cubicBezTo>
                    <a:pt x="22979" y="28076"/>
                    <a:pt x="22741" y="14312"/>
                    <a:pt x="21729" y="7549"/>
                  </a:cubicBezTo>
                  <a:cubicBezTo>
                    <a:pt x="21086" y="3239"/>
                    <a:pt x="20122" y="1811"/>
                    <a:pt x="20122" y="1811"/>
                  </a:cubicBezTo>
                  <a:lnTo>
                    <a:pt x="945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9" name="Google Shape;1869;p38"/>
            <p:cNvSpPr/>
            <p:nvPr/>
          </p:nvSpPr>
          <p:spPr>
            <a:xfrm>
              <a:off x="664114" y="5153527"/>
              <a:ext cx="170845" cy="117346"/>
            </a:xfrm>
            <a:custGeom>
              <a:avLst/>
              <a:gdLst/>
              <a:ahLst/>
              <a:cxnLst/>
              <a:rect l="l" t="t" r="r" b="b"/>
              <a:pathLst>
                <a:path w="4490" h="3084" extrusionOk="0">
                  <a:moveTo>
                    <a:pt x="1" y="0"/>
                  </a:moveTo>
                  <a:lnTo>
                    <a:pt x="72" y="1905"/>
                  </a:lnTo>
                  <a:lnTo>
                    <a:pt x="3775" y="3084"/>
                  </a:lnTo>
                  <a:lnTo>
                    <a:pt x="4489" y="1488"/>
                  </a:lnTo>
                  <a:lnTo>
                    <a:pt x="1" y="0"/>
                  </a:lnTo>
                  <a:close/>
                </a:path>
              </a:pathLst>
            </a:custGeom>
            <a:solidFill>
              <a:srgbClr val="407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0" name="Google Shape;1870;p38"/>
            <p:cNvSpPr/>
            <p:nvPr/>
          </p:nvSpPr>
          <p:spPr>
            <a:xfrm>
              <a:off x="664114" y="5153527"/>
              <a:ext cx="170845" cy="117346"/>
            </a:xfrm>
            <a:custGeom>
              <a:avLst/>
              <a:gdLst/>
              <a:ahLst/>
              <a:cxnLst/>
              <a:rect l="l" t="t" r="r" b="b"/>
              <a:pathLst>
                <a:path w="4490" h="3084" extrusionOk="0">
                  <a:moveTo>
                    <a:pt x="1" y="0"/>
                  </a:moveTo>
                  <a:lnTo>
                    <a:pt x="72" y="1905"/>
                  </a:lnTo>
                  <a:lnTo>
                    <a:pt x="3775" y="3084"/>
                  </a:lnTo>
                  <a:lnTo>
                    <a:pt x="4489" y="1488"/>
                  </a:lnTo>
                  <a:lnTo>
                    <a:pt x="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1" name="Google Shape;1871;p38"/>
            <p:cNvSpPr/>
            <p:nvPr/>
          </p:nvSpPr>
          <p:spPr>
            <a:xfrm>
              <a:off x="1183278" y="5192031"/>
              <a:ext cx="177617" cy="90635"/>
            </a:xfrm>
            <a:custGeom>
              <a:avLst/>
              <a:gdLst/>
              <a:ahLst/>
              <a:cxnLst/>
              <a:rect l="l" t="t" r="r" b="b"/>
              <a:pathLst>
                <a:path w="4668" h="2382" extrusionOk="0">
                  <a:moveTo>
                    <a:pt x="0" y="0"/>
                  </a:moveTo>
                  <a:lnTo>
                    <a:pt x="393" y="1858"/>
                  </a:lnTo>
                  <a:lnTo>
                    <a:pt x="4251" y="2381"/>
                  </a:lnTo>
                  <a:lnTo>
                    <a:pt x="4667" y="679"/>
                  </a:lnTo>
                  <a:lnTo>
                    <a:pt x="0" y="0"/>
                  </a:lnTo>
                  <a:close/>
                </a:path>
              </a:pathLst>
            </a:custGeom>
            <a:solidFill>
              <a:srgbClr val="407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2" name="Google Shape;1872;p38"/>
            <p:cNvSpPr/>
            <p:nvPr/>
          </p:nvSpPr>
          <p:spPr>
            <a:xfrm>
              <a:off x="1183278" y="5192031"/>
              <a:ext cx="177617" cy="90635"/>
            </a:xfrm>
            <a:custGeom>
              <a:avLst/>
              <a:gdLst/>
              <a:ahLst/>
              <a:cxnLst/>
              <a:rect l="l" t="t" r="r" b="b"/>
              <a:pathLst>
                <a:path w="4668" h="2382" extrusionOk="0">
                  <a:moveTo>
                    <a:pt x="0" y="0"/>
                  </a:moveTo>
                  <a:lnTo>
                    <a:pt x="393" y="1858"/>
                  </a:lnTo>
                  <a:lnTo>
                    <a:pt x="4251" y="2381"/>
                  </a:lnTo>
                  <a:lnTo>
                    <a:pt x="4667" y="679"/>
                  </a:lnTo>
                  <a:lnTo>
                    <a:pt x="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3" name="Google Shape;1873;p38"/>
            <p:cNvSpPr/>
            <p:nvPr/>
          </p:nvSpPr>
          <p:spPr>
            <a:xfrm>
              <a:off x="1101742" y="3536267"/>
              <a:ext cx="116014" cy="880743"/>
            </a:xfrm>
            <a:custGeom>
              <a:avLst/>
              <a:gdLst/>
              <a:ahLst/>
              <a:cxnLst/>
              <a:rect l="l" t="t" r="r" b="b"/>
              <a:pathLst>
                <a:path w="3049" h="23147" extrusionOk="0">
                  <a:moveTo>
                    <a:pt x="1619" y="1"/>
                  </a:moveTo>
                  <a:lnTo>
                    <a:pt x="1619" y="1"/>
                  </a:lnTo>
                  <a:cubicBezTo>
                    <a:pt x="1536" y="203"/>
                    <a:pt x="24" y="4049"/>
                    <a:pt x="619" y="7907"/>
                  </a:cubicBezTo>
                  <a:cubicBezTo>
                    <a:pt x="750" y="12991"/>
                    <a:pt x="548" y="18086"/>
                    <a:pt x="0" y="23147"/>
                  </a:cubicBezTo>
                  <a:cubicBezTo>
                    <a:pt x="167" y="22575"/>
                    <a:pt x="345" y="22027"/>
                    <a:pt x="500" y="21480"/>
                  </a:cubicBezTo>
                  <a:cubicBezTo>
                    <a:pt x="1393" y="18396"/>
                    <a:pt x="1988" y="15634"/>
                    <a:pt x="2691" y="13145"/>
                  </a:cubicBezTo>
                  <a:lnTo>
                    <a:pt x="3048" y="8573"/>
                  </a:lnTo>
                  <a:cubicBezTo>
                    <a:pt x="3048" y="8573"/>
                    <a:pt x="762" y="3537"/>
                    <a:pt x="16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4" name="Google Shape;1874;p38"/>
            <p:cNvSpPr/>
            <p:nvPr/>
          </p:nvSpPr>
          <p:spPr>
            <a:xfrm>
              <a:off x="795494" y="2144592"/>
              <a:ext cx="379663" cy="372091"/>
            </a:xfrm>
            <a:custGeom>
              <a:avLst/>
              <a:gdLst/>
              <a:ahLst/>
              <a:cxnLst/>
              <a:rect l="l" t="t" r="r" b="b"/>
              <a:pathLst>
                <a:path w="9978" h="9779" extrusionOk="0">
                  <a:moveTo>
                    <a:pt x="5473" y="0"/>
                  </a:moveTo>
                  <a:cubicBezTo>
                    <a:pt x="5380" y="0"/>
                    <a:pt x="5286" y="5"/>
                    <a:pt x="5192" y="14"/>
                  </a:cubicBezTo>
                  <a:cubicBezTo>
                    <a:pt x="4775" y="38"/>
                    <a:pt x="4358" y="121"/>
                    <a:pt x="3953" y="240"/>
                  </a:cubicBezTo>
                  <a:cubicBezTo>
                    <a:pt x="0" y="1383"/>
                    <a:pt x="1251" y="8146"/>
                    <a:pt x="4953" y="9491"/>
                  </a:cubicBezTo>
                  <a:cubicBezTo>
                    <a:pt x="4989" y="9503"/>
                    <a:pt x="5025" y="9515"/>
                    <a:pt x="5061" y="9527"/>
                  </a:cubicBezTo>
                  <a:cubicBezTo>
                    <a:pt x="5507" y="9694"/>
                    <a:pt x="5985" y="9778"/>
                    <a:pt x="6475" y="9778"/>
                  </a:cubicBezTo>
                  <a:cubicBezTo>
                    <a:pt x="6507" y="9778"/>
                    <a:pt x="6540" y="9778"/>
                    <a:pt x="6573" y="9777"/>
                  </a:cubicBezTo>
                  <a:cubicBezTo>
                    <a:pt x="8061" y="9682"/>
                    <a:pt x="8954" y="9194"/>
                    <a:pt x="9395" y="8372"/>
                  </a:cubicBezTo>
                  <a:cubicBezTo>
                    <a:pt x="9978" y="7170"/>
                    <a:pt x="9692" y="5419"/>
                    <a:pt x="8966" y="3431"/>
                  </a:cubicBezTo>
                  <a:cubicBezTo>
                    <a:pt x="8704" y="2633"/>
                    <a:pt x="8311" y="1871"/>
                    <a:pt x="7811" y="1205"/>
                  </a:cubicBezTo>
                  <a:cubicBezTo>
                    <a:pt x="7811" y="1205"/>
                    <a:pt x="7811" y="1169"/>
                    <a:pt x="7787" y="1169"/>
                  </a:cubicBezTo>
                  <a:cubicBezTo>
                    <a:pt x="7775" y="1145"/>
                    <a:pt x="7751" y="1109"/>
                    <a:pt x="7728" y="1085"/>
                  </a:cubicBezTo>
                  <a:cubicBezTo>
                    <a:pt x="7179" y="397"/>
                    <a:pt x="6349" y="0"/>
                    <a:pt x="547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5" name="Google Shape;1875;p38"/>
            <p:cNvSpPr/>
            <p:nvPr/>
          </p:nvSpPr>
          <p:spPr>
            <a:xfrm>
              <a:off x="987804" y="2461019"/>
              <a:ext cx="163577" cy="55667"/>
            </a:xfrm>
            <a:custGeom>
              <a:avLst/>
              <a:gdLst/>
              <a:ahLst/>
              <a:cxnLst/>
              <a:rect l="l" t="t" r="r" b="b"/>
              <a:pathLst>
                <a:path w="4299" h="1463" extrusionOk="0">
                  <a:moveTo>
                    <a:pt x="4299" y="1"/>
                  </a:moveTo>
                  <a:cubicBezTo>
                    <a:pt x="3665" y="381"/>
                    <a:pt x="2944" y="578"/>
                    <a:pt x="2213" y="578"/>
                  </a:cubicBezTo>
                  <a:cubicBezTo>
                    <a:pt x="2051" y="578"/>
                    <a:pt x="1889" y="568"/>
                    <a:pt x="1727" y="549"/>
                  </a:cubicBezTo>
                  <a:cubicBezTo>
                    <a:pt x="1687" y="546"/>
                    <a:pt x="1648" y="545"/>
                    <a:pt x="1608" y="545"/>
                  </a:cubicBezTo>
                  <a:cubicBezTo>
                    <a:pt x="995" y="545"/>
                    <a:pt x="403" y="804"/>
                    <a:pt x="1" y="1263"/>
                  </a:cubicBezTo>
                  <a:cubicBezTo>
                    <a:pt x="396" y="1391"/>
                    <a:pt x="816" y="1462"/>
                    <a:pt x="1233" y="1462"/>
                  </a:cubicBezTo>
                  <a:cubicBezTo>
                    <a:pt x="1319" y="1462"/>
                    <a:pt x="1404" y="1460"/>
                    <a:pt x="1489" y="1453"/>
                  </a:cubicBezTo>
                  <a:cubicBezTo>
                    <a:pt x="2977" y="1358"/>
                    <a:pt x="3870" y="834"/>
                    <a:pt x="42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6" name="Google Shape;1876;p38"/>
            <p:cNvSpPr/>
            <p:nvPr/>
          </p:nvSpPr>
          <p:spPr>
            <a:xfrm>
              <a:off x="962182" y="2442735"/>
              <a:ext cx="193484" cy="251472"/>
            </a:xfrm>
            <a:custGeom>
              <a:avLst/>
              <a:gdLst/>
              <a:ahLst/>
              <a:cxnLst/>
              <a:rect l="l" t="t" r="r" b="b"/>
              <a:pathLst>
                <a:path w="5085" h="6609" extrusionOk="0">
                  <a:moveTo>
                    <a:pt x="3335" y="0"/>
                  </a:moveTo>
                  <a:lnTo>
                    <a:pt x="2930" y="238"/>
                  </a:lnTo>
                  <a:lnTo>
                    <a:pt x="1" y="1012"/>
                  </a:lnTo>
                  <a:cubicBezTo>
                    <a:pt x="1" y="1012"/>
                    <a:pt x="918" y="2524"/>
                    <a:pt x="1049" y="2882"/>
                  </a:cubicBezTo>
                  <a:cubicBezTo>
                    <a:pt x="1739" y="4727"/>
                    <a:pt x="918" y="5037"/>
                    <a:pt x="918" y="5037"/>
                  </a:cubicBezTo>
                  <a:cubicBezTo>
                    <a:pt x="739" y="6227"/>
                    <a:pt x="2287" y="6608"/>
                    <a:pt x="2287" y="6608"/>
                  </a:cubicBezTo>
                  <a:cubicBezTo>
                    <a:pt x="4704" y="5394"/>
                    <a:pt x="5085" y="4036"/>
                    <a:pt x="5085" y="4036"/>
                  </a:cubicBezTo>
                  <a:cubicBezTo>
                    <a:pt x="2954" y="3096"/>
                    <a:pt x="3335" y="0"/>
                    <a:pt x="33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7" name="Google Shape;1877;p38"/>
            <p:cNvSpPr/>
            <p:nvPr/>
          </p:nvSpPr>
          <p:spPr>
            <a:xfrm>
              <a:off x="761403" y="2116475"/>
              <a:ext cx="371178" cy="398574"/>
            </a:xfrm>
            <a:custGeom>
              <a:avLst/>
              <a:gdLst/>
              <a:ahLst/>
              <a:cxnLst/>
              <a:rect l="l" t="t" r="r" b="b"/>
              <a:pathLst>
                <a:path w="9755" h="10475" extrusionOk="0">
                  <a:moveTo>
                    <a:pt x="5129" y="1"/>
                  </a:moveTo>
                  <a:cubicBezTo>
                    <a:pt x="2607" y="1"/>
                    <a:pt x="0" y="1997"/>
                    <a:pt x="170" y="4956"/>
                  </a:cubicBezTo>
                  <a:cubicBezTo>
                    <a:pt x="339" y="8065"/>
                    <a:pt x="2681" y="10475"/>
                    <a:pt x="4778" y="10475"/>
                  </a:cubicBezTo>
                  <a:cubicBezTo>
                    <a:pt x="5050" y="10475"/>
                    <a:pt x="5317" y="10434"/>
                    <a:pt x="5576" y="10349"/>
                  </a:cubicBezTo>
                  <a:cubicBezTo>
                    <a:pt x="7219" y="9814"/>
                    <a:pt x="7481" y="6599"/>
                    <a:pt x="7481" y="6599"/>
                  </a:cubicBezTo>
                  <a:cubicBezTo>
                    <a:pt x="9755" y="4622"/>
                    <a:pt x="8695" y="1920"/>
                    <a:pt x="8695" y="1920"/>
                  </a:cubicBezTo>
                  <a:cubicBezTo>
                    <a:pt x="7834" y="586"/>
                    <a:pt x="6494" y="1"/>
                    <a:pt x="512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8" name="Google Shape;1878;p38"/>
            <p:cNvSpPr/>
            <p:nvPr/>
          </p:nvSpPr>
          <p:spPr>
            <a:xfrm>
              <a:off x="1013318" y="2290277"/>
              <a:ext cx="84357" cy="79829"/>
            </a:xfrm>
            <a:custGeom>
              <a:avLst/>
              <a:gdLst/>
              <a:ahLst/>
              <a:cxnLst/>
              <a:rect l="l" t="t" r="r" b="b"/>
              <a:pathLst>
                <a:path w="2217" h="2098" extrusionOk="0">
                  <a:moveTo>
                    <a:pt x="958" y="0"/>
                  </a:moveTo>
                  <a:cubicBezTo>
                    <a:pt x="849" y="0"/>
                    <a:pt x="736" y="24"/>
                    <a:pt x="622" y="78"/>
                  </a:cubicBezTo>
                  <a:cubicBezTo>
                    <a:pt x="1" y="366"/>
                    <a:pt x="79" y="2097"/>
                    <a:pt x="1727" y="2097"/>
                  </a:cubicBezTo>
                  <a:cubicBezTo>
                    <a:pt x="1785" y="2097"/>
                    <a:pt x="1845" y="2095"/>
                    <a:pt x="1907" y="2090"/>
                  </a:cubicBezTo>
                  <a:cubicBezTo>
                    <a:pt x="2169" y="2067"/>
                    <a:pt x="2217" y="1745"/>
                    <a:pt x="1955" y="840"/>
                  </a:cubicBezTo>
                  <a:cubicBezTo>
                    <a:pt x="1848" y="480"/>
                    <a:pt x="1446" y="0"/>
                    <a:pt x="95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9" name="Google Shape;1879;p38"/>
            <p:cNvSpPr/>
            <p:nvPr/>
          </p:nvSpPr>
          <p:spPr>
            <a:xfrm>
              <a:off x="392300" y="2088928"/>
              <a:ext cx="453099" cy="694527"/>
            </a:xfrm>
            <a:custGeom>
              <a:avLst/>
              <a:gdLst/>
              <a:ahLst/>
              <a:cxnLst/>
              <a:rect l="l" t="t" r="r" b="b"/>
              <a:pathLst>
                <a:path w="11908" h="18253" extrusionOk="0">
                  <a:moveTo>
                    <a:pt x="11824" y="1"/>
                  </a:moveTo>
                  <a:cubicBezTo>
                    <a:pt x="11729" y="1"/>
                    <a:pt x="8633" y="72"/>
                    <a:pt x="7180" y="4596"/>
                  </a:cubicBezTo>
                  <a:cubicBezTo>
                    <a:pt x="6704" y="6001"/>
                    <a:pt x="6573" y="7513"/>
                    <a:pt x="6787" y="8990"/>
                  </a:cubicBezTo>
                  <a:cubicBezTo>
                    <a:pt x="6930" y="10323"/>
                    <a:pt x="7014" y="11121"/>
                    <a:pt x="5311" y="12264"/>
                  </a:cubicBezTo>
                  <a:lnTo>
                    <a:pt x="4371" y="12871"/>
                  </a:lnTo>
                  <a:cubicBezTo>
                    <a:pt x="1739" y="14586"/>
                    <a:pt x="1" y="15729"/>
                    <a:pt x="656" y="18193"/>
                  </a:cubicBezTo>
                  <a:cubicBezTo>
                    <a:pt x="668" y="18229"/>
                    <a:pt x="703" y="18253"/>
                    <a:pt x="739" y="18253"/>
                  </a:cubicBezTo>
                  <a:lnTo>
                    <a:pt x="763" y="18253"/>
                  </a:lnTo>
                  <a:cubicBezTo>
                    <a:pt x="799" y="18241"/>
                    <a:pt x="822" y="18193"/>
                    <a:pt x="811" y="18157"/>
                  </a:cubicBezTo>
                  <a:cubicBezTo>
                    <a:pt x="191" y="15800"/>
                    <a:pt x="1894" y="14693"/>
                    <a:pt x="4454" y="13014"/>
                  </a:cubicBezTo>
                  <a:lnTo>
                    <a:pt x="5406" y="12407"/>
                  </a:lnTo>
                  <a:cubicBezTo>
                    <a:pt x="7180" y="11216"/>
                    <a:pt x="7097" y="10347"/>
                    <a:pt x="6954" y="9002"/>
                  </a:cubicBezTo>
                  <a:cubicBezTo>
                    <a:pt x="6740" y="7561"/>
                    <a:pt x="6871" y="6108"/>
                    <a:pt x="7335" y="4739"/>
                  </a:cubicBezTo>
                  <a:cubicBezTo>
                    <a:pt x="8737" y="381"/>
                    <a:pt x="11677" y="358"/>
                    <a:pt x="11820" y="358"/>
                  </a:cubicBezTo>
                  <a:cubicBezTo>
                    <a:pt x="11822" y="358"/>
                    <a:pt x="11823" y="358"/>
                    <a:pt x="11824" y="358"/>
                  </a:cubicBezTo>
                  <a:cubicBezTo>
                    <a:pt x="11871" y="358"/>
                    <a:pt x="11907" y="227"/>
                    <a:pt x="11907" y="179"/>
                  </a:cubicBezTo>
                  <a:cubicBezTo>
                    <a:pt x="11907" y="131"/>
                    <a:pt x="11871" y="1"/>
                    <a:pt x="1182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0" name="Google Shape;1880;p38"/>
            <p:cNvSpPr/>
            <p:nvPr/>
          </p:nvSpPr>
          <p:spPr>
            <a:xfrm>
              <a:off x="1187349" y="5389461"/>
              <a:ext cx="315358" cy="111563"/>
            </a:xfrm>
            <a:custGeom>
              <a:avLst/>
              <a:gdLst/>
              <a:ahLst/>
              <a:cxnLst/>
              <a:rect l="l" t="t" r="r" b="b"/>
              <a:pathLst>
                <a:path w="8288" h="2932" extrusionOk="0">
                  <a:moveTo>
                    <a:pt x="3309" y="0"/>
                  </a:moveTo>
                  <a:cubicBezTo>
                    <a:pt x="3294" y="0"/>
                    <a:pt x="3278" y="1"/>
                    <a:pt x="3263" y="2"/>
                  </a:cubicBezTo>
                  <a:lnTo>
                    <a:pt x="774" y="2"/>
                  </a:lnTo>
                  <a:cubicBezTo>
                    <a:pt x="667" y="2"/>
                    <a:pt x="572" y="74"/>
                    <a:pt x="548" y="181"/>
                  </a:cubicBezTo>
                  <a:lnTo>
                    <a:pt x="36" y="2491"/>
                  </a:lnTo>
                  <a:cubicBezTo>
                    <a:pt x="0" y="2693"/>
                    <a:pt x="131" y="2895"/>
                    <a:pt x="334" y="2931"/>
                  </a:cubicBezTo>
                  <a:lnTo>
                    <a:pt x="417" y="2931"/>
                  </a:lnTo>
                  <a:cubicBezTo>
                    <a:pt x="1441" y="2919"/>
                    <a:pt x="1524" y="2848"/>
                    <a:pt x="2798" y="2848"/>
                  </a:cubicBezTo>
                  <a:cubicBezTo>
                    <a:pt x="3584" y="2848"/>
                    <a:pt x="5954" y="2931"/>
                    <a:pt x="7049" y="2931"/>
                  </a:cubicBezTo>
                  <a:cubicBezTo>
                    <a:pt x="8156" y="2931"/>
                    <a:pt x="8287" y="1860"/>
                    <a:pt x="7847" y="1764"/>
                  </a:cubicBezTo>
                  <a:cubicBezTo>
                    <a:pt x="5846" y="1324"/>
                    <a:pt x="4346" y="717"/>
                    <a:pt x="3703" y="145"/>
                  </a:cubicBezTo>
                  <a:cubicBezTo>
                    <a:pt x="3585" y="49"/>
                    <a:pt x="3448" y="0"/>
                    <a:pt x="330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1" name="Google Shape;1881;p38"/>
            <p:cNvSpPr/>
            <p:nvPr/>
          </p:nvSpPr>
          <p:spPr>
            <a:xfrm>
              <a:off x="1316446" y="5381319"/>
              <a:ext cx="52585" cy="25988"/>
            </a:xfrm>
            <a:custGeom>
              <a:avLst/>
              <a:gdLst/>
              <a:ahLst/>
              <a:cxnLst/>
              <a:rect l="l" t="t" r="r" b="b"/>
              <a:pathLst>
                <a:path w="1382" h="683" extrusionOk="0">
                  <a:moveTo>
                    <a:pt x="1150" y="136"/>
                  </a:moveTo>
                  <a:cubicBezTo>
                    <a:pt x="1164" y="136"/>
                    <a:pt x="1179" y="139"/>
                    <a:pt x="1191" y="145"/>
                  </a:cubicBezTo>
                  <a:cubicBezTo>
                    <a:pt x="1203" y="145"/>
                    <a:pt x="1227" y="169"/>
                    <a:pt x="1227" y="216"/>
                  </a:cubicBezTo>
                  <a:cubicBezTo>
                    <a:pt x="1239" y="300"/>
                    <a:pt x="1203" y="383"/>
                    <a:pt x="1144" y="431"/>
                  </a:cubicBezTo>
                  <a:cubicBezTo>
                    <a:pt x="980" y="506"/>
                    <a:pt x="800" y="546"/>
                    <a:pt x="620" y="546"/>
                  </a:cubicBezTo>
                  <a:cubicBezTo>
                    <a:pt x="491" y="546"/>
                    <a:pt x="362" y="525"/>
                    <a:pt x="238" y="482"/>
                  </a:cubicBezTo>
                  <a:lnTo>
                    <a:pt x="238" y="482"/>
                  </a:lnTo>
                  <a:cubicBezTo>
                    <a:pt x="498" y="308"/>
                    <a:pt x="803" y="192"/>
                    <a:pt x="1108" y="145"/>
                  </a:cubicBezTo>
                  <a:cubicBezTo>
                    <a:pt x="1120" y="139"/>
                    <a:pt x="1135" y="136"/>
                    <a:pt x="1150" y="136"/>
                  </a:cubicBezTo>
                  <a:close/>
                  <a:moveTo>
                    <a:pt x="1124" y="1"/>
                  </a:moveTo>
                  <a:cubicBezTo>
                    <a:pt x="771" y="1"/>
                    <a:pt x="108" y="402"/>
                    <a:pt x="24" y="454"/>
                  </a:cubicBezTo>
                  <a:cubicBezTo>
                    <a:pt x="13" y="466"/>
                    <a:pt x="1" y="490"/>
                    <a:pt x="1" y="514"/>
                  </a:cubicBezTo>
                  <a:cubicBezTo>
                    <a:pt x="1" y="538"/>
                    <a:pt x="24" y="562"/>
                    <a:pt x="48" y="573"/>
                  </a:cubicBezTo>
                  <a:cubicBezTo>
                    <a:pt x="263" y="633"/>
                    <a:pt x="501" y="669"/>
                    <a:pt x="727" y="681"/>
                  </a:cubicBezTo>
                  <a:cubicBezTo>
                    <a:pt x="745" y="682"/>
                    <a:pt x="763" y="682"/>
                    <a:pt x="781" y="682"/>
                  </a:cubicBezTo>
                  <a:cubicBezTo>
                    <a:pt x="939" y="682"/>
                    <a:pt x="1088" y="635"/>
                    <a:pt x="1227" y="550"/>
                  </a:cubicBezTo>
                  <a:cubicBezTo>
                    <a:pt x="1334" y="466"/>
                    <a:pt x="1382" y="335"/>
                    <a:pt x="1346" y="204"/>
                  </a:cubicBezTo>
                  <a:cubicBezTo>
                    <a:pt x="1358" y="133"/>
                    <a:pt x="1310" y="61"/>
                    <a:pt x="1251" y="26"/>
                  </a:cubicBezTo>
                  <a:cubicBezTo>
                    <a:pt x="1216" y="8"/>
                    <a:pt x="1173" y="1"/>
                    <a:pt x="112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2" name="Google Shape;1882;p38"/>
            <p:cNvSpPr/>
            <p:nvPr/>
          </p:nvSpPr>
          <p:spPr>
            <a:xfrm>
              <a:off x="1316446" y="5359099"/>
              <a:ext cx="33560" cy="44518"/>
            </a:xfrm>
            <a:custGeom>
              <a:avLst/>
              <a:gdLst/>
              <a:ahLst/>
              <a:cxnLst/>
              <a:rect l="l" t="t" r="r" b="b"/>
              <a:pathLst>
                <a:path w="882" h="1170" extrusionOk="0">
                  <a:moveTo>
                    <a:pt x="620" y="122"/>
                  </a:moveTo>
                  <a:cubicBezTo>
                    <a:pt x="703" y="122"/>
                    <a:pt x="703" y="157"/>
                    <a:pt x="703" y="181"/>
                  </a:cubicBezTo>
                  <a:cubicBezTo>
                    <a:pt x="739" y="348"/>
                    <a:pt x="405" y="776"/>
                    <a:pt x="144" y="979"/>
                  </a:cubicBezTo>
                  <a:cubicBezTo>
                    <a:pt x="155" y="681"/>
                    <a:pt x="263" y="395"/>
                    <a:pt x="441" y="169"/>
                  </a:cubicBezTo>
                  <a:cubicBezTo>
                    <a:pt x="489" y="134"/>
                    <a:pt x="536" y="122"/>
                    <a:pt x="584" y="122"/>
                  </a:cubicBezTo>
                  <a:close/>
                  <a:moveTo>
                    <a:pt x="583" y="0"/>
                  </a:moveTo>
                  <a:cubicBezTo>
                    <a:pt x="503" y="0"/>
                    <a:pt x="432" y="34"/>
                    <a:pt x="370" y="86"/>
                  </a:cubicBezTo>
                  <a:cubicBezTo>
                    <a:pt x="60" y="336"/>
                    <a:pt x="1" y="1074"/>
                    <a:pt x="1" y="1110"/>
                  </a:cubicBezTo>
                  <a:cubicBezTo>
                    <a:pt x="1" y="1134"/>
                    <a:pt x="13" y="1157"/>
                    <a:pt x="24" y="1169"/>
                  </a:cubicBezTo>
                  <a:cubicBezTo>
                    <a:pt x="36" y="1169"/>
                    <a:pt x="48" y="1169"/>
                    <a:pt x="60" y="1157"/>
                  </a:cubicBezTo>
                  <a:lnTo>
                    <a:pt x="96" y="1157"/>
                  </a:lnTo>
                  <a:cubicBezTo>
                    <a:pt x="358" y="1015"/>
                    <a:pt x="882" y="443"/>
                    <a:pt x="822" y="169"/>
                  </a:cubicBezTo>
                  <a:cubicBezTo>
                    <a:pt x="810" y="74"/>
                    <a:pt x="715" y="3"/>
                    <a:pt x="620" y="3"/>
                  </a:cubicBezTo>
                  <a:cubicBezTo>
                    <a:pt x="607" y="1"/>
                    <a:pt x="595" y="0"/>
                    <a:pt x="58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3" name="Google Shape;1883;p38"/>
            <p:cNvSpPr/>
            <p:nvPr/>
          </p:nvSpPr>
          <p:spPr>
            <a:xfrm>
              <a:off x="621995" y="5389461"/>
              <a:ext cx="315358" cy="111563"/>
            </a:xfrm>
            <a:custGeom>
              <a:avLst/>
              <a:gdLst/>
              <a:ahLst/>
              <a:cxnLst/>
              <a:rect l="l" t="t" r="r" b="b"/>
              <a:pathLst>
                <a:path w="8288" h="2932" extrusionOk="0">
                  <a:moveTo>
                    <a:pt x="3309" y="0"/>
                  </a:moveTo>
                  <a:cubicBezTo>
                    <a:pt x="3294" y="0"/>
                    <a:pt x="3278" y="1"/>
                    <a:pt x="3263" y="2"/>
                  </a:cubicBezTo>
                  <a:lnTo>
                    <a:pt x="786" y="2"/>
                  </a:lnTo>
                  <a:cubicBezTo>
                    <a:pt x="779" y="2"/>
                    <a:pt x="773" y="1"/>
                    <a:pt x="766" y="1"/>
                  </a:cubicBezTo>
                  <a:cubicBezTo>
                    <a:pt x="667" y="1"/>
                    <a:pt x="582" y="81"/>
                    <a:pt x="560" y="181"/>
                  </a:cubicBezTo>
                  <a:lnTo>
                    <a:pt x="36" y="2491"/>
                  </a:lnTo>
                  <a:cubicBezTo>
                    <a:pt x="0" y="2693"/>
                    <a:pt x="131" y="2895"/>
                    <a:pt x="334" y="2931"/>
                  </a:cubicBezTo>
                  <a:lnTo>
                    <a:pt x="417" y="2931"/>
                  </a:lnTo>
                  <a:cubicBezTo>
                    <a:pt x="1441" y="2919"/>
                    <a:pt x="1524" y="2848"/>
                    <a:pt x="2798" y="2848"/>
                  </a:cubicBezTo>
                  <a:cubicBezTo>
                    <a:pt x="3584" y="2848"/>
                    <a:pt x="5954" y="2931"/>
                    <a:pt x="7061" y="2931"/>
                  </a:cubicBezTo>
                  <a:cubicBezTo>
                    <a:pt x="8168" y="2931"/>
                    <a:pt x="8287" y="1860"/>
                    <a:pt x="7835" y="1764"/>
                  </a:cubicBezTo>
                  <a:cubicBezTo>
                    <a:pt x="5834" y="1324"/>
                    <a:pt x="4334" y="717"/>
                    <a:pt x="3691" y="145"/>
                  </a:cubicBezTo>
                  <a:cubicBezTo>
                    <a:pt x="3584" y="49"/>
                    <a:pt x="3448" y="0"/>
                    <a:pt x="330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4" name="Google Shape;1884;p38"/>
            <p:cNvSpPr/>
            <p:nvPr/>
          </p:nvSpPr>
          <p:spPr>
            <a:xfrm>
              <a:off x="751092" y="5381319"/>
              <a:ext cx="52585" cy="25988"/>
            </a:xfrm>
            <a:custGeom>
              <a:avLst/>
              <a:gdLst/>
              <a:ahLst/>
              <a:cxnLst/>
              <a:rect l="l" t="t" r="r" b="b"/>
              <a:pathLst>
                <a:path w="1382" h="683" extrusionOk="0">
                  <a:moveTo>
                    <a:pt x="1156" y="136"/>
                  </a:moveTo>
                  <a:cubicBezTo>
                    <a:pt x="1167" y="136"/>
                    <a:pt x="1179" y="139"/>
                    <a:pt x="1191" y="145"/>
                  </a:cubicBezTo>
                  <a:cubicBezTo>
                    <a:pt x="1215" y="145"/>
                    <a:pt x="1227" y="169"/>
                    <a:pt x="1227" y="216"/>
                  </a:cubicBezTo>
                  <a:cubicBezTo>
                    <a:pt x="1251" y="300"/>
                    <a:pt x="1215" y="383"/>
                    <a:pt x="1156" y="431"/>
                  </a:cubicBezTo>
                  <a:cubicBezTo>
                    <a:pt x="985" y="506"/>
                    <a:pt x="806" y="546"/>
                    <a:pt x="626" y="546"/>
                  </a:cubicBezTo>
                  <a:cubicBezTo>
                    <a:pt x="497" y="546"/>
                    <a:pt x="367" y="525"/>
                    <a:pt x="239" y="482"/>
                  </a:cubicBezTo>
                  <a:lnTo>
                    <a:pt x="239" y="482"/>
                  </a:lnTo>
                  <a:cubicBezTo>
                    <a:pt x="509" y="308"/>
                    <a:pt x="803" y="192"/>
                    <a:pt x="1120" y="145"/>
                  </a:cubicBezTo>
                  <a:cubicBezTo>
                    <a:pt x="1132" y="139"/>
                    <a:pt x="1144" y="136"/>
                    <a:pt x="1156" y="136"/>
                  </a:cubicBezTo>
                  <a:close/>
                  <a:moveTo>
                    <a:pt x="1125" y="1"/>
                  </a:moveTo>
                  <a:cubicBezTo>
                    <a:pt x="773" y="1"/>
                    <a:pt x="120" y="402"/>
                    <a:pt x="36" y="454"/>
                  </a:cubicBezTo>
                  <a:cubicBezTo>
                    <a:pt x="13" y="466"/>
                    <a:pt x="1" y="490"/>
                    <a:pt x="1" y="514"/>
                  </a:cubicBezTo>
                  <a:cubicBezTo>
                    <a:pt x="13" y="538"/>
                    <a:pt x="24" y="562"/>
                    <a:pt x="48" y="573"/>
                  </a:cubicBezTo>
                  <a:cubicBezTo>
                    <a:pt x="275" y="633"/>
                    <a:pt x="501" y="669"/>
                    <a:pt x="727" y="681"/>
                  </a:cubicBezTo>
                  <a:cubicBezTo>
                    <a:pt x="745" y="682"/>
                    <a:pt x="763" y="682"/>
                    <a:pt x="781" y="682"/>
                  </a:cubicBezTo>
                  <a:cubicBezTo>
                    <a:pt x="941" y="682"/>
                    <a:pt x="1099" y="635"/>
                    <a:pt x="1227" y="550"/>
                  </a:cubicBezTo>
                  <a:cubicBezTo>
                    <a:pt x="1334" y="466"/>
                    <a:pt x="1382" y="335"/>
                    <a:pt x="1358" y="204"/>
                  </a:cubicBezTo>
                  <a:cubicBezTo>
                    <a:pt x="1358" y="121"/>
                    <a:pt x="1322" y="61"/>
                    <a:pt x="1251" y="26"/>
                  </a:cubicBezTo>
                  <a:cubicBezTo>
                    <a:pt x="1216" y="8"/>
                    <a:pt x="1173" y="1"/>
                    <a:pt x="11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5" name="Google Shape;1885;p38"/>
            <p:cNvSpPr/>
            <p:nvPr/>
          </p:nvSpPr>
          <p:spPr>
            <a:xfrm>
              <a:off x="751092" y="5359099"/>
              <a:ext cx="33103" cy="44518"/>
            </a:xfrm>
            <a:custGeom>
              <a:avLst/>
              <a:gdLst/>
              <a:ahLst/>
              <a:cxnLst/>
              <a:rect l="l" t="t" r="r" b="b"/>
              <a:pathLst>
                <a:path w="870" h="1170" extrusionOk="0">
                  <a:moveTo>
                    <a:pt x="620" y="110"/>
                  </a:moveTo>
                  <a:cubicBezTo>
                    <a:pt x="703" y="110"/>
                    <a:pt x="703" y="157"/>
                    <a:pt x="703" y="169"/>
                  </a:cubicBezTo>
                  <a:cubicBezTo>
                    <a:pt x="739" y="336"/>
                    <a:pt x="405" y="776"/>
                    <a:pt x="144" y="967"/>
                  </a:cubicBezTo>
                  <a:cubicBezTo>
                    <a:pt x="155" y="669"/>
                    <a:pt x="263" y="395"/>
                    <a:pt x="453" y="157"/>
                  </a:cubicBezTo>
                  <a:lnTo>
                    <a:pt x="453" y="169"/>
                  </a:lnTo>
                  <a:cubicBezTo>
                    <a:pt x="489" y="134"/>
                    <a:pt x="536" y="110"/>
                    <a:pt x="584" y="110"/>
                  </a:cubicBezTo>
                  <a:close/>
                  <a:moveTo>
                    <a:pt x="583" y="0"/>
                  </a:moveTo>
                  <a:cubicBezTo>
                    <a:pt x="500" y="0"/>
                    <a:pt x="420" y="34"/>
                    <a:pt x="358" y="86"/>
                  </a:cubicBezTo>
                  <a:cubicBezTo>
                    <a:pt x="72" y="336"/>
                    <a:pt x="1" y="1074"/>
                    <a:pt x="1" y="1110"/>
                  </a:cubicBezTo>
                  <a:cubicBezTo>
                    <a:pt x="1" y="1134"/>
                    <a:pt x="13" y="1157"/>
                    <a:pt x="36" y="1169"/>
                  </a:cubicBezTo>
                  <a:cubicBezTo>
                    <a:pt x="36" y="1169"/>
                    <a:pt x="48" y="1169"/>
                    <a:pt x="48" y="1157"/>
                  </a:cubicBezTo>
                  <a:lnTo>
                    <a:pt x="84" y="1157"/>
                  </a:lnTo>
                  <a:cubicBezTo>
                    <a:pt x="346" y="1015"/>
                    <a:pt x="870" y="443"/>
                    <a:pt x="810" y="169"/>
                  </a:cubicBezTo>
                  <a:cubicBezTo>
                    <a:pt x="798" y="74"/>
                    <a:pt x="715" y="3"/>
                    <a:pt x="620" y="3"/>
                  </a:cubicBezTo>
                  <a:cubicBezTo>
                    <a:pt x="607" y="1"/>
                    <a:pt x="595" y="0"/>
                    <a:pt x="58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6" name="Google Shape;1886;p38"/>
            <p:cNvSpPr/>
            <p:nvPr/>
          </p:nvSpPr>
          <p:spPr>
            <a:xfrm>
              <a:off x="829927" y="2522902"/>
              <a:ext cx="651036" cy="884358"/>
            </a:xfrm>
            <a:custGeom>
              <a:avLst/>
              <a:gdLst/>
              <a:ahLst/>
              <a:cxnLst/>
              <a:rect l="l" t="t" r="r" b="b"/>
              <a:pathLst>
                <a:path w="17110" h="23242" extrusionOk="0">
                  <a:moveTo>
                    <a:pt x="13300" y="1"/>
                  </a:moveTo>
                  <a:cubicBezTo>
                    <a:pt x="13300" y="1"/>
                    <a:pt x="5191" y="2834"/>
                    <a:pt x="0" y="3453"/>
                  </a:cubicBezTo>
                  <a:cubicBezTo>
                    <a:pt x="346" y="4120"/>
                    <a:pt x="4763" y="15776"/>
                    <a:pt x="4513" y="23242"/>
                  </a:cubicBezTo>
                  <a:lnTo>
                    <a:pt x="17110" y="21896"/>
                  </a:lnTo>
                  <a:cubicBezTo>
                    <a:pt x="16431" y="14872"/>
                    <a:pt x="13300" y="1"/>
                    <a:pt x="1330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7" name="Google Shape;1887;p38"/>
            <p:cNvSpPr/>
            <p:nvPr/>
          </p:nvSpPr>
          <p:spPr>
            <a:xfrm>
              <a:off x="867975" y="2651579"/>
              <a:ext cx="496553" cy="114645"/>
            </a:xfrm>
            <a:custGeom>
              <a:avLst/>
              <a:gdLst/>
              <a:ahLst/>
              <a:cxnLst/>
              <a:rect l="l" t="t" r="r" b="b"/>
              <a:pathLst>
                <a:path w="13050" h="3013" extrusionOk="0">
                  <a:moveTo>
                    <a:pt x="12990" y="0"/>
                  </a:moveTo>
                  <a:cubicBezTo>
                    <a:pt x="9014" y="833"/>
                    <a:pt x="4084" y="1881"/>
                    <a:pt x="0" y="2727"/>
                  </a:cubicBezTo>
                  <a:cubicBezTo>
                    <a:pt x="36" y="2822"/>
                    <a:pt x="72" y="2917"/>
                    <a:pt x="96" y="3012"/>
                  </a:cubicBezTo>
                  <a:cubicBezTo>
                    <a:pt x="4251" y="2167"/>
                    <a:pt x="9204" y="1131"/>
                    <a:pt x="13050" y="310"/>
                  </a:cubicBezTo>
                  <a:lnTo>
                    <a:pt x="1299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8" name="Google Shape;1888;p38"/>
            <p:cNvSpPr/>
            <p:nvPr/>
          </p:nvSpPr>
          <p:spPr>
            <a:xfrm>
              <a:off x="910094" y="2783377"/>
              <a:ext cx="480724" cy="114226"/>
            </a:xfrm>
            <a:custGeom>
              <a:avLst/>
              <a:gdLst/>
              <a:ahLst/>
              <a:cxnLst/>
              <a:rect l="l" t="t" r="r" b="b"/>
              <a:pathLst>
                <a:path w="12634" h="3002" extrusionOk="0">
                  <a:moveTo>
                    <a:pt x="12562" y="1"/>
                  </a:moveTo>
                  <a:lnTo>
                    <a:pt x="1" y="2680"/>
                  </a:lnTo>
                  <a:lnTo>
                    <a:pt x="96" y="3001"/>
                  </a:lnTo>
                  <a:lnTo>
                    <a:pt x="12633" y="334"/>
                  </a:lnTo>
                  <a:lnTo>
                    <a:pt x="1256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9" name="Google Shape;1889;p38"/>
            <p:cNvSpPr/>
            <p:nvPr/>
          </p:nvSpPr>
          <p:spPr>
            <a:xfrm>
              <a:off x="947267" y="2937851"/>
              <a:ext cx="472543" cy="92005"/>
            </a:xfrm>
            <a:custGeom>
              <a:avLst/>
              <a:gdLst/>
              <a:ahLst/>
              <a:cxnLst/>
              <a:rect l="l" t="t" r="r" b="b"/>
              <a:pathLst>
                <a:path w="12419" h="2418" extrusionOk="0">
                  <a:moveTo>
                    <a:pt x="12359" y="1"/>
                  </a:moveTo>
                  <a:lnTo>
                    <a:pt x="0" y="2096"/>
                  </a:lnTo>
                  <a:cubicBezTo>
                    <a:pt x="24" y="2203"/>
                    <a:pt x="60" y="2311"/>
                    <a:pt x="83" y="2418"/>
                  </a:cubicBezTo>
                  <a:lnTo>
                    <a:pt x="12418" y="310"/>
                  </a:lnTo>
                  <a:cubicBezTo>
                    <a:pt x="12383" y="215"/>
                    <a:pt x="12359" y="108"/>
                    <a:pt x="1235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0" name="Google Shape;1890;p38"/>
            <p:cNvSpPr/>
            <p:nvPr/>
          </p:nvSpPr>
          <p:spPr>
            <a:xfrm>
              <a:off x="976678" y="3088254"/>
              <a:ext cx="468053" cy="80247"/>
            </a:xfrm>
            <a:custGeom>
              <a:avLst/>
              <a:gdLst/>
              <a:ahLst/>
              <a:cxnLst/>
              <a:rect l="l" t="t" r="r" b="b"/>
              <a:pathLst>
                <a:path w="12301" h="2109" extrusionOk="0">
                  <a:moveTo>
                    <a:pt x="12253" y="1"/>
                  </a:moveTo>
                  <a:lnTo>
                    <a:pt x="1" y="1787"/>
                  </a:lnTo>
                  <a:cubicBezTo>
                    <a:pt x="13" y="1894"/>
                    <a:pt x="37" y="2001"/>
                    <a:pt x="61" y="2108"/>
                  </a:cubicBezTo>
                  <a:lnTo>
                    <a:pt x="12300" y="322"/>
                  </a:lnTo>
                  <a:lnTo>
                    <a:pt x="1225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1" name="Google Shape;1891;p38"/>
            <p:cNvSpPr/>
            <p:nvPr/>
          </p:nvSpPr>
          <p:spPr>
            <a:xfrm>
              <a:off x="999811" y="3283059"/>
              <a:ext cx="473456" cy="50759"/>
            </a:xfrm>
            <a:custGeom>
              <a:avLst/>
              <a:gdLst/>
              <a:ahLst/>
              <a:cxnLst/>
              <a:rect l="l" t="t" r="r" b="b"/>
              <a:pathLst>
                <a:path w="12443" h="1334" extrusionOk="0">
                  <a:moveTo>
                    <a:pt x="12418" y="0"/>
                  </a:moveTo>
                  <a:lnTo>
                    <a:pt x="0" y="1000"/>
                  </a:lnTo>
                  <a:lnTo>
                    <a:pt x="0" y="1334"/>
                  </a:lnTo>
                  <a:lnTo>
                    <a:pt x="12442" y="322"/>
                  </a:lnTo>
                  <a:lnTo>
                    <a:pt x="1241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2" name="Google Shape;1892;p38"/>
            <p:cNvSpPr/>
            <p:nvPr/>
          </p:nvSpPr>
          <p:spPr>
            <a:xfrm>
              <a:off x="977591" y="2576663"/>
              <a:ext cx="187586" cy="53346"/>
            </a:xfrm>
            <a:custGeom>
              <a:avLst/>
              <a:gdLst/>
              <a:ahLst/>
              <a:cxnLst/>
              <a:rect l="l" t="t" r="r" b="b"/>
              <a:pathLst>
                <a:path w="4930" h="1402" extrusionOk="0">
                  <a:moveTo>
                    <a:pt x="4386" y="0"/>
                  </a:moveTo>
                  <a:cubicBezTo>
                    <a:pt x="3376" y="0"/>
                    <a:pt x="1206" y="147"/>
                    <a:pt x="1" y="1326"/>
                  </a:cubicBezTo>
                  <a:cubicBezTo>
                    <a:pt x="1" y="1326"/>
                    <a:pt x="383" y="1401"/>
                    <a:pt x="973" y="1401"/>
                  </a:cubicBezTo>
                  <a:cubicBezTo>
                    <a:pt x="1974" y="1401"/>
                    <a:pt x="3574" y="1185"/>
                    <a:pt x="4930" y="16"/>
                  </a:cubicBezTo>
                  <a:cubicBezTo>
                    <a:pt x="4930" y="16"/>
                    <a:pt x="4722" y="0"/>
                    <a:pt x="4386" y="0"/>
                  </a:cubicBezTo>
                  <a:close/>
                </a:path>
              </a:pathLst>
            </a:custGeom>
            <a:solidFill>
              <a:srgbClr val="407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3" name="Google Shape;1893;p38"/>
            <p:cNvSpPr/>
            <p:nvPr/>
          </p:nvSpPr>
          <p:spPr>
            <a:xfrm>
              <a:off x="977591" y="2576663"/>
              <a:ext cx="187586" cy="53346"/>
            </a:xfrm>
            <a:custGeom>
              <a:avLst/>
              <a:gdLst/>
              <a:ahLst/>
              <a:cxnLst/>
              <a:rect l="l" t="t" r="r" b="b"/>
              <a:pathLst>
                <a:path w="4930" h="1402" extrusionOk="0">
                  <a:moveTo>
                    <a:pt x="4386" y="0"/>
                  </a:moveTo>
                  <a:cubicBezTo>
                    <a:pt x="3376" y="0"/>
                    <a:pt x="1206" y="147"/>
                    <a:pt x="1" y="1326"/>
                  </a:cubicBezTo>
                  <a:cubicBezTo>
                    <a:pt x="1" y="1326"/>
                    <a:pt x="383" y="1401"/>
                    <a:pt x="973" y="1401"/>
                  </a:cubicBezTo>
                  <a:cubicBezTo>
                    <a:pt x="1974" y="1401"/>
                    <a:pt x="3574" y="1185"/>
                    <a:pt x="4930" y="16"/>
                  </a:cubicBezTo>
                  <a:cubicBezTo>
                    <a:pt x="4930" y="16"/>
                    <a:pt x="4722" y="0"/>
                    <a:pt x="438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4" name="Google Shape;1894;p38"/>
            <p:cNvSpPr/>
            <p:nvPr/>
          </p:nvSpPr>
          <p:spPr>
            <a:xfrm>
              <a:off x="474293" y="2067165"/>
              <a:ext cx="657390" cy="869519"/>
            </a:xfrm>
            <a:custGeom>
              <a:avLst/>
              <a:gdLst/>
              <a:ahLst/>
              <a:cxnLst/>
              <a:rect l="l" t="t" r="r" b="b"/>
              <a:pathLst>
                <a:path w="17277" h="22852" extrusionOk="0">
                  <a:moveTo>
                    <a:pt x="13419" y="1"/>
                  </a:moveTo>
                  <a:cubicBezTo>
                    <a:pt x="12483" y="1"/>
                    <a:pt x="11717" y="227"/>
                    <a:pt x="11717" y="227"/>
                  </a:cubicBezTo>
                  <a:cubicBezTo>
                    <a:pt x="11420" y="181"/>
                    <a:pt x="11137" y="158"/>
                    <a:pt x="10866" y="158"/>
                  </a:cubicBezTo>
                  <a:cubicBezTo>
                    <a:pt x="5670" y="158"/>
                    <a:pt x="5127" y="8378"/>
                    <a:pt x="5025" y="11026"/>
                  </a:cubicBezTo>
                  <a:cubicBezTo>
                    <a:pt x="4906" y="13824"/>
                    <a:pt x="2382" y="14229"/>
                    <a:pt x="942" y="15693"/>
                  </a:cubicBezTo>
                  <a:cubicBezTo>
                    <a:pt x="156" y="16444"/>
                    <a:pt x="1" y="17634"/>
                    <a:pt x="572" y="18551"/>
                  </a:cubicBezTo>
                  <a:cubicBezTo>
                    <a:pt x="406" y="17206"/>
                    <a:pt x="1334" y="16944"/>
                    <a:pt x="1334" y="16944"/>
                  </a:cubicBezTo>
                  <a:lnTo>
                    <a:pt x="1334" y="16944"/>
                  </a:lnTo>
                  <a:cubicBezTo>
                    <a:pt x="453" y="18253"/>
                    <a:pt x="1227" y="20527"/>
                    <a:pt x="1608" y="21396"/>
                  </a:cubicBezTo>
                  <a:cubicBezTo>
                    <a:pt x="1819" y="21883"/>
                    <a:pt x="1379" y="21992"/>
                    <a:pt x="943" y="21992"/>
                  </a:cubicBezTo>
                  <a:cubicBezTo>
                    <a:pt x="590" y="21992"/>
                    <a:pt x="239" y="21920"/>
                    <a:pt x="239" y="21920"/>
                  </a:cubicBezTo>
                  <a:lnTo>
                    <a:pt x="239" y="21920"/>
                  </a:lnTo>
                  <a:cubicBezTo>
                    <a:pt x="764" y="22543"/>
                    <a:pt x="1582" y="22852"/>
                    <a:pt x="2409" y="22852"/>
                  </a:cubicBezTo>
                  <a:cubicBezTo>
                    <a:pt x="3909" y="22852"/>
                    <a:pt x="5437" y="21835"/>
                    <a:pt x="5299" y="19825"/>
                  </a:cubicBezTo>
                  <a:cubicBezTo>
                    <a:pt x="5085" y="16706"/>
                    <a:pt x="7704" y="16503"/>
                    <a:pt x="7704" y="16503"/>
                  </a:cubicBezTo>
                  <a:lnTo>
                    <a:pt x="7704" y="16503"/>
                  </a:lnTo>
                  <a:cubicBezTo>
                    <a:pt x="5335" y="18968"/>
                    <a:pt x="7704" y="20527"/>
                    <a:pt x="7704" y="20527"/>
                  </a:cubicBezTo>
                  <a:cubicBezTo>
                    <a:pt x="7704" y="20527"/>
                    <a:pt x="5133" y="17717"/>
                    <a:pt x="10300" y="15622"/>
                  </a:cubicBezTo>
                  <a:cubicBezTo>
                    <a:pt x="15455" y="13538"/>
                    <a:pt x="15027" y="7907"/>
                    <a:pt x="15027" y="7907"/>
                  </a:cubicBezTo>
                  <a:lnTo>
                    <a:pt x="15027" y="7907"/>
                  </a:lnTo>
                  <a:lnTo>
                    <a:pt x="13503" y="8693"/>
                  </a:lnTo>
                  <a:cubicBezTo>
                    <a:pt x="13503" y="8693"/>
                    <a:pt x="17277" y="6383"/>
                    <a:pt x="16729" y="2644"/>
                  </a:cubicBezTo>
                  <a:cubicBezTo>
                    <a:pt x="16408" y="454"/>
                    <a:pt x="14743" y="1"/>
                    <a:pt x="134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5" name="Google Shape;1895;p38"/>
            <p:cNvSpPr/>
            <p:nvPr/>
          </p:nvSpPr>
          <p:spPr>
            <a:xfrm>
              <a:off x="820872" y="2356100"/>
              <a:ext cx="270497" cy="399259"/>
            </a:xfrm>
            <a:custGeom>
              <a:avLst/>
              <a:gdLst/>
              <a:ahLst/>
              <a:cxnLst/>
              <a:rect l="l" t="t" r="r" b="b"/>
              <a:pathLst>
                <a:path w="7109" h="10493" extrusionOk="0">
                  <a:moveTo>
                    <a:pt x="4775" y="0"/>
                  </a:moveTo>
                  <a:cubicBezTo>
                    <a:pt x="4754" y="0"/>
                    <a:pt x="4733" y="9"/>
                    <a:pt x="4715" y="27"/>
                  </a:cubicBezTo>
                  <a:cubicBezTo>
                    <a:pt x="4679" y="63"/>
                    <a:pt x="4679" y="110"/>
                    <a:pt x="4715" y="146"/>
                  </a:cubicBezTo>
                  <a:cubicBezTo>
                    <a:pt x="4822" y="229"/>
                    <a:pt x="6894" y="2313"/>
                    <a:pt x="5179" y="4659"/>
                  </a:cubicBezTo>
                  <a:cubicBezTo>
                    <a:pt x="4382" y="5647"/>
                    <a:pt x="3465" y="6552"/>
                    <a:pt x="2453" y="7326"/>
                  </a:cubicBezTo>
                  <a:cubicBezTo>
                    <a:pt x="1155" y="8385"/>
                    <a:pt x="60" y="9326"/>
                    <a:pt x="0" y="10374"/>
                  </a:cubicBezTo>
                  <a:cubicBezTo>
                    <a:pt x="0" y="10421"/>
                    <a:pt x="36" y="10493"/>
                    <a:pt x="84" y="10493"/>
                  </a:cubicBezTo>
                  <a:cubicBezTo>
                    <a:pt x="131" y="10493"/>
                    <a:pt x="167" y="10433"/>
                    <a:pt x="179" y="10397"/>
                  </a:cubicBezTo>
                  <a:cubicBezTo>
                    <a:pt x="226" y="9409"/>
                    <a:pt x="1310" y="8504"/>
                    <a:pt x="2560" y="7456"/>
                  </a:cubicBezTo>
                  <a:cubicBezTo>
                    <a:pt x="3584" y="6659"/>
                    <a:pt x="4501" y="5754"/>
                    <a:pt x="5310" y="4754"/>
                  </a:cubicBezTo>
                  <a:cubicBezTo>
                    <a:pt x="7108" y="2289"/>
                    <a:pt x="4858" y="51"/>
                    <a:pt x="4834" y="27"/>
                  </a:cubicBezTo>
                  <a:cubicBezTo>
                    <a:pt x="4816" y="9"/>
                    <a:pt x="4795" y="0"/>
                    <a:pt x="477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6" name="Google Shape;1896;p38"/>
            <p:cNvSpPr/>
            <p:nvPr/>
          </p:nvSpPr>
          <p:spPr>
            <a:xfrm>
              <a:off x="360149" y="1952109"/>
              <a:ext cx="138654" cy="59853"/>
            </a:xfrm>
            <a:custGeom>
              <a:avLst/>
              <a:gdLst/>
              <a:ahLst/>
              <a:cxnLst/>
              <a:rect l="l" t="t" r="r" b="b"/>
              <a:pathLst>
                <a:path w="3644" h="1573" extrusionOk="0">
                  <a:moveTo>
                    <a:pt x="3441" y="1"/>
                  </a:moveTo>
                  <a:lnTo>
                    <a:pt x="179" y="477"/>
                  </a:lnTo>
                  <a:lnTo>
                    <a:pt x="1" y="1572"/>
                  </a:lnTo>
                  <a:lnTo>
                    <a:pt x="3644" y="1156"/>
                  </a:lnTo>
                  <a:lnTo>
                    <a:pt x="3441" y="1"/>
                  </a:lnTo>
                  <a:close/>
                </a:path>
              </a:pathLst>
            </a:custGeom>
            <a:solidFill>
              <a:srgbClr val="407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7" name="Google Shape;1897;p38"/>
            <p:cNvSpPr/>
            <p:nvPr/>
          </p:nvSpPr>
          <p:spPr>
            <a:xfrm>
              <a:off x="360149" y="1952109"/>
              <a:ext cx="138654" cy="59853"/>
            </a:xfrm>
            <a:custGeom>
              <a:avLst/>
              <a:gdLst/>
              <a:ahLst/>
              <a:cxnLst/>
              <a:rect l="l" t="t" r="r" b="b"/>
              <a:pathLst>
                <a:path w="3644" h="1573" extrusionOk="0">
                  <a:moveTo>
                    <a:pt x="3441" y="1"/>
                  </a:moveTo>
                  <a:lnTo>
                    <a:pt x="179" y="477"/>
                  </a:lnTo>
                  <a:lnTo>
                    <a:pt x="1" y="1572"/>
                  </a:lnTo>
                  <a:lnTo>
                    <a:pt x="3644" y="1156"/>
                  </a:lnTo>
                  <a:lnTo>
                    <a:pt x="344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8" name="Google Shape;1898;p38"/>
            <p:cNvSpPr/>
            <p:nvPr/>
          </p:nvSpPr>
          <p:spPr>
            <a:xfrm>
              <a:off x="1292894" y="2637958"/>
              <a:ext cx="105589" cy="199839"/>
            </a:xfrm>
            <a:custGeom>
              <a:avLst/>
              <a:gdLst/>
              <a:ahLst/>
              <a:cxnLst/>
              <a:rect l="l" t="t" r="r" b="b"/>
              <a:pathLst>
                <a:path w="2775" h="5252" extrusionOk="0">
                  <a:moveTo>
                    <a:pt x="405" y="1"/>
                  </a:moveTo>
                  <a:cubicBezTo>
                    <a:pt x="405" y="1"/>
                    <a:pt x="1" y="3418"/>
                    <a:pt x="2775" y="5251"/>
                  </a:cubicBezTo>
                  <a:cubicBezTo>
                    <a:pt x="2525" y="3918"/>
                    <a:pt x="2275" y="2644"/>
                    <a:pt x="2060" y="1501"/>
                  </a:cubicBezTo>
                  <a:cubicBezTo>
                    <a:pt x="1144" y="644"/>
                    <a:pt x="405" y="1"/>
                    <a:pt x="40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9" name="Google Shape;1899;p38"/>
            <p:cNvSpPr/>
            <p:nvPr/>
          </p:nvSpPr>
          <p:spPr>
            <a:xfrm>
              <a:off x="1843296" y="1657200"/>
              <a:ext cx="182602" cy="366574"/>
            </a:xfrm>
            <a:custGeom>
              <a:avLst/>
              <a:gdLst/>
              <a:ahLst/>
              <a:cxnLst/>
              <a:rect l="l" t="t" r="r" b="b"/>
              <a:pathLst>
                <a:path w="4799" h="9634" extrusionOk="0">
                  <a:moveTo>
                    <a:pt x="3161" y="1"/>
                  </a:moveTo>
                  <a:cubicBezTo>
                    <a:pt x="2791" y="1"/>
                    <a:pt x="1226" y="1896"/>
                    <a:pt x="1072" y="2275"/>
                  </a:cubicBezTo>
                  <a:cubicBezTo>
                    <a:pt x="906" y="2656"/>
                    <a:pt x="1263" y="3501"/>
                    <a:pt x="1263" y="3501"/>
                  </a:cubicBezTo>
                  <a:lnTo>
                    <a:pt x="1" y="8133"/>
                  </a:lnTo>
                  <a:lnTo>
                    <a:pt x="1656" y="9633"/>
                  </a:lnTo>
                  <a:lnTo>
                    <a:pt x="2644" y="3978"/>
                  </a:lnTo>
                  <a:cubicBezTo>
                    <a:pt x="2846" y="3906"/>
                    <a:pt x="4465" y="2454"/>
                    <a:pt x="4632" y="1953"/>
                  </a:cubicBezTo>
                  <a:cubicBezTo>
                    <a:pt x="4799" y="1453"/>
                    <a:pt x="3513" y="13"/>
                    <a:pt x="3168" y="1"/>
                  </a:cubicBezTo>
                  <a:cubicBezTo>
                    <a:pt x="3165" y="1"/>
                    <a:pt x="3163" y="1"/>
                    <a:pt x="316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0" name="Google Shape;1900;p38"/>
            <p:cNvSpPr/>
            <p:nvPr/>
          </p:nvSpPr>
          <p:spPr>
            <a:xfrm>
              <a:off x="1293808" y="1896863"/>
              <a:ext cx="663288" cy="873019"/>
            </a:xfrm>
            <a:custGeom>
              <a:avLst/>
              <a:gdLst/>
              <a:ahLst/>
              <a:cxnLst/>
              <a:rect l="l" t="t" r="r" b="b"/>
              <a:pathLst>
                <a:path w="17432" h="22944" extrusionOk="0">
                  <a:moveTo>
                    <a:pt x="14466" y="0"/>
                  </a:moveTo>
                  <a:cubicBezTo>
                    <a:pt x="14466" y="0"/>
                    <a:pt x="11359" y="9085"/>
                    <a:pt x="9097" y="11359"/>
                  </a:cubicBezTo>
                  <a:cubicBezTo>
                    <a:pt x="6823" y="13633"/>
                    <a:pt x="131" y="16955"/>
                    <a:pt x="131" y="16955"/>
                  </a:cubicBezTo>
                  <a:cubicBezTo>
                    <a:pt x="131" y="16955"/>
                    <a:pt x="0" y="21289"/>
                    <a:pt x="2251" y="22944"/>
                  </a:cubicBezTo>
                  <a:cubicBezTo>
                    <a:pt x="2251" y="22944"/>
                    <a:pt x="11478" y="16431"/>
                    <a:pt x="13728" y="13002"/>
                  </a:cubicBezTo>
                  <a:cubicBezTo>
                    <a:pt x="15967" y="9573"/>
                    <a:pt x="17431" y="750"/>
                    <a:pt x="17431" y="750"/>
                  </a:cubicBezTo>
                  <a:lnTo>
                    <a:pt x="1446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1" name="Google Shape;1901;p38"/>
            <p:cNvSpPr/>
            <p:nvPr/>
          </p:nvSpPr>
          <p:spPr>
            <a:xfrm>
              <a:off x="1822902" y="1943966"/>
              <a:ext cx="124652" cy="46231"/>
            </a:xfrm>
            <a:custGeom>
              <a:avLst/>
              <a:gdLst/>
              <a:ahLst/>
              <a:cxnLst/>
              <a:rect l="l" t="t" r="r" b="b"/>
              <a:pathLst>
                <a:path w="3276" h="1215" extrusionOk="0">
                  <a:moveTo>
                    <a:pt x="120" y="1"/>
                  </a:moveTo>
                  <a:cubicBezTo>
                    <a:pt x="84" y="96"/>
                    <a:pt x="48" y="203"/>
                    <a:pt x="1" y="310"/>
                  </a:cubicBezTo>
                  <a:lnTo>
                    <a:pt x="3216" y="1215"/>
                  </a:lnTo>
                  <a:cubicBezTo>
                    <a:pt x="3227" y="1096"/>
                    <a:pt x="3251" y="989"/>
                    <a:pt x="3275" y="893"/>
                  </a:cubicBezTo>
                  <a:lnTo>
                    <a:pt x="12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2" name="Google Shape;1902;p38"/>
            <p:cNvSpPr/>
            <p:nvPr/>
          </p:nvSpPr>
          <p:spPr>
            <a:xfrm>
              <a:off x="1785767" y="2040912"/>
              <a:ext cx="140024" cy="50340"/>
            </a:xfrm>
            <a:custGeom>
              <a:avLst/>
              <a:gdLst/>
              <a:ahLst/>
              <a:cxnLst/>
              <a:rect l="l" t="t" r="r" b="b"/>
              <a:pathLst>
                <a:path w="3680" h="1323" extrusionOk="0">
                  <a:moveTo>
                    <a:pt x="120" y="0"/>
                  </a:moveTo>
                  <a:cubicBezTo>
                    <a:pt x="84" y="96"/>
                    <a:pt x="36" y="203"/>
                    <a:pt x="1" y="310"/>
                  </a:cubicBezTo>
                  <a:lnTo>
                    <a:pt x="3620" y="1322"/>
                  </a:lnTo>
                  <a:lnTo>
                    <a:pt x="3680" y="1001"/>
                  </a:lnTo>
                  <a:lnTo>
                    <a:pt x="12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3" name="Google Shape;1903;p38"/>
            <p:cNvSpPr/>
            <p:nvPr/>
          </p:nvSpPr>
          <p:spPr>
            <a:xfrm>
              <a:off x="1741822" y="2143299"/>
              <a:ext cx="156347" cy="54373"/>
            </a:xfrm>
            <a:custGeom>
              <a:avLst/>
              <a:gdLst/>
              <a:ahLst/>
              <a:cxnLst/>
              <a:rect l="l" t="t" r="r" b="b"/>
              <a:pathLst>
                <a:path w="4109" h="1429" extrusionOk="0">
                  <a:moveTo>
                    <a:pt x="144" y="0"/>
                  </a:moveTo>
                  <a:cubicBezTo>
                    <a:pt x="96" y="107"/>
                    <a:pt x="48" y="203"/>
                    <a:pt x="1" y="298"/>
                  </a:cubicBezTo>
                  <a:lnTo>
                    <a:pt x="4025" y="1429"/>
                  </a:lnTo>
                  <a:lnTo>
                    <a:pt x="4108" y="1119"/>
                  </a:lnTo>
                  <a:lnTo>
                    <a:pt x="14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4" name="Google Shape;1904;p38"/>
            <p:cNvSpPr/>
            <p:nvPr/>
          </p:nvSpPr>
          <p:spPr>
            <a:xfrm>
              <a:off x="1698790" y="2231608"/>
              <a:ext cx="159962" cy="83862"/>
            </a:xfrm>
            <a:custGeom>
              <a:avLst/>
              <a:gdLst/>
              <a:ahLst/>
              <a:cxnLst/>
              <a:rect l="l" t="t" r="r" b="b"/>
              <a:pathLst>
                <a:path w="4204" h="2204" extrusionOk="0">
                  <a:moveTo>
                    <a:pt x="155" y="1"/>
                  </a:moveTo>
                  <a:cubicBezTo>
                    <a:pt x="108" y="96"/>
                    <a:pt x="48" y="191"/>
                    <a:pt x="1" y="287"/>
                  </a:cubicBezTo>
                  <a:lnTo>
                    <a:pt x="4084" y="2204"/>
                  </a:lnTo>
                  <a:cubicBezTo>
                    <a:pt x="4120" y="2120"/>
                    <a:pt x="4156" y="2013"/>
                    <a:pt x="4203" y="1906"/>
                  </a:cubicBezTo>
                  <a:lnTo>
                    <a:pt x="15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5" name="Google Shape;1905;p38"/>
            <p:cNvSpPr/>
            <p:nvPr/>
          </p:nvSpPr>
          <p:spPr>
            <a:xfrm>
              <a:off x="1643088" y="2316340"/>
              <a:ext cx="147710" cy="117384"/>
            </a:xfrm>
            <a:custGeom>
              <a:avLst/>
              <a:gdLst/>
              <a:ahLst/>
              <a:cxnLst/>
              <a:rect l="l" t="t" r="r" b="b"/>
              <a:pathLst>
                <a:path w="3882" h="3085" extrusionOk="0">
                  <a:moveTo>
                    <a:pt x="226" y="0"/>
                  </a:moveTo>
                  <a:lnTo>
                    <a:pt x="0" y="250"/>
                  </a:lnTo>
                  <a:lnTo>
                    <a:pt x="3667" y="3084"/>
                  </a:lnTo>
                  <a:lnTo>
                    <a:pt x="3882" y="2834"/>
                  </a:lnTo>
                  <a:lnTo>
                    <a:pt x="22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6" name="Google Shape;1906;p38"/>
            <p:cNvSpPr/>
            <p:nvPr/>
          </p:nvSpPr>
          <p:spPr>
            <a:xfrm>
              <a:off x="1354494" y="2507036"/>
              <a:ext cx="96533" cy="217950"/>
            </a:xfrm>
            <a:custGeom>
              <a:avLst/>
              <a:gdLst/>
              <a:ahLst/>
              <a:cxnLst/>
              <a:rect l="l" t="t" r="r" b="b"/>
              <a:pathLst>
                <a:path w="2537" h="5728" extrusionOk="0">
                  <a:moveTo>
                    <a:pt x="298" y="1"/>
                  </a:moveTo>
                  <a:lnTo>
                    <a:pt x="1" y="156"/>
                  </a:lnTo>
                  <a:lnTo>
                    <a:pt x="2263" y="5728"/>
                  </a:lnTo>
                  <a:lnTo>
                    <a:pt x="2537" y="5525"/>
                  </a:lnTo>
                  <a:lnTo>
                    <a:pt x="29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7" name="Google Shape;1907;p38"/>
            <p:cNvSpPr/>
            <p:nvPr/>
          </p:nvSpPr>
          <p:spPr>
            <a:xfrm>
              <a:off x="1459164" y="2448632"/>
              <a:ext cx="104676" cy="189831"/>
            </a:xfrm>
            <a:custGeom>
              <a:avLst/>
              <a:gdLst/>
              <a:ahLst/>
              <a:cxnLst/>
              <a:rect l="l" t="t" r="r" b="b"/>
              <a:pathLst>
                <a:path w="2751" h="4989" extrusionOk="0">
                  <a:moveTo>
                    <a:pt x="274" y="0"/>
                  </a:moveTo>
                  <a:lnTo>
                    <a:pt x="0" y="179"/>
                  </a:lnTo>
                  <a:lnTo>
                    <a:pt x="2477" y="4989"/>
                  </a:lnTo>
                  <a:cubicBezTo>
                    <a:pt x="2572" y="4929"/>
                    <a:pt x="2655" y="4858"/>
                    <a:pt x="2750" y="4786"/>
                  </a:cubicBezTo>
                  <a:lnTo>
                    <a:pt x="27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8" name="Google Shape;1908;p38"/>
            <p:cNvSpPr/>
            <p:nvPr/>
          </p:nvSpPr>
          <p:spPr>
            <a:xfrm>
              <a:off x="1562426" y="2383837"/>
              <a:ext cx="116014" cy="160419"/>
            </a:xfrm>
            <a:custGeom>
              <a:avLst/>
              <a:gdLst/>
              <a:ahLst/>
              <a:cxnLst/>
              <a:rect l="l" t="t" r="r" b="b"/>
              <a:pathLst>
                <a:path w="3049" h="4216" extrusionOk="0">
                  <a:moveTo>
                    <a:pt x="287" y="0"/>
                  </a:moveTo>
                  <a:lnTo>
                    <a:pt x="1" y="191"/>
                  </a:lnTo>
                  <a:lnTo>
                    <a:pt x="2799" y="4215"/>
                  </a:lnTo>
                  <a:lnTo>
                    <a:pt x="3049" y="3989"/>
                  </a:lnTo>
                  <a:lnTo>
                    <a:pt x="28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9" name="Google Shape;1909;p38"/>
            <p:cNvSpPr/>
            <p:nvPr/>
          </p:nvSpPr>
          <p:spPr>
            <a:xfrm>
              <a:off x="1827430" y="1858359"/>
              <a:ext cx="136866" cy="72523"/>
            </a:xfrm>
            <a:custGeom>
              <a:avLst/>
              <a:gdLst/>
              <a:ahLst/>
              <a:cxnLst/>
              <a:rect l="l" t="t" r="r" b="b"/>
              <a:pathLst>
                <a:path w="3597" h="1906" extrusionOk="0">
                  <a:moveTo>
                    <a:pt x="322" y="0"/>
                  </a:moveTo>
                  <a:lnTo>
                    <a:pt x="1" y="1131"/>
                  </a:lnTo>
                  <a:lnTo>
                    <a:pt x="3597" y="1905"/>
                  </a:lnTo>
                  <a:lnTo>
                    <a:pt x="3513" y="798"/>
                  </a:lnTo>
                  <a:lnTo>
                    <a:pt x="322" y="0"/>
                  </a:lnTo>
                  <a:close/>
                </a:path>
              </a:pathLst>
            </a:custGeom>
            <a:solidFill>
              <a:srgbClr val="407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0" name="Google Shape;1910;p38"/>
            <p:cNvSpPr/>
            <p:nvPr/>
          </p:nvSpPr>
          <p:spPr>
            <a:xfrm>
              <a:off x="1827430" y="1858359"/>
              <a:ext cx="136866" cy="72523"/>
            </a:xfrm>
            <a:custGeom>
              <a:avLst/>
              <a:gdLst/>
              <a:ahLst/>
              <a:cxnLst/>
              <a:rect l="l" t="t" r="r" b="b"/>
              <a:pathLst>
                <a:path w="3597" h="1906" extrusionOk="0">
                  <a:moveTo>
                    <a:pt x="322" y="0"/>
                  </a:moveTo>
                  <a:lnTo>
                    <a:pt x="1" y="1131"/>
                  </a:lnTo>
                  <a:lnTo>
                    <a:pt x="3597" y="1905"/>
                  </a:lnTo>
                  <a:lnTo>
                    <a:pt x="3513" y="798"/>
                  </a:lnTo>
                  <a:lnTo>
                    <a:pt x="32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11" name="Google Shape;1911;p38"/>
          <p:cNvSpPr/>
          <p:nvPr/>
        </p:nvSpPr>
        <p:spPr>
          <a:xfrm>
            <a:off x="5106407" y="539709"/>
            <a:ext cx="74612" cy="92546"/>
          </a:xfrm>
          <a:custGeom>
            <a:avLst/>
            <a:gdLst/>
            <a:ahLst/>
            <a:cxnLst/>
            <a:rect l="l" t="t" r="r" b="b"/>
            <a:pathLst>
              <a:path w="2334" h="2895" extrusionOk="0">
                <a:moveTo>
                  <a:pt x="393" y="1"/>
                </a:moveTo>
                <a:lnTo>
                  <a:pt x="0" y="1025"/>
                </a:lnTo>
                <a:cubicBezTo>
                  <a:pt x="1167" y="1322"/>
                  <a:pt x="1274" y="2894"/>
                  <a:pt x="1274" y="2894"/>
                </a:cubicBezTo>
                <a:lnTo>
                  <a:pt x="2096" y="2323"/>
                </a:lnTo>
                <a:cubicBezTo>
                  <a:pt x="2334" y="703"/>
                  <a:pt x="393" y="1"/>
                  <a:pt x="3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12" name="Google Shape;1912;p38"/>
          <p:cNvGrpSpPr/>
          <p:nvPr/>
        </p:nvGrpSpPr>
        <p:grpSpPr>
          <a:xfrm>
            <a:off x="3747173" y="3715720"/>
            <a:ext cx="1649654" cy="1470690"/>
            <a:chOff x="3256650" y="2163200"/>
            <a:chExt cx="1553200" cy="1384700"/>
          </a:xfrm>
        </p:grpSpPr>
        <p:sp>
          <p:nvSpPr>
            <p:cNvPr id="1913" name="Google Shape;1913;p38"/>
            <p:cNvSpPr/>
            <p:nvPr/>
          </p:nvSpPr>
          <p:spPr>
            <a:xfrm>
              <a:off x="3278075" y="2638550"/>
              <a:ext cx="83375" cy="126825"/>
            </a:xfrm>
            <a:custGeom>
              <a:avLst/>
              <a:gdLst/>
              <a:ahLst/>
              <a:cxnLst/>
              <a:rect l="l" t="t" r="r" b="b"/>
              <a:pathLst>
                <a:path w="3335" h="5073" extrusionOk="0">
                  <a:moveTo>
                    <a:pt x="1405" y="0"/>
                  </a:moveTo>
                  <a:lnTo>
                    <a:pt x="1405" y="0"/>
                  </a:lnTo>
                  <a:cubicBezTo>
                    <a:pt x="1405" y="0"/>
                    <a:pt x="1" y="167"/>
                    <a:pt x="834" y="1417"/>
                  </a:cubicBezTo>
                  <a:cubicBezTo>
                    <a:pt x="1667" y="2667"/>
                    <a:pt x="1989" y="4501"/>
                    <a:pt x="1405" y="5073"/>
                  </a:cubicBezTo>
                  <a:cubicBezTo>
                    <a:pt x="1405" y="5073"/>
                    <a:pt x="3334" y="4156"/>
                    <a:pt x="2751" y="2739"/>
                  </a:cubicBezTo>
                  <a:cubicBezTo>
                    <a:pt x="2156" y="1322"/>
                    <a:pt x="810" y="1001"/>
                    <a:pt x="14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4" name="Google Shape;1914;p38"/>
            <p:cNvSpPr/>
            <p:nvPr/>
          </p:nvSpPr>
          <p:spPr>
            <a:xfrm>
              <a:off x="3995725" y="2359650"/>
              <a:ext cx="138725" cy="185450"/>
            </a:xfrm>
            <a:custGeom>
              <a:avLst/>
              <a:gdLst/>
              <a:ahLst/>
              <a:cxnLst/>
              <a:rect l="l" t="t" r="r" b="b"/>
              <a:pathLst>
                <a:path w="5549" h="7418" extrusionOk="0">
                  <a:moveTo>
                    <a:pt x="882" y="0"/>
                  </a:moveTo>
                  <a:lnTo>
                    <a:pt x="882" y="0"/>
                  </a:lnTo>
                  <a:cubicBezTo>
                    <a:pt x="882" y="0"/>
                    <a:pt x="3144" y="1489"/>
                    <a:pt x="2465" y="3763"/>
                  </a:cubicBezTo>
                  <a:cubicBezTo>
                    <a:pt x="1798" y="6037"/>
                    <a:pt x="1" y="7418"/>
                    <a:pt x="1" y="7418"/>
                  </a:cubicBezTo>
                  <a:cubicBezTo>
                    <a:pt x="1" y="7418"/>
                    <a:pt x="5549" y="6323"/>
                    <a:pt x="5049" y="3251"/>
                  </a:cubicBezTo>
                  <a:cubicBezTo>
                    <a:pt x="4537" y="191"/>
                    <a:pt x="882" y="0"/>
                    <a:pt x="8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5" name="Google Shape;1915;p38"/>
            <p:cNvSpPr/>
            <p:nvPr/>
          </p:nvSpPr>
          <p:spPr>
            <a:xfrm>
              <a:off x="3758200" y="2163200"/>
              <a:ext cx="218200" cy="329225"/>
            </a:xfrm>
            <a:custGeom>
              <a:avLst/>
              <a:gdLst/>
              <a:ahLst/>
              <a:cxnLst/>
              <a:rect l="l" t="t" r="r" b="b"/>
              <a:pathLst>
                <a:path w="8728" h="13169" extrusionOk="0">
                  <a:moveTo>
                    <a:pt x="5477" y="0"/>
                  </a:moveTo>
                  <a:cubicBezTo>
                    <a:pt x="5477" y="1"/>
                    <a:pt x="0" y="4263"/>
                    <a:pt x="3263" y="6668"/>
                  </a:cubicBezTo>
                  <a:cubicBezTo>
                    <a:pt x="6513" y="9061"/>
                    <a:pt x="7025" y="11966"/>
                    <a:pt x="6168" y="13169"/>
                  </a:cubicBezTo>
                  <a:cubicBezTo>
                    <a:pt x="6168" y="13169"/>
                    <a:pt x="8728" y="11633"/>
                    <a:pt x="8037" y="9061"/>
                  </a:cubicBezTo>
                  <a:cubicBezTo>
                    <a:pt x="7358" y="6501"/>
                    <a:pt x="3429" y="3417"/>
                    <a:pt x="547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6" name="Google Shape;1916;p38"/>
            <p:cNvSpPr/>
            <p:nvPr/>
          </p:nvSpPr>
          <p:spPr>
            <a:xfrm>
              <a:off x="4455300" y="2504900"/>
              <a:ext cx="205425" cy="226850"/>
            </a:xfrm>
            <a:custGeom>
              <a:avLst/>
              <a:gdLst/>
              <a:ahLst/>
              <a:cxnLst/>
              <a:rect l="l" t="t" r="r" b="b"/>
              <a:pathLst>
                <a:path w="8217" h="9074" extrusionOk="0">
                  <a:moveTo>
                    <a:pt x="3418" y="1"/>
                  </a:moveTo>
                  <a:cubicBezTo>
                    <a:pt x="3418" y="1"/>
                    <a:pt x="1" y="2739"/>
                    <a:pt x="1882" y="4275"/>
                  </a:cubicBezTo>
                  <a:cubicBezTo>
                    <a:pt x="3763" y="5811"/>
                    <a:pt x="5811" y="7525"/>
                    <a:pt x="4620" y="9073"/>
                  </a:cubicBezTo>
                  <a:cubicBezTo>
                    <a:pt x="4620" y="9073"/>
                    <a:pt x="8216" y="8037"/>
                    <a:pt x="7359" y="5299"/>
                  </a:cubicBezTo>
                  <a:cubicBezTo>
                    <a:pt x="6502" y="2584"/>
                    <a:pt x="2739" y="4632"/>
                    <a:pt x="34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7" name="Google Shape;1917;p38"/>
            <p:cNvSpPr/>
            <p:nvPr/>
          </p:nvSpPr>
          <p:spPr>
            <a:xfrm>
              <a:off x="3535850" y="2376900"/>
              <a:ext cx="167000" cy="218225"/>
            </a:xfrm>
            <a:custGeom>
              <a:avLst/>
              <a:gdLst/>
              <a:ahLst/>
              <a:cxnLst/>
              <a:rect l="l" t="t" r="r" b="b"/>
              <a:pathLst>
                <a:path w="6680" h="8729" extrusionOk="0">
                  <a:moveTo>
                    <a:pt x="2048" y="1"/>
                  </a:moveTo>
                  <a:cubicBezTo>
                    <a:pt x="2048" y="1"/>
                    <a:pt x="0" y="2906"/>
                    <a:pt x="1548" y="4799"/>
                  </a:cubicBezTo>
                  <a:cubicBezTo>
                    <a:pt x="3084" y="6668"/>
                    <a:pt x="4108" y="7192"/>
                    <a:pt x="3941" y="8728"/>
                  </a:cubicBezTo>
                  <a:cubicBezTo>
                    <a:pt x="3941" y="8728"/>
                    <a:pt x="6680" y="8216"/>
                    <a:pt x="5477" y="6168"/>
                  </a:cubicBezTo>
                  <a:cubicBezTo>
                    <a:pt x="4275" y="4109"/>
                    <a:pt x="1548" y="3430"/>
                    <a:pt x="20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8" name="Google Shape;1918;p38"/>
            <p:cNvSpPr/>
            <p:nvPr/>
          </p:nvSpPr>
          <p:spPr>
            <a:xfrm>
              <a:off x="3256650" y="2482575"/>
              <a:ext cx="1553200" cy="1065325"/>
            </a:xfrm>
            <a:custGeom>
              <a:avLst/>
              <a:gdLst/>
              <a:ahLst/>
              <a:cxnLst/>
              <a:rect l="l" t="t" r="r" b="b"/>
              <a:pathLst>
                <a:path w="62128" h="42613" extrusionOk="0">
                  <a:moveTo>
                    <a:pt x="10180" y="1"/>
                  </a:moveTo>
                  <a:lnTo>
                    <a:pt x="10180" y="1"/>
                  </a:lnTo>
                  <a:cubicBezTo>
                    <a:pt x="10180" y="1"/>
                    <a:pt x="6418" y="4216"/>
                    <a:pt x="7180" y="6037"/>
                  </a:cubicBezTo>
                  <a:cubicBezTo>
                    <a:pt x="7942" y="7835"/>
                    <a:pt x="9740" y="14002"/>
                    <a:pt x="7775" y="15360"/>
                  </a:cubicBezTo>
                  <a:cubicBezTo>
                    <a:pt x="7383" y="15632"/>
                    <a:pt x="7027" y="15753"/>
                    <a:pt x="6715" y="15753"/>
                  </a:cubicBezTo>
                  <a:cubicBezTo>
                    <a:pt x="5476" y="15753"/>
                    <a:pt x="4942" y="13848"/>
                    <a:pt x="5656" y="12050"/>
                  </a:cubicBezTo>
                  <a:cubicBezTo>
                    <a:pt x="6573" y="9788"/>
                    <a:pt x="5060" y="7978"/>
                    <a:pt x="5060" y="7978"/>
                  </a:cubicBezTo>
                  <a:cubicBezTo>
                    <a:pt x="5060" y="7978"/>
                    <a:pt x="5060" y="11597"/>
                    <a:pt x="3417" y="11895"/>
                  </a:cubicBezTo>
                  <a:cubicBezTo>
                    <a:pt x="1762" y="12193"/>
                    <a:pt x="262" y="15360"/>
                    <a:pt x="1905" y="16574"/>
                  </a:cubicBezTo>
                  <a:cubicBezTo>
                    <a:pt x="3560" y="17777"/>
                    <a:pt x="8085" y="22599"/>
                    <a:pt x="5382" y="24099"/>
                  </a:cubicBezTo>
                  <a:cubicBezTo>
                    <a:pt x="2667" y="25599"/>
                    <a:pt x="334" y="28123"/>
                    <a:pt x="107" y="31635"/>
                  </a:cubicBezTo>
                  <a:cubicBezTo>
                    <a:pt x="0" y="33386"/>
                    <a:pt x="143" y="42053"/>
                    <a:pt x="8323" y="42613"/>
                  </a:cubicBezTo>
                  <a:lnTo>
                    <a:pt x="50542" y="42613"/>
                  </a:lnTo>
                  <a:cubicBezTo>
                    <a:pt x="50542" y="42613"/>
                    <a:pt x="58222" y="41553"/>
                    <a:pt x="59139" y="36434"/>
                  </a:cubicBezTo>
                  <a:cubicBezTo>
                    <a:pt x="60008" y="31362"/>
                    <a:pt x="54888" y="32409"/>
                    <a:pt x="54888" y="28802"/>
                  </a:cubicBezTo>
                  <a:cubicBezTo>
                    <a:pt x="54888" y="25182"/>
                    <a:pt x="62127" y="22480"/>
                    <a:pt x="60460" y="19015"/>
                  </a:cubicBezTo>
                  <a:lnTo>
                    <a:pt x="60460" y="19015"/>
                  </a:lnTo>
                  <a:cubicBezTo>
                    <a:pt x="60460" y="19015"/>
                    <a:pt x="58805" y="22325"/>
                    <a:pt x="55186" y="22480"/>
                  </a:cubicBezTo>
                  <a:cubicBezTo>
                    <a:pt x="55106" y="22483"/>
                    <a:pt x="55031" y="22484"/>
                    <a:pt x="54959" y="22484"/>
                  </a:cubicBezTo>
                  <a:cubicBezTo>
                    <a:pt x="51756" y="22484"/>
                    <a:pt x="55675" y="19431"/>
                    <a:pt x="57305" y="17800"/>
                  </a:cubicBezTo>
                  <a:cubicBezTo>
                    <a:pt x="58948" y="16157"/>
                    <a:pt x="57150" y="11633"/>
                    <a:pt x="55650" y="11181"/>
                  </a:cubicBezTo>
                  <a:lnTo>
                    <a:pt x="55650" y="11181"/>
                  </a:lnTo>
                  <a:cubicBezTo>
                    <a:pt x="55650" y="11181"/>
                    <a:pt x="56710" y="14038"/>
                    <a:pt x="55352" y="15395"/>
                  </a:cubicBezTo>
                  <a:cubicBezTo>
                    <a:pt x="53995" y="16753"/>
                    <a:pt x="50530" y="19015"/>
                    <a:pt x="50530" y="20217"/>
                  </a:cubicBezTo>
                  <a:cubicBezTo>
                    <a:pt x="50530" y="20419"/>
                    <a:pt x="50459" y="20506"/>
                    <a:pt x="50347" y="20506"/>
                  </a:cubicBezTo>
                  <a:cubicBezTo>
                    <a:pt x="49788" y="20506"/>
                    <a:pt x="48221" y="18335"/>
                    <a:pt x="49471" y="17205"/>
                  </a:cubicBezTo>
                  <a:cubicBezTo>
                    <a:pt x="50983" y="15848"/>
                    <a:pt x="51423" y="13443"/>
                    <a:pt x="49173" y="11323"/>
                  </a:cubicBezTo>
                  <a:cubicBezTo>
                    <a:pt x="46911" y="9216"/>
                    <a:pt x="47066" y="8014"/>
                    <a:pt x="48268" y="6061"/>
                  </a:cubicBezTo>
                  <a:lnTo>
                    <a:pt x="48268" y="6061"/>
                  </a:lnTo>
                  <a:cubicBezTo>
                    <a:pt x="48268" y="6061"/>
                    <a:pt x="43601" y="8014"/>
                    <a:pt x="43911" y="10573"/>
                  </a:cubicBezTo>
                  <a:cubicBezTo>
                    <a:pt x="44208" y="13133"/>
                    <a:pt x="48268" y="17348"/>
                    <a:pt x="46613" y="22313"/>
                  </a:cubicBezTo>
                  <a:cubicBezTo>
                    <a:pt x="45402" y="25982"/>
                    <a:pt x="42703" y="28415"/>
                    <a:pt x="41129" y="28415"/>
                  </a:cubicBezTo>
                  <a:cubicBezTo>
                    <a:pt x="40568" y="28415"/>
                    <a:pt x="40150" y="28105"/>
                    <a:pt x="39993" y="27433"/>
                  </a:cubicBezTo>
                  <a:cubicBezTo>
                    <a:pt x="39398" y="24873"/>
                    <a:pt x="44351" y="22765"/>
                    <a:pt x="43613" y="19313"/>
                  </a:cubicBezTo>
                  <a:cubicBezTo>
                    <a:pt x="42851" y="15836"/>
                    <a:pt x="39017" y="14824"/>
                    <a:pt x="38791" y="10716"/>
                  </a:cubicBezTo>
                  <a:cubicBezTo>
                    <a:pt x="38636" y="7859"/>
                    <a:pt x="40743" y="5894"/>
                    <a:pt x="40743" y="5894"/>
                  </a:cubicBezTo>
                  <a:lnTo>
                    <a:pt x="40743" y="5894"/>
                  </a:lnTo>
                  <a:cubicBezTo>
                    <a:pt x="40743" y="5894"/>
                    <a:pt x="35314" y="7704"/>
                    <a:pt x="36374" y="11609"/>
                  </a:cubicBezTo>
                  <a:cubicBezTo>
                    <a:pt x="37434" y="15526"/>
                    <a:pt x="40589" y="19146"/>
                    <a:pt x="38934" y="21551"/>
                  </a:cubicBezTo>
                  <a:cubicBezTo>
                    <a:pt x="37291" y="23968"/>
                    <a:pt x="33219" y="25170"/>
                    <a:pt x="33969" y="28326"/>
                  </a:cubicBezTo>
                  <a:cubicBezTo>
                    <a:pt x="34129" y="28998"/>
                    <a:pt x="33878" y="29288"/>
                    <a:pt x="33409" y="29288"/>
                  </a:cubicBezTo>
                  <a:cubicBezTo>
                    <a:pt x="31679" y="29288"/>
                    <a:pt x="26978" y="25341"/>
                    <a:pt x="28992" y="22146"/>
                  </a:cubicBezTo>
                  <a:cubicBezTo>
                    <a:pt x="31552" y="18086"/>
                    <a:pt x="33969" y="15526"/>
                    <a:pt x="32909" y="12812"/>
                  </a:cubicBezTo>
                  <a:lnTo>
                    <a:pt x="32909" y="12812"/>
                  </a:lnTo>
                  <a:cubicBezTo>
                    <a:pt x="32909" y="12812"/>
                    <a:pt x="32314" y="16729"/>
                    <a:pt x="29147" y="17634"/>
                  </a:cubicBezTo>
                  <a:cubicBezTo>
                    <a:pt x="28808" y="17732"/>
                    <a:pt x="28502" y="17778"/>
                    <a:pt x="28229" y="17778"/>
                  </a:cubicBezTo>
                  <a:cubicBezTo>
                    <a:pt x="25963" y="17778"/>
                    <a:pt x="26006" y="14591"/>
                    <a:pt x="28694" y="11764"/>
                  </a:cubicBezTo>
                  <a:cubicBezTo>
                    <a:pt x="31706" y="8609"/>
                    <a:pt x="27647" y="2871"/>
                    <a:pt x="27647" y="2870"/>
                  </a:cubicBezTo>
                  <a:lnTo>
                    <a:pt x="27647" y="2870"/>
                  </a:lnTo>
                  <a:cubicBezTo>
                    <a:pt x="27647" y="2870"/>
                    <a:pt x="28694" y="5585"/>
                    <a:pt x="26289" y="7085"/>
                  </a:cubicBezTo>
                  <a:cubicBezTo>
                    <a:pt x="23872" y="8597"/>
                    <a:pt x="18753" y="11764"/>
                    <a:pt x="19515" y="16419"/>
                  </a:cubicBezTo>
                  <a:cubicBezTo>
                    <a:pt x="20277" y="21098"/>
                    <a:pt x="25230" y="26504"/>
                    <a:pt x="22074" y="28611"/>
                  </a:cubicBezTo>
                  <a:cubicBezTo>
                    <a:pt x="21521" y="28981"/>
                    <a:pt x="20917" y="29146"/>
                    <a:pt x="20307" y="29146"/>
                  </a:cubicBezTo>
                  <a:cubicBezTo>
                    <a:pt x="17437" y="29146"/>
                    <a:pt x="14440" y="25482"/>
                    <a:pt x="16050" y="22134"/>
                  </a:cubicBezTo>
                  <a:cubicBezTo>
                    <a:pt x="18002" y="18075"/>
                    <a:pt x="17848" y="16574"/>
                    <a:pt x="17848" y="16574"/>
                  </a:cubicBezTo>
                  <a:lnTo>
                    <a:pt x="17848" y="16574"/>
                  </a:lnTo>
                  <a:cubicBezTo>
                    <a:pt x="17848" y="16574"/>
                    <a:pt x="14990" y="21837"/>
                    <a:pt x="12728" y="22432"/>
                  </a:cubicBezTo>
                  <a:cubicBezTo>
                    <a:pt x="12561" y="22476"/>
                    <a:pt x="12411" y="22497"/>
                    <a:pt x="12276" y="22497"/>
                  </a:cubicBezTo>
                  <a:cubicBezTo>
                    <a:pt x="10587" y="22497"/>
                    <a:pt x="11405" y="19186"/>
                    <a:pt x="13633" y="16253"/>
                  </a:cubicBezTo>
                  <a:cubicBezTo>
                    <a:pt x="16050" y="13097"/>
                    <a:pt x="15597" y="7668"/>
                    <a:pt x="12133" y="5573"/>
                  </a:cubicBezTo>
                  <a:cubicBezTo>
                    <a:pt x="8668" y="3454"/>
                    <a:pt x="10180" y="1"/>
                    <a:pt x="1018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849"/>
                                        </p:tgtEl>
                                        <p:attrNameLst>
                                          <p:attrName>style.visibility</p:attrName>
                                        </p:attrNameLst>
                                      </p:cBhvr>
                                      <p:to>
                                        <p:strVal val="visible"/>
                                      </p:to>
                                    </p:set>
                                    <p:animEffect transition="in" filter="fade">
                                      <p:cBhvr>
                                        <p:cTn id="7" dur="750"/>
                                        <p:tgtEl>
                                          <p:spTgt spid="1849"/>
                                        </p:tgtEl>
                                      </p:cBhvr>
                                    </p:animEffect>
                                    <p:anim calcmode="lin" valueType="num">
                                      <p:cBhvr>
                                        <p:cTn id="8" dur="750" fill="hold"/>
                                        <p:tgtEl>
                                          <p:spTgt spid="1849"/>
                                        </p:tgtEl>
                                        <p:attrNameLst>
                                          <p:attrName>ppt_x</p:attrName>
                                        </p:attrNameLst>
                                      </p:cBhvr>
                                      <p:tavLst>
                                        <p:tav tm="0">
                                          <p:val>
                                            <p:strVal val="#ppt_x"/>
                                          </p:val>
                                        </p:tav>
                                        <p:tav tm="100000">
                                          <p:val>
                                            <p:strVal val="#ppt_x"/>
                                          </p:val>
                                        </p:tav>
                                      </p:tavLst>
                                    </p:anim>
                                    <p:anim calcmode="lin" valueType="num">
                                      <p:cBhvr>
                                        <p:cTn id="9" dur="750" fill="hold"/>
                                        <p:tgtEl>
                                          <p:spTgt spid="184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304"/>
        <p:cNvGrpSpPr/>
        <p:nvPr/>
      </p:nvGrpSpPr>
      <p:grpSpPr>
        <a:xfrm>
          <a:off x="0" y="0"/>
          <a:ext cx="0" cy="0"/>
          <a:chOff x="0" y="0"/>
          <a:chExt cx="0" cy="0"/>
        </a:xfrm>
      </p:grpSpPr>
      <p:sp>
        <p:nvSpPr>
          <p:cNvPr id="2305" name="Google Shape;2305;p43"/>
          <p:cNvSpPr txBox="1">
            <a:spLocks noGrp="1"/>
          </p:cNvSpPr>
          <p:nvPr>
            <p:ph type="title"/>
          </p:nvPr>
        </p:nvSpPr>
        <p:spPr>
          <a:xfrm>
            <a:off x="-2377" y="2122769"/>
            <a:ext cx="6427816" cy="19461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sz="4400" dirty="0" smtClean="0"/>
              <a:t> </a:t>
            </a:r>
            <a:r>
              <a:rPr lang="vi-VN" sz="4400" dirty="0" smtClean="0"/>
              <a:t>Tham </a:t>
            </a:r>
            <a:r>
              <a:rPr lang="vi-VN" sz="4400" dirty="0"/>
              <a:t>gia trò </a:t>
            </a:r>
            <a:r>
              <a:rPr lang="vi-VN" sz="4400" dirty="0" smtClean="0"/>
              <a:t>chơi</a:t>
            </a:r>
            <a:r>
              <a:rPr lang="en-US" sz="4400" dirty="0" smtClean="0"/>
              <a:t/>
            </a:r>
            <a:br>
              <a:rPr lang="en-US" sz="4400" dirty="0" smtClean="0"/>
            </a:br>
            <a:r>
              <a:rPr lang="en-US" sz="4400" dirty="0" smtClean="0"/>
              <a:t> “</a:t>
            </a:r>
            <a:r>
              <a:rPr lang="en-US" sz="4400" dirty="0" err="1" smtClean="0"/>
              <a:t>thi</a:t>
            </a:r>
            <a:r>
              <a:rPr lang="en-US" sz="4400" dirty="0" smtClean="0"/>
              <a:t> </a:t>
            </a:r>
            <a:r>
              <a:rPr lang="en-US" sz="4400" dirty="0" err="1" smtClean="0"/>
              <a:t>xem</a:t>
            </a:r>
            <a:r>
              <a:rPr lang="en-US" sz="4400" dirty="0" smtClean="0"/>
              <a:t> </a:t>
            </a:r>
            <a:r>
              <a:rPr lang="en-US" sz="4400" dirty="0" err="1" smtClean="0"/>
              <a:t>ai</a:t>
            </a:r>
            <a:r>
              <a:rPr lang="en-US" sz="4400" dirty="0" smtClean="0"/>
              <a:t> </a:t>
            </a:r>
            <a:r>
              <a:rPr lang="en-US" sz="4400" dirty="0" err="1" smtClean="0"/>
              <a:t>nhanh</a:t>
            </a:r>
            <a:r>
              <a:rPr lang="en-US" sz="4400" dirty="0" smtClean="0"/>
              <a:t>”</a:t>
            </a:r>
            <a:endParaRPr sz="4400" dirty="0"/>
          </a:p>
        </p:txBody>
      </p:sp>
      <p:grpSp>
        <p:nvGrpSpPr>
          <p:cNvPr id="2308" name="Google Shape;2308;p43"/>
          <p:cNvGrpSpPr/>
          <p:nvPr/>
        </p:nvGrpSpPr>
        <p:grpSpPr>
          <a:xfrm>
            <a:off x="7208529" y="660525"/>
            <a:ext cx="2828716" cy="3854830"/>
            <a:chOff x="8174750" y="3226825"/>
            <a:chExt cx="1201460" cy="1637287"/>
          </a:xfrm>
        </p:grpSpPr>
        <p:sp>
          <p:nvSpPr>
            <p:cNvPr id="2309" name="Google Shape;2309;p43"/>
            <p:cNvSpPr/>
            <p:nvPr/>
          </p:nvSpPr>
          <p:spPr>
            <a:xfrm>
              <a:off x="8174750" y="3518406"/>
              <a:ext cx="1201460" cy="1345707"/>
            </a:xfrm>
            <a:custGeom>
              <a:avLst/>
              <a:gdLst/>
              <a:ahLst/>
              <a:cxnLst/>
              <a:rect l="l" t="t" r="r" b="b"/>
              <a:pathLst>
                <a:path w="27278" h="30553" extrusionOk="0">
                  <a:moveTo>
                    <a:pt x="12883" y="0"/>
                  </a:moveTo>
                  <a:cubicBezTo>
                    <a:pt x="12883" y="0"/>
                    <a:pt x="9978" y="3179"/>
                    <a:pt x="11573" y="5405"/>
                  </a:cubicBezTo>
                  <a:cubicBezTo>
                    <a:pt x="13169" y="7644"/>
                    <a:pt x="11025" y="8239"/>
                    <a:pt x="9752" y="9906"/>
                  </a:cubicBezTo>
                  <a:cubicBezTo>
                    <a:pt x="8466" y="11561"/>
                    <a:pt x="7763" y="13264"/>
                    <a:pt x="8859" y="14335"/>
                  </a:cubicBezTo>
                  <a:cubicBezTo>
                    <a:pt x="9942" y="15407"/>
                    <a:pt x="12121" y="21300"/>
                    <a:pt x="9716" y="22265"/>
                  </a:cubicBezTo>
                  <a:cubicBezTo>
                    <a:pt x="9324" y="22420"/>
                    <a:pt x="8959" y="22491"/>
                    <a:pt x="8631" y="22491"/>
                  </a:cubicBezTo>
                  <a:cubicBezTo>
                    <a:pt x="6946" y="22491"/>
                    <a:pt x="6217" y="20615"/>
                    <a:pt x="7632" y="18621"/>
                  </a:cubicBezTo>
                  <a:cubicBezTo>
                    <a:pt x="9323" y="16240"/>
                    <a:pt x="6537" y="14180"/>
                    <a:pt x="5310" y="13347"/>
                  </a:cubicBezTo>
                  <a:lnTo>
                    <a:pt x="5310" y="13347"/>
                  </a:lnTo>
                  <a:cubicBezTo>
                    <a:pt x="5311" y="13347"/>
                    <a:pt x="7763" y="16764"/>
                    <a:pt x="5525" y="18609"/>
                  </a:cubicBezTo>
                  <a:cubicBezTo>
                    <a:pt x="3298" y="20455"/>
                    <a:pt x="0" y="25432"/>
                    <a:pt x="2858" y="28134"/>
                  </a:cubicBezTo>
                  <a:cubicBezTo>
                    <a:pt x="4989" y="30142"/>
                    <a:pt x="9804" y="30552"/>
                    <a:pt x="13704" y="30552"/>
                  </a:cubicBezTo>
                  <a:cubicBezTo>
                    <a:pt x="15032" y="30552"/>
                    <a:pt x="16255" y="30505"/>
                    <a:pt x="17229" y="30456"/>
                  </a:cubicBezTo>
                  <a:cubicBezTo>
                    <a:pt x="22265" y="30230"/>
                    <a:pt x="27278" y="25348"/>
                    <a:pt x="25027" y="22443"/>
                  </a:cubicBezTo>
                  <a:cubicBezTo>
                    <a:pt x="22765" y="19538"/>
                    <a:pt x="21658" y="18717"/>
                    <a:pt x="23206" y="16454"/>
                  </a:cubicBezTo>
                  <a:lnTo>
                    <a:pt x="23206" y="16454"/>
                  </a:lnTo>
                  <a:cubicBezTo>
                    <a:pt x="23205" y="16455"/>
                    <a:pt x="19336" y="18312"/>
                    <a:pt x="20372" y="20372"/>
                  </a:cubicBezTo>
                  <a:cubicBezTo>
                    <a:pt x="21357" y="22366"/>
                    <a:pt x="21196" y="23819"/>
                    <a:pt x="19622" y="23819"/>
                  </a:cubicBezTo>
                  <a:cubicBezTo>
                    <a:pt x="19560" y="23819"/>
                    <a:pt x="19497" y="23817"/>
                    <a:pt x="19431" y="23813"/>
                  </a:cubicBezTo>
                  <a:cubicBezTo>
                    <a:pt x="17693" y="23693"/>
                    <a:pt x="16371" y="18979"/>
                    <a:pt x="18765" y="16514"/>
                  </a:cubicBezTo>
                  <a:cubicBezTo>
                    <a:pt x="21158" y="14049"/>
                    <a:pt x="18158" y="11728"/>
                    <a:pt x="18157" y="11728"/>
                  </a:cubicBezTo>
                  <a:lnTo>
                    <a:pt x="18157" y="11728"/>
                  </a:lnTo>
                  <a:cubicBezTo>
                    <a:pt x="18157" y="11728"/>
                    <a:pt x="18693" y="14145"/>
                    <a:pt x="17443" y="15300"/>
                  </a:cubicBezTo>
                  <a:cubicBezTo>
                    <a:pt x="16193" y="16466"/>
                    <a:pt x="14859" y="18990"/>
                    <a:pt x="15264" y="19895"/>
                  </a:cubicBezTo>
                  <a:cubicBezTo>
                    <a:pt x="15309" y="19996"/>
                    <a:pt x="15307" y="20043"/>
                    <a:pt x="15270" y="20043"/>
                  </a:cubicBezTo>
                  <a:cubicBezTo>
                    <a:pt x="14970" y="20043"/>
                    <a:pt x="12419" y="17109"/>
                    <a:pt x="13466" y="15407"/>
                  </a:cubicBezTo>
                  <a:cubicBezTo>
                    <a:pt x="14645" y="13490"/>
                    <a:pt x="16740" y="10263"/>
                    <a:pt x="15788" y="7072"/>
                  </a:cubicBezTo>
                  <a:cubicBezTo>
                    <a:pt x="14835" y="3881"/>
                    <a:pt x="11787" y="2310"/>
                    <a:pt x="12883"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10" name="Google Shape;2310;p43"/>
            <p:cNvSpPr/>
            <p:nvPr/>
          </p:nvSpPr>
          <p:spPr>
            <a:xfrm>
              <a:off x="8413873" y="3592842"/>
              <a:ext cx="148432" cy="299506"/>
            </a:xfrm>
            <a:custGeom>
              <a:avLst/>
              <a:gdLst/>
              <a:ahLst/>
              <a:cxnLst/>
              <a:rect l="l" t="t" r="r" b="b"/>
              <a:pathLst>
                <a:path w="3370" h="6800" extrusionOk="0">
                  <a:moveTo>
                    <a:pt x="2334" y="1"/>
                  </a:moveTo>
                  <a:cubicBezTo>
                    <a:pt x="2334" y="1"/>
                    <a:pt x="1" y="656"/>
                    <a:pt x="1024" y="2632"/>
                  </a:cubicBezTo>
                  <a:cubicBezTo>
                    <a:pt x="2048" y="4608"/>
                    <a:pt x="1263" y="6799"/>
                    <a:pt x="1263" y="6799"/>
                  </a:cubicBezTo>
                  <a:cubicBezTo>
                    <a:pt x="1263" y="6799"/>
                    <a:pt x="3370" y="5049"/>
                    <a:pt x="3025" y="3930"/>
                  </a:cubicBezTo>
                  <a:cubicBezTo>
                    <a:pt x="2691" y="2823"/>
                    <a:pt x="1120" y="1680"/>
                    <a:pt x="2334"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11" name="Google Shape;2311;p43"/>
            <p:cNvSpPr/>
            <p:nvPr/>
          </p:nvSpPr>
          <p:spPr>
            <a:xfrm>
              <a:off x="8747915" y="3226825"/>
              <a:ext cx="215600" cy="385482"/>
            </a:xfrm>
            <a:custGeom>
              <a:avLst/>
              <a:gdLst/>
              <a:ahLst/>
              <a:cxnLst/>
              <a:rect l="l" t="t" r="r" b="b"/>
              <a:pathLst>
                <a:path w="4895" h="8752" extrusionOk="0">
                  <a:moveTo>
                    <a:pt x="2680" y="0"/>
                  </a:moveTo>
                  <a:cubicBezTo>
                    <a:pt x="2679" y="0"/>
                    <a:pt x="1" y="2453"/>
                    <a:pt x="2215" y="5013"/>
                  </a:cubicBezTo>
                  <a:cubicBezTo>
                    <a:pt x="4418" y="7584"/>
                    <a:pt x="4894" y="8751"/>
                    <a:pt x="4894" y="8751"/>
                  </a:cubicBezTo>
                  <a:cubicBezTo>
                    <a:pt x="4668" y="7192"/>
                    <a:pt x="4156" y="5691"/>
                    <a:pt x="3370" y="4322"/>
                  </a:cubicBezTo>
                  <a:cubicBezTo>
                    <a:pt x="2096" y="2108"/>
                    <a:pt x="1977" y="1167"/>
                    <a:pt x="2680"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12" name="Google Shape;2312;p43"/>
            <p:cNvSpPr/>
            <p:nvPr/>
          </p:nvSpPr>
          <p:spPr>
            <a:xfrm>
              <a:off x="8979727" y="3658426"/>
              <a:ext cx="211372" cy="246476"/>
            </a:xfrm>
            <a:custGeom>
              <a:avLst/>
              <a:gdLst/>
              <a:ahLst/>
              <a:cxnLst/>
              <a:rect l="l" t="t" r="r" b="b"/>
              <a:pathLst>
                <a:path w="4799" h="5596" extrusionOk="0">
                  <a:moveTo>
                    <a:pt x="953" y="0"/>
                  </a:moveTo>
                  <a:cubicBezTo>
                    <a:pt x="953" y="0"/>
                    <a:pt x="2239" y="3834"/>
                    <a:pt x="0" y="5596"/>
                  </a:cubicBezTo>
                  <a:cubicBezTo>
                    <a:pt x="0" y="5596"/>
                    <a:pt x="4799" y="4477"/>
                    <a:pt x="953"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13" name="Google Shape;2313;p43"/>
            <p:cNvSpPr/>
            <p:nvPr/>
          </p:nvSpPr>
          <p:spPr>
            <a:xfrm>
              <a:off x="8607366" y="4515814"/>
              <a:ext cx="366631" cy="348264"/>
            </a:xfrm>
            <a:custGeom>
              <a:avLst/>
              <a:gdLst/>
              <a:ahLst/>
              <a:cxnLst/>
              <a:rect l="l" t="t" r="r" b="b"/>
              <a:pathLst>
                <a:path w="8324" h="7907" extrusionOk="0">
                  <a:moveTo>
                    <a:pt x="4728" y="1"/>
                  </a:moveTo>
                  <a:cubicBezTo>
                    <a:pt x="4466" y="727"/>
                    <a:pt x="3859" y="1298"/>
                    <a:pt x="3120" y="1513"/>
                  </a:cubicBezTo>
                  <a:cubicBezTo>
                    <a:pt x="1823" y="1918"/>
                    <a:pt x="882" y="2906"/>
                    <a:pt x="1584" y="4370"/>
                  </a:cubicBezTo>
                  <a:cubicBezTo>
                    <a:pt x="2180" y="5632"/>
                    <a:pt x="2847" y="6132"/>
                    <a:pt x="2847" y="6132"/>
                  </a:cubicBezTo>
                  <a:cubicBezTo>
                    <a:pt x="2847" y="6132"/>
                    <a:pt x="632" y="6109"/>
                    <a:pt x="465" y="4430"/>
                  </a:cubicBezTo>
                  <a:cubicBezTo>
                    <a:pt x="49" y="5120"/>
                    <a:pt x="1" y="5990"/>
                    <a:pt x="346" y="6728"/>
                  </a:cubicBezTo>
                  <a:lnTo>
                    <a:pt x="834" y="7430"/>
                  </a:lnTo>
                  <a:cubicBezTo>
                    <a:pt x="1049" y="7728"/>
                    <a:pt x="1692" y="7883"/>
                    <a:pt x="2049" y="7883"/>
                  </a:cubicBezTo>
                  <a:cubicBezTo>
                    <a:pt x="2375" y="7890"/>
                    <a:pt x="2789" y="7907"/>
                    <a:pt x="3395" y="7907"/>
                  </a:cubicBezTo>
                  <a:cubicBezTo>
                    <a:pt x="3761" y="7907"/>
                    <a:pt x="4198" y="7901"/>
                    <a:pt x="4728" y="7883"/>
                  </a:cubicBezTo>
                  <a:cubicBezTo>
                    <a:pt x="5095" y="7866"/>
                    <a:pt x="5409" y="7862"/>
                    <a:pt x="5686" y="7862"/>
                  </a:cubicBezTo>
                  <a:cubicBezTo>
                    <a:pt x="6037" y="7862"/>
                    <a:pt x="6329" y="7869"/>
                    <a:pt x="6591" y="7869"/>
                  </a:cubicBezTo>
                  <a:cubicBezTo>
                    <a:pt x="7187" y="7869"/>
                    <a:pt x="7633" y="7832"/>
                    <a:pt x="8300" y="7585"/>
                  </a:cubicBezTo>
                  <a:cubicBezTo>
                    <a:pt x="8133" y="6966"/>
                    <a:pt x="7204" y="5918"/>
                    <a:pt x="7430" y="5156"/>
                  </a:cubicBezTo>
                  <a:cubicBezTo>
                    <a:pt x="7609" y="4525"/>
                    <a:pt x="7907" y="3930"/>
                    <a:pt x="8323" y="3418"/>
                  </a:cubicBezTo>
                  <a:cubicBezTo>
                    <a:pt x="8323" y="3418"/>
                    <a:pt x="8295" y="3414"/>
                    <a:pt x="8242" y="3414"/>
                  </a:cubicBezTo>
                  <a:cubicBezTo>
                    <a:pt x="7971" y="3414"/>
                    <a:pt x="7060" y="3506"/>
                    <a:pt x="6192" y="4644"/>
                  </a:cubicBezTo>
                  <a:cubicBezTo>
                    <a:pt x="5816" y="5132"/>
                    <a:pt x="5426" y="5329"/>
                    <a:pt x="5106" y="5329"/>
                  </a:cubicBezTo>
                  <a:cubicBezTo>
                    <a:pt x="4543" y="5329"/>
                    <a:pt x="4195" y="4723"/>
                    <a:pt x="4513" y="4025"/>
                  </a:cubicBezTo>
                  <a:cubicBezTo>
                    <a:pt x="5013" y="2942"/>
                    <a:pt x="5502" y="1191"/>
                    <a:pt x="472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2314" name="Google Shape;2314;p43"/>
          <p:cNvSpPr/>
          <p:nvPr/>
        </p:nvSpPr>
        <p:spPr>
          <a:xfrm>
            <a:off x="5853827" y="4091701"/>
            <a:ext cx="446000" cy="423657"/>
          </a:xfrm>
          <a:custGeom>
            <a:avLst/>
            <a:gdLst/>
            <a:ahLst/>
            <a:cxnLst/>
            <a:rect l="l" t="t" r="r" b="b"/>
            <a:pathLst>
              <a:path w="8324" h="7907" extrusionOk="0">
                <a:moveTo>
                  <a:pt x="4728" y="1"/>
                </a:moveTo>
                <a:cubicBezTo>
                  <a:pt x="4466" y="727"/>
                  <a:pt x="3859" y="1298"/>
                  <a:pt x="3120" y="1513"/>
                </a:cubicBezTo>
                <a:cubicBezTo>
                  <a:pt x="1823" y="1918"/>
                  <a:pt x="882" y="2906"/>
                  <a:pt x="1584" y="4370"/>
                </a:cubicBezTo>
                <a:cubicBezTo>
                  <a:pt x="2180" y="5632"/>
                  <a:pt x="2847" y="6132"/>
                  <a:pt x="2847" y="6132"/>
                </a:cubicBezTo>
                <a:cubicBezTo>
                  <a:pt x="2847" y="6132"/>
                  <a:pt x="632" y="6109"/>
                  <a:pt x="465" y="4430"/>
                </a:cubicBezTo>
                <a:cubicBezTo>
                  <a:pt x="49" y="5120"/>
                  <a:pt x="1" y="5990"/>
                  <a:pt x="346" y="6728"/>
                </a:cubicBezTo>
                <a:lnTo>
                  <a:pt x="834" y="7430"/>
                </a:lnTo>
                <a:cubicBezTo>
                  <a:pt x="1049" y="7728"/>
                  <a:pt x="1692" y="7883"/>
                  <a:pt x="2049" y="7883"/>
                </a:cubicBezTo>
                <a:cubicBezTo>
                  <a:pt x="2375" y="7890"/>
                  <a:pt x="2789" y="7907"/>
                  <a:pt x="3395" y="7907"/>
                </a:cubicBezTo>
                <a:cubicBezTo>
                  <a:pt x="3761" y="7907"/>
                  <a:pt x="4198" y="7901"/>
                  <a:pt x="4728" y="7883"/>
                </a:cubicBezTo>
                <a:cubicBezTo>
                  <a:pt x="5095" y="7866"/>
                  <a:pt x="5409" y="7862"/>
                  <a:pt x="5686" y="7862"/>
                </a:cubicBezTo>
                <a:cubicBezTo>
                  <a:pt x="6037" y="7862"/>
                  <a:pt x="6329" y="7869"/>
                  <a:pt x="6591" y="7869"/>
                </a:cubicBezTo>
                <a:cubicBezTo>
                  <a:pt x="7187" y="7869"/>
                  <a:pt x="7633" y="7832"/>
                  <a:pt x="8300" y="7585"/>
                </a:cubicBezTo>
                <a:cubicBezTo>
                  <a:pt x="8133" y="6966"/>
                  <a:pt x="7204" y="5918"/>
                  <a:pt x="7430" y="5156"/>
                </a:cubicBezTo>
                <a:cubicBezTo>
                  <a:pt x="7609" y="4525"/>
                  <a:pt x="7907" y="3930"/>
                  <a:pt x="8323" y="3418"/>
                </a:cubicBezTo>
                <a:cubicBezTo>
                  <a:pt x="8323" y="3418"/>
                  <a:pt x="8295" y="3414"/>
                  <a:pt x="8242" y="3414"/>
                </a:cubicBezTo>
                <a:cubicBezTo>
                  <a:pt x="7971" y="3414"/>
                  <a:pt x="7060" y="3506"/>
                  <a:pt x="6192" y="4644"/>
                </a:cubicBezTo>
                <a:cubicBezTo>
                  <a:pt x="5816" y="5132"/>
                  <a:pt x="5426" y="5329"/>
                  <a:pt x="5106" y="5329"/>
                </a:cubicBezTo>
                <a:cubicBezTo>
                  <a:pt x="4543" y="5329"/>
                  <a:pt x="4195" y="4723"/>
                  <a:pt x="4513" y="4025"/>
                </a:cubicBezTo>
                <a:cubicBezTo>
                  <a:pt x="5013" y="2942"/>
                  <a:pt x="5502" y="1191"/>
                  <a:pt x="472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15" name="Google Shape;2315;p43"/>
          <p:cNvSpPr/>
          <p:nvPr/>
        </p:nvSpPr>
        <p:spPr>
          <a:xfrm flipH="1">
            <a:off x="7887527" y="4091701"/>
            <a:ext cx="446000" cy="423657"/>
          </a:xfrm>
          <a:custGeom>
            <a:avLst/>
            <a:gdLst/>
            <a:ahLst/>
            <a:cxnLst/>
            <a:rect l="l" t="t" r="r" b="b"/>
            <a:pathLst>
              <a:path w="8324" h="7907" extrusionOk="0">
                <a:moveTo>
                  <a:pt x="4728" y="1"/>
                </a:moveTo>
                <a:cubicBezTo>
                  <a:pt x="4466" y="727"/>
                  <a:pt x="3859" y="1298"/>
                  <a:pt x="3120" y="1513"/>
                </a:cubicBezTo>
                <a:cubicBezTo>
                  <a:pt x="1823" y="1918"/>
                  <a:pt x="882" y="2906"/>
                  <a:pt x="1584" y="4370"/>
                </a:cubicBezTo>
                <a:cubicBezTo>
                  <a:pt x="2180" y="5632"/>
                  <a:pt x="2847" y="6132"/>
                  <a:pt x="2847" y="6132"/>
                </a:cubicBezTo>
                <a:cubicBezTo>
                  <a:pt x="2847" y="6132"/>
                  <a:pt x="632" y="6109"/>
                  <a:pt x="465" y="4430"/>
                </a:cubicBezTo>
                <a:cubicBezTo>
                  <a:pt x="49" y="5120"/>
                  <a:pt x="1" y="5990"/>
                  <a:pt x="346" y="6728"/>
                </a:cubicBezTo>
                <a:lnTo>
                  <a:pt x="834" y="7430"/>
                </a:lnTo>
                <a:cubicBezTo>
                  <a:pt x="1049" y="7728"/>
                  <a:pt x="1692" y="7883"/>
                  <a:pt x="2049" y="7883"/>
                </a:cubicBezTo>
                <a:cubicBezTo>
                  <a:pt x="2375" y="7890"/>
                  <a:pt x="2789" y="7907"/>
                  <a:pt x="3395" y="7907"/>
                </a:cubicBezTo>
                <a:cubicBezTo>
                  <a:pt x="3761" y="7907"/>
                  <a:pt x="4198" y="7901"/>
                  <a:pt x="4728" y="7883"/>
                </a:cubicBezTo>
                <a:cubicBezTo>
                  <a:pt x="5095" y="7866"/>
                  <a:pt x="5409" y="7862"/>
                  <a:pt x="5686" y="7862"/>
                </a:cubicBezTo>
                <a:cubicBezTo>
                  <a:pt x="6037" y="7862"/>
                  <a:pt x="6329" y="7869"/>
                  <a:pt x="6591" y="7869"/>
                </a:cubicBezTo>
                <a:cubicBezTo>
                  <a:pt x="7187" y="7869"/>
                  <a:pt x="7633" y="7832"/>
                  <a:pt x="8300" y="7585"/>
                </a:cubicBezTo>
                <a:cubicBezTo>
                  <a:pt x="8133" y="6966"/>
                  <a:pt x="7204" y="5918"/>
                  <a:pt x="7430" y="5156"/>
                </a:cubicBezTo>
                <a:cubicBezTo>
                  <a:pt x="7609" y="4525"/>
                  <a:pt x="7907" y="3930"/>
                  <a:pt x="8323" y="3418"/>
                </a:cubicBezTo>
                <a:cubicBezTo>
                  <a:pt x="8323" y="3418"/>
                  <a:pt x="8295" y="3414"/>
                  <a:pt x="8242" y="3414"/>
                </a:cubicBezTo>
                <a:cubicBezTo>
                  <a:pt x="7971" y="3414"/>
                  <a:pt x="7060" y="3506"/>
                  <a:pt x="6192" y="4644"/>
                </a:cubicBezTo>
                <a:cubicBezTo>
                  <a:pt x="5816" y="5132"/>
                  <a:pt x="5426" y="5329"/>
                  <a:pt x="5106" y="5329"/>
                </a:cubicBezTo>
                <a:cubicBezTo>
                  <a:pt x="4543" y="5329"/>
                  <a:pt x="4195" y="4723"/>
                  <a:pt x="4513" y="4025"/>
                </a:cubicBezTo>
                <a:cubicBezTo>
                  <a:pt x="5013" y="2942"/>
                  <a:pt x="5502" y="1191"/>
                  <a:pt x="472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16" name="Google Shape;2316;p43"/>
          <p:cNvSpPr/>
          <p:nvPr/>
        </p:nvSpPr>
        <p:spPr>
          <a:xfrm>
            <a:off x="6687550" y="4217850"/>
            <a:ext cx="368928" cy="311109"/>
          </a:xfrm>
          <a:custGeom>
            <a:avLst/>
            <a:gdLst/>
            <a:ahLst/>
            <a:cxnLst/>
            <a:rect l="l" t="t" r="r" b="b"/>
            <a:pathLst>
              <a:path w="10407" h="8776" extrusionOk="0">
                <a:moveTo>
                  <a:pt x="6442" y="1"/>
                </a:moveTo>
                <a:cubicBezTo>
                  <a:pt x="6442" y="1"/>
                  <a:pt x="6918" y="2334"/>
                  <a:pt x="5156" y="2680"/>
                </a:cubicBezTo>
                <a:cubicBezTo>
                  <a:pt x="3394" y="3025"/>
                  <a:pt x="3251" y="4608"/>
                  <a:pt x="3584" y="5799"/>
                </a:cubicBezTo>
                <a:cubicBezTo>
                  <a:pt x="3709" y="6246"/>
                  <a:pt x="3302" y="6470"/>
                  <a:pt x="2743" y="6470"/>
                </a:cubicBezTo>
                <a:cubicBezTo>
                  <a:pt x="1812" y="6470"/>
                  <a:pt x="459" y="5850"/>
                  <a:pt x="429" y="4608"/>
                </a:cubicBezTo>
                <a:lnTo>
                  <a:pt x="429" y="4608"/>
                </a:lnTo>
                <a:cubicBezTo>
                  <a:pt x="429" y="4609"/>
                  <a:pt x="0" y="7692"/>
                  <a:pt x="2012" y="8537"/>
                </a:cubicBezTo>
                <a:cubicBezTo>
                  <a:pt x="2167" y="8609"/>
                  <a:pt x="2334" y="8668"/>
                  <a:pt x="2489" y="8728"/>
                </a:cubicBezTo>
                <a:lnTo>
                  <a:pt x="2524" y="8728"/>
                </a:lnTo>
                <a:lnTo>
                  <a:pt x="6263" y="8776"/>
                </a:lnTo>
                <a:cubicBezTo>
                  <a:pt x="7085" y="8502"/>
                  <a:pt x="7835" y="8037"/>
                  <a:pt x="8454" y="7430"/>
                </a:cubicBezTo>
                <a:cubicBezTo>
                  <a:pt x="10406" y="5549"/>
                  <a:pt x="9835" y="3870"/>
                  <a:pt x="9835" y="3870"/>
                </a:cubicBezTo>
                <a:lnTo>
                  <a:pt x="9835" y="3870"/>
                </a:lnTo>
                <a:cubicBezTo>
                  <a:pt x="9835" y="3870"/>
                  <a:pt x="9216" y="5406"/>
                  <a:pt x="7930" y="5704"/>
                </a:cubicBezTo>
                <a:cubicBezTo>
                  <a:pt x="7830" y="5727"/>
                  <a:pt x="7735" y="5738"/>
                  <a:pt x="7645" y="5738"/>
                </a:cubicBezTo>
                <a:cubicBezTo>
                  <a:pt x="6569" y="5738"/>
                  <a:pt x="6248" y="4183"/>
                  <a:pt x="7346" y="3227"/>
                </a:cubicBezTo>
                <a:cubicBezTo>
                  <a:pt x="8549" y="2180"/>
                  <a:pt x="7156" y="441"/>
                  <a:pt x="644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317" name="Google Shape;2317;p43"/>
          <p:cNvGrpSpPr/>
          <p:nvPr/>
        </p:nvGrpSpPr>
        <p:grpSpPr>
          <a:xfrm>
            <a:off x="5494821" y="1213638"/>
            <a:ext cx="3353571" cy="3095901"/>
            <a:chOff x="1294800" y="1875750"/>
            <a:chExt cx="2914375" cy="2690450"/>
          </a:xfrm>
        </p:grpSpPr>
        <p:sp>
          <p:nvSpPr>
            <p:cNvPr id="2318" name="Google Shape;2318;p43"/>
            <p:cNvSpPr/>
            <p:nvPr/>
          </p:nvSpPr>
          <p:spPr>
            <a:xfrm>
              <a:off x="1352550" y="2378700"/>
              <a:ext cx="687600" cy="514225"/>
            </a:xfrm>
            <a:custGeom>
              <a:avLst/>
              <a:gdLst/>
              <a:ahLst/>
              <a:cxnLst/>
              <a:rect l="l" t="t" r="r" b="b"/>
              <a:pathLst>
                <a:path w="27504" h="20569" extrusionOk="0">
                  <a:moveTo>
                    <a:pt x="4167" y="0"/>
                  </a:moveTo>
                  <a:lnTo>
                    <a:pt x="1631" y="441"/>
                  </a:lnTo>
                  <a:lnTo>
                    <a:pt x="679" y="619"/>
                  </a:lnTo>
                  <a:cubicBezTo>
                    <a:pt x="679" y="619"/>
                    <a:pt x="536" y="2048"/>
                    <a:pt x="381" y="3917"/>
                  </a:cubicBezTo>
                  <a:cubicBezTo>
                    <a:pt x="191" y="6227"/>
                    <a:pt x="0" y="9192"/>
                    <a:pt x="107" y="10906"/>
                  </a:cubicBezTo>
                  <a:cubicBezTo>
                    <a:pt x="357" y="15467"/>
                    <a:pt x="572" y="18753"/>
                    <a:pt x="5632" y="20134"/>
                  </a:cubicBezTo>
                  <a:cubicBezTo>
                    <a:pt x="6769" y="20441"/>
                    <a:pt x="8118" y="20569"/>
                    <a:pt x="9576" y="20569"/>
                  </a:cubicBezTo>
                  <a:cubicBezTo>
                    <a:pt x="12759" y="20569"/>
                    <a:pt x="16462" y="19959"/>
                    <a:pt x="19622" y="19265"/>
                  </a:cubicBezTo>
                  <a:cubicBezTo>
                    <a:pt x="23693" y="18372"/>
                    <a:pt x="26872" y="17348"/>
                    <a:pt x="26884" y="17312"/>
                  </a:cubicBezTo>
                  <a:cubicBezTo>
                    <a:pt x="27170" y="16943"/>
                    <a:pt x="27349" y="16490"/>
                    <a:pt x="27408" y="16026"/>
                  </a:cubicBezTo>
                  <a:cubicBezTo>
                    <a:pt x="27503" y="14752"/>
                    <a:pt x="26110" y="14264"/>
                    <a:pt x="26110" y="14133"/>
                  </a:cubicBezTo>
                  <a:cubicBezTo>
                    <a:pt x="26110" y="14108"/>
                    <a:pt x="25875" y="14101"/>
                    <a:pt x="25452" y="14101"/>
                  </a:cubicBezTo>
                  <a:cubicBezTo>
                    <a:pt x="24910" y="14101"/>
                    <a:pt x="24060" y="14113"/>
                    <a:pt x="23000" y="14113"/>
                  </a:cubicBezTo>
                  <a:cubicBezTo>
                    <a:pt x="22091" y="14113"/>
                    <a:pt x="21028" y="14104"/>
                    <a:pt x="19872" y="14073"/>
                  </a:cubicBezTo>
                  <a:cubicBezTo>
                    <a:pt x="16252" y="13978"/>
                    <a:pt x="11728" y="13657"/>
                    <a:pt x="8203" y="12657"/>
                  </a:cubicBezTo>
                  <a:cubicBezTo>
                    <a:pt x="6620" y="10537"/>
                    <a:pt x="5489" y="6442"/>
                    <a:pt x="4834" y="3477"/>
                  </a:cubicBezTo>
                  <a:cubicBezTo>
                    <a:pt x="4393" y="1477"/>
                    <a:pt x="4167" y="0"/>
                    <a:pt x="4167"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19" name="Google Shape;2319;p43"/>
            <p:cNvSpPr/>
            <p:nvPr/>
          </p:nvSpPr>
          <p:spPr>
            <a:xfrm>
              <a:off x="1362075" y="2378700"/>
              <a:ext cx="111325" cy="99475"/>
            </a:xfrm>
            <a:custGeom>
              <a:avLst/>
              <a:gdLst/>
              <a:ahLst/>
              <a:cxnLst/>
              <a:rect l="l" t="t" r="r" b="b"/>
              <a:pathLst>
                <a:path w="4453" h="3979" extrusionOk="0">
                  <a:moveTo>
                    <a:pt x="3786" y="0"/>
                  </a:moveTo>
                  <a:lnTo>
                    <a:pt x="1250" y="453"/>
                  </a:lnTo>
                  <a:lnTo>
                    <a:pt x="298" y="619"/>
                  </a:lnTo>
                  <a:cubicBezTo>
                    <a:pt x="298" y="619"/>
                    <a:pt x="155" y="2060"/>
                    <a:pt x="0" y="3917"/>
                  </a:cubicBezTo>
                  <a:cubicBezTo>
                    <a:pt x="362" y="3960"/>
                    <a:pt x="722" y="3978"/>
                    <a:pt x="1074" y="3978"/>
                  </a:cubicBezTo>
                  <a:cubicBezTo>
                    <a:pt x="2410" y="3978"/>
                    <a:pt x="3633" y="3713"/>
                    <a:pt x="4453" y="3477"/>
                  </a:cubicBezTo>
                  <a:cubicBezTo>
                    <a:pt x="4012" y="1477"/>
                    <a:pt x="3786" y="0"/>
                    <a:pt x="378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20" name="Google Shape;2320;p43"/>
            <p:cNvSpPr/>
            <p:nvPr/>
          </p:nvSpPr>
          <p:spPr>
            <a:xfrm>
              <a:off x="1350750" y="2390000"/>
              <a:ext cx="687025" cy="502925"/>
            </a:xfrm>
            <a:custGeom>
              <a:avLst/>
              <a:gdLst/>
              <a:ahLst/>
              <a:cxnLst/>
              <a:rect l="l" t="t" r="r" b="b"/>
              <a:pathLst>
                <a:path w="27481" h="20117" extrusionOk="0">
                  <a:moveTo>
                    <a:pt x="1703" y="1"/>
                  </a:moveTo>
                  <a:lnTo>
                    <a:pt x="763" y="167"/>
                  </a:lnTo>
                  <a:cubicBezTo>
                    <a:pt x="763" y="167"/>
                    <a:pt x="1" y="7335"/>
                    <a:pt x="179" y="10454"/>
                  </a:cubicBezTo>
                  <a:cubicBezTo>
                    <a:pt x="429" y="15015"/>
                    <a:pt x="644" y="18301"/>
                    <a:pt x="5704" y="19682"/>
                  </a:cubicBezTo>
                  <a:cubicBezTo>
                    <a:pt x="6841" y="19989"/>
                    <a:pt x="8190" y="20117"/>
                    <a:pt x="9648" y="20117"/>
                  </a:cubicBezTo>
                  <a:cubicBezTo>
                    <a:pt x="12831" y="20117"/>
                    <a:pt x="16534" y="19507"/>
                    <a:pt x="19694" y="18813"/>
                  </a:cubicBezTo>
                  <a:cubicBezTo>
                    <a:pt x="23765" y="17920"/>
                    <a:pt x="26944" y="16896"/>
                    <a:pt x="26956" y="16860"/>
                  </a:cubicBezTo>
                  <a:cubicBezTo>
                    <a:pt x="27242" y="16491"/>
                    <a:pt x="27421" y="16038"/>
                    <a:pt x="27480" y="15574"/>
                  </a:cubicBezTo>
                  <a:lnTo>
                    <a:pt x="27480" y="15574"/>
                  </a:lnTo>
                  <a:cubicBezTo>
                    <a:pt x="24802" y="16078"/>
                    <a:pt x="17143" y="17202"/>
                    <a:pt x="11300" y="17202"/>
                  </a:cubicBezTo>
                  <a:cubicBezTo>
                    <a:pt x="8310" y="17202"/>
                    <a:pt x="5796" y="16908"/>
                    <a:pt x="4668" y="16086"/>
                  </a:cubicBezTo>
                  <a:cubicBezTo>
                    <a:pt x="2310" y="13788"/>
                    <a:pt x="1656" y="4597"/>
                    <a:pt x="170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21" name="Google Shape;2321;p43"/>
            <p:cNvSpPr/>
            <p:nvPr/>
          </p:nvSpPr>
          <p:spPr>
            <a:xfrm>
              <a:off x="1843075" y="2730525"/>
              <a:ext cx="219400" cy="129800"/>
            </a:xfrm>
            <a:custGeom>
              <a:avLst/>
              <a:gdLst/>
              <a:ahLst/>
              <a:cxnLst/>
              <a:rect l="l" t="t" r="r" b="b"/>
              <a:pathLst>
                <a:path w="8776" h="5192" extrusionOk="0">
                  <a:moveTo>
                    <a:pt x="251" y="0"/>
                  </a:moveTo>
                  <a:cubicBezTo>
                    <a:pt x="155" y="1596"/>
                    <a:pt x="60" y="3525"/>
                    <a:pt x="1" y="5192"/>
                  </a:cubicBezTo>
                  <a:cubicBezTo>
                    <a:pt x="4072" y="4299"/>
                    <a:pt x="7240" y="3275"/>
                    <a:pt x="7263" y="3239"/>
                  </a:cubicBezTo>
                  <a:cubicBezTo>
                    <a:pt x="8775" y="989"/>
                    <a:pt x="6489" y="227"/>
                    <a:pt x="6489" y="60"/>
                  </a:cubicBezTo>
                  <a:cubicBezTo>
                    <a:pt x="6489" y="31"/>
                    <a:pt x="6246" y="23"/>
                    <a:pt x="5809" y="23"/>
                  </a:cubicBezTo>
                  <a:cubicBezTo>
                    <a:pt x="5232" y="23"/>
                    <a:pt x="4318" y="37"/>
                    <a:pt x="3179" y="37"/>
                  </a:cubicBezTo>
                  <a:cubicBezTo>
                    <a:pt x="2316" y="37"/>
                    <a:pt x="1323" y="29"/>
                    <a:pt x="25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22" name="Google Shape;2322;p43"/>
            <p:cNvSpPr/>
            <p:nvPr/>
          </p:nvSpPr>
          <p:spPr>
            <a:xfrm>
              <a:off x="1294800" y="2302550"/>
              <a:ext cx="123250" cy="140475"/>
            </a:xfrm>
            <a:custGeom>
              <a:avLst/>
              <a:gdLst/>
              <a:ahLst/>
              <a:cxnLst/>
              <a:rect l="l" t="t" r="r" b="b"/>
              <a:pathLst>
                <a:path w="4930" h="5619" extrusionOk="0">
                  <a:moveTo>
                    <a:pt x="1698" y="1"/>
                  </a:moveTo>
                  <a:cubicBezTo>
                    <a:pt x="1455" y="1"/>
                    <a:pt x="1214" y="65"/>
                    <a:pt x="1000" y="189"/>
                  </a:cubicBezTo>
                  <a:cubicBezTo>
                    <a:pt x="48" y="737"/>
                    <a:pt x="12" y="1641"/>
                    <a:pt x="0" y="2737"/>
                  </a:cubicBezTo>
                  <a:cubicBezTo>
                    <a:pt x="0" y="3832"/>
                    <a:pt x="786" y="5559"/>
                    <a:pt x="2465" y="5618"/>
                  </a:cubicBezTo>
                  <a:lnTo>
                    <a:pt x="2798" y="5618"/>
                  </a:lnTo>
                  <a:cubicBezTo>
                    <a:pt x="3846" y="5570"/>
                    <a:pt x="4441" y="5189"/>
                    <a:pt x="4703" y="4725"/>
                  </a:cubicBezTo>
                  <a:cubicBezTo>
                    <a:pt x="4798" y="4558"/>
                    <a:pt x="4858" y="4380"/>
                    <a:pt x="4882" y="4189"/>
                  </a:cubicBezTo>
                  <a:cubicBezTo>
                    <a:pt x="4929" y="3808"/>
                    <a:pt x="4298" y="2701"/>
                    <a:pt x="3715" y="1796"/>
                  </a:cubicBezTo>
                  <a:cubicBezTo>
                    <a:pt x="3227" y="1034"/>
                    <a:pt x="2786" y="403"/>
                    <a:pt x="2786" y="403"/>
                  </a:cubicBezTo>
                  <a:cubicBezTo>
                    <a:pt x="2727" y="403"/>
                    <a:pt x="2524" y="225"/>
                    <a:pt x="2227" y="106"/>
                  </a:cubicBezTo>
                  <a:cubicBezTo>
                    <a:pt x="2056" y="35"/>
                    <a:pt x="1876" y="1"/>
                    <a:pt x="1698"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23" name="Google Shape;2323;p43"/>
            <p:cNvSpPr/>
            <p:nvPr/>
          </p:nvSpPr>
          <p:spPr>
            <a:xfrm>
              <a:off x="1423075" y="2233550"/>
              <a:ext cx="90825" cy="146450"/>
            </a:xfrm>
            <a:custGeom>
              <a:avLst/>
              <a:gdLst/>
              <a:ahLst/>
              <a:cxnLst/>
              <a:rect l="l" t="t" r="r" b="b"/>
              <a:pathLst>
                <a:path w="3633" h="5858" extrusionOk="0">
                  <a:moveTo>
                    <a:pt x="1573" y="0"/>
                  </a:moveTo>
                  <a:cubicBezTo>
                    <a:pt x="864" y="0"/>
                    <a:pt x="256" y="600"/>
                    <a:pt x="120" y="1127"/>
                  </a:cubicBezTo>
                  <a:cubicBezTo>
                    <a:pt x="84" y="1294"/>
                    <a:pt x="60" y="1449"/>
                    <a:pt x="48" y="1615"/>
                  </a:cubicBezTo>
                  <a:cubicBezTo>
                    <a:pt x="13" y="2080"/>
                    <a:pt x="1" y="2556"/>
                    <a:pt x="25" y="3032"/>
                  </a:cubicBezTo>
                  <a:cubicBezTo>
                    <a:pt x="84" y="4056"/>
                    <a:pt x="310" y="5151"/>
                    <a:pt x="810" y="5532"/>
                  </a:cubicBezTo>
                  <a:cubicBezTo>
                    <a:pt x="977" y="5663"/>
                    <a:pt x="1156" y="5747"/>
                    <a:pt x="1346" y="5806"/>
                  </a:cubicBezTo>
                  <a:cubicBezTo>
                    <a:pt x="1475" y="5841"/>
                    <a:pt x="1605" y="5857"/>
                    <a:pt x="1733" y="5857"/>
                  </a:cubicBezTo>
                  <a:cubicBezTo>
                    <a:pt x="2400" y="5857"/>
                    <a:pt x="3015" y="5415"/>
                    <a:pt x="3085" y="4806"/>
                  </a:cubicBezTo>
                  <a:cubicBezTo>
                    <a:pt x="3096" y="4699"/>
                    <a:pt x="3632" y="3092"/>
                    <a:pt x="3275" y="1711"/>
                  </a:cubicBezTo>
                  <a:cubicBezTo>
                    <a:pt x="3192" y="1353"/>
                    <a:pt x="3037" y="1032"/>
                    <a:pt x="2834" y="734"/>
                  </a:cubicBezTo>
                  <a:cubicBezTo>
                    <a:pt x="2428" y="201"/>
                    <a:pt x="1984" y="0"/>
                    <a:pt x="1573"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24" name="Google Shape;2324;p43"/>
            <p:cNvSpPr/>
            <p:nvPr/>
          </p:nvSpPr>
          <p:spPr>
            <a:xfrm>
              <a:off x="1349850" y="2258800"/>
              <a:ext cx="107775" cy="162750"/>
            </a:xfrm>
            <a:custGeom>
              <a:avLst/>
              <a:gdLst/>
              <a:ahLst/>
              <a:cxnLst/>
              <a:rect l="l" t="t" r="r" b="b"/>
              <a:pathLst>
                <a:path w="4311" h="6510" extrusionOk="0">
                  <a:moveTo>
                    <a:pt x="1766" y="1"/>
                  </a:moveTo>
                  <a:cubicBezTo>
                    <a:pt x="1609" y="1"/>
                    <a:pt x="1444" y="32"/>
                    <a:pt x="1275" y="105"/>
                  </a:cubicBezTo>
                  <a:cubicBezTo>
                    <a:pt x="406" y="474"/>
                    <a:pt x="84" y="1141"/>
                    <a:pt x="25" y="1856"/>
                  </a:cubicBezTo>
                  <a:cubicBezTo>
                    <a:pt x="1" y="1998"/>
                    <a:pt x="1" y="2153"/>
                    <a:pt x="1" y="2308"/>
                  </a:cubicBezTo>
                  <a:cubicBezTo>
                    <a:pt x="13" y="2820"/>
                    <a:pt x="346" y="4011"/>
                    <a:pt x="858" y="4987"/>
                  </a:cubicBezTo>
                  <a:cubicBezTo>
                    <a:pt x="1203" y="5654"/>
                    <a:pt x="1644" y="6213"/>
                    <a:pt x="2144" y="6380"/>
                  </a:cubicBezTo>
                  <a:cubicBezTo>
                    <a:pt x="2263" y="6416"/>
                    <a:pt x="2382" y="6451"/>
                    <a:pt x="2501" y="6475"/>
                  </a:cubicBezTo>
                  <a:cubicBezTo>
                    <a:pt x="2632" y="6499"/>
                    <a:pt x="2757" y="6510"/>
                    <a:pt x="2874" y="6510"/>
                  </a:cubicBezTo>
                  <a:cubicBezTo>
                    <a:pt x="3655" y="6510"/>
                    <a:pt x="4136" y="6011"/>
                    <a:pt x="4239" y="5225"/>
                  </a:cubicBezTo>
                  <a:cubicBezTo>
                    <a:pt x="4263" y="5094"/>
                    <a:pt x="4275" y="4951"/>
                    <a:pt x="4275" y="4796"/>
                  </a:cubicBezTo>
                  <a:cubicBezTo>
                    <a:pt x="4311" y="3903"/>
                    <a:pt x="4156" y="2629"/>
                    <a:pt x="3644" y="1582"/>
                  </a:cubicBezTo>
                  <a:cubicBezTo>
                    <a:pt x="3549" y="1379"/>
                    <a:pt x="3430" y="1177"/>
                    <a:pt x="3299" y="986"/>
                  </a:cubicBezTo>
                  <a:cubicBezTo>
                    <a:pt x="3204" y="855"/>
                    <a:pt x="3096" y="724"/>
                    <a:pt x="2977" y="605"/>
                  </a:cubicBezTo>
                  <a:cubicBezTo>
                    <a:pt x="2705" y="324"/>
                    <a:pt x="2273" y="1"/>
                    <a:pt x="1766"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25" name="Google Shape;2325;p43"/>
            <p:cNvSpPr/>
            <p:nvPr/>
          </p:nvSpPr>
          <p:spPr>
            <a:xfrm>
              <a:off x="1362650" y="2276300"/>
              <a:ext cx="151250" cy="166725"/>
            </a:xfrm>
            <a:custGeom>
              <a:avLst/>
              <a:gdLst/>
              <a:ahLst/>
              <a:cxnLst/>
              <a:rect l="l" t="t" r="r" b="b"/>
              <a:pathLst>
                <a:path w="6050" h="6669" extrusionOk="0">
                  <a:moveTo>
                    <a:pt x="5692" y="1"/>
                  </a:moveTo>
                  <a:lnTo>
                    <a:pt x="5692" y="1"/>
                  </a:lnTo>
                  <a:cubicBezTo>
                    <a:pt x="4799" y="143"/>
                    <a:pt x="3930" y="441"/>
                    <a:pt x="3132" y="882"/>
                  </a:cubicBezTo>
                  <a:cubicBezTo>
                    <a:pt x="2894" y="1013"/>
                    <a:pt x="2668" y="1156"/>
                    <a:pt x="2442" y="1322"/>
                  </a:cubicBezTo>
                  <a:cubicBezTo>
                    <a:pt x="1870" y="1739"/>
                    <a:pt x="1394" y="2251"/>
                    <a:pt x="1013" y="2846"/>
                  </a:cubicBezTo>
                  <a:cubicBezTo>
                    <a:pt x="822" y="3132"/>
                    <a:pt x="656" y="3453"/>
                    <a:pt x="525" y="3775"/>
                  </a:cubicBezTo>
                  <a:cubicBezTo>
                    <a:pt x="465" y="3942"/>
                    <a:pt x="394" y="4108"/>
                    <a:pt x="346" y="4275"/>
                  </a:cubicBezTo>
                  <a:cubicBezTo>
                    <a:pt x="96" y="5049"/>
                    <a:pt x="1" y="5858"/>
                    <a:pt x="84" y="6668"/>
                  </a:cubicBezTo>
                  <a:cubicBezTo>
                    <a:pt x="1132" y="6620"/>
                    <a:pt x="1727" y="6239"/>
                    <a:pt x="1989" y="5775"/>
                  </a:cubicBezTo>
                  <a:cubicBezTo>
                    <a:pt x="2120" y="5799"/>
                    <a:pt x="2245" y="5810"/>
                    <a:pt x="2362" y="5810"/>
                  </a:cubicBezTo>
                  <a:cubicBezTo>
                    <a:pt x="3143" y="5810"/>
                    <a:pt x="3624" y="5311"/>
                    <a:pt x="3727" y="4525"/>
                  </a:cubicBezTo>
                  <a:cubicBezTo>
                    <a:pt x="3751" y="4394"/>
                    <a:pt x="3763" y="4251"/>
                    <a:pt x="3763" y="4096"/>
                  </a:cubicBezTo>
                  <a:cubicBezTo>
                    <a:pt x="3894" y="4131"/>
                    <a:pt x="4026" y="4148"/>
                    <a:pt x="4156" y="4148"/>
                  </a:cubicBezTo>
                  <a:cubicBezTo>
                    <a:pt x="4820" y="4148"/>
                    <a:pt x="5432" y="3714"/>
                    <a:pt x="5502" y="3096"/>
                  </a:cubicBezTo>
                  <a:cubicBezTo>
                    <a:pt x="5513" y="2989"/>
                    <a:pt x="6049" y="1382"/>
                    <a:pt x="569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26" name="Google Shape;2326;p43"/>
            <p:cNvSpPr/>
            <p:nvPr/>
          </p:nvSpPr>
          <p:spPr>
            <a:xfrm>
              <a:off x="1403600" y="2312475"/>
              <a:ext cx="171900" cy="111200"/>
            </a:xfrm>
            <a:custGeom>
              <a:avLst/>
              <a:gdLst/>
              <a:ahLst/>
              <a:cxnLst/>
              <a:rect l="l" t="t" r="r" b="b"/>
              <a:pathLst>
                <a:path w="6876" h="4448" extrusionOk="0">
                  <a:moveTo>
                    <a:pt x="5196" y="0"/>
                  </a:moveTo>
                  <a:cubicBezTo>
                    <a:pt x="3717" y="0"/>
                    <a:pt x="1018" y="1516"/>
                    <a:pt x="554" y="2387"/>
                  </a:cubicBezTo>
                  <a:cubicBezTo>
                    <a:pt x="1" y="3458"/>
                    <a:pt x="436" y="4448"/>
                    <a:pt x="1308" y="4448"/>
                  </a:cubicBezTo>
                  <a:cubicBezTo>
                    <a:pt x="1319" y="4448"/>
                    <a:pt x="1329" y="4447"/>
                    <a:pt x="1339" y="4447"/>
                  </a:cubicBezTo>
                  <a:cubicBezTo>
                    <a:pt x="2161" y="4435"/>
                    <a:pt x="3328" y="4102"/>
                    <a:pt x="4649" y="3304"/>
                  </a:cubicBezTo>
                  <a:cubicBezTo>
                    <a:pt x="5983" y="2506"/>
                    <a:pt x="6876" y="1268"/>
                    <a:pt x="5983" y="268"/>
                  </a:cubicBezTo>
                  <a:cubicBezTo>
                    <a:pt x="5813" y="81"/>
                    <a:pt x="5537" y="0"/>
                    <a:pt x="5196"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27" name="Google Shape;2327;p43"/>
            <p:cNvSpPr/>
            <p:nvPr/>
          </p:nvSpPr>
          <p:spPr>
            <a:xfrm>
              <a:off x="1400175" y="2234925"/>
              <a:ext cx="56875" cy="118250"/>
            </a:xfrm>
            <a:custGeom>
              <a:avLst/>
              <a:gdLst/>
              <a:ahLst/>
              <a:cxnLst/>
              <a:rect l="l" t="t" r="r" b="b"/>
              <a:pathLst>
                <a:path w="2275" h="4730" extrusionOk="0">
                  <a:moveTo>
                    <a:pt x="2203" y="1"/>
                  </a:moveTo>
                  <a:cubicBezTo>
                    <a:pt x="262" y="132"/>
                    <a:pt x="0" y="3239"/>
                    <a:pt x="702" y="4561"/>
                  </a:cubicBezTo>
                  <a:cubicBezTo>
                    <a:pt x="764" y="4680"/>
                    <a:pt x="861" y="4730"/>
                    <a:pt x="960" y="4730"/>
                  </a:cubicBezTo>
                  <a:cubicBezTo>
                    <a:pt x="1168" y="4730"/>
                    <a:pt x="1390" y="4513"/>
                    <a:pt x="1334" y="4263"/>
                  </a:cubicBezTo>
                  <a:cubicBezTo>
                    <a:pt x="1024" y="2858"/>
                    <a:pt x="583" y="846"/>
                    <a:pt x="2226" y="84"/>
                  </a:cubicBezTo>
                  <a:cubicBezTo>
                    <a:pt x="2274" y="60"/>
                    <a:pt x="2250" y="1"/>
                    <a:pt x="220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28" name="Google Shape;2328;p43"/>
            <p:cNvSpPr/>
            <p:nvPr/>
          </p:nvSpPr>
          <p:spPr>
            <a:xfrm>
              <a:off x="1332600" y="2258000"/>
              <a:ext cx="87800" cy="141325"/>
            </a:xfrm>
            <a:custGeom>
              <a:avLst/>
              <a:gdLst/>
              <a:ahLst/>
              <a:cxnLst/>
              <a:rect l="l" t="t" r="r" b="b"/>
              <a:pathLst>
                <a:path w="3512" h="5653" extrusionOk="0">
                  <a:moveTo>
                    <a:pt x="2451" y="0"/>
                  </a:moveTo>
                  <a:cubicBezTo>
                    <a:pt x="1501" y="0"/>
                    <a:pt x="642" y="779"/>
                    <a:pt x="393" y="1757"/>
                  </a:cubicBezTo>
                  <a:cubicBezTo>
                    <a:pt x="0" y="3316"/>
                    <a:pt x="929" y="4793"/>
                    <a:pt x="2191" y="5614"/>
                  </a:cubicBezTo>
                  <a:cubicBezTo>
                    <a:pt x="2235" y="5641"/>
                    <a:pt x="2278" y="5653"/>
                    <a:pt x="2317" y="5653"/>
                  </a:cubicBezTo>
                  <a:cubicBezTo>
                    <a:pt x="2522" y="5653"/>
                    <a:pt x="2639" y="5335"/>
                    <a:pt x="2429" y="5186"/>
                  </a:cubicBezTo>
                  <a:cubicBezTo>
                    <a:pt x="1500" y="4495"/>
                    <a:pt x="953" y="3400"/>
                    <a:pt x="953" y="2245"/>
                  </a:cubicBezTo>
                  <a:cubicBezTo>
                    <a:pt x="972" y="1244"/>
                    <a:pt x="1729" y="291"/>
                    <a:pt x="2673" y="291"/>
                  </a:cubicBezTo>
                  <a:cubicBezTo>
                    <a:pt x="2886" y="291"/>
                    <a:pt x="3108" y="339"/>
                    <a:pt x="3334" y="447"/>
                  </a:cubicBezTo>
                  <a:cubicBezTo>
                    <a:pt x="3349" y="453"/>
                    <a:pt x="3363" y="456"/>
                    <a:pt x="3377" y="456"/>
                  </a:cubicBezTo>
                  <a:cubicBezTo>
                    <a:pt x="3461" y="456"/>
                    <a:pt x="3511" y="343"/>
                    <a:pt x="3429" y="292"/>
                  </a:cubicBezTo>
                  <a:cubicBezTo>
                    <a:pt x="3106" y="90"/>
                    <a:pt x="2774" y="0"/>
                    <a:pt x="245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29" name="Google Shape;2329;p43"/>
            <p:cNvSpPr/>
            <p:nvPr/>
          </p:nvSpPr>
          <p:spPr>
            <a:xfrm>
              <a:off x="3473050" y="2424525"/>
              <a:ext cx="683725" cy="517600"/>
            </a:xfrm>
            <a:custGeom>
              <a:avLst/>
              <a:gdLst/>
              <a:ahLst/>
              <a:cxnLst/>
              <a:rect l="l" t="t" r="r" b="b"/>
              <a:pathLst>
                <a:path w="27349" h="20704" extrusionOk="0">
                  <a:moveTo>
                    <a:pt x="22955" y="1"/>
                  </a:moveTo>
                  <a:cubicBezTo>
                    <a:pt x="22955" y="1"/>
                    <a:pt x="22765" y="1489"/>
                    <a:pt x="22372" y="3489"/>
                  </a:cubicBezTo>
                  <a:cubicBezTo>
                    <a:pt x="21800" y="6478"/>
                    <a:pt x="20765" y="10609"/>
                    <a:pt x="19241" y="12764"/>
                  </a:cubicBezTo>
                  <a:cubicBezTo>
                    <a:pt x="15740" y="13848"/>
                    <a:pt x="11228" y="14276"/>
                    <a:pt x="7608" y="14467"/>
                  </a:cubicBezTo>
                  <a:cubicBezTo>
                    <a:pt x="4060" y="14646"/>
                    <a:pt x="1381" y="14598"/>
                    <a:pt x="1381" y="14681"/>
                  </a:cubicBezTo>
                  <a:cubicBezTo>
                    <a:pt x="1381" y="14824"/>
                    <a:pt x="0" y="15336"/>
                    <a:pt x="131" y="16610"/>
                  </a:cubicBezTo>
                  <a:cubicBezTo>
                    <a:pt x="203" y="17074"/>
                    <a:pt x="393" y="17515"/>
                    <a:pt x="679" y="17884"/>
                  </a:cubicBezTo>
                  <a:cubicBezTo>
                    <a:pt x="691" y="17908"/>
                    <a:pt x="3893" y="18860"/>
                    <a:pt x="7989" y="19646"/>
                  </a:cubicBezTo>
                  <a:cubicBezTo>
                    <a:pt x="10944" y="20216"/>
                    <a:pt x="14364" y="20703"/>
                    <a:pt x="17386" y="20703"/>
                  </a:cubicBezTo>
                  <a:cubicBezTo>
                    <a:pt x="19102" y="20703"/>
                    <a:pt x="20689" y="20546"/>
                    <a:pt x="21991" y="20158"/>
                  </a:cubicBezTo>
                  <a:cubicBezTo>
                    <a:pt x="27015" y="18670"/>
                    <a:pt x="27146" y="15372"/>
                    <a:pt x="27289" y="10812"/>
                  </a:cubicBezTo>
                  <a:cubicBezTo>
                    <a:pt x="27349" y="9085"/>
                    <a:pt x="27087" y="6133"/>
                    <a:pt x="26837" y="3835"/>
                  </a:cubicBezTo>
                  <a:cubicBezTo>
                    <a:pt x="26646" y="1977"/>
                    <a:pt x="26456" y="549"/>
                    <a:pt x="26456" y="549"/>
                  </a:cubicBezTo>
                  <a:lnTo>
                    <a:pt x="25503" y="394"/>
                  </a:lnTo>
                  <a:lnTo>
                    <a:pt x="22955"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30" name="Google Shape;2330;p43"/>
            <p:cNvSpPr/>
            <p:nvPr/>
          </p:nvSpPr>
          <p:spPr>
            <a:xfrm>
              <a:off x="4032325" y="2424825"/>
              <a:ext cx="111650" cy="97875"/>
            </a:xfrm>
            <a:custGeom>
              <a:avLst/>
              <a:gdLst/>
              <a:ahLst/>
              <a:cxnLst/>
              <a:rect l="l" t="t" r="r" b="b"/>
              <a:pathLst>
                <a:path w="4466" h="3915" extrusionOk="0">
                  <a:moveTo>
                    <a:pt x="584" y="1"/>
                  </a:moveTo>
                  <a:cubicBezTo>
                    <a:pt x="584" y="1"/>
                    <a:pt x="394" y="1477"/>
                    <a:pt x="1" y="3489"/>
                  </a:cubicBezTo>
                  <a:cubicBezTo>
                    <a:pt x="777" y="3692"/>
                    <a:pt x="1906" y="3915"/>
                    <a:pt x="3142" y="3915"/>
                  </a:cubicBezTo>
                  <a:cubicBezTo>
                    <a:pt x="3574" y="3915"/>
                    <a:pt x="4018" y="3887"/>
                    <a:pt x="4466" y="3823"/>
                  </a:cubicBezTo>
                  <a:cubicBezTo>
                    <a:pt x="4275" y="1965"/>
                    <a:pt x="4085" y="537"/>
                    <a:pt x="4085" y="537"/>
                  </a:cubicBezTo>
                  <a:lnTo>
                    <a:pt x="3132" y="382"/>
                  </a:lnTo>
                  <a:lnTo>
                    <a:pt x="584"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31" name="Google Shape;2331;p43"/>
            <p:cNvSpPr/>
            <p:nvPr/>
          </p:nvSpPr>
          <p:spPr>
            <a:xfrm>
              <a:off x="3476325" y="2434350"/>
              <a:ext cx="681650" cy="507775"/>
            </a:xfrm>
            <a:custGeom>
              <a:avLst/>
              <a:gdLst/>
              <a:ahLst/>
              <a:cxnLst/>
              <a:rect l="l" t="t" r="r" b="b"/>
              <a:pathLst>
                <a:path w="27266" h="20311" extrusionOk="0">
                  <a:moveTo>
                    <a:pt x="25372" y="1"/>
                  </a:moveTo>
                  <a:lnTo>
                    <a:pt x="25372" y="1"/>
                  </a:lnTo>
                  <a:cubicBezTo>
                    <a:pt x="25539" y="4597"/>
                    <a:pt x="25110" y="13800"/>
                    <a:pt x="22812" y="16158"/>
                  </a:cubicBezTo>
                  <a:cubicBezTo>
                    <a:pt x="21550" y="17122"/>
                    <a:pt x="18472" y="17449"/>
                    <a:pt x="14934" y="17449"/>
                  </a:cubicBezTo>
                  <a:cubicBezTo>
                    <a:pt x="9298" y="17449"/>
                    <a:pt x="2494" y="16619"/>
                    <a:pt x="0" y="16217"/>
                  </a:cubicBezTo>
                  <a:lnTo>
                    <a:pt x="0" y="16217"/>
                  </a:lnTo>
                  <a:cubicBezTo>
                    <a:pt x="72" y="16681"/>
                    <a:pt x="262" y="17122"/>
                    <a:pt x="548" y="17491"/>
                  </a:cubicBezTo>
                  <a:cubicBezTo>
                    <a:pt x="560" y="17515"/>
                    <a:pt x="3762" y="18467"/>
                    <a:pt x="7858" y="19253"/>
                  </a:cubicBezTo>
                  <a:cubicBezTo>
                    <a:pt x="10813" y="19823"/>
                    <a:pt x="14233" y="20310"/>
                    <a:pt x="17255" y="20310"/>
                  </a:cubicBezTo>
                  <a:cubicBezTo>
                    <a:pt x="18971" y="20310"/>
                    <a:pt x="20558" y="20153"/>
                    <a:pt x="21860" y="19765"/>
                  </a:cubicBezTo>
                  <a:cubicBezTo>
                    <a:pt x="26884" y="18277"/>
                    <a:pt x="27015" y="14979"/>
                    <a:pt x="27158" y="10419"/>
                  </a:cubicBezTo>
                  <a:cubicBezTo>
                    <a:pt x="27265" y="7299"/>
                    <a:pt x="26325" y="156"/>
                    <a:pt x="26325" y="156"/>
                  </a:cubicBezTo>
                  <a:lnTo>
                    <a:pt x="25372"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32" name="Google Shape;2332;p43"/>
            <p:cNvSpPr/>
            <p:nvPr/>
          </p:nvSpPr>
          <p:spPr>
            <a:xfrm>
              <a:off x="3450725" y="2786175"/>
              <a:ext cx="222075" cy="129525"/>
            </a:xfrm>
            <a:custGeom>
              <a:avLst/>
              <a:gdLst/>
              <a:ahLst/>
              <a:cxnLst/>
              <a:rect l="l" t="t" r="r" b="b"/>
              <a:pathLst>
                <a:path w="8883" h="5181" extrusionOk="0">
                  <a:moveTo>
                    <a:pt x="8501" y="1"/>
                  </a:moveTo>
                  <a:cubicBezTo>
                    <a:pt x="4953" y="180"/>
                    <a:pt x="2274" y="132"/>
                    <a:pt x="2274" y="215"/>
                  </a:cubicBezTo>
                  <a:cubicBezTo>
                    <a:pt x="2274" y="394"/>
                    <a:pt x="0" y="1203"/>
                    <a:pt x="1572" y="3418"/>
                  </a:cubicBezTo>
                  <a:cubicBezTo>
                    <a:pt x="1584" y="3442"/>
                    <a:pt x="4786" y="4394"/>
                    <a:pt x="8882" y="5180"/>
                  </a:cubicBezTo>
                  <a:cubicBezTo>
                    <a:pt x="8775" y="3537"/>
                    <a:pt x="8632" y="1596"/>
                    <a:pt x="850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33" name="Google Shape;2333;p43"/>
            <p:cNvSpPr/>
            <p:nvPr/>
          </p:nvSpPr>
          <p:spPr>
            <a:xfrm>
              <a:off x="4085925" y="2345350"/>
              <a:ext cx="123250" cy="141125"/>
            </a:xfrm>
            <a:custGeom>
              <a:avLst/>
              <a:gdLst/>
              <a:ahLst/>
              <a:cxnLst/>
              <a:rect l="l" t="t" r="r" b="b"/>
              <a:pathLst>
                <a:path w="4930" h="5645" extrusionOk="0">
                  <a:moveTo>
                    <a:pt x="3159" y="1"/>
                  </a:moveTo>
                  <a:cubicBezTo>
                    <a:pt x="2971" y="1"/>
                    <a:pt x="2783" y="40"/>
                    <a:pt x="2608" y="120"/>
                  </a:cubicBezTo>
                  <a:cubicBezTo>
                    <a:pt x="2310" y="251"/>
                    <a:pt x="2119" y="441"/>
                    <a:pt x="2060" y="441"/>
                  </a:cubicBezTo>
                  <a:cubicBezTo>
                    <a:pt x="2060" y="441"/>
                    <a:pt x="1631" y="1084"/>
                    <a:pt x="1167" y="1858"/>
                  </a:cubicBezTo>
                  <a:cubicBezTo>
                    <a:pt x="607" y="2787"/>
                    <a:pt x="0" y="3894"/>
                    <a:pt x="60" y="4287"/>
                  </a:cubicBezTo>
                  <a:cubicBezTo>
                    <a:pt x="83" y="4466"/>
                    <a:pt x="143" y="4644"/>
                    <a:pt x="238" y="4799"/>
                  </a:cubicBezTo>
                  <a:cubicBezTo>
                    <a:pt x="536" y="5263"/>
                    <a:pt x="1131" y="5632"/>
                    <a:pt x="2179" y="5644"/>
                  </a:cubicBezTo>
                  <a:cubicBezTo>
                    <a:pt x="2286" y="5644"/>
                    <a:pt x="2405" y="5644"/>
                    <a:pt x="2512" y="5632"/>
                  </a:cubicBezTo>
                  <a:cubicBezTo>
                    <a:pt x="4191" y="5537"/>
                    <a:pt x="4929" y="3799"/>
                    <a:pt x="4894" y="2704"/>
                  </a:cubicBezTo>
                  <a:cubicBezTo>
                    <a:pt x="4870" y="1596"/>
                    <a:pt x="4798" y="703"/>
                    <a:pt x="3834" y="179"/>
                  </a:cubicBezTo>
                  <a:cubicBezTo>
                    <a:pt x="3623" y="61"/>
                    <a:pt x="3391" y="1"/>
                    <a:pt x="3159"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34" name="Google Shape;2334;p43"/>
            <p:cNvSpPr/>
            <p:nvPr/>
          </p:nvSpPr>
          <p:spPr>
            <a:xfrm>
              <a:off x="3988275" y="2279850"/>
              <a:ext cx="90225" cy="146475"/>
            </a:xfrm>
            <a:custGeom>
              <a:avLst/>
              <a:gdLst/>
              <a:ahLst/>
              <a:cxnLst/>
              <a:rect l="l" t="t" r="r" b="b"/>
              <a:pathLst>
                <a:path w="3609" h="5859" extrusionOk="0">
                  <a:moveTo>
                    <a:pt x="2021" y="0"/>
                  </a:moveTo>
                  <a:cubicBezTo>
                    <a:pt x="1600" y="0"/>
                    <a:pt x="1145" y="212"/>
                    <a:pt x="739" y="775"/>
                  </a:cubicBezTo>
                  <a:cubicBezTo>
                    <a:pt x="537" y="1061"/>
                    <a:pt x="394" y="1395"/>
                    <a:pt x="310" y="1752"/>
                  </a:cubicBezTo>
                  <a:cubicBezTo>
                    <a:pt x="1" y="3145"/>
                    <a:pt x="560" y="4728"/>
                    <a:pt x="584" y="4835"/>
                  </a:cubicBezTo>
                  <a:cubicBezTo>
                    <a:pt x="673" y="5444"/>
                    <a:pt x="1271" y="5858"/>
                    <a:pt x="1925" y="5858"/>
                  </a:cubicBezTo>
                  <a:cubicBezTo>
                    <a:pt x="2064" y="5858"/>
                    <a:pt x="2206" y="5840"/>
                    <a:pt x="2346" y="5800"/>
                  </a:cubicBezTo>
                  <a:cubicBezTo>
                    <a:pt x="2537" y="5740"/>
                    <a:pt x="2715" y="5645"/>
                    <a:pt x="2870" y="5514"/>
                  </a:cubicBezTo>
                  <a:cubicBezTo>
                    <a:pt x="3370" y="5109"/>
                    <a:pt x="3561" y="4014"/>
                    <a:pt x="3597" y="2990"/>
                  </a:cubicBezTo>
                  <a:cubicBezTo>
                    <a:pt x="3608" y="2514"/>
                    <a:pt x="3597" y="2037"/>
                    <a:pt x="3537" y="1573"/>
                  </a:cubicBezTo>
                  <a:cubicBezTo>
                    <a:pt x="3525" y="1406"/>
                    <a:pt x="3489" y="1252"/>
                    <a:pt x="3454" y="1097"/>
                  </a:cubicBezTo>
                  <a:cubicBezTo>
                    <a:pt x="3313" y="571"/>
                    <a:pt x="2713" y="0"/>
                    <a:pt x="202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35" name="Google Shape;2335;p43"/>
            <p:cNvSpPr/>
            <p:nvPr/>
          </p:nvSpPr>
          <p:spPr>
            <a:xfrm>
              <a:off x="4045425" y="2303525"/>
              <a:ext cx="106600" cy="162925"/>
            </a:xfrm>
            <a:custGeom>
              <a:avLst/>
              <a:gdLst/>
              <a:ahLst/>
              <a:cxnLst/>
              <a:rect l="l" t="t" r="r" b="b"/>
              <a:pathLst>
                <a:path w="4264" h="6517" extrusionOk="0">
                  <a:moveTo>
                    <a:pt x="2480" y="0"/>
                  </a:moveTo>
                  <a:cubicBezTo>
                    <a:pt x="1960" y="0"/>
                    <a:pt x="1529" y="338"/>
                    <a:pt x="1251" y="626"/>
                  </a:cubicBezTo>
                  <a:cubicBezTo>
                    <a:pt x="1144" y="757"/>
                    <a:pt x="1037" y="888"/>
                    <a:pt x="941" y="1019"/>
                  </a:cubicBezTo>
                  <a:cubicBezTo>
                    <a:pt x="810" y="1210"/>
                    <a:pt x="703" y="1412"/>
                    <a:pt x="608" y="1614"/>
                  </a:cubicBezTo>
                  <a:cubicBezTo>
                    <a:pt x="120" y="2674"/>
                    <a:pt x="1" y="3960"/>
                    <a:pt x="60" y="4853"/>
                  </a:cubicBezTo>
                  <a:cubicBezTo>
                    <a:pt x="60" y="4996"/>
                    <a:pt x="84" y="5139"/>
                    <a:pt x="96" y="5281"/>
                  </a:cubicBezTo>
                  <a:cubicBezTo>
                    <a:pt x="228" y="6041"/>
                    <a:pt x="704" y="6517"/>
                    <a:pt x="1453" y="6517"/>
                  </a:cubicBezTo>
                  <a:cubicBezTo>
                    <a:pt x="1584" y="6517"/>
                    <a:pt x="1723" y="6502"/>
                    <a:pt x="1870" y="6472"/>
                  </a:cubicBezTo>
                  <a:cubicBezTo>
                    <a:pt x="1989" y="6448"/>
                    <a:pt x="2108" y="6413"/>
                    <a:pt x="2227" y="6377"/>
                  </a:cubicBezTo>
                  <a:cubicBezTo>
                    <a:pt x="2715" y="6198"/>
                    <a:pt x="3156" y="5627"/>
                    <a:pt x="3489" y="4948"/>
                  </a:cubicBezTo>
                  <a:cubicBezTo>
                    <a:pt x="3966" y="3960"/>
                    <a:pt x="4263" y="2757"/>
                    <a:pt x="4263" y="2245"/>
                  </a:cubicBezTo>
                  <a:cubicBezTo>
                    <a:pt x="4263" y="2091"/>
                    <a:pt x="4263" y="1948"/>
                    <a:pt x="4239" y="1805"/>
                  </a:cubicBezTo>
                  <a:cubicBezTo>
                    <a:pt x="4156" y="1090"/>
                    <a:pt x="3823" y="436"/>
                    <a:pt x="2942" y="90"/>
                  </a:cubicBezTo>
                  <a:cubicBezTo>
                    <a:pt x="2781" y="27"/>
                    <a:pt x="2627" y="0"/>
                    <a:pt x="248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36" name="Google Shape;2336;p43"/>
            <p:cNvSpPr/>
            <p:nvPr/>
          </p:nvSpPr>
          <p:spPr>
            <a:xfrm>
              <a:off x="3987975" y="2323325"/>
              <a:ext cx="153925" cy="163150"/>
            </a:xfrm>
            <a:custGeom>
              <a:avLst/>
              <a:gdLst/>
              <a:ahLst/>
              <a:cxnLst/>
              <a:rect l="l" t="t" r="r" b="b"/>
              <a:pathLst>
                <a:path w="6157" h="6526" extrusionOk="0">
                  <a:moveTo>
                    <a:pt x="322" y="1"/>
                  </a:moveTo>
                  <a:lnTo>
                    <a:pt x="322" y="1"/>
                  </a:lnTo>
                  <a:cubicBezTo>
                    <a:pt x="1" y="1394"/>
                    <a:pt x="572" y="2989"/>
                    <a:pt x="584" y="3096"/>
                  </a:cubicBezTo>
                  <a:cubicBezTo>
                    <a:pt x="673" y="3705"/>
                    <a:pt x="1279" y="4119"/>
                    <a:pt x="1929" y="4119"/>
                  </a:cubicBezTo>
                  <a:cubicBezTo>
                    <a:pt x="2068" y="4119"/>
                    <a:pt x="2208" y="4101"/>
                    <a:pt x="2346" y="4061"/>
                  </a:cubicBezTo>
                  <a:cubicBezTo>
                    <a:pt x="2358" y="4204"/>
                    <a:pt x="2370" y="4347"/>
                    <a:pt x="2394" y="4489"/>
                  </a:cubicBezTo>
                  <a:cubicBezTo>
                    <a:pt x="2516" y="5249"/>
                    <a:pt x="2991" y="5725"/>
                    <a:pt x="3739" y="5725"/>
                  </a:cubicBezTo>
                  <a:cubicBezTo>
                    <a:pt x="3870" y="5725"/>
                    <a:pt x="4009" y="5710"/>
                    <a:pt x="4156" y="5680"/>
                  </a:cubicBezTo>
                  <a:cubicBezTo>
                    <a:pt x="4454" y="6144"/>
                    <a:pt x="5049" y="6513"/>
                    <a:pt x="6097" y="6525"/>
                  </a:cubicBezTo>
                  <a:cubicBezTo>
                    <a:pt x="6156" y="5716"/>
                    <a:pt x="6049" y="4918"/>
                    <a:pt x="5775" y="4156"/>
                  </a:cubicBezTo>
                  <a:cubicBezTo>
                    <a:pt x="5728" y="3989"/>
                    <a:pt x="5656" y="3823"/>
                    <a:pt x="5585" y="3656"/>
                  </a:cubicBezTo>
                  <a:cubicBezTo>
                    <a:pt x="5454" y="3335"/>
                    <a:pt x="5287" y="3025"/>
                    <a:pt x="5085" y="2739"/>
                  </a:cubicBezTo>
                  <a:cubicBezTo>
                    <a:pt x="4692" y="2144"/>
                    <a:pt x="4180" y="1644"/>
                    <a:pt x="3597" y="1251"/>
                  </a:cubicBezTo>
                  <a:cubicBezTo>
                    <a:pt x="3370" y="1096"/>
                    <a:pt x="3144" y="953"/>
                    <a:pt x="2894" y="822"/>
                  </a:cubicBezTo>
                  <a:cubicBezTo>
                    <a:pt x="2085" y="406"/>
                    <a:pt x="1215" y="132"/>
                    <a:pt x="32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37" name="Google Shape;2337;p43"/>
            <p:cNvSpPr/>
            <p:nvPr/>
          </p:nvSpPr>
          <p:spPr>
            <a:xfrm>
              <a:off x="3927275" y="2360450"/>
              <a:ext cx="173250" cy="108750"/>
            </a:xfrm>
            <a:custGeom>
              <a:avLst/>
              <a:gdLst/>
              <a:ahLst/>
              <a:cxnLst/>
              <a:rect l="l" t="t" r="r" b="b"/>
              <a:pathLst>
                <a:path w="6930" h="4350" extrusionOk="0">
                  <a:moveTo>
                    <a:pt x="1711" y="0"/>
                  </a:moveTo>
                  <a:cubicBezTo>
                    <a:pt x="1341" y="0"/>
                    <a:pt x="1044" y="87"/>
                    <a:pt x="869" y="290"/>
                  </a:cubicBezTo>
                  <a:cubicBezTo>
                    <a:pt x="0" y="1302"/>
                    <a:pt x="917" y="2516"/>
                    <a:pt x="2274" y="3290"/>
                  </a:cubicBezTo>
                  <a:cubicBezTo>
                    <a:pt x="3631" y="4064"/>
                    <a:pt x="4798" y="4350"/>
                    <a:pt x="5620" y="4350"/>
                  </a:cubicBezTo>
                  <a:cubicBezTo>
                    <a:pt x="6513" y="4350"/>
                    <a:pt x="6930" y="3338"/>
                    <a:pt x="6346" y="2266"/>
                  </a:cubicBezTo>
                  <a:cubicBezTo>
                    <a:pt x="5878" y="1417"/>
                    <a:pt x="3206" y="0"/>
                    <a:pt x="171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38" name="Google Shape;2338;p43"/>
            <p:cNvSpPr/>
            <p:nvPr/>
          </p:nvSpPr>
          <p:spPr>
            <a:xfrm>
              <a:off x="4043050" y="2280775"/>
              <a:ext cx="58675" cy="117725"/>
            </a:xfrm>
            <a:custGeom>
              <a:avLst/>
              <a:gdLst/>
              <a:ahLst/>
              <a:cxnLst/>
              <a:rect l="l" t="t" r="r" b="b"/>
              <a:pathLst>
                <a:path w="2347" h="4709" extrusionOk="0">
                  <a:moveTo>
                    <a:pt x="72" y="0"/>
                  </a:moveTo>
                  <a:cubicBezTo>
                    <a:pt x="24" y="0"/>
                    <a:pt x="1" y="72"/>
                    <a:pt x="48" y="95"/>
                  </a:cubicBezTo>
                  <a:cubicBezTo>
                    <a:pt x="1703" y="822"/>
                    <a:pt x="1322" y="2846"/>
                    <a:pt x="1048" y="4263"/>
                  </a:cubicBezTo>
                  <a:cubicBezTo>
                    <a:pt x="1001" y="4506"/>
                    <a:pt x="1213" y="4708"/>
                    <a:pt x="1417" y="4708"/>
                  </a:cubicBezTo>
                  <a:cubicBezTo>
                    <a:pt x="1523" y="4708"/>
                    <a:pt x="1626" y="4654"/>
                    <a:pt x="1691" y="4525"/>
                  </a:cubicBezTo>
                  <a:cubicBezTo>
                    <a:pt x="2346" y="3191"/>
                    <a:pt x="2013" y="95"/>
                    <a:pt x="7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39" name="Google Shape;2339;p43"/>
            <p:cNvSpPr/>
            <p:nvPr/>
          </p:nvSpPr>
          <p:spPr>
            <a:xfrm>
              <a:off x="4080375" y="2302425"/>
              <a:ext cx="89800" cy="141275"/>
            </a:xfrm>
            <a:custGeom>
              <a:avLst/>
              <a:gdLst/>
              <a:ahLst/>
              <a:cxnLst/>
              <a:rect l="l" t="t" r="r" b="b"/>
              <a:pathLst>
                <a:path w="3592" h="5651" extrusionOk="0">
                  <a:moveTo>
                    <a:pt x="1097" y="1"/>
                  </a:moveTo>
                  <a:cubicBezTo>
                    <a:pt x="764" y="1"/>
                    <a:pt x="420" y="97"/>
                    <a:pt x="91" y="313"/>
                  </a:cubicBezTo>
                  <a:cubicBezTo>
                    <a:pt x="1" y="363"/>
                    <a:pt x="54" y="481"/>
                    <a:pt x="131" y="481"/>
                  </a:cubicBezTo>
                  <a:cubicBezTo>
                    <a:pt x="145" y="481"/>
                    <a:pt x="160" y="477"/>
                    <a:pt x="174" y="468"/>
                  </a:cubicBezTo>
                  <a:cubicBezTo>
                    <a:pt x="410" y="351"/>
                    <a:pt x="643" y="298"/>
                    <a:pt x="866" y="298"/>
                  </a:cubicBezTo>
                  <a:cubicBezTo>
                    <a:pt x="1804" y="298"/>
                    <a:pt x="2565" y="1225"/>
                    <a:pt x="2603" y="2206"/>
                  </a:cubicBezTo>
                  <a:cubicBezTo>
                    <a:pt x="2639" y="3373"/>
                    <a:pt x="2115" y="4468"/>
                    <a:pt x="1198" y="5183"/>
                  </a:cubicBezTo>
                  <a:cubicBezTo>
                    <a:pt x="989" y="5342"/>
                    <a:pt x="1121" y="5651"/>
                    <a:pt x="1323" y="5651"/>
                  </a:cubicBezTo>
                  <a:cubicBezTo>
                    <a:pt x="1363" y="5651"/>
                    <a:pt x="1405" y="5639"/>
                    <a:pt x="1448" y="5611"/>
                  </a:cubicBezTo>
                  <a:cubicBezTo>
                    <a:pt x="2699" y="4754"/>
                    <a:pt x="3592" y="3254"/>
                    <a:pt x="3151" y="1706"/>
                  </a:cubicBezTo>
                  <a:cubicBezTo>
                    <a:pt x="2888" y="750"/>
                    <a:pt x="2030" y="1"/>
                    <a:pt x="109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40" name="Google Shape;2340;p43"/>
            <p:cNvSpPr/>
            <p:nvPr/>
          </p:nvSpPr>
          <p:spPr>
            <a:xfrm>
              <a:off x="3071500" y="3554150"/>
              <a:ext cx="648925" cy="1012050"/>
            </a:xfrm>
            <a:custGeom>
              <a:avLst/>
              <a:gdLst/>
              <a:ahLst/>
              <a:cxnLst/>
              <a:rect l="l" t="t" r="r" b="b"/>
              <a:pathLst>
                <a:path w="25957" h="40482" extrusionOk="0">
                  <a:moveTo>
                    <a:pt x="4644" y="0"/>
                  </a:moveTo>
                  <a:lnTo>
                    <a:pt x="2429" y="560"/>
                  </a:lnTo>
                  <a:lnTo>
                    <a:pt x="1" y="1155"/>
                  </a:lnTo>
                  <a:cubicBezTo>
                    <a:pt x="1" y="1155"/>
                    <a:pt x="72" y="6108"/>
                    <a:pt x="215" y="12513"/>
                  </a:cubicBezTo>
                  <a:cubicBezTo>
                    <a:pt x="453" y="23336"/>
                    <a:pt x="870" y="38290"/>
                    <a:pt x="1358" y="40481"/>
                  </a:cubicBezTo>
                  <a:lnTo>
                    <a:pt x="25956" y="40481"/>
                  </a:lnTo>
                  <a:cubicBezTo>
                    <a:pt x="25921" y="40350"/>
                    <a:pt x="24718" y="36183"/>
                    <a:pt x="20336" y="33897"/>
                  </a:cubicBezTo>
                  <a:cubicBezTo>
                    <a:pt x="18284" y="32827"/>
                    <a:pt x="15735" y="32538"/>
                    <a:pt x="13584" y="32538"/>
                  </a:cubicBezTo>
                  <a:cubicBezTo>
                    <a:pt x="11069" y="32538"/>
                    <a:pt x="9097" y="32933"/>
                    <a:pt x="9097" y="32933"/>
                  </a:cubicBezTo>
                  <a:lnTo>
                    <a:pt x="6037" y="10323"/>
                  </a:lnTo>
                  <a:lnTo>
                    <a:pt x="4644" y="0"/>
                  </a:lnTo>
                  <a:close/>
                </a:path>
              </a:pathLst>
            </a:custGeom>
            <a:solidFill>
              <a:srgbClr val="F26F4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41" name="Google Shape;2341;p43"/>
            <p:cNvSpPr/>
            <p:nvPr/>
          </p:nvSpPr>
          <p:spPr>
            <a:xfrm>
              <a:off x="3071500" y="3567825"/>
              <a:ext cx="648925" cy="998375"/>
            </a:xfrm>
            <a:custGeom>
              <a:avLst/>
              <a:gdLst/>
              <a:ahLst/>
              <a:cxnLst/>
              <a:rect l="l" t="t" r="r" b="b"/>
              <a:pathLst>
                <a:path w="25957" h="39935" extrusionOk="0">
                  <a:moveTo>
                    <a:pt x="2429" y="1"/>
                  </a:moveTo>
                  <a:lnTo>
                    <a:pt x="1" y="608"/>
                  </a:lnTo>
                  <a:cubicBezTo>
                    <a:pt x="1" y="608"/>
                    <a:pt x="72" y="5561"/>
                    <a:pt x="215" y="11966"/>
                  </a:cubicBezTo>
                  <a:cubicBezTo>
                    <a:pt x="453" y="22789"/>
                    <a:pt x="870" y="37743"/>
                    <a:pt x="1358" y="39934"/>
                  </a:cubicBezTo>
                  <a:lnTo>
                    <a:pt x="25956" y="39934"/>
                  </a:lnTo>
                  <a:cubicBezTo>
                    <a:pt x="25861" y="39779"/>
                    <a:pt x="24016" y="36648"/>
                    <a:pt x="15395" y="35862"/>
                  </a:cubicBezTo>
                  <a:cubicBezTo>
                    <a:pt x="14387" y="35772"/>
                    <a:pt x="13407" y="35733"/>
                    <a:pt x="12469" y="35733"/>
                  </a:cubicBezTo>
                  <a:cubicBezTo>
                    <a:pt x="6841" y="35733"/>
                    <a:pt x="2703" y="37124"/>
                    <a:pt x="2703" y="37124"/>
                  </a:cubicBezTo>
                  <a:lnTo>
                    <a:pt x="6680" y="33541"/>
                  </a:lnTo>
                  <a:cubicBezTo>
                    <a:pt x="6680" y="33541"/>
                    <a:pt x="3513" y="6382"/>
                    <a:pt x="242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42" name="Google Shape;2342;p43"/>
            <p:cNvSpPr/>
            <p:nvPr/>
          </p:nvSpPr>
          <p:spPr>
            <a:xfrm>
              <a:off x="3071500" y="3554150"/>
              <a:ext cx="150950" cy="312850"/>
            </a:xfrm>
            <a:custGeom>
              <a:avLst/>
              <a:gdLst/>
              <a:ahLst/>
              <a:cxnLst/>
              <a:rect l="l" t="t" r="r" b="b"/>
              <a:pathLst>
                <a:path w="6038" h="12514" extrusionOk="0">
                  <a:moveTo>
                    <a:pt x="4644" y="0"/>
                  </a:moveTo>
                  <a:lnTo>
                    <a:pt x="1" y="1155"/>
                  </a:lnTo>
                  <a:cubicBezTo>
                    <a:pt x="1" y="1155"/>
                    <a:pt x="72" y="6108"/>
                    <a:pt x="215" y="12513"/>
                  </a:cubicBezTo>
                  <a:cubicBezTo>
                    <a:pt x="1882" y="11954"/>
                    <a:pt x="4096" y="11085"/>
                    <a:pt x="6037" y="10323"/>
                  </a:cubicBezTo>
                  <a:lnTo>
                    <a:pt x="4644"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43" name="Google Shape;2343;p43"/>
            <p:cNvSpPr/>
            <p:nvPr/>
          </p:nvSpPr>
          <p:spPr>
            <a:xfrm>
              <a:off x="1788000" y="3554150"/>
              <a:ext cx="649225" cy="1012050"/>
            </a:xfrm>
            <a:custGeom>
              <a:avLst/>
              <a:gdLst/>
              <a:ahLst/>
              <a:cxnLst/>
              <a:rect l="l" t="t" r="r" b="b"/>
              <a:pathLst>
                <a:path w="25969" h="40482" extrusionOk="0">
                  <a:moveTo>
                    <a:pt x="21313" y="0"/>
                  </a:moveTo>
                  <a:lnTo>
                    <a:pt x="19920" y="10323"/>
                  </a:lnTo>
                  <a:lnTo>
                    <a:pt x="16860" y="32933"/>
                  </a:lnTo>
                  <a:cubicBezTo>
                    <a:pt x="16860" y="32933"/>
                    <a:pt x="14888" y="32538"/>
                    <a:pt x="12373" y="32538"/>
                  </a:cubicBezTo>
                  <a:cubicBezTo>
                    <a:pt x="10222" y="32538"/>
                    <a:pt x="7673" y="32827"/>
                    <a:pt x="5621" y="33897"/>
                  </a:cubicBezTo>
                  <a:cubicBezTo>
                    <a:pt x="1239" y="36183"/>
                    <a:pt x="37" y="40350"/>
                    <a:pt x="1" y="40481"/>
                  </a:cubicBezTo>
                  <a:lnTo>
                    <a:pt x="24611" y="40481"/>
                  </a:lnTo>
                  <a:cubicBezTo>
                    <a:pt x="25099" y="38290"/>
                    <a:pt x="25504" y="23336"/>
                    <a:pt x="25742" y="12513"/>
                  </a:cubicBezTo>
                  <a:cubicBezTo>
                    <a:pt x="25885" y="6108"/>
                    <a:pt x="25968" y="1155"/>
                    <a:pt x="25968" y="1155"/>
                  </a:cubicBezTo>
                  <a:lnTo>
                    <a:pt x="23528" y="560"/>
                  </a:lnTo>
                  <a:lnTo>
                    <a:pt x="21313" y="0"/>
                  </a:lnTo>
                  <a:close/>
                </a:path>
              </a:pathLst>
            </a:custGeom>
            <a:solidFill>
              <a:srgbClr val="F26F4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44" name="Google Shape;2344;p43"/>
            <p:cNvSpPr/>
            <p:nvPr/>
          </p:nvSpPr>
          <p:spPr>
            <a:xfrm>
              <a:off x="1788000" y="3567825"/>
              <a:ext cx="649225" cy="998375"/>
            </a:xfrm>
            <a:custGeom>
              <a:avLst/>
              <a:gdLst/>
              <a:ahLst/>
              <a:cxnLst/>
              <a:rect l="l" t="t" r="r" b="b"/>
              <a:pathLst>
                <a:path w="25969" h="39935" extrusionOk="0">
                  <a:moveTo>
                    <a:pt x="23528" y="1"/>
                  </a:moveTo>
                  <a:cubicBezTo>
                    <a:pt x="22444" y="6382"/>
                    <a:pt x="19277" y="33541"/>
                    <a:pt x="19277" y="33541"/>
                  </a:cubicBezTo>
                  <a:lnTo>
                    <a:pt x="23254" y="37124"/>
                  </a:lnTo>
                  <a:cubicBezTo>
                    <a:pt x="23254" y="37124"/>
                    <a:pt x="19116" y="35733"/>
                    <a:pt x="13488" y="35733"/>
                  </a:cubicBezTo>
                  <a:cubicBezTo>
                    <a:pt x="12550" y="35733"/>
                    <a:pt x="11570" y="35772"/>
                    <a:pt x="10562" y="35862"/>
                  </a:cubicBezTo>
                  <a:cubicBezTo>
                    <a:pt x="1942" y="36648"/>
                    <a:pt x="96" y="39779"/>
                    <a:pt x="1" y="39934"/>
                  </a:cubicBezTo>
                  <a:lnTo>
                    <a:pt x="24611" y="39934"/>
                  </a:lnTo>
                  <a:cubicBezTo>
                    <a:pt x="25099" y="37743"/>
                    <a:pt x="25504" y="22789"/>
                    <a:pt x="25742" y="11966"/>
                  </a:cubicBezTo>
                  <a:cubicBezTo>
                    <a:pt x="25885" y="5561"/>
                    <a:pt x="25968" y="608"/>
                    <a:pt x="25968" y="608"/>
                  </a:cubicBezTo>
                  <a:lnTo>
                    <a:pt x="23528"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45" name="Google Shape;2345;p43"/>
            <p:cNvSpPr/>
            <p:nvPr/>
          </p:nvSpPr>
          <p:spPr>
            <a:xfrm>
              <a:off x="2286000" y="3554150"/>
              <a:ext cx="151225" cy="312850"/>
            </a:xfrm>
            <a:custGeom>
              <a:avLst/>
              <a:gdLst/>
              <a:ahLst/>
              <a:cxnLst/>
              <a:rect l="l" t="t" r="r" b="b"/>
              <a:pathLst>
                <a:path w="6049" h="12514" extrusionOk="0">
                  <a:moveTo>
                    <a:pt x="1393" y="0"/>
                  </a:moveTo>
                  <a:lnTo>
                    <a:pt x="0" y="10311"/>
                  </a:lnTo>
                  <a:cubicBezTo>
                    <a:pt x="1941" y="11085"/>
                    <a:pt x="4155" y="11954"/>
                    <a:pt x="5822" y="12513"/>
                  </a:cubicBezTo>
                  <a:cubicBezTo>
                    <a:pt x="5965" y="6108"/>
                    <a:pt x="6048" y="1155"/>
                    <a:pt x="6048" y="1155"/>
                  </a:cubicBezTo>
                  <a:lnTo>
                    <a:pt x="1393"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46" name="Google Shape;2346;p43"/>
            <p:cNvSpPr/>
            <p:nvPr/>
          </p:nvSpPr>
          <p:spPr>
            <a:xfrm>
              <a:off x="1937725" y="1875750"/>
              <a:ext cx="1636550" cy="1819625"/>
            </a:xfrm>
            <a:custGeom>
              <a:avLst/>
              <a:gdLst/>
              <a:ahLst/>
              <a:cxnLst/>
              <a:rect l="l" t="t" r="r" b="b"/>
              <a:pathLst>
                <a:path w="65462" h="72785" extrusionOk="0">
                  <a:moveTo>
                    <a:pt x="38538" y="1"/>
                  </a:moveTo>
                  <a:cubicBezTo>
                    <a:pt x="36334" y="1"/>
                    <a:pt x="33933" y="78"/>
                    <a:pt x="31481" y="235"/>
                  </a:cubicBezTo>
                  <a:cubicBezTo>
                    <a:pt x="30409" y="294"/>
                    <a:pt x="29338" y="378"/>
                    <a:pt x="28266" y="473"/>
                  </a:cubicBezTo>
                  <a:cubicBezTo>
                    <a:pt x="21015" y="1116"/>
                    <a:pt x="13776" y="2414"/>
                    <a:pt x="10109" y="4402"/>
                  </a:cubicBezTo>
                  <a:cubicBezTo>
                    <a:pt x="6787" y="6200"/>
                    <a:pt x="3287" y="10796"/>
                    <a:pt x="1691" y="25036"/>
                  </a:cubicBezTo>
                  <a:cubicBezTo>
                    <a:pt x="703" y="33751"/>
                    <a:pt x="1" y="44431"/>
                    <a:pt x="596" y="53027"/>
                  </a:cubicBezTo>
                  <a:cubicBezTo>
                    <a:pt x="965" y="58194"/>
                    <a:pt x="1787" y="62612"/>
                    <a:pt x="3323" y="65410"/>
                  </a:cubicBezTo>
                  <a:cubicBezTo>
                    <a:pt x="3406" y="65552"/>
                    <a:pt x="3489" y="65707"/>
                    <a:pt x="3573" y="65850"/>
                  </a:cubicBezTo>
                  <a:cubicBezTo>
                    <a:pt x="6347" y="70375"/>
                    <a:pt x="10764" y="71672"/>
                    <a:pt x="15776" y="72160"/>
                  </a:cubicBezTo>
                  <a:cubicBezTo>
                    <a:pt x="16050" y="72196"/>
                    <a:pt x="16324" y="72220"/>
                    <a:pt x="16598" y="72244"/>
                  </a:cubicBezTo>
                  <a:cubicBezTo>
                    <a:pt x="19229" y="72458"/>
                    <a:pt x="22015" y="72494"/>
                    <a:pt x="24790" y="72684"/>
                  </a:cubicBezTo>
                  <a:cubicBezTo>
                    <a:pt x="25735" y="72750"/>
                    <a:pt x="26871" y="72785"/>
                    <a:pt x="28148" y="72785"/>
                  </a:cubicBezTo>
                  <a:cubicBezTo>
                    <a:pt x="28946" y="72785"/>
                    <a:pt x="29798" y="72771"/>
                    <a:pt x="30695" y="72744"/>
                  </a:cubicBezTo>
                  <a:cubicBezTo>
                    <a:pt x="39458" y="72482"/>
                    <a:pt x="52317" y="70922"/>
                    <a:pt x="58210" y="67577"/>
                  </a:cubicBezTo>
                  <a:cubicBezTo>
                    <a:pt x="59282" y="66969"/>
                    <a:pt x="60115" y="66303"/>
                    <a:pt x="60663" y="65564"/>
                  </a:cubicBezTo>
                  <a:cubicBezTo>
                    <a:pt x="62818" y="62707"/>
                    <a:pt x="63866" y="58706"/>
                    <a:pt x="64425" y="53944"/>
                  </a:cubicBezTo>
                  <a:cubicBezTo>
                    <a:pt x="64985" y="49050"/>
                    <a:pt x="65021" y="43347"/>
                    <a:pt x="65164" y="37239"/>
                  </a:cubicBezTo>
                  <a:cubicBezTo>
                    <a:pt x="65461" y="25178"/>
                    <a:pt x="64580" y="12534"/>
                    <a:pt x="62116" y="7891"/>
                  </a:cubicBezTo>
                  <a:cubicBezTo>
                    <a:pt x="59639" y="3235"/>
                    <a:pt x="53829" y="1354"/>
                    <a:pt x="45399" y="330"/>
                  </a:cubicBezTo>
                  <a:cubicBezTo>
                    <a:pt x="44232" y="199"/>
                    <a:pt x="42839" y="92"/>
                    <a:pt x="41303" y="44"/>
                  </a:cubicBezTo>
                  <a:cubicBezTo>
                    <a:pt x="40427" y="15"/>
                    <a:pt x="39501" y="1"/>
                    <a:pt x="38538"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47" name="Google Shape;2347;p43"/>
            <p:cNvSpPr/>
            <p:nvPr/>
          </p:nvSpPr>
          <p:spPr>
            <a:xfrm>
              <a:off x="2339275" y="1876850"/>
              <a:ext cx="1235000" cy="1818525"/>
            </a:xfrm>
            <a:custGeom>
              <a:avLst/>
              <a:gdLst/>
              <a:ahLst/>
              <a:cxnLst/>
              <a:rect l="l" t="t" r="r" b="b"/>
              <a:pathLst>
                <a:path w="49400" h="72741" extrusionOk="0">
                  <a:moveTo>
                    <a:pt x="25241" y="0"/>
                  </a:moveTo>
                  <a:cubicBezTo>
                    <a:pt x="29135" y="1072"/>
                    <a:pt x="38469" y="4013"/>
                    <a:pt x="39958" y="8132"/>
                  </a:cubicBezTo>
                  <a:cubicBezTo>
                    <a:pt x="41839" y="13371"/>
                    <a:pt x="40529" y="53019"/>
                    <a:pt x="37779" y="62758"/>
                  </a:cubicBezTo>
                  <a:cubicBezTo>
                    <a:pt x="36171" y="66675"/>
                    <a:pt x="25134" y="71414"/>
                    <a:pt x="0" y="71950"/>
                  </a:cubicBezTo>
                  <a:lnTo>
                    <a:pt x="536" y="72200"/>
                  </a:lnTo>
                  <a:cubicBezTo>
                    <a:pt x="3167" y="72414"/>
                    <a:pt x="5953" y="72450"/>
                    <a:pt x="8728" y="72640"/>
                  </a:cubicBezTo>
                  <a:cubicBezTo>
                    <a:pt x="9673" y="72706"/>
                    <a:pt x="10809" y="72741"/>
                    <a:pt x="12086" y="72741"/>
                  </a:cubicBezTo>
                  <a:cubicBezTo>
                    <a:pt x="12884" y="72741"/>
                    <a:pt x="13736" y="72727"/>
                    <a:pt x="14633" y="72700"/>
                  </a:cubicBezTo>
                  <a:cubicBezTo>
                    <a:pt x="23396" y="72438"/>
                    <a:pt x="36255" y="70878"/>
                    <a:pt x="42148" y="67533"/>
                  </a:cubicBezTo>
                  <a:cubicBezTo>
                    <a:pt x="43220" y="66925"/>
                    <a:pt x="44053" y="66259"/>
                    <a:pt x="44601" y="65520"/>
                  </a:cubicBezTo>
                  <a:cubicBezTo>
                    <a:pt x="46756" y="62663"/>
                    <a:pt x="47804" y="58662"/>
                    <a:pt x="48363" y="53900"/>
                  </a:cubicBezTo>
                  <a:cubicBezTo>
                    <a:pt x="48923" y="49006"/>
                    <a:pt x="48959" y="43303"/>
                    <a:pt x="49102" y="37195"/>
                  </a:cubicBezTo>
                  <a:cubicBezTo>
                    <a:pt x="49399" y="25134"/>
                    <a:pt x="48530" y="12502"/>
                    <a:pt x="46054" y="7847"/>
                  </a:cubicBezTo>
                  <a:cubicBezTo>
                    <a:pt x="43589" y="3203"/>
                    <a:pt x="37779" y="1310"/>
                    <a:pt x="29349" y="298"/>
                  </a:cubicBezTo>
                  <a:cubicBezTo>
                    <a:pt x="28182" y="155"/>
                    <a:pt x="26789" y="60"/>
                    <a:pt x="2524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48" name="Google Shape;2348;p43"/>
            <p:cNvSpPr/>
            <p:nvPr/>
          </p:nvSpPr>
          <p:spPr>
            <a:xfrm>
              <a:off x="1966900" y="2327800"/>
              <a:ext cx="88725" cy="787325"/>
            </a:xfrm>
            <a:custGeom>
              <a:avLst/>
              <a:gdLst/>
              <a:ahLst/>
              <a:cxnLst/>
              <a:rect l="l" t="t" r="r" b="b"/>
              <a:pathLst>
                <a:path w="3549" h="31493" extrusionOk="0">
                  <a:moveTo>
                    <a:pt x="3549" y="0"/>
                  </a:moveTo>
                  <a:cubicBezTo>
                    <a:pt x="3548" y="1"/>
                    <a:pt x="2215" y="3204"/>
                    <a:pt x="1215" y="12180"/>
                  </a:cubicBezTo>
                  <a:cubicBezTo>
                    <a:pt x="870" y="15312"/>
                    <a:pt x="1" y="26337"/>
                    <a:pt x="1441" y="31492"/>
                  </a:cubicBezTo>
                  <a:cubicBezTo>
                    <a:pt x="1525" y="15372"/>
                    <a:pt x="3548" y="1"/>
                    <a:pt x="3549"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49" name="Google Shape;2349;p43"/>
            <p:cNvSpPr/>
            <p:nvPr/>
          </p:nvSpPr>
          <p:spPr>
            <a:xfrm>
              <a:off x="2595250" y="1881600"/>
              <a:ext cx="135750" cy="504000"/>
            </a:xfrm>
            <a:custGeom>
              <a:avLst/>
              <a:gdLst/>
              <a:ahLst/>
              <a:cxnLst/>
              <a:rect l="l" t="t" r="r" b="b"/>
              <a:pathLst>
                <a:path w="5430" h="20160" extrusionOk="0">
                  <a:moveTo>
                    <a:pt x="5168" y="1"/>
                  </a:moveTo>
                  <a:cubicBezTo>
                    <a:pt x="4108" y="72"/>
                    <a:pt x="3037" y="156"/>
                    <a:pt x="1965" y="251"/>
                  </a:cubicBezTo>
                  <a:cubicBezTo>
                    <a:pt x="1679" y="4192"/>
                    <a:pt x="1" y="17051"/>
                    <a:pt x="1965" y="19134"/>
                  </a:cubicBezTo>
                  <a:cubicBezTo>
                    <a:pt x="2631" y="19844"/>
                    <a:pt x="3177" y="20160"/>
                    <a:pt x="3621" y="20160"/>
                  </a:cubicBezTo>
                  <a:cubicBezTo>
                    <a:pt x="4726" y="20160"/>
                    <a:pt x="5200" y="18204"/>
                    <a:pt x="5311" y="15503"/>
                  </a:cubicBezTo>
                  <a:cubicBezTo>
                    <a:pt x="5430" y="12300"/>
                    <a:pt x="5239" y="2775"/>
                    <a:pt x="516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50" name="Google Shape;2350;p43"/>
            <p:cNvSpPr/>
            <p:nvPr/>
          </p:nvSpPr>
          <p:spPr>
            <a:xfrm>
              <a:off x="1952625" y="3170275"/>
              <a:ext cx="323575" cy="342275"/>
            </a:xfrm>
            <a:custGeom>
              <a:avLst/>
              <a:gdLst/>
              <a:ahLst/>
              <a:cxnLst/>
              <a:rect l="l" t="t" r="r" b="b"/>
              <a:pathLst>
                <a:path w="12943" h="13691" extrusionOk="0">
                  <a:moveTo>
                    <a:pt x="4766" y="1"/>
                  </a:moveTo>
                  <a:cubicBezTo>
                    <a:pt x="2798" y="1"/>
                    <a:pt x="1027" y="740"/>
                    <a:pt x="0" y="1270"/>
                  </a:cubicBezTo>
                  <a:cubicBezTo>
                    <a:pt x="369" y="6425"/>
                    <a:pt x="1191" y="10843"/>
                    <a:pt x="2715" y="13641"/>
                  </a:cubicBezTo>
                  <a:cubicBezTo>
                    <a:pt x="3027" y="13674"/>
                    <a:pt x="3345" y="13690"/>
                    <a:pt x="3665" y="13690"/>
                  </a:cubicBezTo>
                  <a:cubicBezTo>
                    <a:pt x="7226" y="13690"/>
                    <a:pt x="11113" y="11658"/>
                    <a:pt x="11823" y="8283"/>
                  </a:cubicBezTo>
                  <a:cubicBezTo>
                    <a:pt x="12942" y="3949"/>
                    <a:pt x="10859" y="1794"/>
                    <a:pt x="7275" y="448"/>
                  </a:cubicBezTo>
                  <a:cubicBezTo>
                    <a:pt x="6431" y="128"/>
                    <a:pt x="5582" y="1"/>
                    <a:pt x="4766"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51" name="Google Shape;2351;p43"/>
            <p:cNvSpPr/>
            <p:nvPr/>
          </p:nvSpPr>
          <p:spPr>
            <a:xfrm>
              <a:off x="2391350" y="3127200"/>
              <a:ext cx="188450" cy="166400"/>
            </a:xfrm>
            <a:custGeom>
              <a:avLst/>
              <a:gdLst/>
              <a:ahLst/>
              <a:cxnLst/>
              <a:rect l="l" t="t" r="r" b="b"/>
              <a:pathLst>
                <a:path w="7538" h="6656" extrusionOk="0">
                  <a:moveTo>
                    <a:pt x="4144" y="0"/>
                  </a:moveTo>
                  <a:cubicBezTo>
                    <a:pt x="3918" y="0"/>
                    <a:pt x="3691" y="25"/>
                    <a:pt x="3466" y="76"/>
                  </a:cubicBezTo>
                  <a:cubicBezTo>
                    <a:pt x="3422" y="73"/>
                    <a:pt x="3379" y="72"/>
                    <a:pt x="3336" y="72"/>
                  </a:cubicBezTo>
                  <a:cubicBezTo>
                    <a:pt x="2118" y="72"/>
                    <a:pt x="927" y="1033"/>
                    <a:pt x="525" y="2183"/>
                  </a:cubicBezTo>
                  <a:cubicBezTo>
                    <a:pt x="1" y="3826"/>
                    <a:pt x="775" y="5612"/>
                    <a:pt x="2346" y="6339"/>
                  </a:cubicBezTo>
                  <a:cubicBezTo>
                    <a:pt x="2820" y="6550"/>
                    <a:pt x="3335" y="6655"/>
                    <a:pt x="3847" y="6655"/>
                  </a:cubicBezTo>
                  <a:cubicBezTo>
                    <a:pt x="4919" y="6655"/>
                    <a:pt x="5980" y="6197"/>
                    <a:pt x="6633" y="5303"/>
                  </a:cubicBezTo>
                  <a:cubicBezTo>
                    <a:pt x="7537" y="4017"/>
                    <a:pt x="7478" y="2290"/>
                    <a:pt x="6490" y="1064"/>
                  </a:cubicBezTo>
                  <a:cubicBezTo>
                    <a:pt x="5892" y="381"/>
                    <a:pt x="5030" y="0"/>
                    <a:pt x="4144"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52" name="Google Shape;2352;p43"/>
            <p:cNvSpPr/>
            <p:nvPr/>
          </p:nvSpPr>
          <p:spPr>
            <a:xfrm>
              <a:off x="3238500" y="2880325"/>
              <a:ext cx="188725" cy="166350"/>
            </a:xfrm>
            <a:custGeom>
              <a:avLst/>
              <a:gdLst/>
              <a:ahLst/>
              <a:cxnLst/>
              <a:rect l="l" t="t" r="r" b="b"/>
              <a:pathLst>
                <a:path w="7549" h="6654" extrusionOk="0">
                  <a:moveTo>
                    <a:pt x="4115" y="0"/>
                  </a:moveTo>
                  <a:cubicBezTo>
                    <a:pt x="3895" y="0"/>
                    <a:pt x="3677" y="25"/>
                    <a:pt x="3465" y="69"/>
                  </a:cubicBezTo>
                  <a:cubicBezTo>
                    <a:pt x="3428" y="67"/>
                    <a:pt x="3392" y="66"/>
                    <a:pt x="3356" y="66"/>
                  </a:cubicBezTo>
                  <a:cubicBezTo>
                    <a:pt x="2130" y="66"/>
                    <a:pt x="917" y="1031"/>
                    <a:pt x="524" y="2176"/>
                  </a:cubicBezTo>
                  <a:cubicBezTo>
                    <a:pt x="0" y="3831"/>
                    <a:pt x="774" y="5605"/>
                    <a:pt x="2346" y="6331"/>
                  </a:cubicBezTo>
                  <a:cubicBezTo>
                    <a:pt x="2809" y="6546"/>
                    <a:pt x="3316" y="6654"/>
                    <a:pt x="3835" y="6654"/>
                  </a:cubicBezTo>
                  <a:cubicBezTo>
                    <a:pt x="3862" y="6654"/>
                    <a:pt x="3890" y="6654"/>
                    <a:pt x="3917" y="6653"/>
                  </a:cubicBezTo>
                  <a:cubicBezTo>
                    <a:pt x="4977" y="6653"/>
                    <a:pt x="5989" y="6153"/>
                    <a:pt x="6644" y="5296"/>
                  </a:cubicBezTo>
                  <a:cubicBezTo>
                    <a:pt x="7549" y="4010"/>
                    <a:pt x="7477" y="2283"/>
                    <a:pt x="6489" y="1069"/>
                  </a:cubicBezTo>
                  <a:cubicBezTo>
                    <a:pt x="5953" y="426"/>
                    <a:pt x="5167" y="45"/>
                    <a:pt x="4346" y="9"/>
                  </a:cubicBezTo>
                  <a:cubicBezTo>
                    <a:pt x="4269" y="3"/>
                    <a:pt x="4192" y="0"/>
                    <a:pt x="4115"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53" name="Google Shape;2353;p43"/>
            <p:cNvSpPr/>
            <p:nvPr/>
          </p:nvSpPr>
          <p:spPr>
            <a:xfrm>
              <a:off x="3336425" y="2880550"/>
              <a:ext cx="90800" cy="166100"/>
            </a:xfrm>
            <a:custGeom>
              <a:avLst/>
              <a:gdLst/>
              <a:ahLst/>
              <a:cxnLst/>
              <a:rect l="l" t="t" r="r" b="b"/>
              <a:pathLst>
                <a:path w="3632" h="6644" extrusionOk="0">
                  <a:moveTo>
                    <a:pt x="429" y="0"/>
                  </a:moveTo>
                  <a:cubicBezTo>
                    <a:pt x="298" y="2262"/>
                    <a:pt x="155" y="4501"/>
                    <a:pt x="0" y="6644"/>
                  </a:cubicBezTo>
                  <a:cubicBezTo>
                    <a:pt x="1072" y="6644"/>
                    <a:pt x="2072" y="6144"/>
                    <a:pt x="2727" y="5287"/>
                  </a:cubicBezTo>
                  <a:cubicBezTo>
                    <a:pt x="3632" y="4001"/>
                    <a:pt x="3560" y="2274"/>
                    <a:pt x="2572" y="1060"/>
                  </a:cubicBezTo>
                  <a:cubicBezTo>
                    <a:pt x="2036" y="429"/>
                    <a:pt x="1262" y="36"/>
                    <a:pt x="429"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54" name="Google Shape;2354;p43"/>
            <p:cNvSpPr/>
            <p:nvPr/>
          </p:nvSpPr>
          <p:spPr>
            <a:xfrm>
              <a:off x="2339275" y="3546475"/>
              <a:ext cx="365550" cy="148600"/>
            </a:xfrm>
            <a:custGeom>
              <a:avLst/>
              <a:gdLst/>
              <a:ahLst/>
              <a:cxnLst/>
              <a:rect l="l" t="t" r="r" b="b"/>
              <a:pathLst>
                <a:path w="14622" h="5944" extrusionOk="0">
                  <a:moveTo>
                    <a:pt x="6416" y="0"/>
                  </a:moveTo>
                  <a:cubicBezTo>
                    <a:pt x="5598" y="0"/>
                    <a:pt x="4782" y="137"/>
                    <a:pt x="4001" y="438"/>
                  </a:cubicBezTo>
                  <a:cubicBezTo>
                    <a:pt x="2679" y="950"/>
                    <a:pt x="1572" y="1867"/>
                    <a:pt x="822" y="3069"/>
                  </a:cubicBezTo>
                  <a:cubicBezTo>
                    <a:pt x="405" y="3700"/>
                    <a:pt x="131" y="4427"/>
                    <a:pt x="0" y="5177"/>
                  </a:cubicBezTo>
                  <a:lnTo>
                    <a:pt x="536" y="5415"/>
                  </a:lnTo>
                  <a:lnTo>
                    <a:pt x="596" y="5415"/>
                  </a:lnTo>
                  <a:lnTo>
                    <a:pt x="917" y="5439"/>
                  </a:lnTo>
                  <a:lnTo>
                    <a:pt x="1179" y="5462"/>
                  </a:lnTo>
                  <a:lnTo>
                    <a:pt x="1524" y="5486"/>
                  </a:lnTo>
                  <a:cubicBezTo>
                    <a:pt x="1858" y="5510"/>
                    <a:pt x="2191" y="5522"/>
                    <a:pt x="2536" y="5546"/>
                  </a:cubicBezTo>
                  <a:lnTo>
                    <a:pt x="3036" y="5570"/>
                  </a:lnTo>
                  <a:lnTo>
                    <a:pt x="4060" y="5617"/>
                  </a:lnTo>
                  <a:lnTo>
                    <a:pt x="4144" y="5617"/>
                  </a:lnTo>
                  <a:lnTo>
                    <a:pt x="5275" y="5665"/>
                  </a:lnTo>
                  <a:lnTo>
                    <a:pt x="6120" y="5701"/>
                  </a:lnTo>
                  <a:lnTo>
                    <a:pt x="6180" y="5701"/>
                  </a:lnTo>
                  <a:lnTo>
                    <a:pt x="7132" y="5748"/>
                  </a:lnTo>
                  <a:lnTo>
                    <a:pt x="7870" y="5796"/>
                  </a:lnTo>
                  <a:lnTo>
                    <a:pt x="8192" y="5808"/>
                  </a:lnTo>
                  <a:lnTo>
                    <a:pt x="8716" y="5843"/>
                  </a:lnTo>
                  <a:cubicBezTo>
                    <a:pt x="9669" y="5909"/>
                    <a:pt x="10807" y="5944"/>
                    <a:pt x="12083" y="5944"/>
                  </a:cubicBezTo>
                  <a:cubicBezTo>
                    <a:pt x="12879" y="5944"/>
                    <a:pt x="13729" y="5930"/>
                    <a:pt x="14621" y="5903"/>
                  </a:cubicBezTo>
                  <a:cubicBezTo>
                    <a:pt x="14597" y="5736"/>
                    <a:pt x="14562" y="5558"/>
                    <a:pt x="14502" y="5391"/>
                  </a:cubicBezTo>
                  <a:cubicBezTo>
                    <a:pt x="14395" y="5010"/>
                    <a:pt x="14240" y="4653"/>
                    <a:pt x="14050" y="4319"/>
                  </a:cubicBezTo>
                  <a:cubicBezTo>
                    <a:pt x="13526" y="3391"/>
                    <a:pt x="12728" y="2617"/>
                    <a:pt x="11895" y="1962"/>
                  </a:cubicBezTo>
                  <a:cubicBezTo>
                    <a:pt x="10357" y="785"/>
                    <a:pt x="8380" y="0"/>
                    <a:pt x="6416"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55" name="Google Shape;2355;p43"/>
            <p:cNvSpPr/>
            <p:nvPr/>
          </p:nvSpPr>
          <p:spPr>
            <a:xfrm>
              <a:off x="2777725" y="3093275"/>
              <a:ext cx="451250" cy="380075"/>
            </a:xfrm>
            <a:custGeom>
              <a:avLst/>
              <a:gdLst/>
              <a:ahLst/>
              <a:cxnLst/>
              <a:rect l="l" t="t" r="r" b="b"/>
              <a:pathLst>
                <a:path w="18050" h="15203" extrusionOk="0">
                  <a:moveTo>
                    <a:pt x="9948" y="0"/>
                  </a:moveTo>
                  <a:cubicBezTo>
                    <a:pt x="9425" y="0"/>
                    <a:pt x="8896" y="52"/>
                    <a:pt x="8370" y="159"/>
                  </a:cubicBezTo>
                  <a:cubicBezTo>
                    <a:pt x="2155" y="1397"/>
                    <a:pt x="0" y="10148"/>
                    <a:pt x="5251" y="13887"/>
                  </a:cubicBezTo>
                  <a:cubicBezTo>
                    <a:pt x="6509" y="14785"/>
                    <a:pt x="7992" y="15203"/>
                    <a:pt x="9484" y="15203"/>
                  </a:cubicBezTo>
                  <a:cubicBezTo>
                    <a:pt x="11353" y="15203"/>
                    <a:pt x="13235" y="14548"/>
                    <a:pt x="14704" y="13363"/>
                  </a:cubicBezTo>
                  <a:cubicBezTo>
                    <a:pt x="17467" y="11160"/>
                    <a:pt x="18050" y="7303"/>
                    <a:pt x="16621" y="4171"/>
                  </a:cubicBezTo>
                  <a:cubicBezTo>
                    <a:pt x="15397" y="1502"/>
                    <a:pt x="12752" y="0"/>
                    <a:pt x="9948"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56" name="Google Shape;2356;p43"/>
            <p:cNvSpPr/>
            <p:nvPr/>
          </p:nvSpPr>
          <p:spPr>
            <a:xfrm>
              <a:off x="2339575" y="3654750"/>
              <a:ext cx="365525" cy="40625"/>
            </a:xfrm>
            <a:custGeom>
              <a:avLst/>
              <a:gdLst/>
              <a:ahLst/>
              <a:cxnLst/>
              <a:rect l="l" t="t" r="r" b="b"/>
              <a:pathLst>
                <a:path w="14621" h="1625" extrusionOk="0">
                  <a:moveTo>
                    <a:pt x="14038" y="0"/>
                  </a:moveTo>
                  <a:cubicBezTo>
                    <a:pt x="9954" y="441"/>
                    <a:pt x="5287" y="739"/>
                    <a:pt x="0" y="858"/>
                  </a:cubicBezTo>
                  <a:lnTo>
                    <a:pt x="524" y="1096"/>
                  </a:lnTo>
                  <a:lnTo>
                    <a:pt x="595" y="1096"/>
                  </a:lnTo>
                  <a:lnTo>
                    <a:pt x="905" y="1120"/>
                  </a:lnTo>
                  <a:lnTo>
                    <a:pt x="1179" y="1143"/>
                  </a:lnTo>
                  <a:lnTo>
                    <a:pt x="1524" y="1167"/>
                  </a:lnTo>
                  <a:cubicBezTo>
                    <a:pt x="1858" y="1191"/>
                    <a:pt x="2191" y="1203"/>
                    <a:pt x="2524" y="1227"/>
                  </a:cubicBezTo>
                  <a:lnTo>
                    <a:pt x="3036" y="1250"/>
                  </a:lnTo>
                  <a:lnTo>
                    <a:pt x="4048" y="1298"/>
                  </a:lnTo>
                  <a:lnTo>
                    <a:pt x="4132" y="1298"/>
                  </a:lnTo>
                  <a:lnTo>
                    <a:pt x="5275" y="1346"/>
                  </a:lnTo>
                  <a:lnTo>
                    <a:pt x="6108" y="1381"/>
                  </a:lnTo>
                  <a:lnTo>
                    <a:pt x="6179" y="1381"/>
                  </a:lnTo>
                  <a:lnTo>
                    <a:pt x="7132" y="1429"/>
                  </a:lnTo>
                  <a:lnTo>
                    <a:pt x="7858" y="1477"/>
                  </a:lnTo>
                  <a:lnTo>
                    <a:pt x="8192" y="1489"/>
                  </a:lnTo>
                  <a:lnTo>
                    <a:pt x="8716" y="1524"/>
                  </a:lnTo>
                  <a:cubicBezTo>
                    <a:pt x="9661" y="1590"/>
                    <a:pt x="10797" y="1625"/>
                    <a:pt x="12074" y="1625"/>
                  </a:cubicBezTo>
                  <a:cubicBezTo>
                    <a:pt x="12872" y="1625"/>
                    <a:pt x="13724" y="1611"/>
                    <a:pt x="14621" y="1584"/>
                  </a:cubicBezTo>
                  <a:cubicBezTo>
                    <a:pt x="14585" y="1405"/>
                    <a:pt x="14550" y="1239"/>
                    <a:pt x="14502" y="1060"/>
                  </a:cubicBezTo>
                  <a:cubicBezTo>
                    <a:pt x="14383" y="691"/>
                    <a:pt x="14228" y="334"/>
                    <a:pt x="1403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57" name="Google Shape;2357;p43"/>
            <p:cNvSpPr/>
            <p:nvPr/>
          </p:nvSpPr>
          <p:spPr>
            <a:xfrm>
              <a:off x="2088350" y="2304575"/>
              <a:ext cx="1273700" cy="528900"/>
            </a:xfrm>
            <a:custGeom>
              <a:avLst/>
              <a:gdLst/>
              <a:ahLst/>
              <a:cxnLst/>
              <a:rect l="l" t="t" r="r" b="b"/>
              <a:pathLst>
                <a:path w="50948" h="21156" extrusionOk="0">
                  <a:moveTo>
                    <a:pt x="50947" y="1"/>
                  </a:moveTo>
                  <a:cubicBezTo>
                    <a:pt x="50947" y="1"/>
                    <a:pt x="48851" y="1227"/>
                    <a:pt x="45280" y="2596"/>
                  </a:cubicBezTo>
                  <a:cubicBezTo>
                    <a:pt x="43339" y="3334"/>
                    <a:pt x="41363" y="3965"/>
                    <a:pt x="39362" y="4501"/>
                  </a:cubicBezTo>
                  <a:lnTo>
                    <a:pt x="38969" y="4608"/>
                  </a:lnTo>
                  <a:cubicBezTo>
                    <a:pt x="36886" y="5144"/>
                    <a:pt x="34767" y="5549"/>
                    <a:pt x="32635" y="5847"/>
                  </a:cubicBezTo>
                  <a:cubicBezTo>
                    <a:pt x="32361" y="5882"/>
                    <a:pt x="32088" y="5918"/>
                    <a:pt x="31814" y="5942"/>
                  </a:cubicBezTo>
                  <a:cubicBezTo>
                    <a:pt x="29825" y="6181"/>
                    <a:pt x="27825" y="6300"/>
                    <a:pt x="25825" y="6300"/>
                  </a:cubicBezTo>
                  <a:cubicBezTo>
                    <a:pt x="25730" y="6300"/>
                    <a:pt x="25634" y="6300"/>
                    <a:pt x="25539" y="6299"/>
                  </a:cubicBezTo>
                  <a:cubicBezTo>
                    <a:pt x="25158" y="6299"/>
                    <a:pt x="24789" y="6287"/>
                    <a:pt x="24408" y="6275"/>
                  </a:cubicBezTo>
                  <a:lnTo>
                    <a:pt x="24075" y="6263"/>
                  </a:lnTo>
                  <a:cubicBezTo>
                    <a:pt x="22003" y="6192"/>
                    <a:pt x="20050" y="6037"/>
                    <a:pt x="18217" y="5835"/>
                  </a:cubicBezTo>
                  <a:cubicBezTo>
                    <a:pt x="17883" y="5799"/>
                    <a:pt x="17550" y="5763"/>
                    <a:pt x="17229" y="5728"/>
                  </a:cubicBezTo>
                  <a:cubicBezTo>
                    <a:pt x="14943" y="5454"/>
                    <a:pt x="12859" y="5097"/>
                    <a:pt x="10978" y="4704"/>
                  </a:cubicBezTo>
                  <a:lnTo>
                    <a:pt x="10954" y="4704"/>
                  </a:lnTo>
                  <a:cubicBezTo>
                    <a:pt x="8632" y="4227"/>
                    <a:pt x="6656" y="3704"/>
                    <a:pt x="5037" y="3203"/>
                  </a:cubicBezTo>
                  <a:cubicBezTo>
                    <a:pt x="1763" y="2215"/>
                    <a:pt x="0" y="1370"/>
                    <a:pt x="0" y="1370"/>
                  </a:cubicBezTo>
                  <a:lnTo>
                    <a:pt x="0" y="1370"/>
                  </a:lnTo>
                  <a:cubicBezTo>
                    <a:pt x="0" y="1370"/>
                    <a:pt x="2096" y="11157"/>
                    <a:pt x="11037" y="16967"/>
                  </a:cubicBezTo>
                  <a:cubicBezTo>
                    <a:pt x="12609" y="17979"/>
                    <a:pt x="14288" y="18824"/>
                    <a:pt x="16050" y="19455"/>
                  </a:cubicBezTo>
                  <a:lnTo>
                    <a:pt x="16121" y="19479"/>
                  </a:lnTo>
                  <a:cubicBezTo>
                    <a:pt x="18848" y="20444"/>
                    <a:pt x="21705" y="20991"/>
                    <a:pt x="24599" y="21122"/>
                  </a:cubicBezTo>
                  <a:cubicBezTo>
                    <a:pt x="25055" y="21144"/>
                    <a:pt x="25504" y="21155"/>
                    <a:pt x="25946" y="21155"/>
                  </a:cubicBezTo>
                  <a:cubicBezTo>
                    <a:pt x="30771" y="21155"/>
                    <a:pt x="34730" y="19873"/>
                    <a:pt x="37969" y="17931"/>
                  </a:cubicBezTo>
                  <a:lnTo>
                    <a:pt x="38053" y="17884"/>
                  </a:lnTo>
                  <a:cubicBezTo>
                    <a:pt x="39434" y="17038"/>
                    <a:pt x="40732" y="16050"/>
                    <a:pt x="41922" y="14955"/>
                  </a:cubicBezTo>
                  <a:cubicBezTo>
                    <a:pt x="48685" y="8716"/>
                    <a:pt x="50947" y="1"/>
                    <a:pt x="5094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58" name="Google Shape;2358;p43"/>
            <p:cNvSpPr/>
            <p:nvPr/>
          </p:nvSpPr>
          <p:spPr>
            <a:xfrm>
              <a:off x="2533925" y="2584325"/>
              <a:ext cx="354850" cy="216475"/>
            </a:xfrm>
            <a:custGeom>
              <a:avLst/>
              <a:gdLst/>
              <a:ahLst/>
              <a:cxnLst/>
              <a:rect l="l" t="t" r="r" b="b"/>
              <a:pathLst>
                <a:path w="14194" h="8659" extrusionOk="0">
                  <a:moveTo>
                    <a:pt x="11618" y="1"/>
                  </a:moveTo>
                  <a:cubicBezTo>
                    <a:pt x="11102" y="1"/>
                    <a:pt x="10578" y="150"/>
                    <a:pt x="10133" y="431"/>
                  </a:cubicBezTo>
                  <a:cubicBezTo>
                    <a:pt x="8716" y="1348"/>
                    <a:pt x="8585" y="1729"/>
                    <a:pt x="8978" y="3277"/>
                  </a:cubicBezTo>
                  <a:cubicBezTo>
                    <a:pt x="9307" y="4612"/>
                    <a:pt x="9210" y="5904"/>
                    <a:pt x="8267" y="5904"/>
                  </a:cubicBezTo>
                  <a:cubicBezTo>
                    <a:pt x="8117" y="5904"/>
                    <a:pt x="7946" y="5871"/>
                    <a:pt x="7752" y="5801"/>
                  </a:cubicBezTo>
                  <a:cubicBezTo>
                    <a:pt x="6168" y="5217"/>
                    <a:pt x="6133" y="3991"/>
                    <a:pt x="6395" y="2241"/>
                  </a:cubicBezTo>
                  <a:cubicBezTo>
                    <a:pt x="6538" y="1242"/>
                    <a:pt x="5939" y="538"/>
                    <a:pt x="4962" y="538"/>
                  </a:cubicBezTo>
                  <a:cubicBezTo>
                    <a:pt x="4239" y="538"/>
                    <a:pt x="3310" y="923"/>
                    <a:pt x="2323" y="1860"/>
                  </a:cubicBezTo>
                  <a:cubicBezTo>
                    <a:pt x="1" y="4051"/>
                    <a:pt x="1799" y="6753"/>
                    <a:pt x="2192" y="7349"/>
                  </a:cubicBezTo>
                  <a:cubicBezTo>
                    <a:pt x="2845" y="8340"/>
                    <a:pt x="4603" y="8658"/>
                    <a:pt x="6497" y="8658"/>
                  </a:cubicBezTo>
                  <a:cubicBezTo>
                    <a:pt x="8538" y="8658"/>
                    <a:pt x="10735" y="8288"/>
                    <a:pt x="11871" y="7992"/>
                  </a:cubicBezTo>
                  <a:cubicBezTo>
                    <a:pt x="14074" y="7408"/>
                    <a:pt x="14193" y="4753"/>
                    <a:pt x="14003" y="2372"/>
                  </a:cubicBezTo>
                  <a:cubicBezTo>
                    <a:pt x="13871" y="731"/>
                    <a:pt x="12763" y="1"/>
                    <a:pt x="1161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59" name="Google Shape;2359;p43"/>
            <p:cNvSpPr/>
            <p:nvPr/>
          </p:nvSpPr>
          <p:spPr>
            <a:xfrm>
              <a:off x="2356225" y="2422150"/>
              <a:ext cx="163150" cy="126900"/>
            </a:xfrm>
            <a:custGeom>
              <a:avLst/>
              <a:gdLst/>
              <a:ahLst/>
              <a:cxnLst/>
              <a:rect l="l" t="t" r="r" b="b"/>
              <a:pathLst>
                <a:path w="6526" h="5076" extrusionOk="0">
                  <a:moveTo>
                    <a:pt x="275" y="1"/>
                  </a:moveTo>
                  <a:cubicBezTo>
                    <a:pt x="144" y="513"/>
                    <a:pt x="72" y="1036"/>
                    <a:pt x="49" y="1560"/>
                  </a:cubicBezTo>
                  <a:cubicBezTo>
                    <a:pt x="1" y="2703"/>
                    <a:pt x="275" y="3894"/>
                    <a:pt x="1561" y="4215"/>
                  </a:cubicBezTo>
                  <a:cubicBezTo>
                    <a:pt x="3253" y="4631"/>
                    <a:pt x="4249" y="5076"/>
                    <a:pt x="4942" y="5076"/>
                  </a:cubicBezTo>
                  <a:cubicBezTo>
                    <a:pt x="5321" y="5076"/>
                    <a:pt x="5609" y="4942"/>
                    <a:pt x="5871" y="4596"/>
                  </a:cubicBezTo>
                  <a:cubicBezTo>
                    <a:pt x="6168" y="4215"/>
                    <a:pt x="6347" y="3465"/>
                    <a:pt x="6430" y="2680"/>
                  </a:cubicBezTo>
                  <a:cubicBezTo>
                    <a:pt x="6502" y="2132"/>
                    <a:pt x="6526" y="1572"/>
                    <a:pt x="6526" y="1025"/>
                  </a:cubicBezTo>
                  <a:cubicBezTo>
                    <a:pt x="4228" y="739"/>
                    <a:pt x="2144" y="394"/>
                    <a:pt x="27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60" name="Google Shape;2360;p43"/>
            <p:cNvSpPr/>
            <p:nvPr/>
          </p:nvSpPr>
          <p:spPr>
            <a:xfrm>
              <a:off x="2356825" y="2422150"/>
              <a:ext cx="162550" cy="67000"/>
            </a:xfrm>
            <a:custGeom>
              <a:avLst/>
              <a:gdLst/>
              <a:ahLst/>
              <a:cxnLst/>
              <a:rect l="l" t="t" r="r" b="b"/>
              <a:pathLst>
                <a:path w="6502" h="2680" extrusionOk="0">
                  <a:moveTo>
                    <a:pt x="239" y="1"/>
                  </a:moveTo>
                  <a:cubicBezTo>
                    <a:pt x="108" y="513"/>
                    <a:pt x="36" y="1036"/>
                    <a:pt x="1" y="1560"/>
                  </a:cubicBezTo>
                  <a:cubicBezTo>
                    <a:pt x="2108" y="2072"/>
                    <a:pt x="4251" y="2453"/>
                    <a:pt x="6406" y="2680"/>
                  </a:cubicBezTo>
                  <a:cubicBezTo>
                    <a:pt x="6466" y="2132"/>
                    <a:pt x="6502" y="1572"/>
                    <a:pt x="6490" y="1025"/>
                  </a:cubicBezTo>
                  <a:cubicBezTo>
                    <a:pt x="4204" y="751"/>
                    <a:pt x="2120" y="394"/>
                    <a:pt x="239"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61" name="Google Shape;2361;p43"/>
            <p:cNvSpPr/>
            <p:nvPr/>
          </p:nvSpPr>
          <p:spPr>
            <a:xfrm>
              <a:off x="2541975" y="2450425"/>
              <a:ext cx="163125" cy="113425"/>
            </a:xfrm>
            <a:custGeom>
              <a:avLst/>
              <a:gdLst/>
              <a:ahLst/>
              <a:cxnLst/>
              <a:rect l="l" t="t" r="r" b="b"/>
              <a:pathLst>
                <a:path w="6525" h="4537" extrusionOk="0">
                  <a:moveTo>
                    <a:pt x="72" y="1"/>
                  </a:moveTo>
                  <a:cubicBezTo>
                    <a:pt x="12" y="548"/>
                    <a:pt x="0" y="1108"/>
                    <a:pt x="24" y="1656"/>
                  </a:cubicBezTo>
                  <a:cubicBezTo>
                    <a:pt x="72" y="2703"/>
                    <a:pt x="298" y="3739"/>
                    <a:pt x="834" y="4049"/>
                  </a:cubicBezTo>
                  <a:cubicBezTo>
                    <a:pt x="1416" y="4388"/>
                    <a:pt x="2509" y="4537"/>
                    <a:pt x="3559" y="4537"/>
                  </a:cubicBezTo>
                  <a:cubicBezTo>
                    <a:pt x="4719" y="4537"/>
                    <a:pt x="5826" y="4355"/>
                    <a:pt x="6132" y="4049"/>
                  </a:cubicBezTo>
                  <a:cubicBezTo>
                    <a:pt x="6394" y="3787"/>
                    <a:pt x="6525" y="2858"/>
                    <a:pt x="6477" y="1906"/>
                  </a:cubicBezTo>
                  <a:cubicBezTo>
                    <a:pt x="6454" y="1418"/>
                    <a:pt x="6394" y="929"/>
                    <a:pt x="6263" y="441"/>
                  </a:cubicBezTo>
                  <a:lnTo>
                    <a:pt x="5942" y="429"/>
                  </a:lnTo>
                  <a:cubicBezTo>
                    <a:pt x="3870" y="358"/>
                    <a:pt x="1905" y="203"/>
                    <a:pt x="7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62" name="Google Shape;2362;p43"/>
            <p:cNvSpPr/>
            <p:nvPr/>
          </p:nvSpPr>
          <p:spPr>
            <a:xfrm>
              <a:off x="2541975" y="2450425"/>
              <a:ext cx="161950" cy="47850"/>
            </a:xfrm>
            <a:custGeom>
              <a:avLst/>
              <a:gdLst/>
              <a:ahLst/>
              <a:cxnLst/>
              <a:rect l="l" t="t" r="r" b="b"/>
              <a:pathLst>
                <a:path w="6478" h="1914" extrusionOk="0">
                  <a:moveTo>
                    <a:pt x="72" y="1"/>
                  </a:moveTo>
                  <a:cubicBezTo>
                    <a:pt x="12" y="548"/>
                    <a:pt x="0" y="1108"/>
                    <a:pt x="24" y="1656"/>
                  </a:cubicBezTo>
                  <a:cubicBezTo>
                    <a:pt x="1869" y="1820"/>
                    <a:pt x="3723" y="1913"/>
                    <a:pt x="5579" y="1913"/>
                  </a:cubicBezTo>
                  <a:cubicBezTo>
                    <a:pt x="5878" y="1913"/>
                    <a:pt x="6178" y="1911"/>
                    <a:pt x="6477" y="1906"/>
                  </a:cubicBezTo>
                  <a:cubicBezTo>
                    <a:pt x="6454" y="1418"/>
                    <a:pt x="6394" y="918"/>
                    <a:pt x="6263" y="441"/>
                  </a:cubicBezTo>
                  <a:lnTo>
                    <a:pt x="5942" y="429"/>
                  </a:lnTo>
                  <a:cubicBezTo>
                    <a:pt x="3870" y="346"/>
                    <a:pt x="1905" y="203"/>
                    <a:pt x="72"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63" name="Google Shape;2363;p43"/>
            <p:cNvSpPr/>
            <p:nvPr/>
          </p:nvSpPr>
          <p:spPr>
            <a:xfrm>
              <a:off x="2722650" y="2453100"/>
              <a:ext cx="162250" cy="105875"/>
            </a:xfrm>
            <a:custGeom>
              <a:avLst/>
              <a:gdLst/>
              <a:ahLst/>
              <a:cxnLst/>
              <a:rect l="l" t="t" r="r" b="b"/>
              <a:pathLst>
                <a:path w="6490" h="4235" extrusionOk="0">
                  <a:moveTo>
                    <a:pt x="6442" y="1"/>
                  </a:moveTo>
                  <a:cubicBezTo>
                    <a:pt x="4453" y="240"/>
                    <a:pt x="2453" y="359"/>
                    <a:pt x="453" y="359"/>
                  </a:cubicBezTo>
                  <a:cubicBezTo>
                    <a:pt x="358" y="359"/>
                    <a:pt x="262" y="359"/>
                    <a:pt x="167" y="358"/>
                  </a:cubicBezTo>
                  <a:cubicBezTo>
                    <a:pt x="72" y="834"/>
                    <a:pt x="24" y="1311"/>
                    <a:pt x="12" y="1787"/>
                  </a:cubicBezTo>
                  <a:cubicBezTo>
                    <a:pt x="0" y="2680"/>
                    <a:pt x="120" y="3501"/>
                    <a:pt x="358" y="3751"/>
                  </a:cubicBezTo>
                  <a:cubicBezTo>
                    <a:pt x="663" y="4056"/>
                    <a:pt x="1763" y="4235"/>
                    <a:pt x="2918" y="4235"/>
                  </a:cubicBezTo>
                  <a:cubicBezTo>
                    <a:pt x="3971" y="4235"/>
                    <a:pt x="5071" y="4086"/>
                    <a:pt x="5656" y="3751"/>
                  </a:cubicBezTo>
                  <a:cubicBezTo>
                    <a:pt x="6204" y="3430"/>
                    <a:pt x="6430" y="2382"/>
                    <a:pt x="6477" y="1334"/>
                  </a:cubicBezTo>
                  <a:cubicBezTo>
                    <a:pt x="6489" y="894"/>
                    <a:pt x="6477" y="453"/>
                    <a:pt x="644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64" name="Google Shape;2364;p43"/>
            <p:cNvSpPr/>
            <p:nvPr/>
          </p:nvSpPr>
          <p:spPr>
            <a:xfrm>
              <a:off x="2722950" y="2453400"/>
              <a:ext cx="161950" cy="44375"/>
            </a:xfrm>
            <a:custGeom>
              <a:avLst/>
              <a:gdLst/>
              <a:ahLst/>
              <a:cxnLst/>
              <a:rect l="l" t="t" r="r" b="b"/>
              <a:pathLst>
                <a:path w="6478" h="1775" extrusionOk="0">
                  <a:moveTo>
                    <a:pt x="6442" y="1"/>
                  </a:moveTo>
                  <a:cubicBezTo>
                    <a:pt x="4453" y="228"/>
                    <a:pt x="2443" y="347"/>
                    <a:pt x="442" y="347"/>
                  </a:cubicBezTo>
                  <a:cubicBezTo>
                    <a:pt x="346" y="347"/>
                    <a:pt x="251" y="347"/>
                    <a:pt x="155" y="346"/>
                  </a:cubicBezTo>
                  <a:cubicBezTo>
                    <a:pt x="60" y="810"/>
                    <a:pt x="12" y="1299"/>
                    <a:pt x="0" y="1775"/>
                  </a:cubicBezTo>
                  <a:cubicBezTo>
                    <a:pt x="2024" y="1727"/>
                    <a:pt x="4168" y="1584"/>
                    <a:pt x="6465" y="1322"/>
                  </a:cubicBezTo>
                  <a:cubicBezTo>
                    <a:pt x="6477" y="882"/>
                    <a:pt x="6477" y="441"/>
                    <a:pt x="6442"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65" name="Google Shape;2365;p43"/>
            <p:cNvSpPr/>
            <p:nvPr/>
          </p:nvSpPr>
          <p:spPr>
            <a:xfrm>
              <a:off x="2904525" y="2419775"/>
              <a:ext cx="162250" cy="117975"/>
            </a:xfrm>
            <a:custGeom>
              <a:avLst/>
              <a:gdLst/>
              <a:ahLst/>
              <a:cxnLst/>
              <a:rect l="l" t="t" r="r" b="b"/>
              <a:pathLst>
                <a:path w="6490" h="4719" extrusionOk="0">
                  <a:moveTo>
                    <a:pt x="6334" y="0"/>
                  </a:moveTo>
                  <a:cubicBezTo>
                    <a:pt x="4251" y="536"/>
                    <a:pt x="2131" y="953"/>
                    <a:pt x="0" y="1239"/>
                  </a:cubicBezTo>
                  <a:cubicBezTo>
                    <a:pt x="12" y="1679"/>
                    <a:pt x="60" y="2120"/>
                    <a:pt x="119" y="2560"/>
                  </a:cubicBezTo>
                  <a:cubicBezTo>
                    <a:pt x="215" y="3251"/>
                    <a:pt x="381" y="3894"/>
                    <a:pt x="643" y="4239"/>
                  </a:cubicBezTo>
                  <a:cubicBezTo>
                    <a:pt x="909" y="4585"/>
                    <a:pt x="1198" y="4718"/>
                    <a:pt x="1578" y="4718"/>
                  </a:cubicBezTo>
                  <a:cubicBezTo>
                    <a:pt x="2271" y="4718"/>
                    <a:pt x="3265" y="4273"/>
                    <a:pt x="4965" y="3858"/>
                  </a:cubicBezTo>
                  <a:cubicBezTo>
                    <a:pt x="6108" y="3572"/>
                    <a:pt x="6453" y="2572"/>
                    <a:pt x="6477" y="1536"/>
                  </a:cubicBezTo>
                  <a:cubicBezTo>
                    <a:pt x="6489" y="1024"/>
                    <a:pt x="6441" y="500"/>
                    <a:pt x="6334"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66" name="Google Shape;2366;p43"/>
            <p:cNvSpPr/>
            <p:nvPr/>
          </p:nvSpPr>
          <p:spPr>
            <a:xfrm>
              <a:off x="2904525" y="2419775"/>
              <a:ext cx="161950" cy="64025"/>
            </a:xfrm>
            <a:custGeom>
              <a:avLst/>
              <a:gdLst/>
              <a:ahLst/>
              <a:cxnLst/>
              <a:rect l="l" t="t" r="r" b="b"/>
              <a:pathLst>
                <a:path w="6478" h="2561" extrusionOk="0">
                  <a:moveTo>
                    <a:pt x="6322" y="0"/>
                  </a:moveTo>
                  <a:cubicBezTo>
                    <a:pt x="4239" y="536"/>
                    <a:pt x="2131" y="941"/>
                    <a:pt x="0" y="1239"/>
                  </a:cubicBezTo>
                  <a:cubicBezTo>
                    <a:pt x="12" y="1679"/>
                    <a:pt x="48" y="2120"/>
                    <a:pt x="107" y="2560"/>
                  </a:cubicBezTo>
                  <a:cubicBezTo>
                    <a:pt x="893" y="2465"/>
                    <a:pt x="1691" y="2346"/>
                    <a:pt x="2512" y="2227"/>
                  </a:cubicBezTo>
                  <a:cubicBezTo>
                    <a:pt x="3929" y="2001"/>
                    <a:pt x="5251" y="1763"/>
                    <a:pt x="6477" y="1536"/>
                  </a:cubicBezTo>
                  <a:cubicBezTo>
                    <a:pt x="6477" y="1024"/>
                    <a:pt x="6430" y="500"/>
                    <a:pt x="6322"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67" name="Google Shape;2367;p43"/>
            <p:cNvSpPr/>
            <p:nvPr/>
          </p:nvSpPr>
          <p:spPr>
            <a:xfrm>
              <a:off x="2491375" y="2700575"/>
              <a:ext cx="546225" cy="132900"/>
            </a:xfrm>
            <a:custGeom>
              <a:avLst/>
              <a:gdLst/>
              <a:ahLst/>
              <a:cxnLst/>
              <a:rect l="l" t="t" r="r" b="b"/>
              <a:pathLst>
                <a:path w="21849" h="5316" extrusionOk="0">
                  <a:moveTo>
                    <a:pt x="19436" y="0"/>
                  </a:moveTo>
                  <a:cubicBezTo>
                    <a:pt x="19380" y="0"/>
                    <a:pt x="19323" y="3"/>
                    <a:pt x="19265" y="8"/>
                  </a:cubicBezTo>
                  <a:cubicBezTo>
                    <a:pt x="18169" y="91"/>
                    <a:pt x="17229" y="794"/>
                    <a:pt x="16621" y="2615"/>
                  </a:cubicBezTo>
                  <a:cubicBezTo>
                    <a:pt x="16502" y="2984"/>
                    <a:pt x="16407" y="3354"/>
                    <a:pt x="16324" y="3735"/>
                  </a:cubicBezTo>
                  <a:cubicBezTo>
                    <a:pt x="16240" y="3413"/>
                    <a:pt x="16133" y="3103"/>
                    <a:pt x="16002" y="2794"/>
                  </a:cubicBezTo>
                  <a:cubicBezTo>
                    <a:pt x="15370" y="1332"/>
                    <a:pt x="14387" y="1081"/>
                    <a:pt x="13432" y="1081"/>
                  </a:cubicBezTo>
                  <a:cubicBezTo>
                    <a:pt x="13181" y="1081"/>
                    <a:pt x="12932" y="1098"/>
                    <a:pt x="12692" y="1115"/>
                  </a:cubicBezTo>
                  <a:cubicBezTo>
                    <a:pt x="12061" y="1163"/>
                    <a:pt x="11347" y="1663"/>
                    <a:pt x="10978" y="3604"/>
                  </a:cubicBezTo>
                  <a:cubicBezTo>
                    <a:pt x="10942" y="3746"/>
                    <a:pt x="10918" y="3901"/>
                    <a:pt x="10895" y="4068"/>
                  </a:cubicBezTo>
                  <a:cubicBezTo>
                    <a:pt x="10883" y="3913"/>
                    <a:pt x="10859" y="3758"/>
                    <a:pt x="10835" y="3615"/>
                  </a:cubicBezTo>
                  <a:cubicBezTo>
                    <a:pt x="10543" y="1758"/>
                    <a:pt x="9987" y="1144"/>
                    <a:pt x="8811" y="1144"/>
                  </a:cubicBezTo>
                  <a:cubicBezTo>
                    <a:pt x="8690" y="1144"/>
                    <a:pt x="8564" y="1151"/>
                    <a:pt x="8430" y="1163"/>
                  </a:cubicBezTo>
                  <a:cubicBezTo>
                    <a:pt x="7025" y="1294"/>
                    <a:pt x="6489" y="1389"/>
                    <a:pt x="6049" y="3425"/>
                  </a:cubicBezTo>
                  <a:cubicBezTo>
                    <a:pt x="6001" y="3639"/>
                    <a:pt x="5953" y="3865"/>
                    <a:pt x="5906" y="4116"/>
                  </a:cubicBezTo>
                  <a:cubicBezTo>
                    <a:pt x="5894" y="3877"/>
                    <a:pt x="5846" y="3639"/>
                    <a:pt x="5799" y="3401"/>
                  </a:cubicBezTo>
                  <a:cubicBezTo>
                    <a:pt x="5453" y="1889"/>
                    <a:pt x="4525" y="1091"/>
                    <a:pt x="3298" y="925"/>
                  </a:cubicBezTo>
                  <a:cubicBezTo>
                    <a:pt x="2877" y="868"/>
                    <a:pt x="2530" y="775"/>
                    <a:pt x="2212" y="775"/>
                  </a:cubicBezTo>
                  <a:cubicBezTo>
                    <a:pt x="1668" y="775"/>
                    <a:pt x="1209" y="1047"/>
                    <a:pt x="608" y="2234"/>
                  </a:cubicBezTo>
                  <a:cubicBezTo>
                    <a:pt x="417" y="2603"/>
                    <a:pt x="215" y="3068"/>
                    <a:pt x="0" y="3639"/>
                  </a:cubicBezTo>
                  <a:cubicBezTo>
                    <a:pt x="2727" y="4604"/>
                    <a:pt x="5584" y="5151"/>
                    <a:pt x="8478" y="5282"/>
                  </a:cubicBezTo>
                  <a:cubicBezTo>
                    <a:pt x="8934" y="5304"/>
                    <a:pt x="9383" y="5315"/>
                    <a:pt x="9825" y="5315"/>
                  </a:cubicBezTo>
                  <a:cubicBezTo>
                    <a:pt x="14650" y="5315"/>
                    <a:pt x="18609" y="4033"/>
                    <a:pt x="21848" y="2091"/>
                  </a:cubicBezTo>
                  <a:cubicBezTo>
                    <a:pt x="21610" y="1544"/>
                    <a:pt x="21277" y="1044"/>
                    <a:pt x="20848" y="627"/>
                  </a:cubicBezTo>
                  <a:cubicBezTo>
                    <a:pt x="20479" y="269"/>
                    <a:pt x="20012" y="0"/>
                    <a:pt x="19436"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68" name="Google Shape;2368;p43"/>
            <p:cNvSpPr/>
            <p:nvPr/>
          </p:nvSpPr>
          <p:spPr>
            <a:xfrm>
              <a:off x="2491375" y="2716250"/>
              <a:ext cx="546225" cy="117225"/>
            </a:xfrm>
            <a:custGeom>
              <a:avLst/>
              <a:gdLst/>
              <a:ahLst/>
              <a:cxnLst/>
              <a:rect l="l" t="t" r="r" b="b"/>
              <a:pathLst>
                <a:path w="21849" h="4689" extrusionOk="0">
                  <a:moveTo>
                    <a:pt x="20860" y="0"/>
                  </a:moveTo>
                  <a:cubicBezTo>
                    <a:pt x="20229" y="369"/>
                    <a:pt x="19562" y="762"/>
                    <a:pt x="18836" y="1179"/>
                  </a:cubicBezTo>
                  <a:cubicBezTo>
                    <a:pt x="18110" y="1488"/>
                    <a:pt x="17372" y="1762"/>
                    <a:pt x="16621" y="1988"/>
                  </a:cubicBezTo>
                  <a:cubicBezTo>
                    <a:pt x="16502" y="2357"/>
                    <a:pt x="16407" y="2727"/>
                    <a:pt x="16324" y="3108"/>
                  </a:cubicBezTo>
                  <a:cubicBezTo>
                    <a:pt x="16240" y="2786"/>
                    <a:pt x="16133" y="2476"/>
                    <a:pt x="16002" y="2167"/>
                  </a:cubicBezTo>
                  <a:cubicBezTo>
                    <a:pt x="14371" y="2619"/>
                    <a:pt x="12680" y="2893"/>
                    <a:pt x="10978" y="2977"/>
                  </a:cubicBezTo>
                  <a:cubicBezTo>
                    <a:pt x="10954" y="3119"/>
                    <a:pt x="10918" y="3274"/>
                    <a:pt x="10895" y="3441"/>
                  </a:cubicBezTo>
                  <a:cubicBezTo>
                    <a:pt x="10883" y="3286"/>
                    <a:pt x="10859" y="3131"/>
                    <a:pt x="10835" y="2988"/>
                  </a:cubicBezTo>
                  <a:cubicBezTo>
                    <a:pt x="10441" y="3003"/>
                    <a:pt x="10046" y="3011"/>
                    <a:pt x="9651" y="3011"/>
                  </a:cubicBezTo>
                  <a:cubicBezTo>
                    <a:pt x="8447" y="3011"/>
                    <a:pt x="7241" y="2941"/>
                    <a:pt x="6049" y="2798"/>
                  </a:cubicBezTo>
                  <a:cubicBezTo>
                    <a:pt x="6001" y="3012"/>
                    <a:pt x="5953" y="3238"/>
                    <a:pt x="5906" y="3489"/>
                  </a:cubicBezTo>
                  <a:cubicBezTo>
                    <a:pt x="5894" y="3250"/>
                    <a:pt x="5846" y="3012"/>
                    <a:pt x="5799" y="2774"/>
                  </a:cubicBezTo>
                  <a:cubicBezTo>
                    <a:pt x="4870" y="2667"/>
                    <a:pt x="4013" y="2512"/>
                    <a:pt x="3227" y="2369"/>
                  </a:cubicBezTo>
                  <a:cubicBezTo>
                    <a:pt x="2334" y="2179"/>
                    <a:pt x="1465" y="1929"/>
                    <a:pt x="608" y="1607"/>
                  </a:cubicBezTo>
                  <a:cubicBezTo>
                    <a:pt x="417" y="1976"/>
                    <a:pt x="215" y="2441"/>
                    <a:pt x="0" y="3012"/>
                  </a:cubicBezTo>
                  <a:cubicBezTo>
                    <a:pt x="2727" y="3977"/>
                    <a:pt x="5584" y="4524"/>
                    <a:pt x="8478" y="4655"/>
                  </a:cubicBezTo>
                  <a:cubicBezTo>
                    <a:pt x="8934" y="4677"/>
                    <a:pt x="9383" y="4688"/>
                    <a:pt x="9825" y="4688"/>
                  </a:cubicBezTo>
                  <a:cubicBezTo>
                    <a:pt x="14650" y="4688"/>
                    <a:pt x="18609" y="3406"/>
                    <a:pt x="21848" y="1464"/>
                  </a:cubicBezTo>
                  <a:cubicBezTo>
                    <a:pt x="21610" y="917"/>
                    <a:pt x="21277" y="417"/>
                    <a:pt x="20860"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69" name="Google Shape;2369;p43"/>
            <p:cNvSpPr/>
            <p:nvPr/>
          </p:nvSpPr>
          <p:spPr>
            <a:xfrm>
              <a:off x="2091675" y="2299825"/>
              <a:ext cx="1273050" cy="562675"/>
            </a:xfrm>
            <a:custGeom>
              <a:avLst/>
              <a:gdLst/>
              <a:ahLst/>
              <a:cxnLst/>
              <a:rect l="l" t="t" r="r" b="b"/>
              <a:pathLst>
                <a:path w="50922" h="22507" extrusionOk="0">
                  <a:moveTo>
                    <a:pt x="50385" y="1"/>
                  </a:moveTo>
                  <a:cubicBezTo>
                    <a:pt x="50204" y="1"/>
                    <a:pt x="50021" y="95"/>
                    <a:pt x="49945" y="310"/>
                  </a:cubicBezTo>
                  <a:cubicBezTo>
                    <a:pt x="49016" y="2774"/>
                    <a:pt x="47933" y="5179"/>
                    <a:pt x="46695" y="7513"/>
                  </a:cubicBezTo>
                  <a:cubicBezTo>
                    <a:pt x="46409" y="8061"/>
                    <a:pt x="46183" y="8656"/>
                    <a:pt x="45861" y="9192"/>
                  </a:cubicBezTo>
                  <a:cubicBezTo>
                    <a:pt x="45516" y="9787"/>
                    <a:pt x="45123" y="10359"/>
                    <a:pt x="44682" y="10894"/>
                  </a:cubicBezTo>
                  <a:cubicBezTo>
                    <a:pt x="44016" y="11704"/>
                    <a:pt x="43289" y="12478"/>
                    <a:pt x="42527" y="13216"/>
                  </a:cubicBezTo>
                  <a:cubicBezTo>
                    <a:pt x="40944" y="14752"/>
                    <a:pt x="39289" y="16109"/>
                    <a:pt x="37384" y="17217"/>
                  </a:cubicBezTo>
                  <a:cubicBezTo>
                    <a:pt x="35479" y="18336"/>
                    <a:pt x="33526" y="19074"/>
                    <a:pt x="31431" y="19669"/>
                  </a:cubicBezTo>
                  <a:cubicBezTo>
                    <a:pt x="29308" y="20289"/>
                    <a:pt x="27119" y="20599"/>
                    <a:pt x="24930" y="20599"/>
                  </a:cubicBezTo>
                  <a:cubicBezTo>
                    <a:pt x="22871" y="20599"/>
                    <a:pt x="20813" y="20325"/>
                    <a:pt x="18810" y="19776"/>
                  </a:cubicBezTo>
                  <a:cubicBezTo>
                    <a:pt x="14810" y="18657"/>
                    <a:pt x="11202" y="16419"/>
                    <a:pt x="8094" y="13680"/>
                  </a:cubicBezTo>
                  <a:cubicBezTo>
                    <a:pt x="6297" y="12097"/>
                    <a:pt x="4677" y="10430"/>
                    <a:pt x="3427" y="8382"/>
                  </a:cubicBezTo>
                  <a:cubicBezTo>
                    <a:pt x="2165" y="6334"/>
                    <a:pt x="1236" y="4120"/>
                    <a:pt x="510" y="1798"/>
                  </a:cubicBezTo>
                  <a:cubicBezTo>
                    <a:pt x="467" y="1675"/>
                    <a:pt x="376" y="1621"/>
                    <a:pt x="283" y="1621"/>
                  </a:cubicBezTo>
                  <a:cubicBezTo>
                    <a:pt x="143" y="1621"/>
                    <a:pt x="1" y="1743"/>
                    <a:pt x="22" y="1929"/>
                  </a:cubicBezTo>
                  <a:cubicBezTo>
                    <a:pt x="617" y="6310"/>
                    <a:pt x="2927" y="10442"/>
                    <a:pt x="5606" y="13895"/>
                  </a:cubicBezTo>
                  <a:cubicBezTo>
                    <a:pt x="8380" y="17467"/>
                    <a:pt x="12428" y="20015"/>
                    <a:pt x="16703" y="21384"/>
                  </a:cubicBezTo>
                  <a:cubicBezTo>
                    <a:pt x="19107" y="22151"/>
                    <a:pt x="21601" y="22506"/>
                    <a:pt x="24102" y="22506"/>
                  </a:cubicBezTo>
                  <a:cubicBezTo>
                    <a:pt x="26182" y="22506"/>
                    <a:pt x="28268" y="22260"/>
                    <a:pt x="30312" y="21800"/>
                  </a:cubicBezTo>
                  <a:cubicBezTo>
                    <a:pt x="32598" y="21289"/>
                    <a:pt x="34717" y="20396"/>
                    <a:pt x="36800" y="19336"/>
                  </a:cubicBezTo>
                  <a:cubicBezTo>
                    <a:pt x="38813" y="18288"/>
                    <a:pt x="40670" y="16990"/>
                    <a:pt x="42349" y="15466"/>
                  </a:cubicBezTo>
                  <a:cubicBezTo>
                    <a:pt x="44397" y="13609"/>
                    <a:pt x="45730" y="11287"/>
                    <a:pt x="47290" y="9037"/>
                  </a:cubicBezTo>
                  <a:cubicBezTo>
                    <a:pt x="48159" y="7763"/>
                    <a:pt x="48754" y="6334"/>
                    <a:pt x="49302" y="4906"/>
                  </a:cubicBezTo>
                  <a:cubicBezTo>
                    <a:pt x="49850" y="3477"/>
                    <a:pt x="50350" y="2012"/>
                    <a:pt x="50814" y="548"/>
                  </a:cubicBezTo>
                  <a:cubicBezTo>
                    <a:pt x="50921" y="212"/>
                    <a:pt x="50656" y="1"/>
                    <a:pt x="5038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70" name="Google Shape;2370;p43"/>
            <p:cNvSpPr/>
            <p:nvPr/>
          </p:nvSpPr>
          <p:spPr>
            <a:xfrm>
              <a:off x="2089525" y="2297475"/>
              <a:ext cx="1279925" cy="175525"/>
            </a:xfrm>
            <a:custGeom>
              <a:avLst/>
              <a:gdLst/>
              <a:ahLst/>
              <a:cxnLst/>
              <a:rect l="l" t="t" r="r" b="b"/>
              <a:pathLst>
                <a:path w="51197" h="7021" extrusionOk="0">
                  <a:moveTo>
                    <a:pt x="50332" y="1"/>
                  </a:moveTo>
                  <a:cubicBezTo>
                    <a:pt x="50296" y="1"/>
                    <a:pt x="50259" y="4"/>
                    <a:pt x="50221" y="11"/>
                  </a:cubicBezTo>
                  <a:cubicBezTo>
                    <a:pt x="49400" y="154"/>
                    <a:pt x="48638" y="463"/>
                    <a:pt x="47852" y="701"/>
                  </a:cubicBezTo>
                  <a:cubicBezTo>
                    <a:pt x="47066" y="951"/>
                    <a:pt x="46280" y="1201"/>
                    <a:pt x="45495" y="1463"/>
                  </a:cubicBezTo>
                  <a:cubicBezTo>
                    <a:pt x="43959" y="1975"/>
                    <a:pt x="42411" y="2440"/>
                    <a:pt x="40851" y="2880"/>
                  </a:cubicBezTo>
                  <a:cubicBezTo>
                    <a:pt x="37720" y="3749"/>
                    <a:pt x="34600" y="4702"/>
                    <a:pt x="31374" y="5131"/>
                  </a:cubicBezTo>
                  <a:cubicBezTo>
                    <a:pt x="29556" y="5375"/>
                    <a:pt x="27729" y="5483"/>
                    <a:pt x="25900" y="5483"/>
                  </a:cubicBezTo>
                  <a:cubicBezTo>
                    <a:pt x="21055" y="5483"/>
                    <a:pt x="16198" y="4726"/>
                    <a:pt x="11479" y="3749"/>
                  </a:cubicBezTo>
                  <a:cubicBezTo>
                    <a:pt x="9633" y="3356"/>
                    <a:pt x="7788" y="2952"/>
                    <a:pt x="5954" y="2511"/>
                  </a:cubicBezTo>
                  <a:cubicBezTo>
                    <a:pt x="4120" y="2083"/>
                    <a:pt x="2287" y="1582"/>
                    <a:pt x="406" y="1475"/>
                  </a:cubicBezTo>
                  <a:cubicBezTo>
                    <a:pt x="96" y="1487"/>
                    <a:pt x="1" y="1880"/>
                    <a:pt x="251" y="2047"/>
                  </a:cubicBezTo>
                  <a:cubicBezTo>
                    <a:pt x="1775" y="2809"/>
                    <a:pt x="3406" y="3273"/>
                    <a:pt x="5037" y="3726"/>
                  </a:cubicBezTo>
                  <a:cubicBezTo>
                    <a:pt x="6668" y="4178"/>
                    <a:pt x="8311" y="4619"/>
                    <a:pt x="9966" y="5011"/>
                  </a:cubicBezTo>
                  <a:cubicBezTo>
                    <a:pt x="13288" y="5809"/>
                    <a:pt x="16658" y="6393"/>
                    <a:pt x="20063" y="6762"/>
                  </a:cubicBezTo>
                  <a:cubicBezTo>
                    <a:pt x="21760" y="6934"/>
                    <a:pt x="23465" y="7021"/>
                    <a:pt x="25172" y="7021"/>
                  </a:cubicBezTo>
                  <a:cubicBezTo>
                    <a:pt x="26879" y="7021"/>
                    <a:pt x="28588" y="6934"/>
                    <a:pt x="30290" y="6762"/>
                  </a:cubicBezTo>
                  <a:cubicBezTo>
                    <a:pt x="33600" y="6428"/>
                    <a:pt x="36875" y="5809"/>
                    <a:pt x="40077" y="4928"/>
                  </a:cubicBezTo>
                  <a:cubicBezTo>
                    <a:pt x="41875" y="4416"/>
                    <a:pt x="43625" y="3761"/>
                    <a:pt x="45388" y="3142"/>
                  </a:cubicBezTo>
                  <a:cubicBezTo>
                    <a:pt x="46245" y="2833"/>
                    <a:pt x="47114" y="2511"/>
                    <a:pt x="47971" y="2178"/>
                  </a:cubicBezTo>
                  <a:cubicBezTo>
                    <a:pt x="48864" y="1809"/>
                    <a:pt x="49805" y="1523"/>
                    <a:pt x="50650" y="1035"/>
                  </a:cubicBezTo>
                  <a:cubicBezTo>
                    <a:pt x="51197" y="711"/>
                    <a:pt x="50865" y="1"/>
                    <a:pt x="50332" y="1"/>
                  </a:cubicBezTo>
                  <a:close/>
                </a:path>
              </a:pathLst>
            </a:custGeom>
            <a:solidFill>
              <a:srgbClr val="C147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71" name="Google Shape;2371;p43"/>
            <p:cNvSpPr/>
            <p:nvPr/>
          </p:nvSpPr>
          <p:spPr>
            <a:xfrm>
              <a:off x="2314275" y="2753150"/>
              <a:ext cx="849825" cy="273875"/>
            </a:xfrm>
            <a:custGeom>
              <a:avLst/>
              <a:gdLst/>
              <a:ahLst/>
              <a:cxnLst/>
              <a:rect l="l" t="t" r="r" b="b"/>
              <a:pathLst>
                <a:path w="33993" h="10955" extrusionOk="0">
                  <a:moveTo>
                    <a:pt x="33992" y="0"/>
                  </a:moveTo>
                  <a:cubicBezTo>
                    <a:pt x="33992" y="1"/>
                    <a:pt x="29729" y="6585"/>
                    <a:pt x="16955" y="7561"/>
                  </a:cubicBezTo>
                  <a:cubicBezTo>
                    <a:pt x="16460" y="7598"/>
                    <a:pt x="15972" y="7616"/>
                    <a:pt x="15491" y="7616"/>
                  </a:cubicBezTo>
                  <a:cubicBezTo>
                    <a:pt x="6561" y="7616"/>
                    <a:pt x="0" y="1548"/>
                    <a:pt x="0" y="1548"/>
                  </a:cubicBezTo>
                  <a:lnTo>
                    <a:pt x="0" y="1548"/>
                  </a:lnTo>
                  <a:cubicBezTo>
                    <a:pt x="0" y="1549"/>
                    <a:pt x="2239" y="10847"/>
                    <a:pt x="16121" y="10954"/>
                  </a:cubicBezTo>
                  <a:cubicBezTo>
                    <a:pt x="16178" y="10955"/>
                    <a:pt x="16235" y="10955"/>
                    <a:pt x="16291" y="10955"/>
                  </a:cubicBezTo>
                  <a:cubicBezTo>
                    <a:pt x="29424" y="10955"/>
                    <a:pt x="33992" y="1"/>
                    <a:pt x="3399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72" name="Google Shape;2372;p43"/>
            <p:cNvSpPr/>
            <p:nvPr/>
          </p:nvSpPr>
          <p:spPr>
            <a:xfrm>
              <a:off x="3246250" y="2152050"/>
              <a:ext cx="301225" cy="105875"/>
            </a:xfrm>
            <a:custGeom>
              <a:avLst/>
              <a:gdLst/>
              <a:ahLst/>
              <a:cxnLst/>
              <a:rect l="l" t="t" r="r" b="b"/>
              <a:pathLst>
                <a:path w="12049" h="4235" extrusionOk="0">
                  <a:moveTo>
                    <a:pt x="9479" y="1"/>
                  </a:moveTo>
                  <a:cubicBezTo>
                    <a:pt x="6164" y="1"/>
                    <a:pt x="1" y="1566"/>
                    <a:pt x="297" y="3066"/>
                  </a:cubicBezTo>
                  <a:cubicBezTo>
                    <a:pt x="474" y="3937"/>
                    <a:pt x="1795" y="4235"/>
                    <a:pt x="3395" y="4235"/>
                  </a:cubicBezTo>
                  <a:cubicBezTo>
                    <a:pt x="5360" y="4235"/>
                    <a:pt x="7746" y="3786"/>
                    <a:pt x="8953" y="3399"/>
                  </a:cubicBezTo>
                  <a:cubicBezTo>
                    <a:pt x="11156" y="2685"/>
                    <a:pt x="12049" y="1137"/>
                    <a:pt x="11406" y="422"/>
                  </a:cubicBezTo>
                  <a:cubicBezTo>
                    <a:pt x="11141" y="129"/>
                    <a:pt x="10426" y="1"/>
                    <a:pt x="9479"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73" name="Google Shape;2373;p43"/>
            <p:cNvSpPr/>
            <p:nvPr/>
          </p:nvSpPr>
          <p:spPr>
            <a:xfrm>
              <a:off x="1904400" y="2202175"/>
              <a:ext cx="301225" cy="105800"/>
            </a:xfrm>
            <a:custGeom>
              <a:avLst/>
              <a:gdLst/>
              <a:ahLst/>
              <a:cxnLst/>
              <a:rect l="l" t="t" r="r" b="b"/>
              <a:pathLst>
                <a:path w="12049" h="4232" extrusionOk="0">
                  <a:moveTo>
                    <a:pt x="2566" y="1"/>
                  </a:moveTo>
                  <a:cubicBezTo>
                    <a:pt x="1622" y="1"/>
                    <a:pt x="910" y="127"/>
                    <a:pt x="643" y="418"/>
                  </a:cubicBezTo>
                  <a:cubicBezTo>
                    <a:pt x="0" y="1132"/>
                    <a:pt x="905" y="2680"/>
                    <a:pt x="3096" y="3394"/>
                  </a:cubicBezTo>
                  <a:cubicBezTo>
                    <a:pt x="4312" y="3782"/>
                    <a:pt x="6705" y="4232"/>
                    <a:pt x="8671" y="4232"/>
                  </a:cubicBezTo>
                  <a:cubicBezTo>
                    <a:pt x="10264" y="4232"/>
                    <a:pt x="11576" y="3936"/>
                    <a:pt x="11752" y="3073"/>
                  </a:cubicBezTo>
                  <a:cubicBezTo>
                    <a:pt x="12048" y="1562"/>
                    <a:pt x="5881" y="1"/>
                    <a:pt x="2566"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74" name="Google Shape;2374;p43"/>
            <p:cNvSpPr/>
            <p:nvPr/>
          </p:nvSpPr>
          <p:spPr>
            <a:xfrm>
              <a:off x="2811650" y="1989050"/>
              <a:ext cx="370900" cy="319325"/>
            </a:xfrm>
            <a:custGeom>
              <a:avLst/>
              <a:gdLst/>
              <a:ahLst/>
              <a:cxnLst/>
              <a:rect l="l" t="t" r="r" b="b"/>
              <a:pathLst>
                <a:path w="14836" h="12773" extrusionOk="0">
                  <a:moveTo>
                    <a:pt x="8054" y="1"/>
                  </a:moveTo>
                  <a:cubicBezTo>
                    <a:pt x="8028" y="1"/>
                    <a:pt x="8003" y="1"/>
                    <a:pt x="7978" y="1"/>
                  </a:cubicBezTo>
                  <a:cubicBezTo>
                    <a:pt x="6073" y="25"/>
                    <a:pt x="2763" y="1061"/>
                    <a:pt x="1251" y="4168"/>
                  </a:cubicBezTo>
                  <a:cubicBezTo>
                    <a:pt x="1227" y="4228"/>
                    <a:pt x="1191" y="4287"/>
                    <a:pt x="1167" y="4347"/>
                  </a:cubicBezTo>
                  <a:cubicBezTo>
                    <a:pt x="1012" y="4692"/>
                    <a:pt x="893" y="5049"/>
                    <a:pt x="798" y="5407"/>
                  </a:cubicBezTo>
                  <a:cubicBezTo>
                    <a:pt x="0" y="8526"/>
                    <a:pt x="1524" y="12312"/>
                    <a:pt x="6454" y="12729"/>
                  </a:cubicBezTo>
                  <a:cubicBezTo>
                    <a:pt x="6796" y="12758"/>
                    <a:pt x="7127" y="12773"/>
                    <a:pt x="7446" y="12773"/>
                  </a:cubicBezTo>
                  <a:cubicBezTo>
                    <a:pt x="12275" y="12773"/>
                    <a:pt x="14542" y="9534"/>
                    <a:pt x="14788" y="7133"/>
                  </a:cubicBezTo>
                  <a:cubicBezTo>
                    <a:pt x="14836" y="6561"/>
                    <a:pt x="14788" y="5978"/>
                    <a:pt x="14657" y="5430"/>
                  </a:cubicBezTo>
                  <a:cubicBezTo>
                    <a:pt x="14609" y="5228"/>
                    <a:pt x="14550" y="5026"/>
                    <a:pt x="14490" y="4811"/>
                  </a:cubicBezTo>
                  <a:cubicBezTo>
                    <a:pt x="13722" y="2482"/>
                    <a:pt x="11604" y="1"/>
                    <a:pt x="8054"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75" name="Google Shape;2375;p43"/>
            <p:cNvSpPr/>
            <p:nvPr/>
          </p:nvSpPr>
          <p:spPr>
            <a:xfrm>
              <a:off x="2865825" y="2038500"/>
              <a:ext cx="243500" cy="228325"/>
            </a:xfrm>
            <a:custGeom>
              <a:avLst/>
              <a:gdLst/>
              <a:ahLst/>
              <a:cxnLst/>
              <a:rect l="l" t="t" r="r" b="b"/>
              <a:pathLst>
                <a:path w="9740" h="9133" extrusionOk="0">
                  <a:moveTo>
                    <a:pt x="5771" y="0"/>
                  </a:moveTo>
                  <a:cubicBezTo>
                    <a:pt x="3063" y="0"/>
                    <a:pt x="581" y="2114"/>
                    <a:pt x="262" y="4441"/>
                  </a:cubicBezTo>
                  <a:cubicBezTo>
                    <a:pt x="0" y="6405"/>
                    <a:pt x="1215" y="8929"/>
                    <a:pt x="4227" y="9120"/>
                  </a:cubicBezTo>
                  <a:cubicBezTo>
                    <a:pt x="4360" y="9128"/>
                    <a:pt x="4490" y="9132"/>
                    <a:pt x="4617" y="9132"/>
                  </a:cubicBezTo>
                  <a:cubicBezTo>
                    <a:pt x="8105" y="9132"/>
                    <a:pt x="9502" y="6096"/>
                    <a:pt x="9502" y="6096"/>
                  </a:cubicBezTo>
                  <a:lnTo>
                    <a:pt x="5358" y="4095"/>
                  </a:lnTo>
                  <a:lnTo>
                    <a:pt x="9740" y="3619"/>
                  </a:lnTo>
                  <a:cubicBezTo>
                    <a:pt x="9740" y="3619"/>
                    <a:pt x="9442" y="440"/>
                    <a:pt x="6465" y="47"/>
                  </a:cubicBezTo>
                  <a:cubicBezTo>
                    <a:pt x="6233" y="15"/>
                    <a:pt x="6001" y="0"/>
                    <a:pt x="577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76" name="Google Shape;2376;p43"/>
            <p:cNvSpPr/>
            <p:nvPr/>
          </p:nvSpPr>
          <p:spPr>
            <a:xfrm>
              <a:off x="2811650" y="2109625"/>
              <a:ext cx="370900" cy="198750"/>
            </a:xfrm>
            <a:custGeom>
              <a:avLst/>
              <a:gdLst/>
              <a:ahLst/>
              <a:cxnLst/>
              <a:rect l="l" t="t" r="r" b="b"/>
              <a:pathLst>
                <a:path w="14836" h="7950" extrusionOk="0">
                  <a:moveTo>
                    <a:pt x="14490" y="0"/>
                  </a:moveTo>
                  <a:cubicBezTo>
                    <a:pt x="14312" y="3048"/>
                    <a:pt x="12454" y="6894"/>
                    <a:pt x="7870" y="6894"/>
                  </a:cubicBezTo>
                  <a:cubicBezTo>
                    <a:pt x="2215" y="6894"/>
                    <a:pt x="1024" y="2822"/>
                    <a:pt x="798" y="584"/>
                  </a:cubicBezTo>
                  <a:lnTo>
                    <a:pt x="798" y="584"/>
                  </a:lnTo>
                  <a:cubicBezTo>
                    <a:pt x="0" y="3703"/>
                    <a:pt x="1524" y="7489"/>
                    <a:pt x="6454" y="7906"/>
                  </a:cubicBezTo>
                  <a:cubicBezTo>
                    <a:pt x="6796" y="7935"/>
                    <a:pt x="7127" y="7950"/>
                    <a:pt x="7446" y="7950"/>
                  </a:cubicBezTo>
                  <a:cubicBezTo>
                    <a:pt x="12275" y="7950"/>
                    <a:pt x="14542" y="4711"/>
                    <a:pt x="14788" y="2310"/>
                  </a:cubicBezTo>
                  <a:cubicBezTo>
                    <a:pt x="14836" y="1738"/>
                    <a:pt x="14788" y="1167"/>
                    <a:pt x="14657" y="607"/>
                  </a:cubicBezTo>
                  <a:cubicBezTo>
                    <a:pt x="14609" y="405"/>
                    <a:pt x="14550" y="203"/>
                    <a:pt x="14490"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77" name="Google Shape;2377;p43"/>
            <p:cNvSpPr/>
            <p:nvPr/>
          </p:nvSpPr>
          <p:spPr>
            <a:xfrm>
              <a:off x="2179425" y="1989050"/>
              <a:ext cx="378650" cy="332300"/>
            </a:xfrm>
            <a:custGeom>
              <a:avLst/>
              <a:gdLst/>
              <a:ahLst/>
              <a:cxnLst/>
              <a:rect l="l" t="t" r="r" b="b"/>
              <a:pathLst>
                <a:path w="15146" h="13292" extrusionOk="0">
                  <a:moveTo>
                    <a:pt x="8364" y="1"/>
                  </a:moveTo>
                  <a:cubicBezTo>
                    <a:pt x="8338" y="1"/>
                    <a:pt x="8313" y="1"/>
                    <a:pt x="8287" y="1"/>
                  </a:cubicBezTo>
                  <a:cubicBezTo>
                    <a:pt x="6394" y="25"/>
                    <a:pt x="3132" y="1049"/>
                    <a:pt x="1596" y="4085"/>
                  </a:cubicBezTo>
                  <a:cubicBezTo>
                    <a:pt x="1584" y="4109"/>
                    <a:pt x="1572" y="4144"/>
                    <a:pt x="1560" y="4168"/>
                  </a:cubicBezTo>
                  <a:cubicBezTo>
                    <a:pt x="1536" y="4228"/>
                    <a:pt x="1501" y="4287"/>
                    <a:pt x="1477" y="4347"/>
                  </a:cubicBezTo>
                  <a:cubicBezTo>
                    <a:pt x="1" y="7597"/>
                    <a:pt x="1275" y="12788"/>
                    <a:pt x="6775" y="13253"/>
                  </a:cubicBezTo>
                  <a:cubicBezTo>
                    <a:pt x="7076" y="13279"/>
                    <a:pt x="7368" y="13291"/>
                    <a:pt x="7651" y="13291"/>
                  </a:cubicBezTo>
                  <a:cubicBezTo>
                    <a:pt x="12539" y="13291"/>
                    <a:pt x="14850" y="9553"/>
                    <a:pt x="15098" y="7133"/>
                  </a:cubicBezTo>
                  <a:cubicBezTo>
                    <a:pt x="15145" y="6561"/>
                    <a:pt x="15098" y="5990"/>
                    <a:pt x="14967" y="5430"/>
                  </a:cubicBezTo>
                  <a:cubicBezTo>
                    <a:pt x="14907" y="5204"/>
                    <a:pt x="14848" y="4978"/>
                    <a:pt x="14764" y="4764"/>
                  </a:cubicBezTo>
                  <a:cubicBezTo>
                    <a:pt x="13996" y="2447"/>
                    <a:pt x="11890" y="1"/>
                    <a:pt x="8364"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78" name="Google Shape;2378;p43"/>
            <p:cNvSpPr/>
            <p:nvPr/>
          </p:nvSpPr>
          <p:spPr>
            <a:xfrm>
              <a:off x="2241050" y="2038500"/>
              <a:ext cx="243500" cy="228325"/>
            </a:xfrm>
            <a:custGeom>
              <a:avLst/>
              <a:gdLst/>
              <a:ahLst/>
              <a:cxnLst/>
              <a:rect l="l" t="t" r="r" b="b"/>
              <a:pathLst>
                <a:path w="9740" h="9133" extrusionOk="0">
                  <a:moveTo>
                    <a:pt x="5783" y="0"/>
                  </a:moveTo>
                  <a:cubicBezTo>
                    <a:pt x="3073" y="0"/>
                    <a:pt x="581" y="2114"/>
                    <a:pt x="274" y="4441"/>
                  </a:cubicBezTo>
                  <a:cubicBezTo>
                    <a:pt x="0" y="6405"/>
                    <a:pt x="1227" y="8929"/>
                    <a:pt x="4227" y="9120"/>
                  </a:cubicBezTo>
                  <a:cubicBezTo>
                    <a:pt x="4360" y="9128"/>
                    <a:pt x="4490" y="9132"/>
                    <a:pt x="4617" y="9132"/>
                  </a:cubicBezTo>
                  <a:cubicBezTo>
                    <a:pt x="8105" y="9132"/>
                    <a:pt x="9501" y="6096"/>
                    <a:pt x="9501" y="6096"/>
                  </a:cubicBezTo>
                  <a:lnTo>
                    <a:pt x="5370" y="4095"/>
                  </a:lnTo>
                  <a:lnTo>
                    <a:pt x="9739" y="3619"/>
                  </a:lnTo>
                  <a:cubicBezTo>
                    <a:pt x="9739" y="3619"/>
                    <a:pt x="9442" y="440"/>
                    <a:pt x="6477" y="47"/>
                  </a:cubicBezTo>
                  <a:cubicBezTo>
                    <a:pt x="6245" y="15"/>
                    <a:pt x="6013" y="0"/>
                    <a:pt x="578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79" name="Google Shape;2379;p43"/>
            <p:cNvSpPr/>
            <p:nvPr/>
          </p:nvSpPr>
          <p:spPr>
            <a:xfrm>
              <a:off x="2179425" y="2091150"/>
              <a:ext cx="378650" cy="230200"/>
            </a:xfrm>
            <a:custGeom>
              <a:avLst/>
              <a:gdLst/>
              <a:ahLst/>
              <a:cxnLst/>
              <a:rect l="l" t="t" r="r" b="b"/>
              <a:pathLst>
                <a:path w="15146" h="9208" extrusionOk="0">
                  <a:moveTo>
                    <a:pt x="1596" y="1"/>
                  </a:moveTo>
                  <a:lnTo>
                    <a:pt x="1596" y="1"/>
                  </a:lnTo>
                  <a:cubicBezTo>
                    <a:pt x="1584" y="25"/>
                    <a:pt x="1572" y="60"/>
                    <a:pt x="1560" y="84"/>
                  </a:cubicBezTo>
                  <a:cubicBezTo>
                    <a:pt x="1536" y="144"/>
                    <a:pt x="1501" y="203"/>
                    <a:pt x="1477" y="263"/>
                  </a:cubicBezTo>
                  <a:cubicBezTo>
                    <a:pt x="1" y="3513"/>
                    <a:pt x="1275" y="8704"/>
                    <a:pt x="6775" y="9169"/>
                  </a:cubicBezTo>
                  <a:cubicBezTo>
                    <a:pt x="7076" y="9195"/>
                    <a:pt x="7368" y="9207"/>
                    <a:pt x="7651" y="9207"/>
                  </a:cubicBezTo>
                  <a:cubicBezTo>
                    <a:pt x="12539" y="9207"/>
                    <a:pt x="14850" y="5469"/>
                    <a:pt x="15098" y="3049"/>
                  </a:cubicBezTo>
                  <a:cubicBezTo>
                    <a:pt x="15145" y="2477"/>
                    <a:pt x="15098" y="1906"/>
                    <a:pt x="14955" y="1346"/>
                  </a:cubicBezTo>
                  <a:cubicBezTo>
                    <a:pt x="14907" y="1120"/>
                    <a:pt x="14848" y="894"/>
                    <a:pt x="14764" y="680"/>
                  </a:cubicBezTo>
                  <a:cubicBezTo>
                    <a:pt x="14645" y="1644"/>
                    <a:pt x="14371" y="3168"/>
                    <a:pt x="13740" y="4430"/>
                  </a:cubicBezTo>
                  <a:cubicBezTo>
                    <a:pt x="13018" y="5875"/>
                    <a:pt x="10342" y="7768"/>
                    <a:pt x="7515" y="7768"/>
                  </a:cubicBezTo>
                  <a:cubicBezTo>
                    <a:pt x="6381" y="7768"/>
                    <a:pt x="5222" y="7464"/>
                    <a:pt x="4156" y="6704"/>
                  </a:cubicBezTo>
                  <a:cubicBezTo>
                    <a:pt x="1691" y="4942"/>
                    <a:pt x="1465" y="1882"/>
                    <a:pt x="1596"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80" name="Google Shape;2380;p43"/>
            <p:cNvSpPr/>
            <p:nvPr/>
          </p:nvSpPr>
          <p:spPr>
            <a:xfrm>
              <a:off x="3268250" y="3221450"/>
              <a:ext cx="279825" cy="343725"/>
            </a:xfrm>
            <a:custGeom>
              <a:avLst/>
              <a:gdLst/>
              <a:ahLst/>
              <a:cxnLst/>
              <a:rect l="l" t="t" r="r" b="b"/>
              <a:pathLst>
                <a:path w="11193" h="13749" extrusionOk="0">
                  <a:moveTo>
                    <a:pt x="9869" y="0"/>
                  </a:moveTo>
                  <a:cubicBezTo>
                    <a:pt x="9348" y="0"/>
                    <a:pt x="8826" y="54"/>
                    <a:pt x="8311" y="164"/>
                  </a:cubicBezTo>
                  <a:cubicBezTo>
                    <a:pt x="2179" y="1390"/>
                    <a:pt x="1" y="9927"/>
                    <a:pt x="4989" y="13749"/>
                  </a:cubicBezTo>
                  <a:cubicBezTo>
                    <a:pt x="6061" y="13141"/>
                    <a:pt x="6894" y="12475"/>
                    <a:pt x="7442" y="11736"/>
                  </a:cubicBezTo>
                  <a:cubicBezTo>
                    <a:pt x="9597" y="8879"/>
                    <a:pt x="10645" y="4878"/>
                    <a:pt x="11193" y="116"/>
                  </a:cubicBezTo>
                  <a:cubicBezTo>
                    <a:pt x="10755" y="39"/>
                    <a:pt x="10312" y="0"/>
                    <a:pt x="9869"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381" name="Google Shape;2381;p43"/>
          <p:cNvGrpSpPr/>
          <p:nvPr/>
        </p:nvGrpSpPr>
        <p:grpSpPr>
          <a:xfrm>
            <a:off x="5359084" y="3009907"/>
            <a:ext cx="3393396" cy="1527083"/>
            <a:chOff x="1861887" y="3428878"/>
            <a:chExt cx="5288135" cy="2379747"/>
          </a:xfrm>
        </p:grpSpPr>
        <p:grpSp>
          <p:nvGrpSpPr>
            <p:cNvPr id="2382" name="Google Shape;2382;p43"/>
            <p:cNvGrpSpPr/>
            <p:nvPr/>
          </p:nvGrpSpPr>
          <p:grpSpPr>
            <a:xfrm>
              <a:off x="1861887" y="3428878"/>
              <a:ext cx="5288135" cy="2379747"/>
              <a:chOff x="1529950" y="3526415"/>
              <a:chExt cx="2175829" cy="1059879"/>
            </a:xfrm>
          </p:grpSpPr>
          <p:sp>
            <p:nvSpPr>
              <p:cNvPr id="2383" name="Google Shape;2383;p43"/>
              <p:cNvSpPr/>
              <p:nvPr/>
            </p:nvSpPr>
            <p:spPr>
              <a:xfrm>
                <a:off x="1529950" y="3595128"/>
                <a:ext cx="2175829" cy="991166"/>
              </a:xfrm>
              <a:custGeom>
                <a:avLst/>
                <a:gdLst/>
                <a:ahLst/>
                <a:cxnLst/>
                <a:rect l="l" t="t" r="r" b="b"/>
                <a:pathLst>
                  <a:path w="50995" h="23230" extrusionOk="0">
                    <a:moveTo>
                      <a:pt x="22658" y="0"/>
                    </a:moveTo>
                    <a:cubicBezTo>
                      <a:pt x="22658" y="1"/>
                      <a:pt x="20610" y="2298"/>
                      <a:pt x="21027" y="3287"/>
                    </a:cubicBezTo>
                    <a:cubicBezTo>
                      <a:pt x="21443" y="4263"/>
                      <a:pt x="22420" y="7632"/>
                      <a:pt x="21348" y="8371"/>
                    </a:cubicBezTo>
                    <a:cubicBezTo>
                      <a:pt x="21135" y="8519"/>
                      <a:pt x="20941" y="8585"/>
                      <a:pt x="20772" y="8585"/>
                    </a:cubicBezTo>
                    <a:cubicBezTo>
                      <a:pt x="20101" y="8585"/>
                      <a:pt x="19815" y="7550"/>
                      <a:pt x="20205" y="6561"/>
                    </a:cubicBezTo>
                    <a:cubicBezTo>
                      <a:pt x="20693" y="5334"/>
                      <a:pt x="19872" y="4346"/>
                      <a:pt x="19872" y="4346"/>
                    </a:cubicBezTo>
                    <a:cubicBezTo>
                      <a:pt x="19872" y="4346"/>
                      <a:pt x="19872" y="6323"/>
                      <a:pt x="18967" y="6489"/>
                    </a:cubicBezTo>
                    <a:cubicBezTo>
                      <a:pt x="18074" y="6644"/>
                      <a:pt x="17252" y="8371"/>
                      <a:pt x="18157" y="9025"/>
                    </a:cubicBezTo>
                    <a:cubicBezTo>
                      <a:pt x="19050" y="9680"/>
                      <a:pt x="21515" y="12311"/>
                      <a:pt x="20038" y="13133"/>
                    </a:cubicBezTo>
                    <a:cubicBezTo>
                      <a:pt x="18562" y="13955"/>
                      <a:pt x="16181" y="15598"/>
                      <a:pt x="17169" y="17241"/>
                    </a:cubicBezTo>
                    <a:cubicBezTo>
                      <a:pt x="17828" y="18337"/>
                      <a:pt x="17056" y="19179"/>
                      <a:pt x="16349" y="19179"/>
                    </a:cubicBezTo>
                    <a:cubicBezTo>
                      <a:pt x="15997" y="19179"/>
                      <a:pt x="15661" y="18970"/>
                      <a:pt x="15526" y="18479"/>
                    </a:cubicBezTo>
                    <a:cubicBezTo>
                      <a:pt x="15121" y="16991"/>
                      <a:pt x="14871" y="16098"/>
                      <a:pt x="16181" y="14371"/>
                    </a:cubicBezTo>
                    <a:cubicBezTo>
                      <a:pt x="17502" y="12645"/>
                      <a:pt x="16931" y="11573"/>
                      <a:pt x="16931" y="11573"/>
                    </a:cubicBezTo>
                    <a:lnTo>
                      <a:pt x="16931" y="11573"/>
                    </a:lnTo>
                    <a:cubicBezTo>
                      <a:pt x="16931" y="11573"/>
                      <a:pt x="16597" y="13300"/>
                      <a:pt x="15371" y="13788"/>
                    </a:cubicBezTo>
                    <a:cubicBezTo>
                      <a:pt x="14178" y="14270"/>
                      <a:pt x="14522" y="16345"/>
                      <a:pt x="13588" y="16345"/>
                    </a:cubicBezTo>
                    <a:cubicBezTo>
                      <a:pt x="13553" y="16345"/>
                      <a:pt x="13517" y="16342"/>
                      <a:pt x="13478" y="16336"/>
                    </a:cubicBezTo>
                    <a:cubicBezTo>
                      <a:pt x="12418" y="16169"/>
                      <a:pt x="12990" y="13633"/>
                      <a:pt x="14383" y="12228"/>
                    </a:cubicBezTo>
                    <a:cubicBezTo>
                      <a:pt x="15609" y="11061"/>
                      <a:pt x="15490" y="9061"/>
                      <a:pt x="14133" y="8049"/>
                    </a:cubicBezTo>
                    <a:cubicBezTo>
                      <a:pt x="12990" y="7228"/>
                      <a:pt x="13395" y="4763"/>
                      <a:pt x="13395" y="4763"/>
                    </a:cubicBezTo>
                    <a:lnTo>
                      <a:pt x="13395" y="4763"/>
                    </a:lnTo>
                    <a:cubicBezTo>
                      <a:pt x="13395" y="4763"/>
                      <a:pt x="11752" y="7632"/>
                      <a:pt x="12156" y="8371"/>
                    </a:cubicBezTo>
                    <a:cubicBezTo>
                      <a:pt x="12561" y="9109"/>
                      <a:pt x="12240" y="12311"/>
                      <a:pt x="11263" y="12395"/>
                    </a:cubicBezTo>
                    <a:cubicBezTo>
                      <a:pt x="11256" y="12395"/>
                      <a:pt x="11248" y="12396"/>
                      <a:pt x="11240" y="12396"/>
                    </a:cubicBezTo>
                    <a:cubicBezTo>
                      <a:pt x="10234" y="12396"/>
                      <a:pt x="7651" y="7930"/>
                      <a:pt x="10097" y="4930"/>
                    </a:cubicBezTo>
                    <a:cubicBezTo>
                      <a:pt x="12549" y="1894"/>
                      <a:pt x="9430" y="239"/>
                      <a:pt x="9430" y="239"/>
                    </a:cubicBezTo>
                    <a:lnTo>
                      <a:pt x="9430" y="239"/>
                    </a:lnTo>
                    <a:cubicBezTo>
                      <a:pt x="9430" y="239"/>
                      <a:pt x="10418" y="2465"/>
                      <a:pt x="8858" y="3525"/>
                    </a:cubicBezTo>
                    <a:cubicBezTo>
                      <a:pt x="7299" y="4596"/>
                      <a:pt x="4346" y="6227"/>
                      <a:pt x="4179" y="8942"/>
                    </a:cubicBezTo>
                    <a:cubicBezTo>
                      <a:pt x="4024" y="11657"/>
                      <a:pt x="8287" y="14359"/>
                      <a:pt x="7144" y="15764"/>
                    </a:cubicBezTo>
                    <a:cubicBezTo>
                      <a:pt x="6815" y="16160"/>
                      <a:pt x="6348" y="16331"/>
                      <a:pt x="5859" y="16331"/>
                    </a:cubicBezTo>
                    <a:cubicBezTo>
                      <a:pt x="4628" y="16331"/>
                      <a:pt x="3258" y="15250"/>
                      <a:pt x="3608" y="13955"/>
                    </a:cubicBezTo>
                    <a:cubicBezTo>
                      <a:pt x="4096" y="12145"/>
                      <a:pt x="1643" y="10823"/>
                      <a:pt x="1643" y="10823"/>
                    </a:cubicBezTo>
                    <a:lnTo>
                      <a:pt x="1643" y="10823"/>
                    </a:lnTo>
                    <a:cubicBezTo>
                      <a:pt x="1643" y="10823"/>
                      <a:pt x="3203" y="12633"/>
                      <a:pt x="2048" y="13955"/>
                    </a:cubicBezTo>
                    <a:cubicBezTo>
                      <a:pt x="893" y="15276"/>
                      <a:pt x="0" y="20027"/>
                      <a:pt x="2798" y="21586"/>
                    </a:cubicBezTo>
                    <a:cubicBezTo>
                      <a:pt x="5584" y="23146"/>
                      <a:pt x="7644" y="23229"/>
                      <a:pt x="13466" y="23229"/>
                    </a:cubicBezTo>
                    <a:lnTo>
                      <a:pt x="44672" y="23229"/>
                    </a:lnTo>
                    <a:cubicBezTo>
                      <a:pt x="44672" y="23229"/>
                      <a:pt x="48863" y="22646"/>
                      <a:pt x="49352" y="19860"/>
                    </a:cubicBezTo>
                    <a:cubicBezTo>
                      <a:pt x="49840" y="17062"/>
                      <a:pt x="47054" y="17645"/>
                      <a:pt x="47054" y="15669"/>
                    </a:cubicBezTo>
                    <a:cubicBezTo>
                      <a:pt x="47054" y="13704"/>
                      <a:pt x="50995" y="12216"/>
                      <a:pt x="50090" y="10335"/>
                    </a:cubicBezTo>
                    <a:lnTo>
                      <a:pt x="50090" y="10335"/>
                    </a:lnTo>
                    <a:cubicBezTo>
                      <a:pt x="50090" y="10335"/>
                      <a:pt x="49185" y="12145"/>
                      <a:pt x="47220" y="12216"/>
                    </a:cubicBezTo>
                    <a:cubicBezTo>
                      <a:pt x="47174" y="12218"/>
                      <a:pt x="47129" y="12219"/>
                      <a:pt x="47087" y="12219"/>
                    </a:cubicBezTo>
                    <a:cubicBezTo>
                      <a:pt x="45348" y="12219"/>
                      <a:pt x="47480" y="10564"/>
                      <a:pt x="48363" y="9680"/>
                    </a:cubicBezTo>
                    <a:cubicBezTo>
                      <a:pt x="49268" y="8763"/>
                      <a:pt x="48280" y="6311"/>
                      <a:pt x="47458" y="6061"/>
                    </a:cubicBezTo>
                    <a:lnTo>
                      <a:pt x="47458" y="6061"/>
                    </a:lnTo>
                    <a:cubicBezTo>
                      <a:pt x="47458" y="6061"/>
                      <a:pt x="48030" y="7620"/>
                      <a:pt x="47292" y="8359"/>
                    </a:cubicBezTo>
                    <a:cubicBezTo>
                      <a:pt x="46554" y="9097"/>
                      <a:pt x="44672" y="10335"/>
                      <a:pt x="44672" y="10990"/>
                    </a:cubicBezTo>
                    <a:cubicBezTo>
                      <a:pt x="44672" y="11099"/>
                      <a:pt x="44633" y="11147"/>
                      <a:pt x="44572" y="11147"/>
                    </a:cubicBezTo>
                    <a:cubicBezTo>
                      <a:pt x="44265" y="11147"/>
                      <a:pt x="43405" y="9962"/>
                      <a:pt x="44089" y="9347"/>
                    </a:cubicBezTo>
                    <a:cubicBezTo>
                      <a:pt x="44911" y="8621"/>
                      <a:pt x="45161" y="7299"/>
                      <a:pt x="43934" y="6144"/>
                    </a:cubicBezTo>
                    <a:cubicBezTo>
                      <a:pt x="42696" y="5001"/>
                      <a:pt x="42779" y="4346"/>
                      <a:pt x="43434" y="3275"/>
                    </a:cubicBezTo>
                    <a:lnTo>
                      <a:pt x="43434" y="3275"/>
                    </a:lnTo>
                    <a:cubicBezTo>
                      <a:pt x="43434" y="3275"/>
                      <a:pt x="40886" y="4346"/>
                      <a:pt x="41053" y="5739"/>
                    </a:cubicBezTo>
                    <a:cubicBezTo>
                      <a:pt x="41220" y="7132"/>
                      <a:pt x="43434" y="9430"/>
                      <a:pt x="42529" y="12133"/>
                    </a:cubicBezTo>
                    <a:cubicBezTo>
                      <a:pt x="41861" y="14129"/>
                      <a:pt x="40388" y="15462"/>
                      <a:pt x="39533" y="15462"/>
                    </a:cubicBezTo>
                    <a:cubicBezTo>
                      <a:pt x="39231" y="15462"/>
                      <a:pt x="39006" y="15295"/>
                      <a:pt x="38922" y="14931"/>
                    </a:cubicBezTo>
                    <a:cubicBezTo>
                      <a:pt x="38588" y="13538"/>
                      <a:pt x="41303" y="12383"/>
                      <a:pt x="40886" y="10490"/>
                    </a:cubicBezTo>
                    <a:cubicBezTo>
                      <a:pt x="40481" y="8609"/>
                      <a:pt x="38386" y="8061"/>
                      <a:pt x="38267" y="5823"/>
                    </a:cubicBezTo>
                    <a:cubicBezTo>
                      <a:pt x="38183" y="4263"/>
                      <a:pt x="39326" y="3191"/>
                      <a:pt x="39326" y="3191"/>
                    </a:cubicBezTo>
                    <a:lnTo>
                      <a:pt x="39326" y="3191"/>
                    </a:lnTo>
                    <a:cubicBezTo>
                      <a:pt x="39326" y="3191"/>
                      <a:pt x="36374" y="4180"/>
                      <a:pt x="36945" y="6311"/>
                    </a:cubicBezTo>
                    <a:cubicBezTo>
                      <a:pt x="37529" y="8454"/>
                      <a:pt x="39243" y="10418"/>
                      <a:pt x="38350" y="11740"/>
                    </a:cubicBezTo>
                    <a:cubicBezTo>
                      <a:pt x="37445" y="13050"/>
                      <a:pt x="35219" y="13704"/>
                      <a:pt x="35636" y="15431"/>
                    </a:cubicBezTo>
                    <a:cubicBezTo>
                      <a:pt x="35725" y="15800"/>
                      <a:pt x="35588" y="15959"/>
                      <a:pt x="35331" y="15959"/>
                    </a:cubicBezTo>
                    <a:cubicBezTo>
                      <a:pt x="34387" y="15959"/>
                      <a:pt x="31826" y="13812"/>
                      <a:pt x="32921" y="12061"/>
                    </a:cubicBezTo>
                    <a:cubicBezTo>
                      <a:pt x="34326" y="9847"/>
                      <a:pt x="35636" y="8454"/>
                      <a:pt x="35064" y="6977"/>
                    </a:cubicBezTo>
                    <a:lnTo>
                      <a:pt x="35064" y="6977"/>
                    </a:lnTo>
                    <a:cubicBezTo>
                      <a:pt x="35064" y="6978"/>
                      <a:pt x="34731" y="9109"/>
                      <a:pt x="33004" y="9597"/>
                    </a:cubicBezTo>
                    <a:cubicBezTo>
                      <a:pt x="32820" y="9651"/>
                      <a:pt x="32654" y="9676"/>
                      <a:pt x="32506" y="9676"/>
                    </a:cubicBezTo>
                    <a:cubicBezTo>
                      <a:pt x="31275" y="9676"/>
                      <a:pt x="31299" y="7935"/>
                      <a:pt x="32766" y="6394"/>
                    </a:cubicBezTo>
                    <a:cubicBezTo>
                      <a:pt x="34409" y="4668"/>
                      <a:pt x="32183" y="1549"/>
                      <a:pt x="32183" y="1548"/>
                    </a:cubicBezTo>
                    <a:lnTo>
                      <a:pt x="32183" y="1548"/>
                    </a:lnTo>
                    <a:cubicBezTo>
                      <a:pt x="32183" y="1548"/>
                      <a:pt x="32766" y="3037"/>
                      <a:pt x="31445" y="3858"/>
                    </a:cubicBezTo>
                    <a:cubicBezTo>
                      <a:pt x="30123" y="4680"/>
                      <a:pt x="27337" y="6394"/>
                      <a:pt x="27742" y="8942"/>
                    </a:cubicBezTo>
                    <a:cubicBezTo>
                      <a:pt x="28158" y="11490"/>
                      <a:pt x="30873" y="14455"/>
                      <a:pt x="29147" y="15598"/>
                    </a:cubicBezTo>
                    <a:cubicBezTo>
                      <a:pt x="28843" y="15797"/>
                      <a:pt x="28512" y="15887"/>
                      <a:pt x="28180" y="15887"/>
                    </a:cubicBezTo>
                    <a:cubicBezTo>
                      <a:pt x="26609" y="15887"/>
                      <a:pt x="24988" y="13891"/>
                      <a:pt x="25872" y="12073"/>
                    </a:cubicBezTo>
                    <a:cubicBezTo>
                      <a:pt x="26932" y="9859"/>
                      <a:pt x="26849" y="9025"/>
                      <a:pt x="26849" y="9025"/>
                    </a:cubicBezTo>
                    <a:lnTo>
                      <a:pt x="26849" y="9025"/>
                    </a:lnTo>
                    <a:cubicBezTo>
                      <a:pt x="26849" y="9026"/>
                      <a:pt x="25289" y="11907"/>
                      <a:pt x="24063" y="12228"/>
                    </a:cubicBezTo>
                    <a:cubicBezTo>
                      <a:pt x="23969" y="12253"/>
                      <a:pt x="23885" y="12265"/>
                      <a:pt x="23810" y="12265"/>
                    </a:cubicBezTo>
                    <a:cubicBezTo>
                      <a:pt x="22893" y="12265"/>
                      <a:pt x="23340" y="10466"/>
                      <a:pt x="24551" y="8871"/>
                    </a:cubicBezTo>
                    <a:cubicBezTo>
                      <a:pt x="25861" y="7132"/>
                      <a:pt x="25622" y="4180"/>
                      <a:pt x="23729" y="3037"/>
                    </a:cubicBezTo>
                    <a:cubicBezTo>
                      <a:pt x="21848" y="1882"/>
                      <a:pt x="22658" y="1"/>
                      <a:pt x="22658"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84" name="Google Shape;2384;p43"/>
              <p:cNvSpPr/>
              <p:nvPr/>
            </p:nvSpPr>
            <p:spPr>
              <a:xfrm>
                <a:off x="2014063" y="3540406"/>
                <a:ext cx="159576" cy="242863"/>
              </a:xfrm>
              <a:custGeom>
                <a:avLst/>
                <a:gdLst/>
                <a:ahLst/>
                <a:cxnLst/>
                <a:rect l="l" t="t" r="r" b="b"/>
                <a:pathLst>
                  <a:path w="3740" h="5692" extrusionOk="0">
                    <a:moveTo>
                      <a:pt x="1596" y="0"/>
                    </a:moveTo>
                    <a:cubicBezTo>
                      <a:pt x="1596" y="0"/>
                      <a:pt x="1" y="179"/>
                      <a:pt x="941" y="1584"/>
                    </a:cubicBezTo>
                    <a:cubicBezTo>
                      <a:pt x="1870" y="2977"/>
                      <a:pt x="2251" y="5037"/>
                      <a:pt x="1596" y="5691"/>
                    </a:cubicBezTo>
                    <a:cubicBezTo>
                      <a:pt x="1596" y="5691"/>
                      <a:pt x="3739" y="4656"/>
                      <a:pt x="3085" y="3072"/>
                    </a:cubicBezTo>
                    <a:cubicBezTo>
                      <a:pt x="2430" y="1488"/>
                      <a:pt x="941" y="1119"/>
                      <a:pt x="159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85" name="Google Shape;2385;p43"/>
              <p:cNvSpPr/>
              <p:nvPr/>
            </p:nvSpPr>
            <p:spPr>
              <a:xfrm>
                <a:off x="2996196" y="3579255"/>
                <a:ext cx="129069" cy="172761"/>
              </a:xfrm>
              <a:custGeom>
                <a:avLst/>
                <a:gdLst/>
                <a:ahLst/>
                <a:cxnLst/>
                <a:rect l="l" t="t" r="r" b="b"/>
                <a:pathLst>
                  <a:path w="3025" h="4049" extrusionOk="0">
                    <a:moveTo>
                      <a:pt x="477" y="1"/>
                    </a:moveTo>
                    <a:lnTo>
                      <a:pt x="477" y="1"/>
                    </a:lnTo>
                    <a:cubicBezTo>
                      <a:pt x="477" y="1"/>
                      <a:pt x="1703" y="810"/>
                      <a:pt x="1346" y="2061"/>
                    </a:cubicBezTo>
                    <a:cubicBezTo>
                      <a:pt x="1096" y="2834"/>
                      <a:pt x="631" y="3525"/>
                      <a:pt x="0" y="4049"/>
                    </a:cubicBezTo>
                    <a:cubicBezTo>
                      <a:pt x="0" y="4049"/>
                      <a:pt x="3025" y="3454"/>
                      <a:pt x="2751" y="1775"/>
                    </a:cubicBezTo>
                    <a:cubicBezTo>
                      <a:pt x="2477" y="108"/>
                      <a:pt x="477" y="1"/>
                      <a:pt x="47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86" name="Google Shape;2386;p43"/>
              <p:cNvSpPr/>
              <p:nvPr/>
            </p:nvSpPr>
            <p:spPr>
              <a:xfrm>
                <a:off x="2695066" y="3526415"/>
                <a:ext cx="159572" cy="240599"/>
              </a:xfrm>
              <a:custGeom>
                <a:avLst/>
                <a:gdLst/>
                <a:ahLst/>
                <a:cxnLst/>
                <a:rect l="l" t="t" r="r" b="b"/>
                <a:pathLst>
                  <a:path w="4763" h="7181" extrusionOk="0">
                    <a:moveTo>
                      <a:pt x="2989" y="1"/>
                    </a:moveTo>
                    <a:cubicBezTo>
                      <a:pt x="2988" y="1"/>
                      <a:pt x="0" y="2334"/>
                      <a:pt x="1774" y="3632"/>
                    </a:cubicBezTo>
                    <a:cubicBezTo>
                      <a:pt x="3548" y="4942"/>
                      <a:pt x="3834" y="6525"/>
                      <a:pt x="3358" y="7180"/>
                    </a:cubicBezTo>
                    <a:cubicBezTo>
                      <a:pt x="3358" y="7180"/>
                      <a:pt x="4763" y="6347"/>
                      <a:pt x="4394" y="4954"/>
                    </a:cubicBezTo>
                    <a:cubicBezTo>
                      <a:pt x="4013" y="3561"/>
                      <a:pt x="1870" y="1858"/>
                      <a:pt x="298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87" name="Google Shape;2387;p43"/>
              <p:cNvSpPr/>
              <p:nvPr/>
            </p:nvSpPr>
            <p:spPr>
              <a:xfrm>
                <a:off x="3376072" y="3683643"/>
                <a:ext cx="190553" cy="210863"/>
              </a:xfrm>
              <a:custGeom>
                <a:avLst/>
                <a:gdLst/>
                <a:ahLst/>
                <a:cxnLst/>
                <a:rect l="l" t="t" r="r" b="b"/>
                <a:pathLst>
                  <a:path w="4466" h="4942" extrusionOk="0">
                    <a:moveTo>
                      <a:pt x="1858" y="1"/>
                    </a:moveTo>
                    <a:cubicBezTo>
                      <a:pt x="1858" y="1"/>
                      <a:pt x="0" y="1489"/>
                      <a:pt x="1024" y="2322"/>
                    </a:cubicBezTo>
                    <a:cubicBezTo>
                      <a:pt x="2048" y="3168"/>
                      <a:pt x="3168" y="4097"/>
                      <a:pt x="2513" y="4942"/>
                    </a:cubicBezTo>
                    <a:cubicBezTo>
                      <a:pt x="2513" y="4942"/>
                      <a:pt x="4465" y="4382"/>
                      <a:pt x="4001" y="2882"/>
                    </a:cubicBezTo>
                    <a:cubicBezTo>
                      <a:pt x="3525" y="1394"/>
                      <a:pt x="1489" y="2513"/>
                      <a:pt x="185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88" name="Google Shape;2388;p43"/>
              <p:cNvSpPr/>
              <p:nvPr/>
            </p:nvSpPr>
            <p:spPr>
              <a:xfrm>
                <a:off x="2520064" y="3564257"/>
                <a:ext cx="154968" cy="202756"/>
              </a:xfrm>
              <a:custGeom>
                <a:avLst/>
                <a:gdLst/>
                <a:ahLst/>
                <a:cxnLst/>
                <a:rect l="l" t="t" r="r" b="b"/>
                <a:pathLst>
                  <a:path w="3632" h="4752" extrusionOk="0">
                    <a:moveTo>
                      <a:pt x="1120" y="1"/>
                    </a:moveTo>
                    <a:cubicBezTo>
                      <a:pt x="1119" y="1"/>
                      <a:pt x="0" y="1584"/>
                      <a:pt x="834" y="2608"/>
                    </a:cubicBezTo>
                    <a:cubicBezTo>
                      <a:pt x="1679" y="3632"/>
                      <a:pt x="2239" y="3918"/>
                      <a:pt x="2144" y="4751"/>
                    </a:cubicBezTo>
                    <a:cubicBezTo>
                      <a:pt x="2144" y="4751"/>
                      <a:pt x="3632" y="4478"/>
                      <a:pt x="2989" y="3358"/>
                    </a:cubicBezTo>
                    <a:cubicBezTo>
                      <a:pt x="2334" y="2239"/>
                      <a:pt x="834" y="1858"/>
                      <a:pt x="112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2389" name="Google Shape;2389;p43"/>
            <p:cNvSpPr/>
            <p:nvPr/>
          </p:nvSpPr>
          <p:spPr>
            <a:xfrm rot="1346345">
              <a:off x="3386601" y="4253122"/>
              <a:ext cx="220199" cy="225116"/>
            </a:xfrm>
            <a:custGeom>
              <a:avLst/>
              <a:gdLst/>
              <a:ahLst/>
              <a:cxnLst/>
              <a:rect l="l" t="t" r="r" b="b"/>
              <a:pathLst>
                <a:path w="4466" h="4942" extrusionOk="0">
                  <a:moveTo>
                    <a:pt x="1858" y="1"/>
                  </a:moveTo>
                  <a:cubicBezTo>
                    <a:pt x="1858" y="1"/>
                    <a:pt x="0" y="1489"/>
                    <a:pt x="1024" y="2322"/>
                  </a:cubicBezTo>
                  <a:cubicBezTo>
                    <a:pt x="2048" y="3168"/>
                    <a:pt x="3168" y="4097"/>
                    <a:pt x="2513" y="4942"/>
                  </a:cubicBezTo>
                  <a:cubicBezTo>
                    <a:pt x="2513" y="4942"/>
                    <a:pt x="4465" y="4382"/>
                    <a:pt x="4001" y="2882"/>
                  </a:cubicBezTo>
                  <a:cubicBezTo>
                    <a:pt x="3525" y="1394"/>
                    <a:pt x="1489" y="2513"/>
                    <a:pt x="185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2390" name="Google Shape;2390;p43"/>
          <p:cNvSpPr/>
          <p:nvPr/>
        </p:nvSpPr>
        <p:spPr>
          <a:xfrm>
            <a:off x="5853827" y="4091701"/>
            <a:ext cx="446000" cy="423657"/>
          </a:xfrm>
          <a:custGeom>
            <a:avLst/>
            <a:gdLst/>
            <a:ahLst/>
            <a:cxnLst/>
            <a:rect l="l" t="t" r="r" b="b"/>
            <a:pathLst>
              <a:path w="8324" h="7907" extrusionOk="0">
                <a:moveTo>
                  <a:pt x="4728" y="1"/>
                </a:moveTo>
                <a:cubicBezTo>
                  <a:pt x="4466" y="727"/>
                  <a:pt x="3859" y="1298"/>
                  <a:pt x="3120" y="1513"/>
                </a:cubicBezTo>
                <a:cubicBezTo>
                  <a:pt x="1823" y="1918"/>
                  <a:pt x="882" y="2906"/>
                  <a:pt x="1584" y="4370"/>
                </a:cubicBezTo>
                <a:cubicBezTo>
                  <a:pt x="2180" y="5632"/>
                  <a:pt x="2847" y="6132"/>
                  <a:pt x="2847" y="6132"/>
                </a:cubicBezTo>
                <a:cubicBezTo>
                  <a:pt x="2847" y="6132"/>
                  <a:pt x="632" y="6109"/>
                  <a:pt x="465" y="4430"/>
                </a:cubicBezTo>
                <a:cubicBezTo>
                  <a:pt x="49" y="5120"/>
                  <a:pt x="1" y="5990"/>
                  <a:pt x="346" y="6728"/>
                </a:cubicBezTo>
                <a:lnTo>
                  <a:pt x="834" y="7430"/>
                </a:lnTo>
                <a:cubicBezTo>
                  <a:pt x="1049" y="7728"/>
                  <a:pt x="1692" y="7883"/>
                  <a:pt x="2049" y="7883"/>
                </a:cubicBezTo>
                <a:cubicBezTo>
                  <a:pt x="2375" y="7890"/>
                  <a:pt x="2789" y="7907"/>
                  <a:pt x="3395" y="7907"/>
                </a:cubicBezTo>
                <a:cubicBezTo>
                  <a:pt x="3761" y="7907"/>
                  <a:pt x="4198" y="7901"/>
                  <a:pt x="4728" y="7883"/>
                </a:cubicBezTo>
                <a:cubicBezTo>
                  <a:pt x="5095" y="7866"/>
                  <a:pt x="5409" y="7862"/>
                  <a:pt x="5686" y="7862"/>
                </a:cubicBezTo>
                <a:cubicBezTo>
                  <a:pt x="6037" y="7862"/>
                  <a:pt x="6329" y="7869"/>
                  <a:pt x="6591" y="7869"/>
                </a:cubicBezTo>
                <a:cubicBezTo>
                  <a:pt x="7187" y="7869"/>
                  <a:pt x="7633" y="7832"/>
                  <a:pt x="8300" y="7585"/>
                </a:cubicBezTo>
                <a:cubicBezTo>
                  <a:pt x="8133" y="6966"/>
                  <a:pt x="7204" y="5918"/>
                  <a:pt x="7430" y="5156"/>
                </a:cubicBezTo>
                <a:cubicBezTo>
                  <a:pt x="7609" y="4525"/>
                  <a:pt x="7907" y="3930"/>
                  <a:pt x="8323" y="3418"/>
                </a:cubicBezTo>
                <a:cubicBezTo>
                  <a:pt x="8323" y="3418"/>
                  <a:pt x="8295" y="3414"/>
                  <a:pt x="8242" y="3414"/>
                </a:cubicBezTo>
                <a:cubicBezTo>
                  <a:pt x="7971" y="3414"/>
                  <a:pt x="7060" y="3506"/>
                  <a:pt x="6192" y="4644"/>
                </a:cubicBezTo>
                <a:cubicBezTo>
                  <a:pt x="5816" y="5132"/>
                  <a:pt x="5426" y="5329"/>
                  <a:pt x="5106" y="5329"/>
                </a:cubicBezTo>
                <a:cubicBezTo>
                  <a:pt x="4543" y="5329"/>
                  <a:pt x="4195" y="4723"/>
                  <a:pt x="4513" y="4025"/>
                </a:cubicBezTo>
                <a:cubicBezTo>
                  <a:pt x="5013" y="2942"/>
                  <a:pt x="5502" y="1191"/>
                  <a:pt x="472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91" name="Google Shape;2391;p43"/>
          <p:cNvSpPr/>
          <p:nvPr/>
        </p:nvSpPr>
        <p:spPr>
          <a:xfrm flipH="1">
            <a:off x="7887527" y="4091701"/>
            <a:ext cx="446000" cy="423657"/>
          </a:xfrm>
          <a:custGeom>
            <a:avLst/>
            <a:gdLst/>
            <a:ahLst/>
            <a:cxnLst/>
            <a:rect l="l" t="t" r="r" b="b"/>
            <a:pathLst>
              <a:path w="8324" h="7907" extrusionOk="0">
                <a:moveTo>
                  <a:pt x="4728" y="1"/>
                </a:moveTo>
                <a:cubicBezTo>
                  <a:pt x="4466" y="727"/>
                  <a:pt x="3859" y="1298"/>
                  <a:pt x="3120" y="1513"/>
                </a:cubicBezTo>
                <a:cubicBezTo>
                  <a:pt x="1823" y="1918"/>
                  <a:pt x="882" y="2906"/>
                  <a:pt x="1584" y="4370"/>
                </a:cubicBezTo>
                <a:cubicBezTo>
                  <a:pt x="2180" y="5632"/>
                  <a:pt x="2847" y="6132"/>
                  <a:pt x="2847" y="6132"/>
                </a:cubicBezTo>
                <a:cubicBezTo>
                  <a:pt x="2847" y="6132"/>
                  <a:pt x="632" y="6109"/>
                  <a:pt x="465" y="4430"/>
                </a:cubicBezTo>
                <a:cubicBezTo>
                  <a:pt x="49" y="5120"/>
                  <a:pt x="1" y="5990"/>
                  <a:pt x="346" y="6728"/>
                </a:cubicBezTo>
                <a:lnTo>
                  <a:pt x="834" y="7430"/>
                </a:lnTo>
                <a:cubicBezTo>
                  <a:pt x="1049" y="7728"/>
                  <a:pt x="1692" y="7883"/>
                  <a:pt x="2049" y="7883"/>
                </a:cubicBezTo>
                <a:cubicBezTo>
                  <a:pt x="2375" y="7890"/>
                  <a:pt x="2789" y="7907"/>
                  <a:pt x="3395" y="7907"/>
                </a:cubicBezTo>
                <a:cubicBezTo>
                  <a:pt x="3761" y="7907"/>
                  <a:pt x="4198" y="7901"/>
                  <a:pt x="4728" y="7883"/>
                </a:cubicBezTo>
                <a:cubicBezTo>
                  <a:pt x="5095" y="7866"/>
                  <a:pt x="5409" y="7862"/>
                  <a:pt x="5686" y="7862"/>
                </a:cubicBezTo>
                <a:cubicBezTo>
                  <a:pt x="6037" y="7862"/>
                  <a:pt x="6329" y="7869"/>
                  <a:pt x="6591" y="7869"/>
                </a:cubicBezTo>
                <a:cubicBezTo>
                  <a:pt x="7187" y="7869"/>
                  <a:pt x="7633" y="7832"/>
                  <a:pt x="8300" y="7585"/>
                </a:cubicBezTo>
                <a:cubicBezTo>
                  <a:pt x="8133" y="6966"/>
                  <a:pt x="7204" y="5918"/>
                  <a:pt x="7430" y="5156"/>
                </a:cubicBezTo>
                <a:cubicBezTo>
                  <a:pt x="7609" y="4525"/>
                  <a:pt x="7907" y="3930"/>
                  <a:pt x="8323" y="3418"/>
                </a:cubicBezTo>
                <a:cubicBezTo>
                  <a:pt x="8323" y="3418"/>
                  <a:pt x="8295" y="3414"/>
                  <a:pt x="8242" y="3414"/>
                </a:cubicBezTo>
                <a:cubicBezTo>
                  <a:pt x="7971" y="3414"/>
                  <a:pt x="7060" y="3506"/>
                  <a:pt x="6192" y="4644"/>
                </a:cubicBezTo>
                <a:cubicBezTo>
                  <a:pt x="5816" y="5132"/>
                  <a:pt x="5426" y="5329"/>
                  <a:pt x="5106" y="5329"/>
                </a:cubicBezTo>
                <a:cubicBezTo>
                  <a:pt x="4543" y="5329"/>
                  <a:pt x="4195" y="4723"/>
                  <a:pt x="4513" y="4025"/>
                </a:cubicBezTo>
                <a:cubicBezTo>
                  <a:pt x="5013" y="2942"/>
                  <a:pt x="5502" y="1191"/>
                  <a:pt x="472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92" name="Google Shape;2392;p43"/>
          <p:cNvSpPr/>
          <p:nvPr/>
        </p:nvSpPr>
        <p:spPr>
          <a:xfrm>
            <a:off x="6687550" y="4217850"/>
            <a:ext cx="368928" cy="311109"/>
          </a:xfrm>
          <a:custGeom>
            <a:avLst/>
            <a:gdLst/>
            <a:ahLst/>
            <a:cxnLst/>
            <a:rect l="l" t="t" r="r" b="b"/>
            <a:pathLst>
              <a:path w="10407" h="8776" extrusionOk="0">
                <a:moveTo>
                  <a:pt x="6442" y="1"/>
                </a:moveTo>
                <a:cubicBezTo>
                  <a:pt x="6442" y="1"/>
                  <a:pt x="6918" y="2334"/>
                  <a:pt x="5156" y="2680"/>
                </a:cubicBezTo>
                <a:cubicBezTo>
                  <a:pt x="3394" y="3025"/>
                  <a:pt x="3251" y="4608"/>
                  <a:pt x="3584" y="5799"/>
                </a:cubicBezTo>
                <a:cubicBezTo>
                  <a:pt x="3709" y="6246"/>
                  <a:pt x="3302" y="6470"/>
                  <a:pt x="2743" y="6470"/>
                </a:cubicBezTo>
                <a:cubicBezTo>
                  <a:pt x="1812" y="6470"/>
                  <a:pt x="459" y="5850"/>
                  <a:pt x="429" y="4608"/>
                </a:cubicBezTo>
                <a:lnTo>
                  <a:pt x="429" y="4608"/>
                </a:lnTo>
                <a:cubicBezTo>
                  <a:pt x="429" y="4609"/>
                  <a:pt x="0" y="7692"/>
                  <a:pt x="2012" y="8537"/>
                </a:cubicBezTo>
                <a:cubicBezTo>
                  <a:pt x="2167" y="8609"/>
                  <a:pt x="2334" y="8668"/>
                  <a:pt x="2489" y="8728"/>
                </a:cubicBezTo>
                <a:lnTo>
                  <a:pt x="2524" y="8728"/>
                </a:lnTo>
                <a:lnTo>
                  <a:pt x="6263" y="8776"/>
                </a:lnTo>
                <a:cubicBezTo>
                  <a:pt x="7085" y="8502"/>
                  <a:pt x="7835" y="8037"/>
                  <a:pt x="8454" y="7430"/>
                </a:cubicBezTo>
                <a:cubicBezTo>
                  <a:pt x="10406" y="5549"/>
                  <a:pt x="9835" y="3870"/>
                  <a:pt x="9835" y="3870"/>
                </a:cubicBezTo>
                <a:lnTo>
                  <a:pt x="9835" y="3870"/>
                </a:lnTo>
                <a:cubicBezTo>
                  <a:pt x="9835" y="3870"/>
                  <a:pt x="9216" y="5406"/>
                  <a:pt x="7930" y="5704"/>
                </a:cubicBezTo>
                <a:cubicBezTo>
                  <a:pt x="7830" y="5727"/>
                  <a:pt x="7735" y="5738"/>
                  <a:pt x="7645" y="5738"/>
                </a:cubicBezTo>
                <a:cubicBezTo>
                  <a:pt x="6569" y="5738"/>
                  <a:pt x="6248" y="4183"/>
                  <a:pt x="7346" y="3227"/>
                </a:cubicBezTo>
                <a:cubicBezTo>
                  <a:pt x="8549" y="2180"/>
                  <a:pt x="7156" y="441"/>
                  <a:pt x="644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 name="Title 1"/>
          <p:cNvSpPr>
            <a:spLocks noGrp="1"/>
          </p:cNvSpPr>
          <p:nvPr>
            <p:ph type="title" idx="2"/>
          </p:nvPr>
        </p:nvSpPr>
        <p:spPr/>
        <p:txBody>
          <a:bodyPr/>
          <a:lstStyle/>
          <a:p>
            <a:endParaRPr lang="en-US"/>
          </a:p>
        </p:txBody>
      </p:sp>
    </p:spTree>
    <p:extLst>
      <p:ext uri="{BB962C8B-B14F-4D97-AF65-F5344CB8AC3E}">
        <p14:creationId xmlns:p14="http://schemas.microsoft.com/office/powerpoint/2010/main" val="9720734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2305"/>
                                        </p:tgtEl>
                                        <p:attrNameLst>
                                          <p:attrName>style.visibility</p:attrName>
                                        </p:attrNameLst>
                                      </p:cBhvr>
                                      <p:to>
                                        <p:strVal val="visible"/>
                                      </p:to>
                                    </p:set>
                                    <p:anim calcmode="lin" valueType="num">
                                      <p:cBhvr>
                                        <p:cTn id="7" dur="500" fill="hold"/>
                                        <p:tgtEl>
                                          <p:spTgt spid="2305"/>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305"/>
                                        </p:tgtEl>
                                        <p:attrNameLst>
                                          <p:attrName>ppt_y</p:attrName>
                                        </p:attrNameLst>
                                      </p:cBhvr>
                                      <p:tavLst>
                                        <p:tav tm="0">
                                          <p:val>
                                            <p:strVal val="#ppt_y"/>
                                          </p:val>
                                        </p:tav>
                                        <p:tav tm="100000">
                                          <p:val>
                                            <p:strVal val="#ppt_y"/>
                                          </p:val>
                                        </p:tav>
                                      </p:tavLst>
                                    </p:anim>
                                    <p:anim calcmode="lin" valueType="num">
                                      <p:cBhvr>
                                        <p:cTn id="9" dur="500" fill="hold"/>
                                        <p:tgtEl>
                                          <p:spTgt spid="2305"/>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30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3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0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488643" y="124359"/>
            <a:ext cx="6042355" cy="461665"/>
          </a:xfrm>
          <a:prstGeom prst="rect">
            <a:avLst/>
          </a:prstGeom>
          <a:noFill/>
        </p:spPr>
        <p:txBody>
          <a:bodyPr wrap="square" rtlCol="0">
            <a:spAutoFit/>
          </a:bodyPr>
          <a:lstStyle/>
          <a:p>
            <a:r>
              <a:rPr lang="en-US" sz="2400" dirty="0" err="1" smtClean="0">
                <a:latin typeface="Times New Roman" panose="02020603050405020304" pitchFamily="18" charset="0"/>
                <a:cs typeface="Times New Roman" panose="02020603050405020304" pitchFamily="18" charset="0"/>
              </a:rPr>
              <a:t>Hoạt</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động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nào</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thường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diễn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ra</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trong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ngày</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tết</a:t>
            </a:r>
            <a:r>
              <a:rPr lang="en-US" sz="2400" dirty="0" smtClean="0">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p:txBody>
      </p:sp>
      <p:pic>
        <p:nvPicPr>
          <p:cNvPr id="6" name="Picture 2" descr="99+ Hình Ảnh Tết Đẹp Rộn Ràng, Rực Rỡ Không Thể Bỏ Lỡ"/>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4047" y="644152"/>
            <a:ext cx="2917732" cy="187269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4098" name="Picture 2" descr="3.507 ảnh trẻ chơi nhảy dây, trò chơi dân gian thú vị và đáng yêu - Mua bán hình  ảnh shutterstock giá rẻ chỉ từ 3.000 đ trong 2 phú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35147" y="670712"/>
            <a:ext cx="3154553" cy="187785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51B1DFA1-7395-4CF8-86FE-A69D77D7235A}"/>
              </a:ext>
            </a:extLst>
          </p:cNvPr>
          <p:cNvPicPr>
            <a:picLocks noChangeAspect="1"/>
          </p:cNvPicPr>
          <p:nvPr/>
        </p:nvPicPr>
        <p:blipFill rotWithShape="1">
          <a:blip r:embed="rId4"/>
          <a:srcRect l="18159" t="-2590" r="15193" b="-1"/>
          <a:stretch/>
        </p:blipFill>
        <p:spPr>
          <a:xfrm>
            <a:off x="4735147" y="2819082"/>
            <a:ext cx="3240241" cy="184018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100" name="Picture 4" descr="Gia đình đi Du Lịch Hình ảnh | Định dạng hình ảnh AI 400158486|  vn.lovepik.com"/>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0606" y="2759858"/>
            <a:ext cx="2891173" cy="183111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87123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90"/>
                                          </p:val>
                                        </p:tav>
                                        <p:tav tm="100000">
                                          <p:val>
                                            <p:fltVal val="0"/>
                                          </p:val>
                                        </p:tav>
                                      </p:tavLst>
                                    </p:anim>
                                    <p:animEffect transition="in" filter="fade">
                                      <p:cBhvr>
                                        <p:cTn id="10" dur="10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4098"/>
                                        </p:tgtEl>
                                        <p:attrNameLst>
                                          <p:attrName>style.visibility</p:attrName>
                                        </p:attrNameLst>
                                      </p:cBhvr>
                                      <p:to>
                                        <p:strVal val="visible"/>
                                      </p:to>
                                    </p:set>
                                    <p:animEffect transition="in" filter="fade">
                                      <p:cBhvr>
                                        <p:cTn id="20" dur="1000"/>
                                        <p:tgtEl>
                                          <p:spTgt spid="4098"/>
                                        </p:tgtEl>
                                      </p:cBhvr>
                                    </p:animEffect>
                                    <p:anim calcmode="lin" valueType="num">
                                      <p:cBhvr>
                                        <p:cTn id="21" dur="1000" fill="hold"/>
                                        <p:tgtEl>
                                          <p:spTgt spid="4098"/>
                                        </p:tgtEl>
                                        <p:attrNameLst>
                                          <p:attrName>ppt_x</p:attrName>
                                        </p:attrNameLst>
                                      </p:cBhvr>
                                      <p:tavLst>
                                        <p:tav tm="0">
                                          <p:val>
                                            <p:strVal val="#ppt_x"/>
                                          </p:val>
                                        </p:tav>
                                        <p:tav tm="100000">
                                          <p:val>
                                            <p:strVal val="#ppt_x"/>
                                          </p:val>
                                        </p:tav>
                                      </p:tavLst>
                                    </p:anim>
                                    <p:anim calcmode="lin" valueType="num">
                                      <p:cBhvr>
                                        <p:cTn id="22" dur="1000" fill="hold"/>
                                        <p:tgtEl>
                                          <p:spTgt spid="4098"/>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4100"/>
                                        </p:tgtEl>
                                        <p:attrNameLst>
                                          <p:attrName>style.visibility</p:attrName>
                                        </p:attrNameLst>
                                      </p:cBhvr>
                                      <p:to>
                                        <p:strVal val="visible"/>
                                      </p:to>
                                    </p:set>
                                    <p:animEffect transition="in" filter="circle(in)">
                                      <p:cBhvr>
                                        <p:cTn id="27" dur="2000"/>
                                        <p:tgtEl>
                                          <p:spTgt spid="4100"/>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xit" presetSubtype="4" fill="hold" nodeType="clickEffect">
                                  <p:stCondLst>
                                    <p:cond delay="0"/>
                                  </p:stCondLst>
                                  <p:childTnLst>
                                    <p:animEffect transition="out" filter="wipe(down)">
                                      <p:cBhvr>
                                        <p:cTn id="31" dur="500"/>
                                        <p:tgtEl>
                                          <p:spTgt spid="4098"/>
                                        </p:tgtEl>
                                      </p:cBhvr>
                                    </p:animEffect>
                                    <p:set>
                                      <p:cBhvr>
                                        <p:cTn id="32" dur="1" fill="hold">
                                          <p:stCondLst>
                                            <p:cond delay="499"/>
                                          </p:stCondLst>
                                        </p:cTn>
                                        <p:tgtEl>
                                          <p:spTgt spid="4098"/>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6" presetClass="exit" presetSubtype="32" fill="hold" nodeType="clickEffect">
                                  <p:stCondLst>
                                    <p:cond delay="0"/>
                                  </p:stCondLst>
                                  <p:childTnLst>
                                    <p:animEffect transition="out" filter="circle(out)">
                                      <p:cBhvr>
                                        <p:cTn id="36" dur="2000"/>
                                        <p:tgtEl>
                                          <p:spTgt spid="4100"/>
                                        </p:tgtEl>
                                      </p:cBhvr>
                                    </p:animEffect>
                                    <p:set>
                                      <p:cBhvr>
                                        <p:cTn id="37" dur="1" fill="hold">
                                          <p:stCondLst>
                                            <p:cond delay="1999"/>
                                          </p:stCondLst>
                                        </p:cTn>
                                        <p:tgtEl>
                                          <p:spTgt spid="410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874330" y="151532"/>
            <a:ext cx="5600225" cy="522900"/>
          </a:xfrm>
        </p:spPr>
        <p:txBody>
          <a:bodyPr/>
          <a:lstStyle/>
          <a:p>
            <a:r>
              <a:rPr lang="en-US" sz="2400" dirty="0" err="1" smtClean="0">
                <a:latin typeface="Times New Roman" panose="02020603050405020304" pitchFamily="18" charset="0"/>
                <a:cs typeface="Times New Roman" panose="02020603050405020304" pitchFamily="18" charset="0"/>
              </a:rPr>
              <a:t>Loại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hoa</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nào</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là</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biểu</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tượng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của</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ngày</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tết</a:t>
            </a:r>
            <a:r>
              <a:rPr lang="en-US" sz="2400" dirty="0" smtClean="0">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p:txBody>
      </p:sp>
      <p:sp>
        <p:nvSpPr>
          <p:cNvPr id="6" name="AutoShape 2" descr="Hình ảnh những bông hồng và giọt sương đẹp file P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 name="Picture 6">
            <a:extLst>
              <a:ext uri="{FF2B5EF4-FFF2-40B4-BE49-F238E27FC236}">
                <a16:creationId xmlns:a16="http://schemas.microsoft.com/office/drawing/2014/main" id="{1F9C8E40-9719-47DD-AB61-867C16AE19C8}"/>
              </a:ext>
            </a:extLst>
          </p:cNvPr>
          <p:cNvPicPr>
            <a:picLocks noChangeAspect="1"/>
          </p:cNvPicPr>
          <p:nvPr/>
        </p:nvPicPr>
        <p:blipFill>
          <a:blip r:embed="rId3"/>
          <a:stretch>
            <a:fillRect/>
          </a:stretch>
        </p:blipFill>
        <p:spPr>
          <a:xfrm>
            <a:off x="5046274" y="3035826"/>
            <a:ext cx="3111236" cy="1896622"/>
          </a:xfrm>
          <a:prstGeom prst="rect">
            <a:avLst/>
          </a:prstGeom>
          <a:ln w="127000" cap="sq">
            <a:solidFill>
              <a:schemeClr val="accent3">
                <a:lumMod val="75000"/>
              </a:schemeClr>
            </a:solidFill>
            <a:miter lim="800000"/>
          </a:ln>
          <a:effectLst>
            <a:outerShdw blurRad="57150" dist="50800" dir="2700000" algn="tl" rotWithShape="0">
              <a:srgbClr val="000000">
                <a:alpha val="40000"/>
              </a:srgbClr>
            </a:outerShdw>
          </a:effectLst>
        </p:spPr>
      </p:pic>
      <p:pic>
        <p:nvPicPr>
          <p:cNvPr id="7172" name="Picture 4" descr="ảnh Sáng Tạo Hình ảnh Hoa Hồng Tải Xuống Miễn Phí, ảnh ngày lễ tình nhân,  lễ hội tanabata, hoa hồng đẹp Trên Lovepik"/>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59005" y="740851"/>
            <a:ext cx="3058120" cy="188472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7174" name="Picture 6" descr="Cúc Họa Mi Mô phỏng trang trí - Nai Deco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1894" y="2913939"/>
            <a:ext cx="3130207" cy="206072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7176" name="Picture 8" descr="Sorbonne ® | Hoa ly / Huệ tây | Jan de Wit en Zonen B.V."/>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2751" y="711902"/>
            <a:ext cx="3204032" cy="200473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56855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176"/>
                                        </p:tgtEl>
                                        <p:attrNameLst>
                                          <p:attrName>style.visibility</p:attrName>
                                        </p:attrNameLst>
                                      </p:cBhvr>
                                      <p:to>
                                        <p:strVal val="visible"/>
                                      </p:to>
                                    </p:set>
                                    <p:animEffect transition="in" filter="fade">
                                      <p:cBhvr>
                                        <p:cTn id="7" dur="1000"/>
                                        <p:tgtEl>
                                          <p:spTgt spid="7176"/>
                                        </p:tgtEl>
                                      </p:cBhvr>
                                    </p:animEffect>
                                    <p:anim calcmode="lin" valueType="num">
                                      <p:cBhvr>
                                        <p:cTn id="8" dur="1000" fill="hold"/>
                                        <p:tgtEl>
                                          <p:spTgt spid="7176"/>
                                        </p:tgtEl>
                                        <p:attrNameLst>
                                          <p:attrName>ppt_x</p:attrName>
                                        </p:attrNameLst>
                                      </p:cBhvr>
                                      <p:tavLst>
                                        <p:tav tm="0">
                                          <p:val>
                                            <p:strVal val="#ppt_x"/>
                                          </p:val>
                                        </p:tav>
                                        <p:tav tm="100000">
                                          <p:val>
                                            <p:strVal val="#ppt_x"/>
                                          </p:val>
                                        </p:tav>
                                      </p:tavLst>
                                    </p:anim>
                                    <p:anim calcmode="lin" valueType="num">
                                      <p:cBhvr>
                                        <p:cTn id="9" dur="1000" fill="hold"/>
                                        <p:tgtEl>
                                          <p:spTgt spid="717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7172"/>
                                        </p:tgtEl>
                                        <p:attrNameLst>
                                          <p:attrName>style.visibility</p:attrName>
                                        </p:attrNameLst>
                                      </p:cBhvr>
                                      <p:to>
                                        <p:strVal val="visible"/>
                                      </p:to>
                                    </p:set>
                                    <p:animEffect transition="in" filter="barn(inVertical)">
                                      <p:cBhvr>
                                        <p:cTn id="14" dur="500"/>
                                        <p:tgtEl>
                                          <p:spTgt spid="7172"/>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7174"/>
                                        </p:tgtEl>
                                        <p:attrNameLst>
                                          <p:attrName>style.visibility</p:attrName>
                                        </p:attrNameLst>
                                      </p:cBhvr>
                                      <p:to>
                                        <p:strVal val="visible"/>
                                      </p:to>
                                    </p:set>
                                    <p:animEffect transition="in" filter="circle(in)">
                                      <p:cBhvr>
                                        <p:cTn id="19" dur="2000"/>
                                        <p:tgtEl>
                                          <p:spTgt spid="7174"/>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p:cTn id="24" dur="500" fill="hold"/>
                                        <p:tgtEl>
                                          <p:spTgt spid="7"/>
                                        </p:tgtEl>
                                        <p:attrNameLst>
                                          <p:attrName>ppt_w</p:attrName>
                                        </p:attrNameLst>
                                      </p:cBhvr>
                                      <p:tavLst>
                                        <p:tav tm="0">
                                          <p:val>
                                            <p:fltVal val="0"/>
                                          </p:val>
                                        </p:tav>
                                        <p:tav tm="100000">
                                          <p:val>
                                            <p:strVal val="#ppt_w"/>
                                          </p:val>
                                        </p:tav>
                                      </p:tavLst>
                                    </p:anim>
                                    <p:anim calcmode="lin" valueType="num">
                                      <p:cBhvr>
                                        <p:cTn id="25" dur="500" fill="hold"/>
                                        <p:tgtEl>
                                          <p:spTgt spid="7"/>
                                        </p:tgtEl>
                                        <p:attrNameLst>
                                          <p:attrName>ppt_h</p:attrName>
                                        </p:attrNameLst>
                                      </p:cBhvr>
                                      <p:tavLst>
                                        <p:tav tm="0">
                                          <p:val>
                                            <p:fltVal val="0"/>
                                          </p:val>
                                        </p:tav>
                                        <p:tav tm="100000">
                                          <p:val>
                                            <p:strVal val="#ppt_h"/>
                                          </p:val>
                                        </p:tav>
                                      </p:tavLst>
                                    </p:anim>
                                    <p:animEffect transition="in" filter="fade">
                                      <p:cBhvr>
                                        <p:cTn id="26" dur="5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xit" presetSubtype="32" fill="hold" nodeType="clickEffect">
                                  <p:stCondLst>
                                    <p:cond delay="0"/>
                                  </p:stCondLst>
                                  <p:childTnLst>
                                    <p:anim calcmode="lin" valueType="num">
                                      <p:cBhvr>
                                        <p:cTn id="30" dur="500"/>
                                        <p:tgtEl>
                                          <p:spTgt spid="7176"/>
                                        </p:tgtEl>
                                        <p:attrNameLst>
                                          <p:attrName>ppt_w</p:attrName>
                                        </p:attrNameLst>
                                      </p:cBhvr>
                                      <p:tavLst>
                                        <p:tav tm="0">
                                          <p:val>
                                            <p:strVal val="ppt_w"/>
                                          </p:val>
                                        </p:tav>
                                        <p:tav tm="100000">
                                          <p:val>
                                            <p:fltVal val="0"/>
                                          </p:val>
                                        </p:tav>
                                      </p:tavLst>
                                    </p:anim>
                                    <p:anim calcmode="lin" valueType="num">
                                      <p:cBhvr>
                                        <p:cTn id="31" dur="500"/>
                                        <p:tgtEl>
                                          <p:spTgt spid="7176"/>
                                        </p:tgtEl>
                                        <p:attrNameLst>
                                          <p:attrName>ppt_h</p:attrName>
                                        </p:attrNameLst>
                                      </p:cBhvr>
                                      <p:tavLst>
                                        <p:tav tm="0">
                                          <p:val>
                                            <p:strVal val="ppt_h"/>
                                          </p:val>
                                        </p:tav>
                                        <p:tav tm="100000">
                                          <p:val>
                                            <p:fltVal val="0"/>
                                          </p:val>
                                        </p:tav>
                                      </p:tavLst>
                                    </p:anim>
                                    <p:animEffect transition="out" filter="fade">
                                      <p:cBhvr>
                                        <p:cTn id="32" dur="500"/>
                                        <p:tgtEl>
                                          <p:spTgt spid="7176"/>
                                        </p:tgtEl>
                                      </p:cBhvr>
                                    </p:animEffect>
                                    <p:set>
                                      <p:cBhvr>
                                        <p:cTn id="33" dur="1" fill="hold">
                                          <p:stCondLst>
                                            <p:cond delay="499"/>
                                          </p:stCondLst>
                                        </p:cTn>
                                        <p:tgtEl>
                                          <p:spTgt spid="7176"/>
                                        </p:tgtEl>
                                        <p:attrNameLst>
                                          <p:attrName>style.visibility</p:attrName>
                                        </p:attrNameLst>
                                      </p:cBhvr>
                                      <p:to>
                                        <p:strVal val="hidden"/>
                                      </p:to>
                                    </p:set>
                                  </p:childTnLst>
                                </p:cTn>
                              </p:par>
                            </p:childTnLst>
                          </p:cTn>
                        </p:par>
                      </p:childTnLst>
                    </p:cTn>
                  </p:par>
                  <p:par>
                    <p:cTn id="34" fill="hold">
                      <p:stCondLst>
                        <p:cond delay="indefinite"/>
                      </p:stCondLst>
                      <p:childTnLst>
                        <p:par>
                          <p:cTn id="35" fill="hold">
                            <p:stCondLst>
                              <p:cond delay="0"/>
                            </p:stCondLst>
                            <p:childTnLst>
                              <p:par>
                                <p:cTn id="36" presetID="31" presetClass="exit" presetSubtype="0" fill="hold" nodeType="clickEffect">
                                  <p:stCondLst>
                                    <p:cond delay="0"/>
                                  </p:stCondLst>
                                  <p:childTnLst>
                                    <p:anim calcmode="lin" valueType="num">
                                      <p:cBhvr>
                                        <p:cTn id="37" dur="1000"/>
                                        <p:tgtEl>
                                          <p:spTgt spid="7172"/>
                                        </p:tgtEl>
                                        <p:attrNameLst>
                                          <p:attrName>ppt_w</p:attrName>
                                        </p:attrNameLst>
                                      </p:cBhvr>
                                      <p:tavLst>
                                        <p:tav tm="0">
                                          <p:val>
                                            <p:strVal val="ppt_w"/>
                                          </p:val>
                                        </p:tav>
                                        <p:tav tm="100000">
                                          <p:val>
                                            <p:fltVal val="0"/>
                                          </p:val>
                                        </p:tav>
                                      </p:tavLst>
                                    </p:anim>
                                    <p:anim calcmode="lin" valueType="num">
                                      <p:cBhvr>
                                        <p:cTn id="38" dur="1000"/>
                                        <p:tgtEl>
                                          <p:spTgt spid="7172"/>
                                        </p:tgtEl>
                                        <p:attrNameLst>
                                          <p:attrName>ppt_h</p:attrName>
                                        </p:attrNameLst>
                                      </p:cBhvr>
                                      <p:tavLst>
                                        <p:tav tm="0">
                                          <p:val>
                                            <p:strVal val="ppt_h"/>
                                          </p:val>
                                        </p:tav>
                                        <p:tav tm="100000">
                                          <p:val>
                                            <p:fltVal val="0"/>
                                          </p:val>
                                        </p:tav>
                                      </p:tavLst>
                                    </p:anim>
                                    <p:anim calcmode="lin" valueType="num">
                                      <p:cBhvr>
                                        <p:cTn id="39" dur="1000"/>
                                        <p:tgtEl>
                                          <p:spTgt spid="7172"/>
                                        </p:tgtEl>
                                        <p:attrNameLst>
                                          <p:attrName>style.rotation</p:attrName>
                                        </p:attrNameLst>
                                      </p:cBhvr>
                                      <p:tavLst>
                                        <p:tav tm="0">
                                          <p:val>
                                            <p:fltVal val="0"/>
                                          </p:val>
                                        </p:tav>
                                        <p:tav tm="100000">
                                          <p:val>
                                            <p:fltVal val="90"/>
                                          </p:val>
                                        </p:tav>
                                      </p:tavLst>
                                    </p:anim>
                                    <p:animEffect transition="out" filter="fade">
                                      <p:cBhvr>
                                        <p:cTn id="40" dur="1000"/>
                                        <p:tgtEl>
                                          <p:spTgt spid="7172"/>
                                        </p:tgtEl>
                                      </p:cBhvr>
                                    </p:animEffect>
                                    <p:set>
                                      <p:cBhvr>
                                        <p:cTn id="41" dur="1" fill="hold">
                                          <p:stCondLst>
                                            <p:cond delay="999"/>
                                          </p:stCondLst>
                                        </p:cTn>
                                        <p:tgtEl>
                                          <p:spTgt spid="7172"/>
                                        </p:tgtEl>
                                        <p:attrNameLst>
                                          <p:attrName>style.visibility</p:attrName>
                                        </p:attrNameLst>
                                      </p:cBhvr>
                                      <p:to>
                                        <p:strVal val="hidden"/>
                                      </p:to>
                                    </p:set>
                                  </p:childTnLst>
                                </p:cTn>
                              </p:par>
                            </p:childTnLst>
                          </p:cTn>
                        </p:par>
                      </p:childTnLst>
                    </p:cTn>
                  </p:par>
                  <p:par>
                    <p:cTn id="42" fill="hold">
                      <p:stCondLst>
                        <p:cond delay="indefinite"/>
                      </p:stCondLst>
                      <p:childTnLst>
                        <p:par>
                          <p:cTn id="43" fill="hold">
                            <p:stCondLst>
                              <p:cond delay="0"/>
                            </p:stCondLst>
                            <p:childTnLst>
                              <p:par>
                                <p:cTn id="44" presetID="2" presetClass="exit" presetSubtype="4" fill="hold" nodeType="clickEffect">
                                  <p:stCondLst>
                                    <p:cond delay="0"/>
                                  </p:stCondLst>
                                  <p:childTnLst>
                                    <p:anim calcmode="lin" valueType="num">
                                      <p:cBhvr additive="base">
                                        <p:cTn id="45" dur="500"/>
                                        <p:tgtEl>
                                          <p:spTgt spid="7174"/>
                                        </p:tgtEl>
                                        <p:attrNameLst>
                                          <p:attrName>ppt_x</p:attrName>
                                        </p:attrNameLst>
                                      </p:cBhvr>
                                      <p:tavLst>
                                        <p:tav tm="0">
                                          <p:val>
                                            <p:strVal val="ppt_x"/>
                                          </p:val>
                                        </p:tav>
                                        <p:tav tm="100000">
                                          <p:val>
                                            <p:strVal val="ppt_x"/>
                                          </p:val>
                                        </p:tav>
                                      </p:tavLst>
                                    </p:anim>
                                    <p:anim calcmode="lin" valueType="num">
                                      <p:cBhvr additive="base">
                                        <p:cTn id="46" dur="500"/>
                                        <p:tgtEl>
                                          <p:spTgt spid="7174"/>
                                        </p:tgtEl>
                                        <p:attrNameLst>
                                          <p:attrName>ppt_y</p:attrName>
                                        </p:attrNameLst>
                                      </p:cBhvr>
                                      <p:tavLst>
                                        <p:tav tm="0">
                                          <p:val>
                                            <p:strVal val="ppt_y"/>
                                          </p:val>
                                        </p:tav>
                                        <p:tav tm="100000">
                                          <p:val>
                                            <p:strVal val="1+ppt_h/2"/>
                                          </p:val>
                                        </p:tav>
                                      </p:tavLst>
                                    </p:anim>
                                    <p:set>
                                      <p:cBhvr>
                                        <p:cTn id="47" dur="1" fill="hold">
                                          <p:stCondLst>
                                            <p:cond delay="499"/>
                                          </p:stCondLst>
                                        </p:cTn>
                                        <p:tgtEl>
                                          <p:spTgt spid="7174"/>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6" presetClass="emph" presetSubtype="0" fill="hold" nodeType="clickEffect">
                                  <p:stCondLst>
                                    <p:cond delay="0"/>
                                  </p:stCondLst>
                                  <p:childTnLst>
                                    <p:animScale>
                                      <p:cBhvr>
                                        <p:cTn id="51" dur="2000" fill="hold"/>
                                        <p:tgtEl>
                                          <p:spTgt spid="7"/>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2"/>
          <p:cNvSpPr>
            <a:spLocks noGrp="1"/>
          </p:cNvSpPr>
          <p:nvPr>
            <p:ph type="subTitle" idx="1"/>
          </p:nvPr>
        </p:nvSpPr>
        <p:spPr>
          <a:xfrm>
            <a:off x="1307402" y="67408"/>
            <a:ext cx="6377216" cy="522900"/>
          </a:xfrm>
        </p:spPr>
        <p:txBody>
          <a:bodyPr/>
          <a:lstStyle/>
          <a:p>
            <a:r>
              <a:rPr lang="en-US" sz="2400" dirty="0" err="1" smtClean="0">
                <a:latin typeface="Times New Roman" panose="02020603050405020304" pitchFamily="18" charset="0"/>
                <a:cs typeface="Times New Roman" panose="02020603050405020304" pitchFamily="18" charset="0"/>
              </a:rPr>
              <a:t>Loại</a:t>
            </a:r>
            <a:r>
              <a:rPr lang="en-US" sz="2400" dirty="0" smtClean="0">
                <a:latin typeface="Times New Roman" panose="02020603050405020304" pitchFamily="18" charset="0"/>
                <a:cs typeface="Times New Roman" panose="02020603050405020304" pitchFamily="18" charset="0"/>
              </a:rPr>
              <a:t> banh </a:t>
            </a:r>
            <a:r>
              <a:rPr lang="en-US" sz="2400" dirty="0" err="1" smtClean="0">
                <a:latin typeface="Times New Roman" panose="02020603050405020304" pitchFamily="18" charset="0"/>
                <a:cs typeface="Times New Roman" panose="02020603050405020304" pitchFamily="18" charset="0"/>
              </a:rPr>
              <a:t>nào</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thường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được</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gói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trong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ngày</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tết</a:t>
            </a:r>
            <a:r>
              <a:rPr lang="en-US" sz="2400" dirty="0" smtClean="0">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p:txBody>
      </p:sp>
      <p:pic>
        <p:nvPicPr>
          <p:cNvPr id="6" name="Picture 2" descr="Ảnh Bánh Chưng Ngày Tết Đẹp, Ngon Và Ý Nghĩ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1412" y="2856585"/>
            <a:ext cx="3483737" cy="208483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8194" name="Picture 2" descr="Cách Làm Bánh Dày (Bánh Giầy) Dẻo Thơm Cực Dễ | Nguyễn Kim | Nguyễn Kim Blo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1412" y="709574"/>
            <a:ext cx="3483737" cy="194462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8196" name="Picture 4" descr="Cách làm bánh gai Cao Bằng thơm ngon bằng bột lá gai"/>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58157" y="709574"/>
            <a:ext cx="3586150" cy="194462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8198" name="Picture 6" descr="100+ hình ảnh bánh kem sinh nhật - hinhanhsieudep.ne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58157" y="2805378"/>
            <a:ext cx="3611754" cy="213603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33421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194"/>
                                        </p:tgtEl>
                                        <p:attrNameLst>
                                          <p:attrName>style.visibility</p:attrName>
                                        </p:attrNameLst>
                                      </p:cBhvr>
                                      <p:to>
                                        <p:strVal val="visible"/>
                                      </p:to>
                                    </p:set>
                                    <p:animEffect transition="in" filter="fade">
                                      <p:cBhvr>
                                        <p:cTn id="7" dur="500"/>
                                        <p:tgtEl>
                                          <p:spTgt spid="819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196"/>
                                        </p:tgtEl>
                                        <p:attrNameLst>
                                          <p:attrName>style.visibility</p:attrName>
                                        </p:attrNameLst>
                                      </p:cBhvr>
                                      <p:to>
                                        <p:strVal val="visible"/>
                                      </p:to>
                                    </p:set>
                                    <p:animEffect transition="in" filter="barn(inVertical)">
                                      <p:cBhvr>
                                        <p:cTn id="12" dur="500"/>
                                        <p:tgtEl>
                                          <p:spTgt spid="8196"/>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circle(in)">
                                      <p:cBhvr>
                                        <p:cTn id="17" dur="20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8198"/>
                                        </p:tgtEl>
                                        <p:attrNameLst>
                                          <p:attrName>style.visibility</p:attrName>
                                        </p:attrNameLst>
                                      </p:cBhvr>
                                      <p:to>
                                        <p:strVal val="visible"/>
                                      </p:to>
                                    </p:set>
                                    <p:anim calcmode="lin" valueType="num">
                                      <p:cBhvr>
                                        <p:cTn id="22" dur="500" fill="hold"/>
                                        <p:tgtEl>
                                          <p:spTgt spid="8198"/>
                                        </p:tgtEl>
                                        <p:attrNameLst>
                                          <p:attrName>ppt_w</p:attrName>
                                        </p:attrNameLst>
                                      </p:cBhvr>
                                      <p:tavLst>
                                        <p:tav tm="0">
                                          <p:val>
                                            <p:fltVal val="0"/>
                                          </p:val>
                                        </p:tav>
                                        <p:tav tm="100000">
                                          <p:val>
                                            <p:strVal val="#ppt_w"/>
                                          </p:val>
                                        </p:tav>
                                      </p:tavLst>
                                    </p:anim>
                                    <p:anim calcmode="lin" valueType="num">
                                      <p:cBhvr>
                                        <p:cTn id="23" dur="500" fill="hold"/>
                                        <p:tgtEl>
                                          <p:spTgt spid="8198"/>
                                        </p:tgtEl>
                                        <p:attrNameLst>
                                          <p:attrName>ppt_h</p:attrName>
                                        </p:attrNameLst>
                                      </p:cBhvr>
                                      <p:tavLst>
                                        <p:tav tm="0">
                                          <p:val>
                                            <p:fltVal val="0"/>
                                          </p:val>
                                        </p:tav>
                                        <p:tav tm="100000">
                                          <p:val>
                                            <p:strVal val="#ppt_h"/>
                                          </p:val>
                                        </p:tav>
                                      </p:tavLst>
                                    </p:anim>
                                    <p:animEffect transition="in" filter="fade">
                                      <p:cBhvr>
                                        <p:cTn id="24" dur="500"/>
                                        <p:tgtEl>
                                          <p:spTgt spid="8198"/>
                                        </p:tgtEl>
                                      </p:cBhvr>
                                    </p:animEffect>
                                  </p:childTnLst>
                                </p:cTn>
                              </p:par>
                            </p:childTnLst>
                          </p:cTn>
                        </p:par>
                      </p:childTnLst>
                    </p:cTn>
                  </p:par>
                  <p:par>
                    <p:cTn id="25" fill="hold">
                      <p:stCondLst>
                        <p:cond delay="indefinite"/>
                      </p:stCondLst>
                      <p:childTnLst>
                        <p:par>
                          <p:cTn id="26" fill="hold">
                            <p:stCondLst>
                              <p:cond delay="0"/>
                            </p:stCondLst>
                            <p:childTnLst>
                              <p:par>
                                <p:cTn id="27" presetID="26" presetClass="exit" presetSubtype="0" fill="hold" nodeType="clickEffect">
                                  <p:stCondLst>
                                    <p:cond delay="0"/>
                                  </p:stCondLst>
                                  <p:childTnLst>
                                    <p:animEffect transition="out" filter="wipe(down)">
                                      <p:cBhvr>
                                        <p:cTn id="28" dur="180" accel="50000">
                                          <p:stCondLst>
                                            <p:cond delay="1820"/>
                                          </p:stCondLst>
                                        </p:cTn>
                                        <p:tgtEl>
                                          <p:spTgt spid="8194"/>
                                        </p:tgtEl>
                                      </p:cBhvr>
                                    </p:animEffect>
                                    <p:anim calcmode="lin" valueType="num">
                                      <p:cBhvr>
                                        <p:cTn id="29" dur="1822" tmFilter="0,0; 0.14,0.31; 0.43,0.73; 0.71,0.91; 1.0,1.0">
                                          <p:stCondLst>
                                            <p:cond delay="0"/>
                                          </p:stCondLst>
                                        </p:cTn>
                                        <p:tgtEl>
                                          <p:spTgt spid="8194"/>
                                        </p:tgtEl>
                                        <p:attrNameLst>
                                          <p:attrName>ppt_x</p:attrName>
                                        </p:attrNameLst>
                                      </p:cBhvr>
                                      <p:tavLst>
                                        <p:tav tm="0">
                                          <p:val>
                                            <p:strVal val="ppt_x"/>
                                          </p:val>
                                        </p:tav>
                                        <p:tav tm="100000">
                                          <p:val>
                                            <p:strVal val="#ppt_x+0.25"/>
                                          </p:val>
                                        </p:tav>
                                      </p:tavLst>
                                    </p:anim>
                                    <p:anim calcmode="lin" valueType="num">
                                      <p:cBhvr>
                                        <p:cTn id="30" dur="178">
                                          <p:stCondLst>
                                            <p:cond delay="1822"/>
                                          </p:stCondLst>
                                        </p:cTn>
                                        <p:tgtEl>
                                          <p:spTgt spid="8194"/>
                                        </p:tgtEl>
                                        <p:attrNameLst>
                                          <p:attrName>ppt_x</p:attrName>
                                        </p:attrNameLst>
                                      </p:cBhvr>
                                      <p:tavLst>
                                        <p:tav tm="0">
                                          <p:val>
                                            <p:strVal val="ppt_x"/>
                                          </p:val>
                                        </p:tav>
                                        <p:tav tm="100000">
                                          <p:val>
                                            <p:strVal val="ppt_x"/>
                                          </p:val>
                                        </p:tav>
                                      </p:tavLst>
                                    </p:anim>
                                    <p:anim calcmode="lin" valueType="num">
                                      <p:cBhvr>
                                        <p:cTn id="31" dur="664" tmFilter="0.0,0.0;0.25,0.07;0.50,0.2;0.75,0.467;1.0,1.0">
                                          <p:stCondLst>
                                            <p:cond delay="0"/>
                                          </p:stCondLst>
                                        </p:cTn>
                                        <p:tgtEl>
                                          <p:spTgt spid="8194"/>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32" dur="664" tmFilter="0, 0; 0.125,0.2665; 0.25,0.4; 0.375,0.465; 0.5,0.5;  0.625,0.535; 0.75,0.6; 0.875,0.7335; 1,1">
                                          <p:stCondLst>
                                            <p:cond delay="664"/>
                                          </p:stCondLst>
                                        </p:cTn>
                                        <p:tgtEl>
                                          <p:spTgt spid="8194"/>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33" dur="332" tmFilter="0, 0; 0.125,0.2665; 0.25,0.4; 0.375,0.465; 0.5,0.5;  0.625,0.535; 0.75,0.6; 0.875,0.7335; 1,1">
                                          <p:stCondLst>
                                            <p:cond delay="1324"/>
                                          </p:stCondLst>
                                        </p:cTn>
                                        <p:tgtEl>
                                          <p:spTgt spid="8194"/>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34" dur="164" tmFilter="0, 0; 0.125,0.2665; 0.25,0.4; 0.375,0.465; 0.5,0.5;  0.625,0.535; 0.75,0.6; 0.875,0.7335; 1,1">
                                          <p:stCondLst>
                                            <p:cond delay="1656"/>
                                          </p:stCondLst>
                                        </p:cTn>
                                        <p:tgtEl>
                                          <p:spTgt spid="8194"/>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35" dur="180" accel="50000">
                                          <p:stCondLst>
                                            <p:cond delay="1820"/>
                                          </p:stCondLst>
                                        </p:cTn>
                                        <p:tgtEl>
                                          <p:spTgt spid="8194"/>
                                        </p:tgtEl>
                                        <p:attrNameLst>
                                          <p:attrName>ppt_y</p:attrName>
                                        </p:attrNameLst>
                                      </p:cBhvr>
                                      <p:tavLst>
                                        <p:tav tm="0">
                                          <p:val>
                                            <p:strVal val="ppt_y"/>
                                          </p:val>
                                        </p:tav>
                                        <p:tav tm="100000">
                                          <p:val>
                                            <p:strVal val="ppt_y+ppt_h"/>
                                          </p:val>
                                        </p:tav>
                                      </p:tavLst>
                                    </p:anim>
                                    <p:animScale>
                                      <p:cBhvr>
                                        <p:cTn id="36" dur="26">
                                          <p:stCondLst>
                                            <p:cond delay="620"/>
                                          </p:stCondLst>
                                        </p:cTn>
                                        <p:tgtEl>
                                          <p:spTgt spid="8194"/>
                                        </p:tgtEl>
                                      </p:cBhvr>
                                      <p:to x="100000" y="60000"/>
                                    </p:animScale>
                                    <p:animScale>
                                      <p:cBhvr>
                                        <p:cTn id="37" dur="166" decel="50000">
                                          <p:stCondLst>
                                            <p:cond delay="646"/>
                                          </p:stCondLst>
                                        </p:cTn>
                                        <p:tgtEl>
                                          <p:spTgt spid="8194"/>
                                        </p:tgtEl>
                                      </p:cBhvr>
                                      <p:to x="100000" y="100000"/>
                                    </p:animScale>
                                    <p:animScale>
                                      <p:cBhvr>
                                        <p:cTn id="38" dur="26">
                                          <p:stCondLst>
                                            <p:cond delay="1312"/>
                                          </p:stCondLst>
                                        </p:cTn>
                                        <p:tgtEl>
                                          <p:spTgt spid="8194"/>
                                        </p:tgtEl>
                                      </p:cBhvr>
                                      <p:to x="100000" y="80000"/>
                                    </p:animScale>
                                    <p:animScale>
                                      <p:cBhvr>
                                        <p:cTn id="39" dur="166" decel="50000">
                                          <p:stCondLst>
                                            <p:cond delay="1338"/>
                                          </p:stCondLst>
                                        </p:cTn>
                                        <p:tgtEl>
                                          <p:spTgt spid="8194"/>
                                        </p:tgtEl>
                                      </p:cBhvr>
                                      <p:to x="100000" y="100000"/>
                                    </p:animScale>
                                    <p:animScale>
                                      <p:cBhvr>
                                        <p:cTn id="40" dur="26">
                                          <p:stCondLst>
                                            <p:cond delay="1642"/>
                                          </p:stCondLst>
                                        </p:cTn>
                                        <p:tgtEl>
                                          <p:spTgt spid="8194"/>
                                        </p:tgtEl>
                                      </p:cBhvr>
                                      <p:to x="100000" y="90000"/>
                                    </p:animScale>
                                    <p:animScale>
                                      <p:cBhvr>
                                        <p:cTn id="41" dur="166" decel="50000">
                                          <p:stCondLst>
                                            <p:cond delay="1668"/>
                                          </p:stCondLst>
                                        </p:cTn>
                                        <p:tgtEl>
                                          <p:spTgt spid="8194"/>
                                        </p:tgtEl>
                                      </p:cBhvr>
                                      <p:to x="100000" y="100000"/>
                                    </p:animScale>
                                    <p:animScale>
                                      <p:cBhvr>
                                        <p:cTn id="42" dur="26">
                                          <p:stCondLst>
                                            <p:cond delay="1808"/>
                                          </p:stCondLst>
                                        </p:cTn>
                                        <p:tgtEl>
                                          <p:spTgt spid="8194"/>
                                        </p:tgtEl>
                                      </p:cBhvr>
                                      <p:to x="100000" y="95000"/>
                                    </p:animScale>
                                    <p:animScale>
                                      <p:cBhvr>
                                        <p:cTn id="43" dur="166" decel="50000">
                                          <p:stCondLst>
                                            <p:cond delay="1834"/>
                                          </p:stCondLst>
                                        </p:cTn>
                                        <p:tgtEl>
                                          <p:spTgt spid="8194"/>
                                        </p:tgtEl>
                                      </p:cBhvr>
                                      <p:to x="100000" y="100000"/>
                                    </p:animScale>
                                    <p:set>
                                      <p:cBhvr>
                                        <p:cTn id="44" dur="1" fill="hold">
                                          <p:stCondLst>
                                            <p:cond delay="1999"/>
                                          </p:stCondLst>
                                        </p:cTn>
                                        <p:tgtEl>
                                          <p:spTgt spid="8194"/>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53" presetClass="exit" presetSubtype="32" fill="hold" nodeType="clickEffect">
                                  <p:stCondLst>
                                    <p:cond delay="0"/>
                                  </p:stCondLst>
                                  <p:childTnLst>
                                    <p:anim calcmode="lin" valueType="num">
                                      <p:cBhvr>
                                        <p:cTn id="48" dur="500"/>
                                        <p:tgtEl>
                                          <p:spTgt spid="8196"/>
                                        </p:tgtEl>
                                        <p:attrNameLst>
                                          <p:attrName>ppt_w</p:attrName>
                                        </p:attrNameLst>
                                      </p:cBhvr>
                                      <p:tavLst>
                                        <p:tav tm="0">
                                          <p:val>
                                            <p:strVal val="ppt_w"/>
                                          </p:val>
                                        </p:tav>
                                        <p:tav tm="100000">
                                          <p:val>
                                            <p:fltVal val="0"/>
                                          </p:val>
                                        </p:tav>
                                      </p:tavLst>
                                    </p:anim>
                                    <p:anim calcmode="lin" valueType="num">
                                      <p:cBhvr>
                                        <p:cTn id="49" dur="500"/>
                                        <p:tgtEl>
                                          <p:spTgt spid="8196"/>
                                        </p:tgtEl>
                                        <p:attrNameLst>
                                          <p:attrName>ppt_h</p:attrName>
                                        </p:attrNameLst>
                                      </p:cBhvr>
                                      <p:tavLst>
                                        <p:tav tm="0">
                                          <p:val>
                                            <p:strVal val="ppt_h"/>
                                          </p:val>
                                        </p:tav>
                                        <p:tav tm="100000">
                                          <p:val>
                                            <p:fltVal val="0"/>
                                          </p:val>
                                        </p:tav>
                                      </p:tavLst>
                                    </p:anim>
                                    <p:animEffect transition="out" filter="fade">
                                      <p:cBhvr>
                                        <p:cTn id="50" dur="500"/>
                                        <p:tgtEl>
                                          <p:spTgt spid="8196"/>
                                        </p:tgtEl>
                                      </p:cBhvr>
                                    </p:animEffect>
                                    <p:set>
                                      <p:cBhvr>
                                        <p:cTn id="51" dur="1" fill="hold">
                                          <p:stCondLst>
                                            <p:cond delay="499"/>
                                          </p:stCondLst>
                                        </p:cTn>
                                        <p:tgtEl>
                                          <p:spTgt spid="8196"/>
                                        </p:tgtEl>
                                        <p:attrNameLst>
                                          <p:attrName>style.visibility</p:attrName>
                                        </p:attrNameLst>
                                      </p:cBhvr>
                                      <p:to>
                                        <p:strVal val="hidden"/>
                                      </p:to>
                                    </p:set>
                                  </p:childTnLst>
                                </p:cTn>
                              </p:par>
                            </p:childTnLst>
                          </p:cTn>
                        </p:par>
                      </p:childTnLst>
                    </p:cTn>
                  </p:par>
                  <p:par>
                    <p:cTn id="52" fill="hold">
                      <p:stCondLst>
                        <p:cond delay="indefinite"/>
                      </p:stCondLst>
                      <p:childTnLst>
                        <p:par>
                          <p:cTn id="53" fill="hold">
                            <p:stCondLst>
                              <p:cond delay="0"/>
                            </p:stCondLst>
                            <p:childTnLst>
                              <p:par>
                                <p:cTn id="54" presetID="21" presetClass="exit" presetSubtype="1" fill="hold" nodeType="clickEffect">
                                  <p:stCondLst>
                                    <p:cond delay="0"/>
                                  </p:stCondLst>
                                  <p:childTnLst>
                                    <p:animEffect transition="out" filter="wheel(1)">
                                      <p:cBhvr>
                                        <p:cTn id="55" dur="2000"/>
                                        <p:tgtEl>
                                          <p:spTgt spid="8198"/>
                                        </p:tgtEl>
                                      </p:cBhvr>
                                    </p:animEffect>
                                    <p:set>
                                      <p:cBhvr>
                                        <p:cTn id="56" dur="1" fill="hold">
                                          <p:stCondLst>
                                            <p:cond delay="1999"/>
                                          </p:stCondLst>
                                        </p:cTn>
                                        <p:tgtEl>
                                          <p:spTgt spid="8198"/>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6" presetClass="emph" presetSubtype="0" fill="hold" nodeType="clickEffect">
                                  <p:stCondLst>
                                    <p:cond delay="0"/>
                                  </p:stCondLst>
                                  <p:childTnLst>
                                    <p:animScale>
                                      <p:cBhvr>
                                        <p:cTn id="60" dur="2000" fill="hold"/>
                                        <p:tgtEl>
                                          <p:spTgt spid="6"/>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304"/>
        <p:cNvGrpSpPr/>
        <p:nvPr/>
      </p:nvGrpSpPr>
      <p:grpSpPr>
        <a:xfrm>
          <a:off x="0" y="0"/>
          <a:ext cx="0" cy="0"/>
          <a:chOff x="0" y="0"/>
          <a:chExt cx="0" cy="0"/>
        </a:xfrm>
      </p:grpSpPr>
      <p:sp>
        <p:nvSpPr>
          <p:cNvPr id="2305" name="Google Shape;2305;p43"/>
          <p:cNvSpPr txBox="1">
            <a:spLocks noGrp="1"/>
          </p:cNvSpPr>
          <p:nvPr>
            <p:ph type="title"/>
          </p:nvPr>
        </p:nvSpPr>
        <p:spPr>
          <a:xfrm>
            <a:off x="111738" y="1571225"/>
            <a:ext cx="6427816" cy="19461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sz="4400" dirty="0" smtClean="0"/>
              <a:t> </a:t>
            </a:r>
            <a:r>
              <a:rPr lang="vi-VN" sz="4400" dirty="0" smtClean="0"/>
              <a:t>Tham </a:t>
            </a:r>
            <a:r>
              <a:rPr lang="vi-VN" sz="4400" dirty="0"/>
              <a:t>gia trò </a:t>
            </a:r>
            <a:r>
              <a:rPr lang="vi-VN" sz="4400" dirty="0" smtClean="0"/>
              <a:t>chơi</a:t>
            </a:r>
            <a:r>
              <a:rPr lang="en-US" sz="4400" dirty="0" smtClean="0"/>
              <a:t/>
            </a:r>
            <a:br>
              <a:rPr lang="en-US" sz="4400" dirty="0" smtClean="0"/>
            </a:br>
            <a:r>
              <a:rPr lang="en-US" sz="4400" dirty="0" smtClean="0"/>
              <a:t> “</a:t>
            </a:r>
            <a:r>
              <a:rPr lang="en-US" sz="4400" dirty="0" err="1" smtClean="0"/>
              <a:t>Bé</a:t>
            </a:r>
            <a:r>
              <a:rPr lang="en-US" sz="4400" dirty="0" smtClean="0"/>
              <a:t> </a:t>
            </a:r>
            <a:r>
              <a:rPr lang="en-US" sz="4400" dirty="0" err="1" smtClean="0"/>
              <a:t>cùng</a:t>
            </a:r>
            <a:r>
              <a:rPr lang="en-US" sz="4400" dirty="0" smtClean="0"/>
              <a:t> </a:t>
            </a:r>
            <a:r>
              <a:rPr lang="en-US" sz="4400" dirty="0" err="1" smtClean="0"/>
              <a:t>trổ</a:t>
            </a:r>
            <a:r>
              <a:rPr lang="en-US" sz="4400" dirty="0" smtClean="0"/>
              <a:t> </a:t>
            </a:r>
            <a:r>
              <a:rPr lang="en-US" sz="4400" dirty="0" err="1" smtClean="0"/>
              <a:t>tài</a:t>
            </a:r>
            <a:r>
              <a:rPr lang="en-US" sz="4400" dirty="0" smtClean="0"/>
              <a:t>”</a:t>
            </a:r>
            <a:endParaRPr sz="4400" dirty="0"/>
          </a:p>
        </p:txBody>
      </p:sp>
      <p:grpSp>
        <p:nvGrpSpPr>
          <p:cNvPr id="2308" name="Google Shape;2308;p43"/>
          <p:cNvGrpSpPr/>
          <p:nvPr/>
        </p:nvGrpSpPr>
        <p:grpSpPr>
          <a:xfrm>
            <a:off x="7208529" y="660525"/>
            <a:ext cx="2828716" cy="3854830"/>
            <a:chOff x="8174750" y="3226825"/>
            <a:chExt cx="1201460" cy="1637287"/>
          </a:xfrm>
        </p:grpSpPr>
        <p:sp>
          <p:nvSpPr>
            <p:cNvPr id="2309" name="Google Shape;2309;p43"/>
            <p:cNvSpPr/>
            <p:nvPr/>
          </p:nvSpPr>
          <p:spPr>
            <a:xfrm>
              <a:off x="8174750" y="3518406"/>
              <a:ext cx="1201460" cy="1345707"/>
            </a:xfrm>
            <a:custGeom>
              <a:avLst/>
              <a:gdLst/>
              <a:ahLst/>
              <a:cxnLst/>
              <a:rect l="l" t="t" r="r" b="b"/>
              <a:pathLst>
                <a:path w="27278" h="30553" extrusionOk="0">
                  <a:moveTo>
                    <a:pt x="12883" y="0"/>
                  </a:moveTo>
                  <a:cubicBezTo>
                    <a:pt x="12883" y="0"/>
                    <a:pt x="9978" y="3179"/>
                    <a:pt x="11573" y="5405"/>
                  </a:cubicBezTo>
                  <a:cubicBezTo>
                    <a:pt x="13169" y="7644"/>
                    <a:pt x="11025" y="8239"/>
                    <a:pt x="9752" y="9906"/>
                  </a:cubicBezTo>
                  <a:cubicBezTo>
                    <a:pt x="8466" y="11561"/>
                    <a:pt x="7763" y="13264"/>
                    <a:pt x="8859" y="14335"/>
                  </a:cubicBezTo>
                  <a:cubicBezTo>
                    <a:pt x="9942" y="15407"/>
                    <a:pt x="12121" y="21300"/>
                    <a:pt x="9716" y="22265"/>
                  </a:cubicBezTo>
                  <a:cubicBezTo>
                    <a:pt x="9324" y="22420"/>
                    <a:pt x="8959" y="22491"/>
                    <a:pt x="8631" y="22491"/>
                  </a:cubicBezTo>
                  <a:cubicBezTo>
                    <a:pt x="6946" y="22491"/>
                    <a:pt x="6217" y="20615"/>
                    <a:pt x="7632" y="18621"/>
                  </a:cubicBezTo>
                  <a:cubicBezTo>
                    <a:pt x="9323" y="16240"/>
                    <a:pt x="6537" y="14180"/>
                    <a:pt x="5310" y="13347"/>
                  </a:cubicBezTo>
                  <a:lnTo>
                    <a:pt x="5310" y="13347"/>
                  </a:lnTo>
                  <a:cubicBezTo>
                    <a:pt x="5311" y="13347"/>
                    <a:pt x="7763" y="16764"/>
                    <a:pt x="5525" y="18609"/>
                  </a:cubicBezTo>
                  <a:cubicBezTo>
                    <a:pt x="3298" y="20455"/>
                    <a:pt x="0" y="25432"/>
                    <a:pt x="2858" y="28134"/>
                  </a:cubicBezTo>
                  <a:cubicBezTo>
                    <a:pt x="4989" y="30142"/>
                    <a:pt x="9804" y="30552"/>
                    <a:pt x="13704" y="30552"/>
                  </a:cubicBezTo>
                  <a:cubicBezTo>
                    <a:pt x="15032" y="30552"/>
                    <a:pt x="16255" y="30505"/>
                    <a:pt x="17229" y="30456"/>
                  </a:cubicBezTo>
                  <a:cubicBezTo>
                    <a:pt x="22265" y="30230"/>
                    <a:pt x="27278" y="25348"/>
                    <a:pt x="25027" y="22443"/>
                  </a:cubicBezTo>
                  <a:cubicBezTo>
                    <a:pt x="22765" y="19538"/>
                    <a:pt x="21658" y="18717"/>
                    <a:pt x="23206" y="16454"/>
                  </a:cubicBezTo>
                  <a:lnTo>
                    <a:pt x="23206" y="16454"/>
                  </a:lnTo>
                  <a:cubicBezTo>
                    <a:pt x="23205" y="16455"/>
                    <a:pt x="19336" y="18312"/>
                    <a:pt x="20372" y="20372"/>
                  </a:cubicBezTo>
                  <a:cubicBezTo>
                    <a:pt x="21357" y="22366"/>
                    <a:pt x="21196" y="23819"/>
                    <a:pt x="19622" y="23819"/>
                  </a:cubicBezTo>
                  <a:cubicBezTo>
                    <a:pt x="19560" y="23819"/>
                    <a:pt x="19497" y="23817"/>
                    <a:pt x="19431" y="23813"/>
                  </a:cubicBezTo>
                  <a:cubicBezTo>
                    <a:pt x="17693" y="23693"/>
                    <a:pt x="16371" y="18979"/>
                    <a:pt x="18765" y="16514"/>
                  </a:cubicBezTo>
                  <a:cubicBezTo>
                    <a:pt x="21158" y="14049"/>
                    <a:pt x="18158" y="11728"/>
                    <a:pt x="18157" y="11728"/>
                  </a:cubicBezTo>
                  <a:lnTo>
                    <a:pt x="18157" y="11728"/>
                  </a:lnTo>
                  <a:cubicBezTo>
                    <a:pt x="18157" y="11728"/>
                    <a:pt x="18693" y="14145"/>
                    <a:pt x="17443" y="15300"/>
                  </a:cubicBezTo>
                  <a:cubicBezTo>
                    <a:pt x="16193" y="16466"/>
                    <a:pt x="14859" y="18990"/>
                    <a:pt x="15264" y="19895"/>
                  </a:cubicBezTo>
                  <a:cubicBezTo>
                    <a:pt x="15309" y="19996"/>
                    <a:pt x="15307" y="20043"/>
                    <a:pt x="15270" y="20043"/>
                  </a:cubicBezTo>
                  <a:cubicBezTo>
                    <a:pt x="14970" y="20043"/>
                    <a:pt x="12419" y="17109"/>
                    <a:pt x="13466" y="15407"/>
                  </a:cubicBezTo>
                  <a:cubicBezTo>
                    <a:pt x="14645" y="13490"/>
                    <a:pt x="16740" y="10263"/>
                    <a:pt x="15788" y="7072"/>
                  </a:cubicBezTo>
                  <a:cubicBezTo>
                    <a:pt x="14835" y="3881"/>
                    <a:pt x="11787" y="2310"/>
                    <a:pt x="12883"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10" name="Google Shape;2310;p43"/>
            <p:cNvSpPr/>
            <p:nvPr/>
          </p:nvSpPr>
          <p:spPr>
            <a:xfrm>
              <a:off x="8413873" y="3592842"/>
              <a:ext cx="148432" cy="299506"/>
            </a:xfrm>
            <a:custGeom>
              <a:avLst/>
              <a:gdLst/>
              <a:ahLst/>
              <a:cxnLst/>
              <a:rect l="l" t="t" r="r" b="b"/>
              <a:pathLst>
                <a:path w="3370" h="6800" extrusionOk="0">
                  <a:moveTo>
                    <a:pt x="2334" y="1"/>
                  </a:moveTo>
                  <a:cubicBezTo>
                    <a:pt x="2334" y="1"/>
                    <a:pt x="1" y="656"/>
                    <a:pt x="1024" y="2632"/>
                  </a:cubicBezTo>
                  <a:cubicBezTo>
                    <a:pt x="2048" y="4608"/>
                    <a:pt x="1263" y="6799"/>
                    <a:pt x="1263" y="6799"/>
                  </a:cubicBezTo>
                  <a:cubicBezTo>
                    <a:pt x="1263" y="6799"/>
                    <a:pt x="3370" y="5049"/>
                    <a:pt x="3025" y="3930"/>
                  </a:cubicBezTo>
                  <a:cubicBezTo>
                    <a:pt x="2691" y="2823"/>
                    <a:pt x="1120" y="1680"/>
                    <a:pt x="2334"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11" name="Google Shape;2311;p43"/>
            <p:cNvSpPr/>
            <p:nvPr/>
          </p:nvSpPr>
          <p:spPr>
            <a:xfrm>
              <a:off x="8747915" y="3226825"/>
              <a:ext cx="215600" cy="385482"/>
            </a:xfrm>
            <a:custGeom>
              <a:avLst/>
              <a:gdLst/>
              <a:ahLst/>
              <a:cxnLst/>
              <a:rect l="l" t="t" r="r" b="b"/>
              <a:pathLst>
                <a:path w="4895" h="8752" extrusionOk="0">
                  <a:moveTo>
                    <a:pt x="2680" y="0"/>
                  </a:moveTo>
                  <a:cubicBezTo>
                    <a:pt x="2679" y="0"/>
                    <a:pt x="1" y="2453"/>
                    <a:pt x="2215" y="5013"/>
                  </a:cubicBezTo>
                  <a:cubicBezTo>
                    <a:pt x="4418" y="7584"/>
                    <a:pt x="4894" y="8751"/>
                    <a:pt x="4894" y="8751"/>
                  </a:cubicBezTo>
                  <a:cubicBezTo>
                    <a:pt x="4668" y="7192"/>
                    <a:pt x="4156" y="5691"/>
                    <a:pt x="3370" y="4322"/>
                  </a:cubicBezTo>
                  <a:cubicBezTo>
                    <a:pt x="2096" y="2108"/>
                    <a:pt x="1977" y="1167"/>
                    <a:pt x="2680"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12" name="Google Shape;2312;p43"/>
            <p:cNvSpPr/>
            <p:nvPr/>
          </p:nvSpPr>
          <p:spPr>
            <a:xfrm>
              <a:off x="8979727" y="3658426"/>
              <a:ext cx="211372" cy="246476"/>
            </a:xfrm>
            <a:custGeom>
              <a:avLst/>
              <a:gdLst/>
              <a:ahLst/>
              <a:cxnLst/>
              <a:rect l="l" t="t" r="r" b="b"/>
              <a:pathLst>
                <a:path w="4799" h="5596" extrusionOk="0">
                  <a:moveTo>
                    <a:pt x="953" y="0"/>
                  </a:moveTo>
                  <a:cubicBezTo>
                    <a:pt x="953" y="0"/>
                    <a:pt x="2239" y="3834"/>
                    <a:pt x="0" y="5596"/>
                  </a:cubicBezTo>
                  <a:cubicBezTo>
                    <a:pt x="0" y="5596"/>
                    <a:pt x="4799" y="4477"/>
                    <a:pt x="953"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13" name="Google Shape;2313;p43"/>
            <p:cNvSpPr/>
            <p:nvPr/>
          </p:nvSpPr>
          <p:spPr>
            <a:xfrm>
              <a:off x="8607366" y="4515814"/>
              <a:ext cx="366631" cy="348264"/>
            </a:xfrm>
            <a:custGeom>
              <a:avLst/>
              <a:gdLst/>
              <a:ahLst/>
              <a:cxnLst/>
              <a:rect l="l" t="t" r="r" b="b"/>
              <a:pathLst>
                <a:path w="8324" h="7907" extrusionOk="0">
                  <a:moveTo>
                    <a:pt x="4728" y="1"/>
                  </a:moveTo>
                  <a:cubicBezTo>
                    <a:pt x="4466" y="727"/>
                    <a:pt x="3859" y="1298"/>
                    <a:pt x="3120" y="1513"/>
                  </a:cubicBezTo>
                  <a:cubicBezTo>
                    <a:pt x="1823" y="1918"/>
                    <a:pt x="882" y="2906"/>
                    <a:pt x="1584" y="4370"/>
                  </a:cubicBezTo>
                  <a:cubicBezTo>
                    <a:pt x="2180" y="5632"/>
                    <a:pt x="2847" y="6132"/>
                    <a:pt x="2847" y="6132"/>
                  </a:cubicBezTo>
                  <a:cubicBezTo>
                    <a:pt x="2847" y="6132"/>
                    <a:pt x="632" y="6109"/>
                    <a:pt x="465" y="4430"/>
                  </a:cubicBezTo>
                  <a:cubicBezTo>
                    <a:pt x="49" y="5120"/>
                    <a:pt x="1" y="5990"/>
                    <a:pt x="346" y="6728"/>
                  </a:cubicBezTo>
                  <a:lnTo>
                    <a:pt x="834" y="7430"/>
                  </a:lnTo>
                  <a:cubicBezTo>
                    <a:pt x="1049" y="7728"/>
                    <a:pt x="1692" y="7883"/>
                    <a:pt x="2049" y="7883"/>
                  </a:cubicBezTo>
                  <a:cubicBezTo>
                    <a:pt x="2375" y="7890"/>
                    <a:pt x="2789" y="7907"/>
                    <a:pt x="3395" y="7907"/>
                  </a:cubicBezTo>
                  <a:cubicBezTo>
                    <a:pt x="3761" y="7907"/>
                    <a:pt x="4198" y="7901"/>
                    <a:pt x="4728" y="7883"/>
                  </a:cubicBezTo>
                  <a:cubicBezTo>
                    <a:pt x="5095" y="7866"/>
                    <a:pt x="5409" y="7862"/>
                    <a:pt x="5686" y="7862"/>
                  </a:cubicBezTo>
                  <a:cubicBezTo>
                    <a:pt x="6037" y="7862"/>
                    <a:pt x="6329" y="7869"/>
                    <a:pt x="6591" y="7869"/>
                  </a:cubicBezTo>
                  <a:cubicBezTo>
                    <a:pt x="7187" y="7869"/>
                    <a:pt x="7633" y="7832"/>
                    <a:pt x="8300" y="7585"/>
                  </a:cubicBezTo>
                  <a:cubicBezTo>
                    <a:pt x="8133" y="6966"/>
                    <a:pt x="7204" y="5918"/>
                    <a:pt x="7430" y="5156"/>
                  </a:cubicBezTo>
                  <a:cubicBezTo>
                    <a:pt x="7609" y="4525"/>
                    <a:pt x="7907" y="3930"/>
                    <a:pt x="8323" y="3418"/>
                  </a:cubicBezTo>
                  <a:cubicBezTo>
                    <a:pt x="8323" y="3418"/>
                    <a:pt x="8295" y="3414"/>
                    <a:pt x="8242" y="3414"/>
                  </a:cubicBezTo>
                  <a:cubicBezTo>
                    <a:pt x="7971" y="3414"/>
                    <a:pt x="7060" y="3506"/>
                    <a:pt x="6192" y="4644"/>
                  </a:cubicBezTo>
                  <a:cubicBezTo>
                    <a:pt x="5816" y="5132"/>
                    <a:pt x="5426" y="5329"/>
                    <a:pt x="5106" y="5329"/>
                  </a:cubicBezTo>
                  <a:cubicBezTo>
                    <a:pt x="4543" y="5329"/>
                    <a:pt x="4195" y="4723"/>
                    <a:pt x="4513" y="4025"/>
                  </a:cubicBezTo>
                  <a:cubicBezTo>
                    <a:pt x="5013" y="2942"/>
                    <a:pt x="5502" y="1191"/>
                    <a:pt x="472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2314" name="Google Shape;2314;p43"/>
          <p:cNvSpPr/>
          <p:nvPr/>
        </p:nvSpPr>
        <p:spPr>
          <a:xfrm>
            <a:off x="5853827" y="4091701"/>
            <a:ext cx="446000" cy="423657"/>
          </a:xfrm>
          <a:custGeom>
            <a:avLst/>
            <a:gdLst/>
            <a:ahLst/>
            <a:cxnLst/>
            <a:rect l="l" t="t" r="r" b="b"/>
            <a:pathLst>
              <a:path w="8324" h="7907" extrusionOk="0">
                <a:moveTo>
                  <a:pt x="4728" y="1"/>
                </a:moveTo>
                <a:cubicBezTo>
                  <a:pt x="4466" y="727"/>
                  <a:pt x="3859" y="1298"/>
                  <a:pt x="3120" y="1513"/>
                </a:cubicBezTo>
                <a:cubicBezTo>
                  <a:pt x="1823" y="1918"/>
                  <a:pt x="882" y="2906"/>
                  <a:pt x="1584" y="4370"/>
                </a:cubicBezTo>
                <a:cubicBezTo>
                  <a:pt x="2180" y="5632"/>
                  <a:pt x="2847" y="6132"/>
                  <a:pt x="2847" y="6132"/>
                </a:cubicBezTo>
                <a:cubicBezTo>
                  <a:pt x="2847" y="6132"/>
                  <a:pt x="632" y="6109"/>
                  <a:pt x="465" y="4430"/>
                </a:cubicBezTo>
                <a:cubicBezTo>
                  <a:pt x="49" y="5120"/>
                  <a:pt x="1" y="5990"/>
                  <a:pt x="346" y="6728"/>
                </a:cubicBezTo>
                <a:lnTo>
                  <a:pt x="834" y="7430"/>
                </a:lnTo>
                <a:cubicBezTo>
                  <a:pt x="1049" y="7728"/>
                  <a:pt x="1692" y="7883"/>
                  <a:pt x="2049" y="7883"/>
                </a:cubicBezTo>
                <a:cubicBezTo>
                  <a:pt x="2375" y="7890"/>
                  <a:pt x="2789" y="7907"/>
                  <a:pt x="3395" y="7907"/>
                </a:cubicBezTo>
                <a:cubicBezTo>
                  <a:pt x="3761" y="7907"/>
                  <a:pt x="4198" y="7901"/>
                  <a:pt x="4728" y="7883"/>
                </a:cubicBezTo>
                <a:cubicBezTo>
                  <a:pt x="5095" y="7866"/>
                  <a:pt x="5409" y="7862"/>
                  <a:pt x="5686" y="7862"/>
                </a:cubicBezTo>
                <a:cubicBezTo>
                  <a:pt x="6037" y="7862"/>
                  <a:pt x="6329" y="7869"/>
                  <a:pt x="6591" y="7869"/>
                </a:cubicBezTo>
                <a:cubicBezTo>
                  <a:pt x="7187" y="7869"/>
                  <a:pt x="7633" y="7832"/>
                  <a:pt x="8300" y="7585"/>
                </a:cubicBezTo>
                <a:cubicBezTo>
                  <a:pt x="8133" y="6966"/>
                  <a:pt x="7204" y="5918"/>
                  <a:pt x="7430" y="5156"/>
                </a:cubicBezTo>
                <a:cubicBezTo>
                  <a:pt x="7609" y="4525"/>
                  <a:pt x="7907" y="3930"/>
                  <a:pt x="8323" y="3418"/>
                </a:cubicBezTo>
                <a:cubicBezTo>
                  <a:pt x="8323" y="3418"/>
                  <a:pt x="8295" y="3414"/>
                  <a:pt x="8242" y="3414"/>
                </a:cubicBezTo>
                <a:cubicBezTo>
                  <a:pt x="7971" y="3414"/>
                  <a:pt x="7060" y="3506"/>
                  <a:pt x="6192" y="4644"/>
                </a:cubicBezTo>
                <a:cubicBezTo>
                  <a:pt x="5816" y="5132"/>
                  <a:pt x="5426" y="5329"/>
                  <a:pt x="5106" y="5329"/>
                </a:cubicBezTo>
                <a:cubicBezTo>
                  <a:pt x="4543" y="5329"/>
                  <a:pt x="4195" y="4723"/>
                  <a:pt x="4513" y="4025"/>
                </a:cubicBezTo>
                <a:cubicBezTo>
                  <a:pt x="5013" y="2942"/>
                  <a:pt x="5502" y="1191"/>
                  <a:pt x="472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15" name="Google Shape;2315;p43"/>
          <p:cNvSpPr/>
          <p:nvPr/>
        </p:nvSpPr>
        <p:spPr>
          <a:xfrm flipH="1">
            <a:off x="7887527" y="4091701"/>
            <a:ext cx="446000" cy="423657"/>
          </a:xfrm>
          <a:custGeom>
            <a:avLst/>
            <a:gdLst/>
            <a:ahLst/>
            <a:cxnLst/>
            <a:rect l="l" t="t" r="r" b="b"/>
            <a:pathLst>
              <a:path w="8324" h="7907" extrusionOk="0">
                <a:moveTo>
                  <a:pt x="4728" y="1"/>
                </a:moveTo>
                <a:cubicBezTo>
                  <a:pt x="4466" y="727"/>
                  <a:pt x="3859" y="1298"/>
                  <a:pt x="3120" y="1513"/>
                </a:cubicBezTo>
                <a:cubicBezTo>
                  <a:pt x="1823" y="1918"/>
                  <a:pt x="882" y="2906"/>
                  <a:pt x="1584" y="4370"/>
                </a:cubicBezTo>
                <a:cubicBezTo>
                  <a:pt x="2180" y="5632"/>
                  <a:pt x="2847" y="6132"/>
                  <a:pt x="2847" y="6132"/>
                </a:cubicBezTo>
                <a:cubicBezTo>
                  <a:pt x="2847" y="6132"/>
                  <a:pt x="632" y="6109"/>
                  <a:pt x="465" y="4430"/>
                </a:cubicBezTo>
                <a:cubicBezTo>
                  <a:pt x="49" y="5120"/>
                  <a:pt x="1" y="5990"/>
                  <a:pt x="346" y="6728"/>
                </a:cubicBezTo>
                <a:lnTo>
                  <a:pt x="834" y="7430"/>
                </a:lnTo>
                <a:cubicBezTo>
                  <a:pt x="1049" y="7728"/>
                  <a:pt x="1692" y="7883"/>
                  <a:pt x="2049" y="7883"/>
                </a:cubicBezTo>
                <a:cubicBezTo>
                  <a:pt x="2375" y="7890"/>
                  <a:pt x="2789" y="7907"/>
                  <a:pt x="3395" y="7907"/>
                </a:cubicBezTo>
                <a:cubicBezTo>
                  <a:pt x="3761" y="7907"/>
                  <a:pt x="4198" y="7901"/>
                  <a:pt x="4728" y="7883"/>
                </a:cubicBezTo>
                <a:cubicBezTo>
                  <a:pt x="5095" y="7866"/>
                  <a:pt x="5409" y="7862"/>
                  <a:pt x="5686" y="7862"/>
                </a:cubicBezTo>
                <a:cubicBezTo>
                  <a:pt x="6037" y="7862"/>
                  <a:pt x="6329" y="7869"/>
                  <a:pt x="6591" y="7869"/>
                </a:cubicBezTo>
                <a:cubicBezTo>
                  <a:pt x="7187" y="7869"/>
                  <a:pt x="7633" y="7832"/>
                  <a:pt x="8300" y="7585"/>
                </a:cubicBezTo>
                <a:cubicBezTo>
                  <a:pt x="8133" y="6966"/>
                  <a:pt x="7204" y="5918"/>
                  <a:pt x="7430" y="5156"/>
                </a:cubicBezTo>
                <a:cubicBezTo>
                  <a:pt x="7609" y="4525"/>
                  <a:pt x="7907" y="3930"/>
                  <a:pt x="8323" y="3418"/>
                </a:cubicBezTo>
                <a:cubicBezTo>
                  <a:pt x="8323" y="3418"/>
                  <a:pt x="8295" y="3414"/>
                  <a:pt x="8242" y="3414"/>
                </a:cubicBezTo>
                <a:cubicBezTo>
                  <a:pt x="7971" y="3414"/>
                  <a:pt x="7060" y="3506"/>
                  <a:pt x="6192" y="4644"/>
                </a:cubicBezTo>
                <a:cubicBezTo>
                  <a:pt x="5816" y="5132"/>
                  <a:pt x="5426" y="5329"/>
                  <a:pt x="5106" y="5329"/>
                </a:cubicBezTo>
                <a:cubicBezTo>
                  <a:pt x="4543" y="5329"/>
                  <a:pt x="4195" y="4723"/>
                  <a:pt x="4513" y="4025"/>
                </a:cubicBezTo>
                <a:cubicBezTo>
                  <a:pt x="5013" y="2942"/>
                  <a:pt x="5502" y="1191"/>
                  <a:pt x="472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16" name="Google Shape;2316;p43"/>
          <p:cNvSpPr/>
          <p:nvPr/>
        </p:nvSpPr>
        <p:spPr>
          <a:xfrm>
            <a:off x="6687550" y="4217850"/>
            <a:ext cx="368928" cy="311109"/>
          </a:xfrm>
          <a:custGeom>
            <a:avLst/>
            <a:gdLst/>
            <a:ahLst/>
            <a:cxnLst/>
            <a:rect l="l" t="t" r="r" b="b"/>
            <a:pathLst>
              <a:path w="10407" h="8776" extrusionOk="0">
                <a:moveTo>
                  <a:pt x="6442" y="1"/>
                </a:moveTo>
                <a:cubicBezTo>
                  <a:pt x="6442" y="1"/>
                  <a:pt x="6918" y="2334"/>
                  <a:pt x="5156" y="2680"/>
                </a:cubicBezTo>
                <a:cubicBezTo>
                  <a:pt x="3394" y="3025"/>
                  <a:pt x="3251" y="4608"/>
                  <a:pt x="3584" y="5799"/>
                </a:cubicBezTo>
                <a:cubicBezTo>
                  <a:pt x="3709" y="6246"/>
                  <a:pt x="3302" y="6470"/>
                  <a:pt x="2743" y="6470"/>
                </a:cubicBezTo>
                <a:cubicBezTo>
                  <a:pt x="1812" y="6470"/>
                  <a:pt x="459" y="5850"/>
                  <a:pt x="429" y="4608"/>
                </a:cubicBezTo>
                <a:lnTo>
                  <a:pt x="429" y="4608"/>
                </a:lnTo>
                <a:cubicBezTo>
                  <a:pt x="429" y="4609"/>
                  <a:pt x="0" y="7692"/>
                  <a:pt x="2012" y="8537"/>
                </a:cubicBezTo>
                <a:cubicBezTo>
                  <a:pt x="2167" y="8609"/>
                  <a:pt x="2334" y="8668"/>
                  <a:pt x="2489" y="8728"/>
                </a:cubicBezTo>
                <a:lnTo>
                  <a:pt x="2524" y="8728"/>
                </a:lnTo>
                <a:lnTo>
                  <a:pt x="6263" y="8776"/>
                </a:lnTo>
                <a:cubicBezTo>
                  <a:pt x="7085" y="8502"/>
                  <a:pt x="7835" y="8037"/>
                  <a:pt x="8454" y="7430"/>
                </a:cubicBezTo>
                <a:cubicBezTo>
                  <a:pt x="10406" y="5549"/>
                  <a:pt x="9835" y="3870"/>
                  <a:pt x="9835" y="3870"/>
                </a:cubicBezTo>
                <a:lnTo>
                  <a:pt x="9835" y="3870"/>
                </a:lnTo>
                <a:cubicBezTo>
                  <a:pt x="9835" y="3870"/>
                  <a:pt x="9216" y="5406"/>
                  <a:pt x="7930" y="5704"/>
                </a:cubicBezTo>
                <a:cubicBezTo>
                  <a:pt x="7830" y="5727"/>
                  <a:pt x="7735" y="5738"/>
                  <a:pt x="7645" y="5738"/>
                </a:cubicBezTo>
                <a:cubicBezTo>
                  <a:pt x="6569" y="5738"/>
                  <a:pt x="6248" y="4183"/>
                  <a:pt x="7346" y="3227"/>
                </a:cubicBezTo>
                <a:cubicBezTo>
                  <a:pt x="8549" y="2180"/>
                  <a:pt x="7156" y="441"/>
                  <a:pt x="644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317" name="Google Shape;2317;p43"/>
          <p:cNvGrpSpPr/>
          <p:nvPr/>
        </p:nvGrpSpPr>
        <p:grpSpPr>
          <a:xfrm>
            <a:off x="5494821" y="1213638"/>
            <a:ext cx="3353571" cy="3095901"/>
            <a:chOff x="1294800" y="1875750"/>
            <a:chExt cx="2914375" cy="2690450"/>
          </a:xfrm>
        </p:grpSpPr>
        <p:sp>
          <p:nvSpPr>
            <p:cNvPr id="2318" name="Google Shape;2318;p43"/>
            <p:cNvSpPr/>
            <p:nvPr/>
          </p:nvSpPr>
          <p:spPr>
            <a:xfrm>
              <a:off x="1352550" y="2378700"/>
              <a:ext cx="687600" cy="514225"/>
            </a:xfrm>
            <a:custGeom>
              <a:avLst/>
              <a:gdLst/>
              <a:ahLst/>
              <a:cxnLst/>
              <a:rect l="l" t="t" r="r" b="b"/>
              <a:pathLst>
                <a:path w="27504" h="20569" extrusionOk="0">
                  <a:moveTo>
                    <a:pt x="4167" y="0"/>
                  </a:moveTo>
                  <a:lnTo>
                    <a:pt x="1631" y="441"/>
                  </a:lnTo>
                  <a:lnTo>
                    <a:pt x="679" y="619"/>
                  </a:lnTo>
                  <a:cubicBezTo>
                    <a:pt x="679" y="619"/>
                    <a:pt x="536" y="2048"/>
                    <a:pt x="381" y="3917"/>
                  </a:cubicBezTo>
                  <a:cubicBezTo>
                    <a:pt x="191" y="6227"/>
                    <a:pt x="0" y="9192"/>
                    <a:pt x="107" y="10906"/>
                  </a:cubicBezTo>
                  <a:cubicBezTo>
                    <a:pt x="357" y="15467"/>
                    <a:pt x="572" y="18753"/>
                    <a:pt x="5632" y="20134"/>
                  </a:cubicBezTo>
                  <a:cubicBezTo>
                    <a:pt x="6769" y="20441"/>
                    <a:pt x="8118" y="20569"/>
                    <a:pt x="9576" y="20569"/>
                  </a:cubicBezTo>
                  <a:cubicBezTo>
                    <a:pt x="12759" y="20569"/>
                    <a:pt x="16462" y="19959"/>
                    <a:pt x="19622" y="19265"/>
                  </a:cubicBezTo>
                  <a:cubicBezTo>
                    <a:pt x="23693" y="18372"/>
                    <a:pt x="26872" y="17348"/>
                    <a:pt x="26884" y="17312"/>
                  </a:cubicBezTo>
                  <a:cubicBezTo>
                    <a:pt x="27170" y="16943"/>
                    <a:pt x="27349" y="16490"/>
                    <a:pt x="27408" y="16026"/>
                  </a:cubicBezTo>
                  <a:cubicBezTo>
                    <a:pt x="27503" y="14752"/>
                    <a:pt x="26110" y="14264"/>
                    <a:pt x="26110" y="14133"/>
                  </a:cubicBezTo>
                  <a:cubicBezTo>
                    <a:pt x="26110" y="14108"/>
                    <a:pt x="25875" y="14101"/>
                    <a:pt x="25452" y="14101"/>
                  </a:cubicBezTo>
                  <a:cubicBezTo>
                    <a:pt x="24910" y="14101"/>
                    <a:pt x="24060" y="14113"/>
                    <a:pt x="23000" y="14113"/>
                  </a:cubicBezTo>
                  <a:cubicBezTo>
                    <a:pt x="22091" y="14113"/>
                    <a:pt x="21028" y="14104"/>
                    <a:pt x="19872" y="14073"/>
                  </a:cubicBezTo>
                  <a:cubicBezTo>
                    <a:pt x="16252" y="13978"/>
                    <a:pt x="11728" y="13657"/>
                    <a:pt x="8203" y="12657"/>
                  </a:cubicBezTo>
                  <a:cubicBezTo>
                    <a:pt x="6620" y="10537"/>
                    <a:pt x="5489" y="6442"/>
                    <a:pt x="4834" y="3477"/>
                  </a:cubicBezTo>
                  <a:cubicBezTo>
                    <a:pt x="4393" y="1477"/>
                    <a:pt x="4167" y="0"/>
                    <a:pt x="4167"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19" name="Google Shape;2319;p43"/>
            <p:cNvSpPr/>
            <p:nvPr/>
          </p:nvSpPr>
          <p:spPr>
            <a:xfrm>
              <a:off x="1362075" y="2378700"/>
              <a:ext cx="111325" cy="99475"/>
            </a:xfrm>
            <a:custGeom>
              <a:avLst/>
              <a:gdLst/>
              <a:ahLst/>
              <a:cxnLst/>
              <a:rect l="l" t="t" r="r" b="b"/>
              <a:pathLst>
                <a:path w="4453" h="3979" extrusionOk="0">
                  <a:moveTo>
                    <a:pt x="3786" y="0"/>
                  </a:moveTo>
                  <a:lnTo>
                    <a:pt x="1250" y="453"/>
                  </a:lnTo>
                  <a:lnTo>
                    <a:pt x="298" y="619"/>
                  </a:lnTo>
                  <a:cubicBezTo>
                    <a:pt x="298" y="619"/>
                    <a:pt x="155" y="2060"/>
                    <a:pt x="0" y="3917"/>
                  </a:cubicBezTo>
                  <a:cubicBezTo>
                    <a:pt x="362" y="3960"/>
                    <a:pt x="722" y="3978"/>
                    <a:pt x="1074" y="3978"/>
                  </a:cubicBezTo>
                  <a:cubicBezTo>
                    <a:pt x="2410" y="3978"/>
                    <a:pt x="3633" y="3713"/>
                    <a:pt x="4453" y="3477"/>
                  </a:cubicBezTo>
                  <a:cubicBezTo>
                    <a:pt x="4012" y="1477"/>
                    <a:pt x="3786" y="0"/>
                    <a:pt x="378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20" name="Google Shape;2320;p43"/>
            <p:cNvSpPr/>
            <p:nvPr/>
          </p:nvSpPr>
          <p:spPr>
            <a:xfrm>
              <a:off x="1350750" y="2390000"/>
              <a:ext cx="687025" cy="502925"/>
            </a:xfrm>
            <a:custGeom>
              <a:avLst/>
              <a:gdLst/>
              <a:ahLst/>
              <a:cxnLst/>
              <a:rect l="l" t="t" r="r" b="b"/>
              <a:pathLst>
                <a:path w="27481" h="20117" extrusionOk="0">
                  <a:moveTo>
                    <a:pt x="1703" y="1"/>
                  </a:moveTo>
                  <a:lnTo>
                    <a:pt x="763" y="167"/>
                  </a:lnTo>
                  <a:cubicBezTo>
                    <a:pt x="763" y="167"/>
                    <a:pt x="1" y="7335"/>
                    <a:pt x="179" y="10454"/>
                  </a:cubicBezTo>
                  <a:cubicBezTo>
                    <a:pt x="429" y="15015"/>
                    <a:pt x="644" y="18301"/>
                    <a:pt x="5704" y="19682"/>
                  </a:cubicBezTo>
                  <a:cubicBezTo>
                    <a:pt x="6841" y="19989"/>
                    <a:pt x="8190" y="20117"/>
                    <a:pt x="9648" y="20117"/>
                  </a:cubicBezTo>
                  <a:cubicBezTo>
                    <a:pt x="12831" y="20117"/>
                    <a:pt x="16534" y="19507"/>
                    <a:pt x="19694" y="18813"/>
                  </a:cubicBezTo>
                  <a:cubicBezTo>
                    <a:pt x="23765" y="17920"/>
                    <a:pt x="26944" y="16896"/>
                    <a:pt x="26956" y="16860"/>
                  </a:cubicBezTo>
                  <a:cubicBezTo>
                    <a:pt x="27242" y="16491"/>
                    <a:pt x="27421" y="16038"/>
                    <a:pt x="27480" y="15574"/>
                  </a:cubicBezTo>
                  <a:lnTo>
                    <a:pt x="27480" y="15574"/>
                  </a:lnTo>
                  <a:cubicBezTo>
                    <a:pt x="24802" y="16078"/>
                    <a:pt x="17143" y="17202"/>
                    <a:pt x="11300" y="17202"/>
                  </a:cubicBezTo>
                  <a:cubicBezTo>
                    <a:pt x="8310" y="17202"/>
                    <a:pt x="5796" y="16908"/>
                    <a:pt x="4668" y="16086"/>
                  </a:cubicBezTo>
                  <a:cubicBezTo>
                    <a:pt x="2310" y="13788"/>
                    <a:pt x="1656" y="4597"/>
                    <a:pt x="170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21" name="Google Shape;2321;p43"/>
            <p:cNvSpPr/>
            <p:nvPr/>
          </p:nvSpPr>
          <p:spPr>
            <a:xfrm>
              <a:off x="1843075" y="2730525"/>
              <a:ext cx="219400" cy="129800"/>
            </a:xfrm>
            <a:custGeom>
              <a:avLst/>
              <a:gdLst/>
              <a:ahLst/>
              <a:cxnLst/>
              <a:rect l="l" t="t" r="r" b="b"/>
              <a:pathLst>
                <a:path w="8776" h="5192" extrusionOk="0">
                  <a:moveTo>
                    <a:pt x="251" y="0"/>
                  </a:moveTo>
                  <a:cubicBezTo>
                    <a:pt x="155" y="1596"/>
                    <a:pt x="60" y="3525"/>
                    <a:pt x="1" y="5192"/>
                  </a:cubicBezTo>
                  <a:cubicBezTo>
                    <a:pt x="4072" y="4299"/>
                    <a:pt x="7240" y="3275"/>
                    <a:pt x="7263" y="3239"/>
                  </a:cubicBezTo>
                  <a:cubicBezTo>
                    <a:pt x="8775" y="989"/>
                    <a:pt x="6489" y="227"/>
                    <a:pt x="6489" y="60"/>
                  </a:cubicBezTo>
                  <a:cubicBezTo>
                    <a:pt x="6489" y="31"/>
                    <a:pt x="6246" y="23"/>
                    <a:pt x="5809" y="23"/>
                  </a:cubicBezTo>
                  <a:cubicBezTo>
                    <a:pt x="5232" y="23"/>
                    <a:pt x="4318" y="37"/>
                    <a:pt x="3179" y="37"/>
                  </a:cubicBezTo>
                  <a:cubicBezTo>
                    <a:pt x="2316" y="37"/>
                    <a:pt x="1323" y="29"/>
                    <a:pt x="25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22" name="Google Shape;2322;p43"/>
            <p:cNvSpPr/>
            <p:nvPr/>
          </p:nvSpPr>
          <p:spPr>
            <a:xfrm>
              <a:off x="1294800" y="2302550"/>
              <a:ext cx="123250" cy="140475"/>
            </a:xfrm>
            <a:custGeom>
              <a:avLst/>
              <a:gdLst/>
              <a:ahLst/>
              <a:cxnLst/>
              <a:rect l="l" t="t" r="r" b="b"/>
              <a:pathLst>
                <a:path w="4930" h="5619" extrusionOk="0">
                  <a:moveTo>
                    <a:pt x="1698" y="1"/>
                  </a:moveTo>
                  <a:cubicBezTo>
                    <a:pt x="1455" y="1"/>
                    <a:pt x="1214" y="65"/>
                    <a:pt x="1000" y="189"/>
                  </a:cubicBezTo>
                  <a:cubicBezTo>
                    <a:pt x="48" y="737"/>
                    <a:pt x="12" y="1641"/>
                    <a:pt x="0" y="2737"/>
                  </a:cubicBezTo>
                  <a:cubicBezTo>
                    <a:pt x="0" y="3832"/>
                    <a:pt x="786" y="5559"/>
                    <a:pt x="2465" y="5618"/>
                  </a:cubicBezTo>
                  <a:lnTo>
                    <a:pt x="2798" y="5618"/>
                  </a:lnTo>
                  <a:cubicBezTo>
                    <a:pt x="3846" y="5570"/>
                    <a:pt x="4441" y="5189"/>
                    <a:pt x="4703" y="4725"/>
                  </a:cubicBezTo>
                  <a:cubicBezTo>
                    <a:pt x="4798" y="4558"/>
                    <a:pt x="4858" y="4380"/>
                    <a:pt x="4882" y="4189"/>
                  </a:cubicBezTo>
                  <a:cubicBezTo>
                    <a:pt x="4929" y="3808"/>
                    <a:pt x="4298" y="2701"/>
                    <a:pt x="3715" y="1796"/>
                  </a:cubicBezTo>
                  <a:cubicBezTo>
                    <a:pt x="3227" y="1034"/>
                    <a:pt x="2786" y="403"/>
                    <a:pt x="2786" y="403"/>
                  </a:cubicBezTo>
                  <a:cubicBezTo>
                    <a:pt x="2727" y="403"/>
                    <a:pt x="2524" y="225"/>
                    <a:pt x="2227" y="106"/>
                  </a:cubicBezTo>
                  <a:cubicBezTo>
                    <a:pt x="2056" y="35"/>
                    <a:pt x="1876" y="1"/>
                    <a:pt x="1698"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23" name="Google Shape;2323;p43"/>
            <p:cNvSpPr/>
            <p:nvPr/>
          </p:nvSpPr>
          <p:spPr>
            <a:xfrm>
              <a:off x="1423075" y="2233550"/>
              <a:ext cx="90825" cy="146450"/>
            </a:xfrm>
            <a:custGeom>
              <a:avLst/>
              <a:gdLst/>
              <a:ahLst/>
              <a:cxnLst/>
              <a:rect l="l" t="t" r="r" b="b"/>
              <a:pathLst>
                <a:path w="3633" h="5858" extrusionOk="0">
                  <a:moveTo>
                    <a:pt x="1573" y="0"/>
                  </a:moveTo>
                  <a:cubicBezTo>
                    <a:pt x="864" y="0"/>
                    <a:pt x="256" y="600"/>
                    <a:pt x="120" y="1127"/>
                  </a:cubicBezTo>
                  <a:cubicBezTo>
                    <a:pt x="84" y="1294"/>
                    <a:pt x="60" y="1449"/>
                    <a:pt x="48" y="1615"/>
                  </a:cubicBezTo>
                  <a:cubicBezTo>
                    <a:pt x="13" y="2080"/>
                    <a:pt x="1" y="2556"/>
                    <a:pt x="25" y="3032"/>
                  </a:cubicBezTo>
                  <a:cubicBezTo>
                    <a:pt x="84" y="4056"/>
                    <a:pt x="310" y="5151"/>
                    <a:pt x="810" y="5532"/>
                  </a:cubicBezTo>
                  <a:cubicBezTo>
                    <a:pt x="977" y="5663"/>
                    <a:pt x="1156" y="5747"/>
                    <a:pt x="1346" y="5806"/>
                  </a:cubicBezTo>
                  <a:cubicBezTo>
                    <a:pt x="1475" y="5841"/>
                    <a:pt x="1605" y="5857"/>
                    <a:pt x="1733" y="5857"/>
                  </a:cubicBezTo>
                  <a:cubicBezTo>
                    <a:pt x="2400" y="5857"/>
                    <a:pt x="3015" y="5415"/>
                    <a:pt x="3085" y="4806"/>
                  </a:cubicBezTo>
                  <a:cubicBezTo>
                    <a:pt x="3096" y="4699"/>
                    <a:pt x="3632" y="3092"/>
                    <a:pt x="3275" y="1711"/>
                  </a:cubicBezTo>
                  <a:cubicBezTo>
                    <a:pt x="3192" y="1353"/>
                    <a:pt x="3037" y="1032"/>
                    <a:pt x="2834" y="734"/>
                  </a:cubicBezTo>
                  <a:cubicBezTo>
                    <a:pt x="2428" y="201"/>
                    <a:pt x="1984" y="0"/>
                    <a:pt x="1573"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24" name="Google Shape;2324;p43"/>
            <p:cNvSpPr/>
            <p:nvPr/>
          </p:nvSpPr>
          <p:spPr>
            <a:xfrm>
              <a:off x="1349850" y="2258800"/>
              <a:ext cx="107775" cy="162750"/>
            </a:xfrm>
            <a:custGeom>
              <a:avLst/>
              <a:gdLst/>
              <a:ahLst/>
              <a:cxnLst/>
              <a:rect l="l" t="t" r="r" b="b"/>
              <a:pathLst>
                <a:path w="4311" h="6510" extrusionOk="0">
                  <a:moveTo>
                    <a:pt x="1766" y="1"/>
                  </a:moveTo>
                  <a:cubicBezTo>
                    <a:pt x="1609" y="1"/>
                    <a:pt x="1444" y="32"/>
                    <a:pt x="1275" y="105"/>
                  </a:cubicBezTo>
                  <a:cubicBezTo>
                    <a:pt x="406" y="474"/>
                    <a:pt x="84" y="1141"/>
                    <a:pt x="25" y="1856"/>
                  </a:cubicBezTo>
                  <a:cubicBezTo>
                    <a:pt x="1" y="1998"/>
                    <a:pt x="1" y="2153"/>
                    <a:pt x="1" y="2308"/>
                  </a:cubicBezTo>
                  <a:cubicBezTo>
                    <a:pt x="13" y="2820"/>
                    <a:pt x="346" y="4011"/>
                    <a:pt x="858" y="4987"/>
                  </a:cubicBezTo>
                  <a:cubicBezTo>
                    <a:pt x="1203" y="5654"/>
                    <a:pt x="1644" y="6213"/>
                    <a:pt x="2144" y="6380"/>
                  </a:cubicBezTo>
                  <a:cubicBezTo>
                    <a:pt x="2263" y="6416"/>
                    <a:pt x="2382" y="6451"/>
                    <a:pt x="2501" y="6475"/>
                  </a:cubicBezTo>
                  <a:cubicBezTo>
                    <a:pt x="2632" y="6499"/>
                    <a:pt x="2757" y="6510"/>
                    <a:pt x="2874" y="6510"/>
                  </a:cubicBezTo>
                  <a:cubicBezTo>
                    <a:pt x="3655" y="6510"/>
                    <a:pt x="4136" y="6011"/>
                    <a:pt x="4239" y="5225"/>
                  </a:cubicBezTo>
                  <a:cubicBezTo>
                    <a:pt x="4263" y="5094"/>
                    <a:pt x="4275" y="4951"/>
                    <a:pt x="4275" y="4796"/>
                  </a:cubicBezTo>
                  <a:cubicBezTo>
                    <a:pt x="4311" y="3903"/>
                    <a:pt x="4156" y="2629"/>
                    <a:pt x="3644" y="1582"/>
                  </a:cubicBezTo>
                  <a:cubicBezTo>
                    <a:pt x="3549" y="1379"/>
                    <a:pt x="3430" y="1177"/>
                    <a:pt x="3299" y="986"/>
                  </a:cubicBezTo>
                  <a:cubicBezTo>
                    <a:pt x="3204" y="855"/>
                    <a:pt x="3096" y="724"/>
                    <a:pt x="2977" y="605"/>
                  </a:cubicBezTo>
                  <a:cubicBezTo>
                    <a:pt x="2705" y="324"/>
                    <a:pt x="2273" y="1"/>
                    <a:pt x="1766"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25" name="Google Shape;2325;p43"/>
            <p:cNvSpPr/>
            <p:nvPr/>
          </p:nvSpPr>
          <p:spPr>
            <a:xfrm>
              <a:off x="1362650" y="2276300"/>
              <a:ext cx="151250" cy="166725"/>
            </a:xfrm>
            <a:custGeom>
              <a:avLst/>
              <a:gdLst/>
              <a:ahLst/>
              <a:cxnLst/>
              <a:rect l="l" t="t" r="r" b="b"/>
              <a:pathLst>
                <a:path w="6050" h="6669" extrusionOk="0">
                  <a:moveTo>
                    <a:pt x="5692" y="1"/>
                  </a:moveTo>
                  <a:lnTo>
                    <a:pt x="5692" y="1"/>
                  </a:lnTo>
                  <a:cubicBezTo>
                    <a:pt x="4799" y="143"/>
                    <a:pt x="3930" y="441"/>
                    <a:pt x="3132" y="882"/>
                  </a:cubicBezTo>
                  <a:cubicBezTo>
                    <a:pt x="2894" y="1013"/>
                    <a:pt x="2668" y="1156"/>
                    <a:pt x="2442" y="1322"/>
                  </a:cubicBezTo>
                  <a:cubicBezTo>
                    <a:pt x="1870" y="1739"/>
                    <a:pt x="1394" y="2251"/>
                    <a:pt x="1013" y="2846"/>
                  </a:cubicBezTo>
                  <a:cubicBezTo>
                    <a:pt x="822" y="3132"/>
                    <a:pt x="656" y="3453"/>
                    <a:pt x="525" y="3775"/>
                  </a:cubicBezTo>
                  <a:cubicBezTo>
                    <a:pt x="465" y="3942"/>
                    <a:pt x="394" y="4108"/>
                    <a:pt x="346" y="4275"/>
                  </a:cubicBezTo>
                  <a:cubicBezTo>
                    <a:pt x="96" y="5049"/>
                    <a:pt x="1" y="5858"/>
                    <a:pt x="84" y="6668"/>
                  </a:cubicBezTo>
                  <a:cubicBezTo>
                    <a:pt x="1132" y="6620"/>
                    <a:pt x="1727" y="6239"/>
                    <a:pt x="1989" y="5775"/>
                  </a:cubicBezTo>
                  <a:cubicBezTo>
                    <a:pt x="2120" y="5799"/>
                    <a:pt x="2245" y="5810"/>
                    <a:pt x="2362" y="5810"/>
                  </a:cubicBezTo>
                  <a:cubicBezTo>
                    <a:pt x="3143" y="5810"/>
                    <a:pt x="3624" y="5311"/>
                    <a:pt x="3727" y="4525"/>
                  </a:cubicBezTo>
                  <a:cubicBezTo>
                    <a:pt x="3751" y="4394"/>
                    <a:pt x="3763" y="4251"/>
                    <a:pt x="3763" y="4096"/>
                  </a:cubicBezTo>
                  <a:cubicBezTo>
                    <a:pt x="3894" y="4131"/>
                    <a:pt x="4026" y="4148"/>
                    <a:pt x="4156" y="4148"/>
                  </a:cubicBezTo>
                  <a:cubicBezTo>
                    <a:pt x="4820" y="4148"/>
                    <a:pt x="5432" y="3714"/>
                    <a:pt x="5502" y="3096"/>
                  </a:cubicBezTo>
                  <a:cubicBezTo>
                    <a:pt x="5513" y="2989"/>
                    <a:pt x="6049" y="1382"/>
                    <a:pt x="569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26" name="Google Shape;2326;p43"/>
            <p:cNvSpPr/>
            <p:nvPr/>
          </p:nvSpPr>
          <p:spPr>
            <a:xfrm>
              <a:off x="1403600" y="2312475"/>
              <a:ext cx="171900" cy="111200"/>
            </a:xfrm>
            <a:custGeom>
              <a:avLst/>
              <a:gdLst/>
              <a:ahLst/>
              <a:cxnLst/>
              <a:rect l="l" t="t" r="r" b="b"/>
              <a:pathLst>
                <a:path w="6876" h="4448" extrusionOk="0">
                  <a:moveTo>
                    <a:pt x="5196" y="0"/>
                  </a:moveTo>
                  <a:cubicBezTo>
                    <a:pt x="3717" y="0"/>
                    <a:pt x="1018" y="1516"/>
                    <a:pt x="554" y="2387"/>
                  </a:cubicBezTo>
                  <a:cubicBezTo>
                    <a:pt x="1" y="3458"/>
                    <a:pt x="436" y="4448"/>
                    <a:pt x="1308" y="4448"/>
                  </a:cubicBezTo>
                  <a:cubicBezTo>
                    <a:pt x="1319" y="4448"/>
                    <a:pt x="1329" y="4447"/>
                    <a:pt x="1339" y="4447"/>
                  </a:cubicBezTo>
                  <a:cubicBezTo>
                    <a:pt x="2161" y="4435"/>
                    <a:pt x="3328" y="4102"/>
                    <a:pt x="4649" y="3304"/>
                  </a:cubicBezTo>
                  <a:cubicBezTo>
                    <a:pt x="5983" y="2506"/>
                    <a:pt x="6876" y="1268"/>
                    <a:pt x="5983" y="268"/>
                  </a:cubicBezTo>
                  <a:cubicBezTo>
                    <a:pt x="5813" y="81"/>
                    <a:pt x="5537" y="0"/>
                    <a:pt x="5196"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27" name="Google Shape;2327;p43"/>
            <p:cNvSpPr/>
            <p:nvPr/>
          </p:nvSpPr>
          <p:spPr>
            <a:xfrm>
              <a:off x="1400175" y="2234925"/>
              <a:ext cx="56875" cy="118250"/>
            </a:xfrm>
            <a:custGeom>
              <a:avLst/>
              <a:gdLst/>
              <a:ahLst/>
              <a:cxnLst/>
              <a:rect l="l" t="t" r="r" b="b"/>
              <a:pathLst>
                <a:path w="2275" h="4730" extrusionOk="0">
                  <a:moveTo>
                    <a:pt x="2203" y="1"/>
                  </a:moveTo>
                  <a:cubicBezTo>
                    <a:pt x="262" y="132"/>
                    <a:pt x="0" y="3239"/>
                    <a:pt x="702" y="4561"/>
                  </a:cubicBezTo>
                  <a:cubicBezTo>
                    <a:pt x="764" y="4680"/>
                    <a:pt x="861" y="4730"/>
                    <a:pt x="960" y="4730"/>
                  </a:cubicBezTo>
                  <a:cubicBezTo>
                    <a:pt x="1168" y="4730"/>
                    <a:pt x="1390" y="4513"/>
                    <a:pt x="1334" y="4263"/>
                  </a:cubicBezTo>
                  <a:cubicBezTo>
                    <a:pt x="1024" y="2858"/>
                    <a:pt x="583" y="846"/>
                    <a:pt x="2226" y="84"/>
                  </a:cubicBezTo>
                  <a:cubicBezTo>
                    <a:pt x="2274" y="60"/>
                    <a:pt x="2250" y="1"/>
                    <a:pt x="220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28" name="Google Shape;2328;p43"/>
            <p:cNvSpPr/>
            <p:nvPr/>
          </p:nvSpPr>
          <p:spPr>
            <a:xfrm>
              <a:off x="1332600" y="2258000"/>
              <a:ext cx="87800" cy="141325"/>
            </a:xfrm>
            <a:custGeom>
              <a:avLst/>
              <a:gdLst/>
              <a:ahLst/>
              <a:cxnLst/>
              <a:rect l="l" t="t" r="r" b="b"/>
              <a:pathLst>
                <a:path w="3512" h="5653" extrusionOk="0">
                  <a:moveTo>
                    <a:pt x="2451" y="0"/>
                  </a:moveTo>
                  <a:cubicBezTo>
                    <a:pt x="1501" y="0"/>
                    <a:pt x="642" y="779"/>
                    <a:pt x="393" y="1757"/>
                  </a:cubicBezTo>
                  <a:cubicBezTo>
                    <a:pt x="0" y="3316"/>
                    <a:pt x="929" y="4793"/>
                    <a:pt x="2191" y="5614"/>
                  </a:cubicBezTo>
                  <a:cubicBezTo>
                    <a:pt x="2235" y="5641"/>
                    <a:pt x="2278" y="5653"/>
                    <a:pt x="2317" y="5653"/>
                  </a:cubicBezTo>
                  <a:cubicBezTo>
                    <a:pt x="2522" y="5653"/>
                    <a:pt x="2639" y="5335"/>
                    <a:pt x="2429" y="5186"/>
                  </a:cubicBezTo>
                  <a:cubicBezTo>
                    <a:pt x="1500" y="4495"/>
                    <a:pt x="953" y="3400"/>
                    <a:pt x="953" y="2245"/>
                  </a:cubicBezTo>
                  <a:cubicBezTo>
                    <a:pt x="972" y="1244"/>
                    <a:pt x="1729" y="291"/>
                    <a:pt x="2673" y="291"/>
                  </a:cubicBezTo>
                  <a:cubicBezTo>
                    <a:pt x="2886" y="291"/>
                    <a:pt x="3108" y="339"/>
                    <a:pt x="3334" y="447"/>
                  </a:cubicBezTo>
                  <a:cubicBezTo>
                    <a:pt x="3349" y="453"/>
                    <a:pt x="3363" y="456"/>
                    <a:pt x="3377" y="456"/>
                  </a:cubicBezTo>
                  <a:cubicBezTo>
                    <a:pt x="3461" y="456"/>
                    <a:pt x="3511" y="343"/>
                    <a:pt x="3429" y="292"/>
                  </a:cubicBezTo>
                  <a:cubicBezTo>
                    <a:pt x="3106" y="90"/>
                    <a:pt x="2774" y="0"/>
                    <a:pt x="245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29" name="Google Shape;2329;p43"/>
            <p:cNvSpPr/>
            <p:nvPr/>
          </p:nvSpPr>
          <p:spPr>
            <a:xfrm>
              <a:off x="3473050" y="2424525"/>
              <a:ext cx="683725" cy="517600"/>
            </a:xfrm>
            <a:custGeom>
              <a:avLst/>
              <a:gdLst/>
              <a:ahLst/>
              <a:cxnLst/>
              <a:rect l="l" t="t" r="r" b="b"/>
              <a:pathLst>
                <a:path w="27349" h="20704" extrusionOk="0">
                  <a:moveTo>
                    <a:pt x="22955" y="1"/>
                  </a:moveTo>
                  <a:cubicBezTo>
                    <a:pt x="22955" y="1"/>
                    <a:pt x="22765" y="1489"/>
                    <a:pt x="22372" y="3489"/>
                  </a:cubicBezTo>
                  <a:cubicBezTo>
                    <a:pt x="21800" y="6478"/>
                    <a:pt x="20765" y="10609"/>
                    <a:pt x="19241" y="12764"/>
                  </a:cubicBezTo>
                  <a:cubicBezTo>
                    <a:pt x="15740" y="13848"/>
                    <a:pt x="11228" y="14276"/>
                    <a:pt x="7608" y="14467"/>
                  </a:cubicBezTo>
                  <a:cubicBezTo>
                    <a:pt x="4060" y="14646"/>
                    <a:pt x="1381" y="14598"/>
                    <a:pt x="1381" y="14681"/>
                  </a:cubicBezTo>
                  <a:cubicBezTo>
                    <a:pt x="1381" y="14824"/>
                    <a:pt x="0" y="15336"/>
                    <a:pt x="131" y="16610"/>
                  </a:cubicBezTo>
                  <a:cubicBezTo>
                    <a:pt x="203" y="17074"/>
                    <a:pt x="393" y="17515"/>
                    <a:pt x="679" y="17884"/>
                  </a:cubicBezTo>
                  <a:cubicBezTo>
                    <a:pt x="691" y="17908"/>
                    <a:pt x="3893" y="18860"/>
                    <a:pt x="7989" y="19646"/>
                  </a:cubicBezTo>
                  <a:cubicBezTo>
                    <a:pt x="10944" y="20216"/>
                    <a:pt x="14364" y="20703"/>
                    <a:pt x="17386" y="20703"/>
                  </a:cubicBezTo>
                  <a:cubicBezTo>
                    <a:pt x="19102" y="20703"/>
                    <a:pt x="20689" y="20546"/>
                    <a:pt x="21991" y="20158"/>
                  </a:cubicBezTo>
                  <a:cubicBezTo>
                    <a:pt x="27015" y="18670"/>
                    <a:pt x="27146" y="15372"/>
                    <a:pt x="27289" y="10812"/>
                  </a:cubicBezTo>
                  <a:cubicBezTo>
                    <a:pt x="27349" y="9085"/>
                    <a:pt x="27087" y="6133"/>
                    <a:pt x="26837" y="3835"/>
                  </a:cubicBezTo>
                  <a:cubicBezTo>
                    <a:pt x="26646" y="1977"/>
                    <a:pt x="26456" y="549"/>
                    <a:pt x="26456" y="549"/>
                  </a:cubicBezTo>
                  <a:lnTo>
                    <a:pt x="25503" y="394"/>
                  </a:lnTo>
                  <a:lnTo>
                    <a:pt x="22955"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30" name="Google Shape;2330;p43"/>
            <p:cNvSpPr/>
            <p:nvPr/>
          </p:nvSpPr>
          <p:spPr>
            <a:xfrm>
              <a:off x="4032325" y="2424825"/>
              <a:ext cx="111650" cy="97875"/>
            </a:xfrm>
            <a:custGeom>
              <a:avLst/>
              <a:gdLst/>
              <a:ahLst/>
              <a:cxnLst/>
              <a:rect l="l" t="t" r="r" b="b"/>
              <a:pathLst>
                <a:path w="4466" h="3915" extrusionOk="0">
                  <a:moveTo>
                    <a:pt x="584" y="1"/>
                  </a:moveTo>
                  <a:cubicBezTo>
                    <a:pt x="584" y="1"/>
                    <a:pt x="394" y="1477"/>
                    <a:pt x="1" y="3489"/>
                  </a:cubicBezTo>
                  <a:cubicBezTo>
                    <a:pt x="777" y="3692"/>
                    <a:pt x="1906" y="3915"/>
                    <a:pt x="3142" y="3915"/>
                  </a:cubicBezTo>
                  <a:cubicBezTo>
                    <a:pt x="3574" y="3915"/>
                    <a:pt x="4018" y="3887"/>
                    <a:pt x="4466" y="3823"/>
                  </a:cubicBezTo>
                  <a:cubicBezTo>
                    <a:pt x="4275" y="1965"/>
                    <a:pt x="4085" y="537"/>
                    <a:pt x="4085" y="537"/>
                  </a:cubicBezTo>
                  <a:lnTo>
                    <a:pt x="3132" y="382"/>
                  </a:lnTo>
                  <a:lnTo>
                    <a:pt x="584"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31" name="Google Shape;2331;p43"/>
            <p:cNvSpPr/>
            <p:nvPr/>
          </p:nvSpPr>
          <p:spPr>
            <a:xfrm>
              <a:off x="3476325" y="2434350"/>
              <a:ext cx="681650" cy="507775"/>
            </a:xfrm>
            <a:custGeom>
              <a:avLst/>
              <a:gdLst/>
              <a:ahLst/>
              <a:cxnLst/>
              <a:rect l="l" t="t" r="r" b="b"/>
              <a:pathLst>
                <a:path w="27266" h="20311" extrusionOk="0">
                  <a:moveTo>
                    <a:pt x="25372" y="1"/>
                  </a:moveTo>
                  <a:lnTo>
                    <a:pt x="25372" y="1"/>
                  </a:lnTo>
                  <a:cubicBezTo>
                    <a:pt x="25539" y="4597"/>
                    <a:pt x="25110" y="13800"/>
                    <a:pt x="22812" y="16158"/>
                  </a:cubicBezTo>
                  <a:cubicBezTo>
                    <a:pt x="21550" y="17122"/>
                    <a:pt x="18472" y="17449"/>
                    <a:pt x="14934" y="17449"/>
                  </a:cubicBezTo>
                  <a:cubicBezTo>
                    <a:pt x="9298" y="17449"/>
                    <a:pt x="2494" y="16619"/>
                    <a:pt x="0" y="16217"/>
                  </a:cubicBezTo>
                  <a:lnTo>
                    <a:pt x="0" y="16217"/>
                  </a:lnTo>
                  <a:cubicBezTo>
                    <a:pt x="72" y="16681"/>
                    <a:pt x="262" y="17122"/>
                    <a:pt x="548" y="17491"/>
                  </a:cubicBezTo>
                  <a:cubicBezTo>
                    <a:pt x="560" y="17515"/>
                    <a:pt x="3762" y="18467"/>
                    <a:pt x="7858" y="19253"/>
                  </a:cubicBezTo>
                  <a:cubicBezTo>
                    <a:pt x="10813" y="19823"/>
                    <a:pt x="14233" y="20310"/>
                    <a:pt x="17255" y="20310"/>
                  </a:cubicBezTo>
                  <a:cubicBezTo>
                    <a:pt x="18971" y="20310"/>
                    <a:pt x="20558" y="20153"/>
                    <a:pt x="21860" y="19765"/>
                  </a:cubicBezTo>
                  <a:cubicBezTo>
                    <a:pt x="26884" y="18277"/>
                    <a:pt x="27015" y="14979"/>
                    <a:pt x="27158" y="10419"/>
                  </a:cubicBezTo>
                  <a:cubicBezTo>
                    <a:pt x="27265" y="7299"/>
                    <a:pt x="26325" y="156"/>
                    <a:pt x="26325" y="156"/>
                  </a:cubicBezTo>
                  <a:lnTo>
                    <a:pt x="25372"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32" name="Google Shape;2332;p43"/>
            <p:cNvSpPr/>
            <p:nvPr/>
          </p:nvSpPr>
          <p:spPr>
            <a:xfrm>
              <a:off x="3450725" y="2786175"/>
              <a:ext cx="222075" cy="129525"/>
            </a:xfrm>
            <a:custGeom>
              <a:avLst/>
              <a:gdLst/>
              <a:ahLst/>
              <a:cxnLst/>
              <a:rect l="l" t="t" r="r" b="b"/>
              <a:pathLst>
                <a:path w="8883" h="5181" extrusionOk="0">
                  <a:moveTo>
                    <a:pt x="8501" y="1"/>
                  </a:moveTo>
                  <a:cubicBezTo>
                    <a:pt x="4953" y="180"/>
                    <a:pt x="2274" y="132"/>
                    <a:pt x="2274" y="215"/>
                  </a:cubicBezTo>
                  <a:cubicBezTo>
                    <a:pt x="2274" y="394"/>
                    <a:pt x="0" y="1203"/>
                    <a:pt x="1572" y="3418"/>
                  </a:cubicBezTo>
                  <a:cubicBezTo>
                    <a:pt x="1584" y="3442"/>
                    <a:pt x="4786" y="4394"/>
                    <a:pt x="8882" y="5180"/>
                  </a:cubicBezTo>
                  <a:cubicBezTo>
                    <a:pt x="8775" y="3537"/>
                    <a:pt x="8632" y="1596"/>
                    <a:pt x="850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33" name="Google Shape;2333;p43"/>
            <p:cNvSpPr/>
            <p:nvPr/>
          </p:nvSpPr>
          <p:spPr>
            <a:xfrm>
              <a:off x="4085925" y="2345350"/>
              <a:ext cx="123250" cy="141125"/>
            </a:xfrm>
            <a:custGeom>
              <a:avLst/>
              <a:gdLst/>
              <a:ahLst/>
              <a:cxnLst/>
              <a:rect l="l" t="t" r="r" b="b"/>
              <a:pathLst>
                <a:path w="4930" h="5645" extrusionOk="0">
                  <a:moveTo>
                    <a:pt x="3159" y="1"/>
                  </a:moveTo>
                  <a:cubicBezTo>
                    <a:pt x="2971" y="1"/>
                    <a:pt x="2783" y="40"/>
                    <a:pt x="2608" y="120"/>
                  </a:cubicBezTo>
                  <a:cubicBezTo>
                    <a:pt x="2310" y="251"/>
                    <a:pt x="2119" y="441"/>
                    <a:pt x="2060" y="441"/>
                  </a:cubicBezTo>
                  <a:cubicBezTo>
                    <a:pt x="2060" y="441"/>
                    <a:pt x="1631" y="1084"/>
                    <a:pt x="1167" y="1858"/>
                  </a:cubicBezTo>
                  <a:cubicBezTo>
                    <a:pt x="607" y="2787"/>
                    <a:pt x="0" y="3894"/>
                    <a:pt x="60" y="4287"/>
                  </a:cubicBezTo>
                  <a:cubicBezTo>
                    <a:pt x="83" y="4466"/>
                    <a:pt x="143" y="4644"/>
                    <a:pt x="238" y="4799"/>
                  </a:cubicBezTo>
                  <a:cubicBezTo>
                    <a:pt x="536" y="5263"/>
                    <a:pt x="1131" y="5632"/>
                    <a:pt x="2179" y="5644"/>
                  </a:cubicBezTo>
                  <a:cubicBezTo>
                    <a:pt x="2286" y="5644"/>
                    <a:pt x="2405" y="5644"/>
                    <a:pt x="2512" y="5632"/>
                  </a:cubicBezTo>
                  <a:cubicBezTo>
                    <a:pt x="4191" y="5537"/>
                    <a:pt x="4929" y="3799"/>
                    <a:pt x="4894" y="2704"/>
                  </a:cubicBezTo>
                  <a:cubicBezTo>
                    <a:pt x="4870" y="1596"/>
                    <a:pt x="4798" y="703"/>
                    <a:pt x="3834" y="179"/>
                  </a:cubicBezTo>
                  <a:cubicBezTo>
                    <a:pt x="3623" y="61"/>
                    <a:pt x="3391" y="1"/>
                    <a:pt x="3159"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34" name="Google Shape;2334;p43"/>
            <p:cNvSpPr/>
            <p:nvPr/>
          </p:nvSpPr>
          <p:spPr>
            <a:xfrm>
              <a:off x="3988275" y="2279850"/>
              <a:ext cx="90225" cy="146475"/>
            </a:xfrm>
            <a:custGeom>
              <a:avLst/>
              <a:gdLst/>
              <a:ahLst/>
              <a:cxnLst/>
              <a:rect l="l" t="t" r="r" b="b"/>
              <a:pathLst>
                <a:path w="3609" h="5859" extrusionOk="0">
                  <a:moveTo>
                    <a:pt x="2021" y="0"/>
                  </a:moveTo>
                  <a:cubicBezTo>
                    <a:pt x="1600" y="0"/>
                    <a:pt x="1145" y="212"/>
                    <a:pt x="739" y="775"/>
                  </a:cubicBezTo>
                  <a:cubicBezTo>
                    <a:pt x="537" y="1061"/>
                    <a:pt x="394" y="1395"/>
                    <a:pt x="310" y="1752"/>
                  </a:cubicBezTo>
                  <a:cubicBezTo>
                    <a:pt x="1" y="3145"/>
                    <a:pt x="560" y="4728"/>
                    <a:pt x="584" y="4835"/>
                  </a:cubicBezTo>
                  <a:cubicBezTo>
                    <a:pt x="673" y="5444"/>
                    <a:pt x="1271" y="5858"/>
                    <a:pt x="1925" y="5858"/>
                  </a:cubicBezTo>
                  <a:cubicBezTo>
                    <a:pt x="2064" y="5858"/>
                    <a:pt x="2206" y="5840"/>
                    <a:pt x="2346" y="5800"/>
                  </a:cubicBezTo>
                  <a:cubicBezTo>
                    <a:pt x="2537" y="5740"/>
                    <a:pt x="2715" y="5645"/>
                    <a:pt x="2870" y="5514"/>
                  </a:cubicBezTo>
                  <a:cubicBezTo>
                    <a:pt x="3370" y="5109"/>
                    <a:pt x="3561" y="4014"/>
                    <a:pt x="3597" y="2990"/>
                  </a:cubicBezTo>
                  <a:cubicBezTo>
                    <a:pt x="3608" y="2514"/>
                    <a:pt x="3597" y="2037"/>
                    <a:pt x="3537" y="1573"/>
                  </a:cubicBezTo>
                  <a:cubicBezTo>
                    <a:pt x="3525" y="1406"/>
                    <a:pt x="3489" y="1252"/>
                    <a:pt x="3454" y="1097"/>
                  </a:cubicBezTo>
                  <a:cubicBezTo>
                    <a:pt x="3313" y="571"/>
                    <a:pt x="2713" y="0"/>
                    <a:pt x="202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35" name="Google Shape;2335;p43"/>
            <p:cNvSpPr/>
            <p:nvPr/>
          </p:nvSpPr>
          <p:spPr>
            <a:xfrm>
              <a:off x="4045425" y="2303525"/>
              <a:ext cx="106600" cy="162925"/>
            </a:xfrm>
            <a:custGeom>
              <a:avLst/>
              <a:gdLst/>
              <a:ahLst/>
              <a:cxnLst/>
              <a:rect l="l" t="t" r="r" b="b"/>
              <a:pathLst>
                <a:path w="4264" h="6517" extrusionOk="0">
                  <a:moveTo>
                    <a:pt x="2480" y="0"/>
                  </a:moveTo>
                  <a:cubicBezTo>
                    <a:pt x="1960" y="0"/>
                    <a:pt x="1529" y="338"/>
                    <a:pt x="1251" y="626"/>
                  </a:cubicBezTo>
                  <a:cubicBezTo>
                    <a:pt x="1144" y="757"/>
                    <a:pt x="1037" y="888"/>
                    <a:pt x="941" y="1019"/>
                  </a:cubicBezTo>
                  <a:cubicBezTo>
                    <a:pt x="810" y="1210"/>
                    <a:pt x="703" y="1412"/>
                    <a:pt x="608" y="1614"/>
                  </a:cubicBezTo>
                  <a:cubicBezTo>
                    <a:pt x="120" y="2674"/>
                    <a:pt x="1" y="3960"/>
                    <a:pt x="60" y="4853"/>
                  </a:cubicBezTo>
                  <a:cubicBezTo>
                    <a:pt x="60" y="4996"/>
                    <a:pt x="84" y="5139"/>
                    <a:pt x="96" y="5281"/>
                  </a:cubicBezTo>
                  <a:cubicBezTo>
                    <a:pt x="228" y="6041"/>
                    <a:pt x="704" y="6517"/>
                    <a:pt x="1453" y="6517"/>
                  </a:cubicBezTo>
                  <a:cubicBezTo>
                    <a:pt x="1584" y="6517"/>
                    <a:pt x="1723" y="6502"/>
                    <a:pt x="1870" y="6472"/>
                  </a:cubicBezTo>
                  <a:cubicBezTo>
                    <a:pt x="1989" y="6448"/>
                    <a:pt x="2108" y="6413"/>
                    <a:pt x="2227" y="6377"/>
                  </a:cubicBezTo>
                  <a:cubicBezTo>
                    <a:pt x="2715" y="6198"/>
                    <a:pt x="3156" y="5627"/>
                    <a:pt x="3489" y="4948"/>
                  </a:cubicBezTo>
                  <a:cubicBezTo>
                    <a:pt x="3966" y="3960"/>
                    <a:pt x="4263" y="2757"/>
                    <a:pt x="4263" y="2245"/>
                  </a:cubicBezTo>
                  <a:cubicBezTo>
                    <a:pt x="4263" y="2091"/>
                    <a:pt x="4263" y="1948"/>
                    <a:pt x="4239" y="1805"/>
                  </a:cubicBezTo>
                  <a:cubicBezTo>
                    <a:pt x="4156" y="1090"/>
                    <a:pt x="3823" y="436"/>
                    <a:pt x="2942" y="90"/>
                  </a:cubicBezTo>
                  <a:cubicBezTo>
                    <a:pt x="2781" y="27"/>
                    <a:pt x="2627" y="0"/>
                    <a:pt x="248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36" name="Google Shape;2336;p43"/>
            <p:cNvSpPr/>
            <p:nvPr/>
          </p:nvSpPr>
          <p:spPr>
            <a:xfrm>
              <a:off x="3987975" y="2323325"/>
              <a:ext cx="153925" cy="163150"/>
            </a:xfrm>
            <a:custGeom>
              <a:avLst/>
              <a:gdLst/>
              <a:ahLst/>
              <a:cxnLst/>
              <a:rect l="l" t="t" r="r" b="b"/>
              <a:pathLst>
                <a:path w="6157" h="6526" extrusionOk="0">
                  <a:moveTo>
                    <a:pt x="322" y="1"/>
                  </a:moveTo>
                  <a:lnTo>
                    <a:pt x="322" y="1"/>
                  </a:lnTo>
                  <a:cubicBezTo>
                    <a:pt x="1" y="1394"/>
                    <a:pt x="572" y="2989"/>
                    <a:pt x="584" y="3096"/>
                  </a:cubicBezTo>
                  <a:cubicBezTo>
                    <a:pt x="673" y="3705"/>
                    <a:pt x="1279" y="4119"/>
                    <a:pt x="1929" y="4119"/>
                  </a:cubicBezTo>
                  <a:cubicBezTo>
                    <a:pt x="2068" y="4119"/>
                    <a:pt x="2208" y="4101"/>
                    <a:pt x="2346" y="4061"/>
                  </a:cubicBezTo>
                  <a:cubicBezTo>
                    <a:pt x="2358" y="4204"/>
                    <a:pt x="2370" y="4347"/>
                    <a:pt x="2394" y="4489"/>
                  </a:cubicBezTo>
                  <a:cubicBezTo>
                    <a:pt x="2516" y="5249"/>
                    <a:pt x="2991" y="5725"/>
                    <a:pt x="3739" y="5725"/>
                  </a:cubicBezTo>
                  <a:cubicBezTo>
                    <a:pt x="3870" y="5725"/>
                    <a:pt x="4009" y="5710"/>
                    <a:pt x="4156" y="5680"/>
                  </a:cubicBezTo>
                  <a:cubicBezTo>
                    <a:pt x="4454" y="6144"/>
                    <a:pt x="5049" y="6513"/>
                    <a:pt x="6097" y="6525"/>
                  </a:cubicBezTo>
                  <a:cubicBezTo>
                    <a:pt x="6156" y="5716"/>
                    <a:pt x="6049" y="4918"/>
                    <a:pt x="5775" y="4156"/>
                  </a:cubicBezTo>
                  <a:cubicBezTo>
                    <a:pt x="5728" y="3989"/>
                    <a:pt x="5656" y="3823"/>
                    <a:pt x="5585" y="3656"/>
                  </a:cubicBezTo>
                  <a:cubicBezTo>
                    <a:pt x="5454" y="3335"/>
                    <a:pt x="5287" y="3025"/>
                    <a:pt x="5085" y="2739"/>
                  </a:cubicBezTo>
                  <a:cubicBezTo>
                    <a:pt x="4692" y="2144"/>
                    <a:pt x="4180" y="1644"/>
                    <a:pt x="3597" y="1251"/>
                  </a:cubicBezTo>
                  <a:cubicBezTo>
                    <a:pt x="3370" y="1096"/>
                    <a:pt x="3144" y="953"/>
                    <a:pt x="2894" y="822"/>
                  </a:cubicBezTo>
                  <a:cubicBezTo>
                    <a:pt x="2085" y="406"/>
                    <a:pt x="1215" y="132"/>
                    <a:pt x="32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37" name="Google Shape;2337;p43"/>
            <p:cNvSpPr/>
            <p:nvPr/>
          </p:nvSpPr>
          <p:spPr>
            <a:xfrm>
              <a:off x="3927275" y="2360450"/>
              <a:ext cx="173250" cy="108750"/>
            </a:xfrm>
            <a:custGeom>
              <a:avLst/>
              <a:gdLst/>
              <a:ahLst/>
              <a:cxnLst/>
              <a:rect l="l" t="t" r="r" b="b"/>
              <a:pathLst>
                <a:path w="6930" h="4350" extrusionOk="0">
                  <a:moveTo>
                    <a:pt x="1711" y="0"/>
                  </a:moveTo>
                  <a:cubicBezTo>
                    <a:pt x="1341" y="0"/>
                    <a:pt x="1044" y="87"/>
                    <a:pt x="869" y="290"/>
                  </a:cubicBezTo>
                  <a:cubicBezTo>
                    <a:pt x="0" y="1302"/>
                    <a:pt x="917" y="2516"/>
                    <a:pt x="2274" y="3290"/>
                  </a:cubicBezTo>
                  <a:cubicBezTo>
                    <a:pt x="3631" y="4064"/>
                    <a:pt x="4798" y="4350"/>
                    <a:pt x="5620" y="4350"/>
                  </a:cubicBezTo>
                  <a:cubicBezTo>
                    <a:pt x="6513" y="4350"/>
                    <a:pt x="6930" y="3338"/>
                    <a:pt x="6346" y="2266"/>
                  </a:cubicBezTo>
                  <a:cubicBezTo>
                    <a:pt x="5878" y="1417"/>
                    <a:pt x="3206" y="0"/>
                    <a:pt x="171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38" name="Google Shape;2338;p43"/>
            <p:cNvSpPr/>
            <p:nvPr/>
          </p:nvSpPr>
          <p:spPr>
            <a:xfrm>
              <a:off x="4043050" y="2280775"/>
              <a:ext cx="58675" cy="117725"/>
            </a:xfrm>
            <a:custGeom>
              <a:avLst/>
              <a:gdLst/>
              <a:ahLst/>
              <a:cxnLst/>
              <a:rect l="l" t="t" r="r" b="b"/>
              <a:pathLst>
                <a:path w="2347" h="4709" extrusionOk="0">
                  <a:moveTo>
                    <a:pt x="72" y="0"/>
                  </a:moveTo>
                  <a:cubicBezTo>
                    <a:pt x="24" y="0"/>
                    <a:pt x="1" y="72"/>
                    <a:pt x="48" y="95"/>
                  </a:cubicBezTo>
                  <a:cubicBezTo>
                    <a:pt x="1703" y="822"/>
                    <a:pt x="1322" y="2846"/>
                    <a:pt x="1048" y="4263"/>
                  </a:cubicBezTo>
                  <a:cubicBezTo>
                    <a:pt x="1001" y="4506"/>
                    <a:pt x="1213" y="4708"/>
                    <a:pt x="1417" y="4708"/>
                  </a:cubicBezTo>
                  <a:cubicBezTo>
                    <a:pt x="1523" y="4708"/>
                    <a:pt x="1626" y="4654"/>
                    <a:pt x="1691" y="4525"/>
                  </a:cubicBezTo>
                  <a:cubicBezTo>
                    <a:pt x="2346" y="3191"/>
                    <a:pt x="2013" y="95"/>
                    <a:pt x="7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39" name="Google Shape;2339;p43"/>
            <p:cNvSpPr/>
            <p:nvPr/>
          </p:nvSpPr>
          <p:spPr>
            <a:xfrm>
              <a:off x="4080375" y="2302425"/>
              <a:ext cx="89800" cy="141275"/>
            </a:xfrm>
            <a:custGeom>
              <a:avLst/>
              <a:gdLst/>
              <a:ahLst/>
              <a:cxnLst/>
              <a:rect l="l" t="t" r="r" b="b"/>
              <a:pathLst>
                <a:path w="3592" h="5651" extrusionOk="0">
                  <a:moveTo>
                    <a:pt x="1097" y="1"/>
                  </a:moveTo>
                  <a:cubicBezTo>
                    <a:pt x="764" y="1"/>
                    <a:pt x="420" y="97"/>
                    <a:pt x="91" y="313"/>
                  </a:cubicBezTo>
                  <a:cubicBezTo>
                    <a:pt x="1" y="363"/>
                    <a:pt x="54" y="481"/>
                    <a:pt x="131" y="481"/>
                  </a:cubicBezTo>
                  <a:cubicBezTo>
                    <a:pt x="145" y="481"/>
                    <a:pt x="160" y="477"/>
                    <a:pt x="174" y="468"/>
                  </a:cubicBezTo>
                  <a:cubicBezTo>
                    <a:pt x="410" y="351"/>
                    <a:pt x="643" y="298"/>
                    <a:pt x="866" y="298"/>
                  </a:cubicBezTo>
                  <a:cubicBezTo>
                    <a:pt x="1804" y="298"/>
                    <a:pt x="2565" y="1225"/>
                    <a:pt x="2603" y="2206"/>
                  </a:cubicBezTo>
                  <a:cubicBezTo>
                    <a:pt x="2639" y="3373"/>
                    <a:pt x="2115" y="4468"/>
                    <a:pt x="1198" y="5183"/>
                  </a:cubicBezTo>
                  <a:cubicBezTo>
                    <a:pt x="989" y="5342"/>
                    <a:pt x="1121" y="5651"/>
                    <a:pt x="1323" y="5651"/>
                  </a:cubicBezTo>
                  <a:cubicBezTo>
                    <a:pt x="1363" y="5651"/>
                    <a:pt x="1405" y="5639"/>
                    <a:pt x="1448" y="5611"/>
                  </a:cubicBezTo>
                  <a:cubicBezTo>
                    <a:pt x="2699" y="4754"/>
                    <a:pt x="3592" y="3254"/>
                    <a:pt x="3151" y="1706"/>
                  </a:cubicBezTo>
                  <a:cubicBezTo>
                    <a:pt x="2888" y="750"/>
                    <a:pt x="2030" y="1"/>
                    <a:pt x="109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40" name="Google Shape;2340;p43"/>
            <p:cNvSpPr/>
            <p:nvPr/>
          </p:nvSpPr>
          <p:spPr>
            <a:xfrm>
              <a:off x="3071500" y="3554150"/>
              <a:ext cx="648925" cy="1012050"/>
            </a:xfrm>
            <a:custGeom>
              <a:avLst/>
              <a:gdLst/>
              <a:ahLst/>
              <a:cxnLst/>
              <a:rect l="l" t="t" r="r" b="b"/>
              <a:pathLst>
                <a:path w="25957" h="40482" extrusionOk="0">
                  <a:moveTo>
                    <a:pt x="4644" y="0"/>
                  </a:moveTo>
                  <a:lnTo>
                    <a:pt x="2429" y="560"/>
                  </a:lnTo>
                  <a:lnTo>
                    <a:pt x="1" y="1155"/>
                  </a:lnTo>
                  <a:cubicBezTo>
                    <a:pt x="1" y="1155"/>
                    <a:pt x="72" y="6108"/>
                    <a:pt x="215" y="12513"/>
                  </a:cubicBezTo>
                  <a:cubicBezTo>
                    <a:pt x="453" y="23336"/>
                    <a:pt x="870" y="38290"/>
                    <a:pt x="1358" y="40481"/>
                  </a:cubicBezTo>
                  <a:lnTo>
                    <a:pt x="25956" y="40481"/>
                  </a:lnTo>
                  <a:cubicBezTo>
                    <a:pt x="25921" y="40350"/>
                    <a:pt x="24718" y="36183"/>
                    <a:pt x="20336" y="33897"/>
                  </a:cubicBezTo>
                  <a:cubicBezTo>
                    <a:pt x="18284" y="32827"/>
                    <a:pt x="15735" y="32538"/>
                    <a:pt x="13584" y="32538"/>
                  </a:cubicBezTo>
                  <a:cubicBezTo>
                    <a:pt x="11069" y="32538"/>
                    <a:pt x="9097" y="32933"/>
                    <a:pt x="9097" y="32933"/>
                  </a:cubicBezTo>
                  <a:lnTo>
                    <a:pt x="6037" y="10323"/>
                  </a:lnTo>
                  <a:lnTo>
                    <a:pt x="4644" y="0"/>
                  </a:lnTo>
                  <a:close/>
                </a:path>
              </a:pathLst>
            </a:custGeom>
            <a:solidFill>
              <a:srgbClr val="F26F4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41" name="Google Shape;2341;p43"/>
            <p:cNvSpPr/>
            <p:nvPr/>
          </p:nvSpPr>
          <p:spPr>
            <a:xfrm>
              <a:off x="3071500" y="3567825"/>
              <a:ext cx="648925" cy="998375"/>
            </a:xfrm>
            <a:custGeom>
              <a:avLst/>
              <a:gdLst/>
              <a:ahLst/>
              <a:cxnLst/>
              <a:rect l="l" t="t" r="r" b="b"/>
              <a:pathLst>
                <a:path w="25957" h="39935" extrusionOk="0">
                  <a:moveTo>
                    <a:pt x="2429" y="1"/>
                  </a:moveTo>
                  <a:lnTo>
                    <a:pt x="1" y="608"/>
                  </a:lnTo>
                  <a:cubicBezTo>
                    <a:pt x="1" y="608"/>
                    <a:pt x="72" y="5561"/>
                    <a:pt x="215" y="11966"/>
                  </a:cubicBezTo>
                  <a:cubicBezTo>
                    <a:pt x="453" y="22789"/>
                    <a:pt x="870" y="37743"/>
                    <a:pt x="1358" y="39934"/>
                  </a:cubicBezTo>
                  <a:lnTo>
                    <a:pt x="25956" y="39934"/>
                  </a:lnTo>
                  <a:cubicBezTo>
                    <a:pt x="25861" y="39779"/>
                    <a:pt x="24016" y="36648"/>
                    <a:pt x="15395" y="35862"/>
                  </a:cubicBezTo>
                  <a:cubicBezTo>
                    <a:pt x="14387" y="35772"/>
                    <a:pt x="13407" y="35733"/>
                    <a:pt x="12469" y="35733"/>
                  </a:cubicBezTo>
                  <a:cubicBezTo>
                    <a:pt x="6841" y="35733"/>
                    <a:pt x="2703" y="37124"/>
                    <a:pt x="2703" y="37124"/>
                  </a:cubicBezTo>
                  <a:lnTo>
                    <a:pt x="6680" y="33541"/>
                  </a:lnTo>
                  <a:cubicBezTo>
                    <a:pt x="6680" y="33541"/>
                    <a:pt x="3513" y="6382"/>
                    <a:pt x="242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42" name="Google Shape;2342;p43"/>
            <p:cNvSpPr/>
            <p:nvPr/>
          </p:nvSpPr>
          <p:spPr>
            <a:xfrm>
              <a:off x="3071500" y="3554150"/>
              <a:ext cx="150950" cy="312850"/>
            </a:xfrm>
            <a:custGeom>
              <a:avLst/>
              <a:gdLst/>
              <a:ahLst/>
              <a:cxnLst/>
              <a:rect l="l" t="t" r="r" b="b"/>
              <a:pathLst>
                <a:path w="6038" h="12514" extrusionOk="0">
                  <a:moveTo>
                    <a:pt x="4644" y="0"/>
                  </a:moveTo>
                  <a:lnTo>
                    <a:pt x="1" y="1155"/>
                  </a:lnTo>
                  <a:cubicBezTo>
                    <a:pt x="1" y="1155"/>
                    <a:pt x="72" y="6108"/>
                    <a:pt x="215" y="12513"/>
                  </a:cubicBezTo>
                  <a:cubicBezTo>
                    <a:pt x="1882" y="11954"/>
                    <a:pt x="4096" y="11085"/>
                    <a:pt x="6037" y="10323"/>
                  </a:cubicBezTo>
                  <a:lnTo>
                    <a:pt x="4644"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43" name="Google Shape;2343;p43"/>
            <p:cNvSpPr/>
            <p:nvPr/>
          </p:nvSpPr>
          <p:spPr>
            <a:xfrm>
              <a:off x="1788000" y="3554150"/>
              <a:ext cx="649225" cy="1012050"/>
            </a:xfrm>
            <a:custGeom>
              <a:avLst/>
              <a:gdLst/>
              <a:ahLst/>
              <a:cxnLst/>
              <a:rect l="l" t="t" r="r" b="b"/>
              <a:pathLst>
                <a:path w="25969" h="40482" extrusionOk="0">
                  <a:moveTo>
                    <a:pt x="21313" y="0"/>
                  </a:moveTo>
                  <a:lnTo>
                    <a:pt x="19920" y="10323"/>
                  </a:lnTo>
                  <a:lnTo>
                    <a:pt x="16860" y="32933"/>
                  </a:lnTo>
                  <a:cubicBezTo>
                    <a:pt x="16860" y="32933"/>
                    <a:pt x="14888" y="32538"/>
                    <a:pt x="12373" y="32538"/>
                  </a:cubicBezTo>
                  <a:cubicBezTo>
                    <a:pt x="10222" y="32538"/>
                    <a:pt x="7673" y="32827"/>
                    <a:pt x="5621" y="33897"/>
                  </a:cubicBezTo>
                  <a:cubicBezTo>
                    <a:pt x="1239" y="36183"/>
                    <a:pt x="37" y="40350"/>
                    <a:pt x="1" y="40481"/>
                  </a:cubicBezTo>
                  <a:lnTo>
                    <a:pt x="24611" y="40481"/>
                  </a:lnTo>
                  <a:cubicBezTo>
                    <a:pt x="25099" y="38290"/>
                    <a:pt x="25504" y="23336"/>
                    <a:pt x="25742" y="12513"/>
                  </a:cubicBezTo>
                  <a:cubicBezTo>
                    <a:pt x="25885" y="6108"/>
                    <a:pt x="25968" y="1155"/>
                    <a:pt x="25968" y="1155"/>
                  </a:cubicBezTo>
                  <a:lnTo>
                    <a:pt x="23528" y="560"/>
                  </a:lnTo>
                  <a:lnTo>
                    <a:pt x="21313" y="0"/>
                  </a:lnTo>
                  <a:close/>
                </a:path>
              </a:pathLst>
            </a:custGeom>
            <a:solidFill>
              <a:srgbClr val="F26F4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44" name="Google Shape;2344;p43"/>
            <p:cNvSpPr/>
            <p:nvPr/>
          </p:nvSpPr>
          <p:spPr>
            <a:xfrm>
              <a:off x="1788000" y="3567825"/>
              <a:ext cx="649225" cy="998375"/>
            </a:xfrm>
            <a:custGeom>
              <a:avLst/>
              <a:gdLst/>
              <a:ahLst/>
              <a:cxnLst/>
              <a:rect l="l" t="t" r="r" b="b"/>
              <a:pathLst>
                <a:path w="25969" h="39935" extrusionOk="0">
                  <a:moveTo>
                    <a:pt x="23528" y="1"/>
                  </a:moveTo>
                  <a:cubicBezTo>
                    <a:pt x="22444" y="6382"/>
                    <a:pt x="19277" y="33541"/>
                    <a:pt x="19277" y="33541"/>
                  </a:cubicBezTo>
                  <a:lnTo>
                    <a:pt x="23254" y="37124"/>
                  </a:lnTo>
                  <a:cubicBezTo>
                    <a:pt x="23254" y="37124"/>
                    <a:pt x="19116" y="35733"/>
                    <a:pt x="13488" y="35733"/>
                  </a:cubicBezTo>
                  <a:cubicBezTo>
                    <a:pt x="12550" y="35733"/>
                    <a:pt x="11570" y="35772"/>
                    <a:pt x="10562" y="35862"/>
                  </a:cubicBezTo>
                  <a:cubicBezTo>
                    <a:pt x="1942" y="36648"/>
                    <a:pt x="96" y="39779"/>
                    <a:pt x="1" y="39934"/>
                  </a:cubicBezTo>
                  <a:lnTo>
                    <a:pt x="24611" y="39934"/>
                  </a:lnTo>
                  <a:cubicBezTo>
                    <a:pt x="25099" y="37743"/>
                    <a:pt x="25504" y="22789"/>
                    <a:pt x="25742" y="11966"/>
                  </a:cubicBezTo>
                  <a:cubicBezTo>
                    <a:pt x="25885" y="5561"/>
                    <a:pt x="25968" y="608"/>
                    <a:pt x="25968" y="608"/>
                  </a:cubicBezTo>
                  <a:lnTo>
                    <a:pt x="23528"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45" name="Google Shape;2345;p43"/>
            <p:cNvSpPr/>
            <p:nvPr/>
          </p:nvSpPr>
          <p:spPr>
            <a:xfrm>
              <a:off x="2286000" y="3554150"/>
              <a:ext cx="151225" cy="312850"/>
            </a:xfrm>
            <a:custGeom>
              <a:avLst/>
              <a:gdLst/>
              <a:ahLst/>
              <a:cxnLst/>
              <a:rect l="l" t="t" r="r" b="b"/>
              <a:pathLst>
                <a:path w="6049" h="12514" extrusionOk="0">
                  <a:moveTo>
                    <a:pt x="1393" y="0"/>
                  </a:moveTo>
                  <a:lnTo>
                    <a:pt x="0" y="10311"/>
                  </a:lnTo>
                  <a:cubicBezTo>
                    <a:pt x="1941" y="11085"/>
                    <a:pt x="4155" y="11954"/>
                    <a:pt x="5822" y="12513"/>
                  </a:cubicBezTo>
                  <a:cubicBezTo>
                    <a:pt x="5965" y="6108"/>
                    <a:pt x="6048" y="1155"/>
                    <a:pt x="6048" y="1155"/>
                  </a:cubicBezTo>
                  <a:lnTo>
                    <a:pt x="1393"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46" name="Google Shape;2346;p43"/>
            <p:cNvSpPr/>
            <p:nvPr/>
          </p:nvSpPr>
          <p:spPr>
            <a:xfrm>
              <a:off x="1937725" y="1875750"/>
              <a:ext cx="1636550" cy="1819625"/>
            </a:xfrm>
            <a:custGeom>
              <a:avLst/>
              <a:gdLst/>
              <a:ahLst/>
              <a:cxnLst/>
              <a:rect l="l" t="t" r="r" b="b"/>
              <a:pathLst>
                <a:path w="65462" h="72785" extrusionOk="0">
                  <a:moveTo>
                    <a:pt x="38538" y="1"/>
                  </a:moveTo>
                  <a:cubicBezTo>
                    <a:pt x="36334" y="1"/>
                    <a:pt x="33933" y="78"/>
                    <a:pt x="31481" y="235"/>
                  </a:cubicBezTo>
                  <a:cubicBezTo>
                    <a:pt x="30409" y="294"/>
                    <a:pt x="29338" y="378"/>
                    <a:pt x="28266" y="473"/>
                  </a:cubicBezTo>
                  <a:cubicBezTo>
                    <a:pt x="21015" y="1116"/>
                    <a:pt x="13776" y="2414"/>
                    <a:pt x="10109" y="4402"/>
                  </a:cubicBezTo>
                  <a:cubicBezTo>
                    <a:pt x="6787" y="6200"/>
                    <a:pt x="3287" y="10796"/>
                    <a:pt x="1691" y="25036"/>
                  </a:cubicBezTo>
                  <a:cubicBezTo>
                    <a:pt x="703" y="33751"/>
                    <a:pt x="1" y="44431"/>
                    <a:pt x="596" y="53027"/>
                  </a:cubicBezTo>
                  <a:cubicBezTo>
                    <a:pt x="965" y="58194"/>
                    <a:pt x="1787" y="62612"/>
                    <a:pt x="3323" y="65410"/>
                  </a:cubicBezTo>
                  <a:cubicBezTo>
                    <a:pt x="3406" y="65552"/>
                    <a:pt x="3489" y="65707"/>
                    <a:pt x="3573" y="65850"/>
                  </a:cubicBezTo>
                  <a:cubicBezTo>
                    <a:pt x="6347" y="70375"/>
                    <a:pt x="10764" y="71672"/>
                    <a:pt x="15776" y="72160"/>
                  </a:cubicBezTo>
                  <a:cubicBezTo>
                    <a:pt x="16050" y="72196"/>
                    <a:pt x="16324" y="72220"/>
                    <a:pt x="16598" y="72244"/>
                  </a:cubicBezTo>
                  <a:cubicBezTo>
                    <a:pt x="19229" y="72458"/>
                    <a:pt x="22015" y="72494"/>
                    <a:pt x="24790" y="72684"/>
                  </a:cubicBezTo>
                  <a:cubicBezTo>
                    <a:pt x="25735" y="72750"/>
                    <a:pt x="26871" y="72785"/>
                    <a:pt x="28148" y="72785"/>
                  </a:cubicBezTo>
                  <a:cubicBezTo>
                    <a:pt x="28946" y="72785"/>
                    <a:pt x="29798" y="72771"/>
                    <a:pt x="30695" y="72744"/>
                  </a:cubicBezTo>
                  <a:cubicBezTo>
                    <a:pt x="39458" y="72482"/>
                    <a:pt x="52317" y="70922"/>
                    <a:pt x="58210" y="67577"/>
                  </a:cubicBezTo>
                  <a:cubicBezTo>
                    <a:pt x="59282" y="66969"/>
                    <a:pt x="60115" y="66303"/>
                    <a:pt x="60663" y="65564"/>
                  </a:cubicBezTo>
                  <a:cubicBezTo>
                    <a:pt x="62818" y="62707"/>
                    <a:pt x="63866" y="58706"/>
                    <a:pt x="64425" y="53944"/>
                  </a:cubicBezTo>
                  <a:cubicBezTo>
                    <a:pt x="64985" y="49050"/>
                    <a:pt x="65021" y="43347"/>
                    <a:pt x="65164" y="37239"/>
                  </a:cubicBezTo>
                  <a:cubicBezTo>
                    <a:pt x="65461" y="25178"/>
                    <a:pt x="64580" y="12534"/>
                    <a:pt x="62116" y="7891"/>
                  </a:cubicBezTo>
                  <a:cubicBezTo>
                    <a:pt x="59639" y="3235"/>
                    <a:pt x="53829" y="1354"/>
                    <a:pt x="45399" y="330"/>
                  </a:cubicBezTo>
                  <a:cubicBezTo>
                    <a:pt x="44232" y="199"/>
                    <a:pt x="42839" y="92"/>
                    <a:pt x="41303" y="44"/>
                  </a:cubicBezTo>
                  <a:cubicBezTo>
                    <a:pt x="40427" y="15"/>
                    <a:pt x="39501" y="1"/>
                    <a:pt x="38538"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47" name="Google Shape;2347;p43"/>
            <p:cNvSpPr/>
            <p:nvPr/>
          </p:nvSpPr>
          <p:spPr>
            <a:xfrm>
              <a:off x="2339275" y="1876850"/>
              <a:ext cx="1235000" cy="1818525"/>
            </a:xfrm>
            <a:custGeom>
              <a:avLst/>
              <a:gdLst/>
              <a:ahLst/>
              <a:cxnLst/>
              <a:rect l="l" t="t" r="r" b="b"/>
              <a:pathLst>
                <a:path w="49400" h="72741" extrusionOk="0">
                  <a:moveTo>
                    <a:pt x="25241" y="0"/>
                  </a:moveTo>
                  <a:cubicBezTo>
                    <a:pt x="29135" y="1072"/>
                    <a:pt x="38469" y="4013"/>
                    <a:pt x="39958" y="8132"/>
                  </a:cubicBezTo>
                  <a:cubicBezTo>
                    <a:pt x="41839" y="13371"/>
                    <a:pt x="40529" y="53019"/>
                    <a:pt x="37779" y="62758"/>
                  </a:cubicBezTo>
                  <a:cubicBezTo>
                    <a:pt x="36171" y="66675"/>
                    <a:pt x="25134" y="71414"/>
                    <a:pt x="0" y="71950"/>
                  </a:cubicBezTo>
                  <a:lnTo>
                    <a:pt x="536" y="72200"/>
                  </a:lnTo>
                  <a:cubicBezTo>
                    <a:pt x="3167" y="72414"/>
                    <a:pt x="5953" y="72450"/>
                    <a:pt x="8728" y="72640"/>
                  </a:cubicBezTo>
                  <a:cubicBezTo>
                    <a:pt x="9673" y="72706"/>
                    <a:pt x="10809" y="72741"/>
                    <a:pt x="12086" y="72741"/>
                  </a:cubicBezTo>
                  <a:cubicBezTo>
                    <a:pt x="12884" y="72741"/>
                    <a:pt x="13736" y="72727"/>
                    <a:pt x="14633" y="72700"/>
                  </a:cubicBezTo>
                  <a:cubicBezTo>
                    <a:pt x="23396" y="72438"/>
                    <a:pt x="36255" y="70878"/>
                    <a:pt x="42148" y="67533"/>
                  </a:cubicBezTo>
                  <a:cubicBezTo>
                    <a:pt x="43220" y="66925"/>
                    <a:pt x="44053" y="66259"/>
                    <a:pt x="44601" y="65520"/>
                  </a:cubicBezTo>
                  <a:cubicBezTo>
                    <a:pt x="46756" y="62663"/>
                    <a:pt x="47804" y="58662"/>
                    <a:pt x="48363" y="53900"/>
                  </a:cubicBezTo>
                  <a:cubicBezTo>
                    <a:pt x="48923" y="49006"/>
                    <a:pt x="48959" y="43303"/>
                    <a:pt x="49102" y="37195"/>
                  </a:cubicBezTo>
                  <a:cubicBezTo>
                    <a:pt x="49399" y="25134"/>
                    <a:pt x="48530" y="12502"/>
                    <a:pt x="46054" y="7847"/>
                  </a:cubicBezTo>
                  <a:cubicBezTo>
                    <a:pt x="43589" y="3203"/>
                    <a:pt x="37779" y="1310"/>
                    <a:pt x="29349" y="298"/>
                  </a:cubicBezTo>
                  <a:cubicBezTo>
                    <a:pt x="28182" y="155"/>
                    <a:pt x="26789" y="60"/>
                    <a:pt x="2524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48" name="Google Shape;2348;p43"/>
            <p:cNvSpPr/>
            <p:nvPr/>
          </p:nvSpPr>
          <p:spPr>
            <a:xfrm>
              <a:off x="1966900" y="2327800"/>
              <a:ext cx="88725" cy="787325"/>
            </a:xfrm>
            <a:custGeom>
              <a:avLst/>
              <a:gdLst/>
              <a:ahLst/>
              <a:cxnLst/>
              <a:rect l="l" t="t" r="r" b="b"/>
              <a:pathLst>
                <a:path w="3549" h="31493" extrusionOk="0">
                  <a:moveTo>
                    <a:pt x="3549" y="0"/>
                  </a:moveTo>
                  <a:cubicBezTo>
                    <a:pt x="3548" y="1"/>
                    <a:pt x="2215" y="3204"/>
                    <a:pt x="1215" y="12180"/>
                  </a:cubicBezTo>
                  <a:cubicBezTo>
                    <a:pt x="870" y="15312"/>
                    <a:pt x="1" y="26337"/>
                    <a:pt x="1441" y="31492"/>
                  </a:cubicBezTo>
                  <a:cubicBezTo>
                    <a:pt x="1525" y="15372"/>
                    <a:pt x="3548" y="1"/>
                    <a:pt x="3549"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49" name="Google Shape;2349;p43"/>
            <p:cNvSpPr/>
            <p:nvPr/>
          </p:nvSpPr>
          <p:spPr>
            <a:xfrm>
              <a:off x="2595250" y="1881600"/>
              <a:ext cx="135750" cy="504000"/>
            </a:xfrm>
            <a:custGeom>
              <a:avLst/>
              <a:gdLst/>
              <a:ahLst/>
              <a:cxnLst/>
              <a:rect l="l" t="t" r="r" b="b"/>
              <a:pathLst>
                <a:path w="5430" h="20160" extrusionOk="0">
                  <a:moveTo>
                    <a:pt x="5168" y="1"/>
                  </a:moveTo>
                  <a:cubicBezTo>
                    <a:pt x="4108" y="72"/>
                    <a:pt x="3037" y="156"/>
                    <a:pt x="1965" y="251"/>
                  </a:cubicBezTo>
                  <a:cubicBezTo>
                    <a:pt x="1679" y="4192"/>
                    <a:pt x="1" y="17051"/>
                    <a:pt x="1965" y="19134"/>
                  </a:cubicBezTo>
                  <a:cubicBezTo>
                    <a:pt x="2631" y="19844"/>
                    <a:pt x="3177" y="20160"/>
                    <a:pt x="3621" y="20160"/>
                  </a:cubicBezTo>
                  <a:cubicBezTo>
                    <a:pt x="4726" y="20160"/>
                    <a:pt x="5200" y="18204"/>
                    <a:pt x="5311" y="15503"/>
                  </a:cubicBezTo>
                  <a:cubicBezTo>
                    <a:pt x="5430" y="12300"/>
                    <a:pt x="5239" y="2775"/>
                    <a:pt x="516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50" name="Google Shape;2350;p43"/>
            <p:cNvSpPr/>
            <p:nvPr/>
          </p:nvSpPr>
          <p:spPr>
            <a:xfrm>
              <a:off x="1952625" y="3170275"/>
              <a:ext cx="323575" cy="342275"/>
            </a:xfrm>
            <a:custGeom>
              <a:avLst/>
              <a:gdLst/>
              <a:ahLst/>
              <a:cxnLst/>
              <a:rect l="l" t="t" r="r" b="b"/>
              <a:pathLst>
                <a:path w="12943" h="13691" extrusionOk="0">
                  <a:moveTo>
                    <a:pt x="4766" y="1"/>
                  </a:moveTo>
                  <a:cubicBezTo>
                    <a:pt x="2798" y="1"/>
                    <a:pt x="1027" y="740"/>
                    <a:pt x="0" y="1270"/>
                  </a:cubicBezTo>
                  <a:cubicBezTo>
                    <a:pt x="369" y="6425"/>
                    <a:pt x="1191" y="10843"/>
                    <a:pt x="2715" y="13641"/>
                  </a:cubicBezTo>
                  <a:cubicBezTo>
                    <a:pt x="3027" y="13674"/>
                    <a:pt x="3345" y="13690"/>
                    <a:pt x="3665" y="13690"/>
                  </a:cubicBezTo>
                  <a:cubicBezTo>
                    <a:pt x="7226" y="13690"/>
                    <a:pt x="11113" y="11658"/>
                    <a:pt x="11823" y="8283"/>
                  </a:cubicBezTo>
                  <a:cubicBezTo>
                    <a:pt x="12942" y="3949"/>
                    <a:pt x="10859" y="1794"/>
                    <a:pt x="7275" y="448"/>
                  </a:cubicBezTo>
                  <a:cubicBezTo>
                    <a:pt x="6431" y="128"/>
                    <a:pt x="5582" y="1"/>
                    <a:pt x="4766"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51" name="Google Shape;2351;p43"/>
            <p:cNvSpPr/>
            <p:nvPr/>
          </p:nvSpPr>
          <p:spPr>
            <a:xfrm>
              <a:off x="2391350" y="3127200"/>
              <a:ext cx="188450" cy="166400"/>
            </a:xfrm>
            <a:custGeom>
              <a:avLst/>
              <a:gdLst/>
              <a:ahLst/>
              <a:cxnLst/>
              <a:rect l="l" t="t" r="r" b="b"/>
              <a:pathLst>
                <a:path w="7538" h="6656" extrusionOk="0">
                  <a:moveTo>
                    <a:pt x="4144" y="0"/>
                  </a:moveTo>
                  <a:cubicBezTo>
                    <a:pt x="3918" y="0"/>
                    <a:pt x="3691" y="25"/>
                    <a:pt x="3466" y="76"/>
                  </a:cubicBezTo>
                  <a:cubicBezTo>
                    <a:pt x="3422" y="73"/>
                    <a:pt x="3379" y="72"/>
                    <a:pt x="3336" y="72"/>
                  </a:cubicBezTo>
                  <a:cubicBezTo>
                    <a:pt x="2118" y="72"/>
                    <a:pt x="927" y="1033"/>
                    <a:pt x="525" y="2183"/>
                  </a:cubicBezTo>
                  <a:cubicBezTo>
                    <a:pt x="1" y="3826"/>
                    <a:pt x="775" y="5612"/>
                    <a:pt x="2346" y="6339"/>
                  </a:cubicBezTo>
                  <a:cubicBezTo>
                    <a:pt x="2820" y="6550"/>
                    <a:pt x="3335" y="6655"/>
                    <a:pt x="3847" y="6655"/>
                  </a:cubicBezTo>
                  <a:cubicBezTo>
                    <a:pt x="4919" y="6655"/>
                    <a:pt x="5980" y="6197"/>
                    <a:pt x="6633" y="5303"/>
                  </a:cubicBezTo>
                  <a:cubicBezTo>
                    <a:pt x="7537" y="4017"/>
                    <a:pt x="7478" y="2290"/>
                    <a:pt x="6490" y="1064"/>
                  </a:cubicBezTo>
                  <a:cubicBezTo>
                    <a:pt x="5892" y="381"/>
                    <a:pt x="5030" y="0"/>
                    <a:pt x="4144"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52" name="Google Shape;2352;p43"/>
            <p:cNvSpPr/>
            <p:nvPr/>
          </p:nvSpPr>
          <p:spPr>
            <a:xfrm>
              <a:off x="3238500" y="2880325"/>
              <a:ext cx="188725" cy="166350"/>
            </a:xfrm>
            <a:custGeom>
              <a:avLst/>
              <a:gdLst/>
              <a:ahLst/>
              <a:cxnLst/>
              <a:rect l="l" t="t" r="r" b="b"/>
              <a:pathLst>
                <a:path w="7549" h="6654" extrusionOk="0">
                  <a:moveTo>
                    <a:pt x="4115" y="0"/>
                  </a:moveTo>
                  <a:cubicBezTo>
                    <a:pt x="3895" y="0"/>
                    <a:pt x="3677" y="25"/>
                    <a:pt x="3465" y="69"/>
                  </a:cubicBezTo>
                  <a:cubicBezTo>
                    <a:pt x="3428" y="67"/>
                    <a:pt x="3392" y="66"/>
                    <a:pt x="3356" y="66"/>
                  </a:cubicBezTo>
                  <a:cubicBezTo>
                    <a:pt x="2130" y="66"/>
                    <a:pt x="917" y="1031"/>
                    <a:pt x="524" y="2176"/>
                  </a:cubicBezTo>
                  <a:cubicBezTo>
                    <a:pt x="0" y="3831"/>
                    <a:pt x="774" y="5605"/>
                    <a:pt x="2346" y="6331"/>
                  </a:cubicBezTo>
                  <a:cubicBezTo>
                    <a:pt x="2809" y="6546"/>
                    <a:pt x="3316" y="6654"/>
                    <a:pt x="3835" y="6654"/>
                  </a:cubicBezTo>
                  <a:cubicBezTo>
                    <a:pt x="3862" y="6654"/>
                    <a:pt x="3890" y="6654"/>
                    <a:pt x="3917" y="6653"/>
                  </a:cubicBezTo>
                  <a:cubicBezTo>
                    <a:pt x="4977" y="6653"/>
                    <a:pt x="5989" y="6153"/>
                    <a:pt x="6644" y="5296"/>
                  </a:cubicBezTo>
                  <a:cubicBezTo>
                    <a:pt x="7549" y="4010"/>
                    <a:pt x="7477" y="2283"/>
                    <a:pt x="6489" y="1069"/>
                  </a:cubicBezTo>
                  <a:cubicBezTo>
                    <a:pt x="5953" y="426"/>
                    <a:pt x="5167" y="45"/>
                    <a:pt x="4346" y="9"/>
                  </a:cubicBezTo>
                  <a:cubicBezTo>
                    <a:pt x="4269" y="3"/>
                    <a:pt x="4192" y="0"/>
                    <a:pt x="4115"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53" name="Google Shape;2353;p43"/>
            <p:cNvSpPr/>
            <p:nvPr/>
          </p:nvSpPr>
          <p:spPr>
            <a:xfrm>
              <a:off x="3336425" y="2880550"/>
              <a:ext cx="90800" cy="166100"/>
            </a:xfrm>
            <a:custGeom>
              <a:avLst/>
              <a:gdLst/>
              <a:ahLst/>
              <a:cxnLst/>
              <a:rect l="l" t="t" r="r" b="b"/>
              <a:pathLst>
                <a:path w="3632" h="6644" extrusionOk="0">
                  <a:moveTo>
                    <a:pt x="429" y="0"/>
                  </a:moveTo>
                  <a:cubicBezTo>
                    <a:pt x="298" y="2262"/>
                    <a:pt x="155" y="4501"/>
                    <a:pt x="0" y="6644"/>
                  </a:cubicBezTo>
                  <a:cubicBezTo>
                    <a:pt x="1072" y="6644"/>
                    <a:pt x="2072" y="6144"/>
                    <a:pt x="2727" y="5287"/>
                  </a:cubicBezTo>
                  <a:cubicBezTo>
                    <a:pt x="3632" y="4001"/>
                    <a:pt x="3560" y="2274"/>
                    <a:pt x="2572" y="1060"/>
                  </a:cubicBezTo>
                  <a:cubicBezTo>
                    <a:pt x="2036" y="429"/>
                    <a:pt x="1262" y="36"/>
                    <a:pt x="429"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54" name="Google Shape;2354;p43"/>
            <p:cNvSpPr/>
            <p:nvPr/>
          </p:nvSpPr>
          <p:spPr>
            <a:xfrm>
              <a:off x="2339275" y="3546475"/>
              <a:ext cx="365550" cy="148600"/>
            </a:xfrm>
            <a:custGeom>
              <a:avLst/>
              <a:gdLst/>
              <a:ahLst/>
              <a:cxnLst/>
              <a:rect l="l" t="t" r="r" b="b"/>
              <a:pathLst>
                <a:path w="14622" h="5944" extrusionOk="0">
                  <a:moveTo>
                    <a:pt x="6416" y="0"/>
                  </a:moveTo>
                  <a:cubicBezTo>
                    <a:pt x="5598" y="0"/>
                    <a:pt x="4782" y="137"/>
                    <a:pt x="4001" y="438"/>
                  </a:cubicBezTo>
                  <a:cubicBezTo>
                    <a:pt x="2679" y="950"/>
                    <a:pt x="1572" y="1867"/>
                    <a:pt x="822" y="3069"/>
                  </a:cubicBezTo>
                  <a:cubicBezTo>
                    <a:pt x="405" y="3700"/>
                    <a:pt x="131" y="4427"/>
                    <a:pt x="0" y="5177"/>
                  </a:cubicBezTo>
                  <a:lnTo>
                    <a:pt x="536" y="5415"/>
                  </a:lnTo>
                  <a:lnTo>
                    <a:pt x="596" y="5415"/>
                  </a:lnTo>
                  <a:lnTo>
                    <a:pt x="917" y="5439"/>
                  </a:lnTo>
                  <a:lnTo>
                    <a:pt x="1179" y="5462"/>
                  </a:lnTo>
                  <a:lnTo>
                    <a:pt x="1524" y="5486"/>
                  </a:lnTo>
                  <a:cubicBezTo>
                    <a:pt x="1858" y="5510"/>
                    <a:pt x="2191" y="5522"/>
                    <a:pt x="2536" y="5546"/>
                  </a:cubicBezTo>
                  <a:lnTo>
                    <a:pt x="3036" y="5570"/>
                  </a:lnTo>
                  <a:lnTo>
                    <a:pt x="4060" y="5617"/>
                  </a:lnTo>
                  <a:lnTo>
                    <a:pt x="4144" y="5617"/>
                  </a:lnTo>
                  <a:lnTo>
                    <a:pt x="5275" y="5665"/>
                  </a:lnTo>
                  <a:lnTo>
                    <a:pt x="6120" y="5701"/>
                  </a:lnTo>
                  <a:lnTo>
                    <a:pt x="6180" y="5701"/>
                  </a:lnTo>
                  <a:lnTo>
                    <a:pt x="7132" y="5748"/>
                  </a:lnTo>
                  <a:lnTo>
                    <a:pt x="7870" y="5796"/>
                  </a:lnTo>
                  <a:lnTo>
                    <a:pt x="8192" y="5808"/>
                  </a:lnTo>
                  <a:lnTo>
                    <a:pt x="8716" y="5843"/>
                  </a:lnTo>
                  <a:cubicBezTo>
                    <a:pt x="9669" y="5909"/>
                    <a:pt x="10807" y="5944"/>
                    <a:pt x="12083" y="5944"/>
                  </a:cubicBezTo>
                  <a:cubicBezTo>
                    <a:pt x="12879" y="5944"/>
                    <a:pt x="13729" y="5930"/>
                    <a:pt x="14621" y="5903"/>
                  </a:cubicBezTo>
                  <a:cubicBezTo>
                    <a:pt x="14597" y="5736"/>
                    <a:pt x="14562" y="5558"/>
                    <a:pt x="14502" y="5391"/>
                  </a:cubicBezTo>
                  <a:cubicBezTo>
                    <a:pt x="14395" y="5010"/>
                    <a:pt x="14240" y="4653"/>
                    <a:pt x="14050" y="4319"/>
                  </a:cubicBezTo>
                  <a:cubicBezTo>
                    <a:pt x="13526" y="3391"/>
                    <a:pt x="12728" y="2617"/>
                    <a:pt x="11895" y="1962"/>
                  </a:cubicBezTo>
                  <a:cubicBezTo>
                    <a:pt x="10357" y="785"/>
                    <a:pt x="8380" y="0"/>
                    <a:pt x="6416"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55" name="Google Shape;2355;p43"/>
            <p:cNvSpPr/>
            <p:nvPr/>
          </p:nvSpPr>
          <p:spPr>
            <a:xfrm>
              <a:off x="2777725" y="3093275"/>
              <a:ext cx="451250" cy="380075"/>
            </a:xfrm>
            <a:custGeom>
              <a:avLst/>
              <a:gdLst/>
              <a:ahLst/>
              <a:cxnLst/>
              <a:rect l="l" t="t" r="r" b="b"/>
              <a:pathLst>
                <a:path w="18050" h="15203" extrusionOk="0">
                  <a:moveTo>
                    <a:pt x="9948" y="0"/>
                  </a:moveTo>
                  <a:cubicBezTo>
                    <a:pt x="9425" y="0"/>
                    <a:pt x="8896" y="52"/>
                    <a:pt x="8370" y="159"/>
                  </a:cubicBezTo>
                  <a:cubicBezTo>
                    <a:pt x="2155" y="1397"/>
                    <a:pt x="0" y="10148"/>
                    <a:pt x="5251" y="13887"/>
                  </a:cubicBezTo>
                  <a:cubicBezTo>
                    <a:pt x="6509" y="14785"/>
                    <a:pt x="7992" y="15203"/>
                    <a:pt x="9484" y="15203"/>
                  </a:cubicBezTo>
                  <a:cubicBezTo>
                    <a:pt x="11353" y="15203"/>
                    <a:pt x="13235" y="14548"/>
                    <a:pt x="14704" y="13363"/>
                  </a:cubicBezTo>
                  <a:cubicBezTo>
                    <a:pt x="17467" y="11160"/>
                    <a:pt x="18050" y="7303"/>
                    <a:pt x="16621" y="4171"/>
                  </a:cubicBezTo>
                  <a:cubicBezTo>
                    <a:pt x="15397" y="1502"/>
                    <a:pt x="12752" y="0"/>
                    <a:pt x="9948"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56" name="Google Shape;2356;p43"/>
            <p:cNvSpPr/>
            <p:nvPr/>
          </p:nvSpPr>
          <p:spPr>
            <a:xfrm>
              <a:off x="2339575" y="3654750"/>
              <a:ext cx="365525" cy="40625"/>
            </a:xfrm>
            <a:custGeom>
              <a:avLst/>
              <a:gdLst/>
              <a:ahLst/>
              <a:cxnLst/>
              <a:rect l="l" t="t" r="r" b="b"/>
              <a:pathLst>
                <a:path w="14621" h="1625" extrusionOk="0">
                  <a:moveTo>
                    <a:pt x="14038" y="0"/>
                  </a:moveTo>
                  <a:cubicBezTo>
                    <a:pt x="9954" y="441"/>
                    <a:pt x="5287" y="739"/>
                    <a:pt x="0" y="858"/>
                  </a:cubicBezTo>
                  <a:lnTo>
                    <a:pt x="524" y="1096"/>
                  </a:lnTo>
                  <a:lnTo>
                    <a:pt x="595" y="1096"/>
                  </a:lnTo>
                  <a:lnTo>
                    <a:pt x="905" y="1120"/>
                  </a:lnTo>
                  <a:lnTo>
                    <a:pt x="1179" y="1143"/>
                  </a:lnTo>
                  <a:lnTo>
                    <a:pt x="1524" y="1167"/>
                  </a:lnTo>
                  <a:cubicBezTo>
                    <a:pt x="1858" y="1191"/>
                    <a:pt x="2191" y="1203"/>
                    <a:pt x="2524" y="1227"/>
                  </a:cubicBezTo>
                  <a:lnTo>
                    <a:pt x="3036" y="1250"/>
                  </a:lnTo>
                  <a:lnTo>
                    <a:pt x="4048" y="1298"/>
                  </a:lnTo>
                  <a:lnTo>
                    <a:pt x="4132" y="1298"/>
                  </a:lnTo>
                  <a:lnTo>
                    <a:pt x="5275" y="1346"/>
                  </a:lnTo>
                  <a:lnTo>
                    <a:pt x="6108" y="1381"/>
                  </a:lnTo>
                  <a:lnTo>
                    <a:pt x="6179" y="1381"/>
                  </a:lnTo>
                  <a:lnTo>
                    <a:pt x="7132" y="1429"/>
                  </a:lnTo>
                  <a:lnTo>
                    <a:pt x="7858" y="1477"/>
                  </a:lnTo>
                  <a:lnTo>
                    <a:pt x="8192" y="1489"/>
                  </a:lnTo>
                  <a:lnTo>
                    <a:pt x="8716" y="1524"/>
                  </a:lnTo>
                  <a:cubicBezTo>
                    <a:pt x="9661" y="1590"/>
                    <a:pt x="10797" y="1625"/>
                    <a:pt x="12074" y="1625"/>
                  </a:cubicBezTo>
                  <a:cubicBezTo>
                    <a:pt x="12872" y="1625"/>
                    <a:pt x="13724" y="1611"/>
                    <a:pt x="14621" y="1584"/>
                  </a:cubicBezTo>
                  <a:cubicBezTo>
                    <a:pt x="14585" y="1405"/>
                    <a:pt x="14550" y="1239"/>
                    <a:pt x="14502" y="1060"/>
                  </a:cubicBezTo>
                  <a:cubicBezTo>
                    <a:pt x="14383" y="691"/>
                    <a:pt x="14228" y="334"/>
                    <a:pt x="1403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57" name="Google Shape;2357;p43"/>
            <p:cNvSpPr/>
            <p:nvPr/>
          </p:nvSpPr>
          <p:spPr>
            <a:xfrm>
              <a:off x="2088350" y="2304575"/>
              <a:ext cx="1273700" cy="528900"/>
            </a:xfrm>
            <a:custGeom>
              <a:avLst/>
              <a:gdLst/>
              <a:ahLst/>
              <a:cxnLst/>
              <a:rect l="l" t="t" r="r" b="b"/>
              <a:pathLst>
                <a:path w="50948" h="21156" extrusionOk="0">
                  <a:moveTo>
                    <a:pt x="50947" y="1"/>
                  </a:moveTo>
                  <a:cubicBezTo>
                    <a:pt x="50947" y="1"/>
                    <a:pt x="48851" y="1227"/>
                    <a:pt x="45280" y="2596"/>
                  </a:cubicBezTo>
                  <a:cubicBezTo>
                    <a:pt x="43339" y="3334"/>
                    <a:pt x="41363" y="3965"/>
                    <a:pt x="39362" y="4501"/>
                  </a:cubicBezTo>
                  <a:lnTo>
                    <a:pt x="38969" y="4608"/>
                  </a:lnTo>
                  <a:cubicBezTo>
                    <a:pt x="36886" y="5144"/>
                    <a:pt x="34767" y="5549"/>
                    <a:pt x="32635" y="5847"/>
                  </a:cubicBezTo>
                  <a:cubicBezTo>
                    <a:pt x="32361" y="5882"/>
                    <a:pt x="32088" y="5918"/>
                    <a:pt x="31814" y="5942"/>
                  </a:cubicBezTo>
                  <a:cubicBezTo>
                    <a:pt x="29825" y="6181"/>
                    <a:pt x="27825" y="6300"/>
                    <a:pt x="25825" y="6300"/>
                  </a:cubicBezTo>
                  <a:cubicBezTo>
                    <a:pt x="25730" y="6300"/>
                    <a:pt x="25634" y="6300"/>
                    <a:pt x="25539" y="6299"/>
                  </a:cubicBezTo>
                  <a:cubicBezTo>
                    <a:pt x="25158" y="6299"/>
                    <a:pt x="24789" y="6287"/>
                    <a:pt x="24408" y="6275"/>
                  </a:cubicBezTo>
                  <a:lnTo>
                    <a:pt x="24075" y="6263"/>
                  </a:lnTo>
                  <a:cubicBezTo>
                    <a:pt x="22003" y="6192"/>
                    <a:pt x="20050" y="6037"/>
                    <a:pt x="18217" y="5835"/>
                  </a:cubicBezTo>
                  <a:cubicBezTo>
                    <a:pt x="17883" y="5799"/>
                    <a:pt x="17550" y="5763"/>
                    <a:pt x="17229" y="5728"/>
                  </a:cubicBezTo>
                  <a:cubicBezTo>
                    <a:pt x="14943" y="5454"/>
                    <a:pt x="12859" y="5097"/>
                    <a:pt x="10978" y="4704"/>
                  </a:cubicBezTo>
                  <a:lnTo>
                    <a:pt x="10954" y="4704"/>
                  </a:lnTo>
                  <a:cubicBezTo>
                    <a:pt x="8632" y="4227"/>
                    <a:pt x="6656" y="3704"/>
                    <a:pt x="5037" y="3203"/>
                  </a:cubicBezTo>
                  <a:cubicBezTo>
                    <a:pt x="1763" y="2215"/>
                    <a:pt x="0" y="1370"/>
                    <a:pt x="0" y="1370"/>
                  </a:cubicBezTo>
                  <a:lnTo>
                    <a:pt x="0" y="1370"/>
                  </a:lnTo>
                  <a:cubicBezTo>
                    <a:pt x="0" y="1370"/>
                    <a:pt x="2096" y="11157"/>
                    <a:pt x="11037" y="16967"/>
                  </a:cubicBezTo>
                  <a:cubicBezTo>
                    <a:pt x="12609" y="17979"/>
                    <a:pt x="14288" y="18824"/>
                    <a:pt x="16050" y="19455"/>
                  </a:cubicBezTo>
                  <a:lnTo>
                    <a:pt x="16121" y="19479"/>
                  </a:lnTo>
                  <a:cubicBezTo>
                    <a:pt x="18848" y="20444"/>
                    <a:pt x="21705" y="20991"/>
                    <a:pt x="24599" y="21122"/>
                  </a:cubicBezTo>
                  <a:cubicBezTo>
                    <a:pt x="25055" y="21144"/>
                    <a:pt x="25504" y="21155"/>
                    <a:pt x="25946" y="21155"/>
                  </a:cubicBezTo>
                  <a:cubicBezTo>
                    <a:pt x="30771" y="21155"/>
                    <a:pt x="34730" y="19873"/>
                    <a:pt x="37969" y="17931"/>
                  </a:cubicBezTo>
                  <a:lnTo>
                    <a:pt x="38053" y="17884"/>
                  </a:lnTo>
                  <a:cubicBezTo>
                    <a:pt x="39434" y="17038"/>
                    <a:pt x="40732" y="16050"/>
                    <a:pt x="41922" y="14955"/>
                  </a:cubicBezTo>
                  <a:cubicBezTo>
                    <a:pt x="48685" y="8716"/>
                    <a:pt x="50947" y="1"/>
                    <a:pt x="5094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58" name="Google Shape;2358;p43"/>
            <p:cNvSpPr/>
            <p:nvPr/>
          </p:nvSpPr>
          <p:spPr>
            <a:xfrm>
              <a:off x="2533925" y="2584325"/>
              <a:ext cx="354850" cy="216475"/>
            </a:xfrm>
            <a:custGeom>
              <a:avLst/>
              <a:gdLst/>
              <a:ahLst/>
              <a:cxnLst/>
              <a:rect l="l" t="t" r="r" b="b"/>
              <a:pathLst>
                <a:path w="14194" h="8659" extrusionOk="0">
                  <a:moveTo>
                    <a:pt x="11618" y="1"/>
                  </a:moveTo>
                  <a:cubicBezTo>
                    <a:pt x="11102" y="1"/>
                    <a:pt x="10578" y="150"/>
                    <a:pt x="10133" y="431"/>
                  </a:cubicBezTo>
                  <a:cubicBezTo>
                    <a:pt x="8716" y="1348"/>
                    <a:pt x="8585" y="1729"/>
                    <a:pt x="8978" y="3277"/>
                  </a:cubicBezTo>
                  <a:cubicBezTo>
                    <a:pt x="9307" y="4612"/>
                    <a:pt x="9210" y="5904"/>
                    <a:pt x="8267" y="5904"/>
                  </a:cubicBezTo>
                  <a:cubicBezTo>
                    <a:pt x="8117" y="5904"/>
                    <a:pt x="7946" y="5871"/>
                    <a:pt x="7752" y="5801"/>
                  </a:cubicBezTo>
                  <a:cubicBezTo>
                    <a:pt x="6168" y="5217"/>
                    <a:pt x="6133" y="3991"/>
                    <a:pt x="6395" y="2241"/>
                  </a:cubicBezTo>
                  <a:cubicBezTo>
                    <a:pt x="6538" y="1242"/>
                    <a:pt x="5939" y="538"/>
                    <a:pt x="4962" y="538"/>
                  </a:cubicBezTo>
                  <a:cubicBezTo>
                    <a:pt x="4239" y="538"/>
                    <a:pt x="3310" y="923"/>
                    <a:pt x="2323" y="1860"/>
                  </a:cubicBezTo>
                  <a:cubicBezTo>
                    <a:pt x="1" y="4051"/>
                    <a:pt x="1799" y="6753"/>
                    <a:pt x="2192" y="7349"/>
                  </a:cubicBezTo>
                  <a:cubicBezTo>
                    <a:pt x="2845" y="8340"/>
                    <a:pt x="4603" y="8658"/>
                    <a:pt x="6497" y="8658"/>
                  </a:cubicBezTo>
                  <a:cubicBezTo>
                    <a:pt x="8538" y="8658"/>
                    <a:pt x="10735" y="8288"/>
                    <a:pt x="11871" y="7992"/>
                  </a:cubicBezTo>
                  <a:cubicBezTo>
                    <a:pt x="14074" y="7408"/>
                    <a:pt x="14193" y="4753"/>
                    <a:pt x="14003" y="2372"/>
                  </a:cubicBezTo>
                  <a:cubicBezTo>
                    <a:pt x="13871" y="731"/>
                    <a:pt x="12763" y="1"/>
                    <a:pt x="1161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59" name="Google Shape;2359;p43"/>
            <p:cNvSpPr/>
            <p:nvPr/>
          </p:nvSpPr>
          <p:spPr>
            <a:xfrm>
              <a:off x="2356225" y="2422150"/>
              <a:ext cx="163150" cy="126900"/>
            </a:xfrm>
            <a:custGeom>
              <a:avLst/>
              <a:gdLst/>
              <a:ahLst/>
              <a:cxnLst/>
              <a:rect l="l" t="t" r="r" b="b"/>
              <a:pathLst>
                <a:path w="6526" h="5076" extrusionOk="0">
                  <a:moveTo>
                    <a:pt x="275" y="1"/>
                  </a:moveTo>
                  <a:cubicBezTo>
                    <a:pt x="144" y="513"/>
                    <a:pt x="72" y="1036"/>
                    <a:pt x="49" y="1560"/>
                  </a:cubicBezTo>
                  <a:cubicBezTo>
                    <a:pt x="1" y="2703"/>
                    <a:pt x="275" y="3894"/>
                    <a:pt x="1561" y="4215"/>
                  </a:cubicBezTo>
                  <a:cubicBezTo>
                    <a:pt x="3253" y="4631"/>
                    <a:pt x="4249" y="5076"/>
                    <a:pt x="4942" y="5076"/>
                  </a:cubicBezTo>
                  <a:cubicBezTo>
                    <a:pt x="5321" y="5076"/>
                    <a:pt x="5609" y="4942"/>
                    <a:pt x="5871" y="4596"/>
                  </a:cubicBezTo>
                  <a:cubicBezTo>
                    <a:pt x="6168" y="4215"/>
                    <a:pt x="6347" y="3465"/>
                    <a:pt x="6430" y="2680"/>
                  </a:cubicBezTo>
                  <a:cubicBezTo>
                    <a:pt x="6502" y="2132"/>
                    <a:pt x="6526" y="1572"/>
                    <a:pt x="6526" y="1025"/>
                  </a:cubicBezTo>
                  <a:cubicBezTo>
                    <a:pt x="4228" y="739"/>
                    <a:pt x="2144" y="394"/>
                    <a:pt x="27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60" name="Google Shape;2360;p43"/>
            <p:cNvSpPr/>
            <p:nvPr/>
          </p:nvSpPr>
          <p:spPr>
            <a:xfrm>
              <a:off x="2356825" y="2422150"/>
              <a:ext cx="162550" cy="67000"/>
            </a:xfrm>
            <a:custGeom>
              <a:avLst/>
              <a:gdLst/>
              <a:ahLst/>
              <a:cxnLst/>
              <a:rect l="l" t="t" r="r" b="b"/>
              <a:pathLst>
                <a:path w="6502" h="2680" extrusionOk="0">
                  <a:moveTo>
                    <a:pt x="239" y="1"/>
                  </a:moveTo>
                  <a:cubicBezTo>
                    <a:pt x="108" y="513"/>
                    <a:pt x="36" y="1036"/>
                    <a:pt x="1" y="1560"/>
                  </a:cubicBezTo>
                  <a:cubicBezTo>
                    <a:pt x="2108" y="2072"/>
                    <a:pt x="4251" y="2453"/>
                    <a:pt x="6406" y="2680"/>
                  </a:cubicBezTo>
                  <a:cubicBezTo>
                    <a:pt x="6466" y="2132"/>
                    <a:pt x="6502" y="1572"/>
                    <a:pt x="6490" y="1025"/>
                  </a:cubicBezTo>
                  <a:cubicBezTo>
                    <a:pt x="4204" y="751"/>
                    <a:pt x="2120" y="394"/>
                    <a:pt x="239"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61" name="Google Shape;2361;p43"/>
            <p:cNvSpPr/>
            <p:nvPr/>
          </p:nvSpPr>
          <p:spPr>
            <a:xfrm>
              <a:off x="2541975" y="2450425"/>
              <a:ext cx="163125" cy="113425"/>
            </a:xfrm>
            <a:custGeom>
              <a:avLst/>
              <a:gdLst/>
              <a:ahLst/>
              <a:cxnLst/>
              <a:rect l="l" t="t" r="r" b="b"/>
              <a:pathLst>
                <a:path w="6525" h="4537" extrusionOk="0">
                  <a:moveTo>
                    <a:pt x="72" y="1"/>
                  </a:moveTo>
                  <a:cubicBezTo>
                    <a:pt x="12" y="548"/>
                    <a:pt x="0" y="1108"/>
                    <a:pt x="24" y="1656"/>
                  </a:cubicBezTo>
                  <a:cubicBezTo>
                    <a:pt x="72" y="2703"/>
                    <a:pt x="298" y="3739"/>
                    <a:pt x="834" y="4049"/>
                  </a:cubicBezTo>
                  <a:cubicBezTo>
                    <a:pt x="1416" y="4388"/>
                    <a:pt x="2509" y="4537"/>
                    <a:pt x="3559" y="4537"/>
                  </a:cubicBezTo>
                  <a:cubicBezTo>
                    <a:pt x="4719" y="4537"/>
                    <a:pt x="5826" y="4355"/>
                    <a:pt x="6132" y="4049"/>
                  </a:cubicBezTo>
                  <a:cubicBezTo>
                    <a:pt x="6394" y="3787"/>
                    <a:pt x="6525" y="2858"/>
                    <a:pt x="6477" y="1906"/>
                  </a:cubicBezTo>
                  <a:cubicBezTo>
                    <a:pt x="6454" y="1418"/>
                    <a:pt x="6394" y="929"/>
                    <a:pt x="6263" y="441"/>
                  </a:cubicBezTo>
                  <a:lnTo>
                    <a:pt x="5942" y="429"/>
                  </a:lnTo>
                  <a:cubicBezTo>
                    <a:pt x="3870" y="358"/>
                    <a:pt x="1905" y="203"/>
                    <a:pt x="7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62" name="Google Shape;2362;p43"/>
            <p:cNvSpPr/>
            <p:nvPr/>
          </p:nvSpPr>
          <p:spPr>
            <a:xfrm>
              <a:off x="2541975" y="2450425"/>
              <a:ext cx="161950" cy="47850"/>
            </a:xfrm>
            <a:custGeom>
              <a:avLst/>
              <a:gdLst/>
              <a:ahLst/>
              <a:cxnLst/>
              <a:rect l="l" t="t" r="r" b="b"/>
              <a:pathLst>
                <a:path w="6478" h="1914" extrusionOk="0">
                  <a:moveTo>
                    <a:pt x="72" y="1"/>
                  </a:moveTo>
                  <a:cubicBezTo>
                    <a:pt x="12" y="548"/>
                    <a:pt x="0" y="1108"/>
                    <a:pt x="24" y="1656"/>
                  </a:cubicBezTo>
                  <a:cubicBezTo>
                    <a:pt x="1869" y="1820"/>
                    <a:pt x="3723" y="1913"/>
                    <a:pt x="5579" y="1913"/>
                  </a:cubicBezTo>
                  <a:cubicBezTo>
                    <a:pt x="5878" y="1913"/>
                    <a:pt x="6178" y="1911"/>
                    <a:pt x="6477" y="1906"/>
                  </a:cubicBezTo>
                  <a:cubicBezTo>
                    <a:pt x="6454" y="1418"/>
                    <a:pt x="6394" y="918"/>
                    <a:pt x="6263" y="441"/>
                  </a:cubicBezTo>
                  <a:lnTo>
                    <a:pt x="5942" y="429"/>
                  </a:lnTo>
                  <a:cubicBezTo>
                    <a:pt x="3870" y="346"/>
                    <a:pt x="1905" y="203"/>
                    <a:pt x="72"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63" name="Google Shape;2363;p43"/>
            <p:cNvSpPr/>
            <p:nvPr/>
          </p:nvSpPr>
          <p:spPr>
            <a:xfrm>
              <a:off x="2722650" y="2453100"/>
              <a:ext cx="162250" cy="105875"/>
            </a:xfrm>
            <a:custGeom>
              <a:avLst/>
              <a:gdLst/>
              <a:ahLst/>
              <a:cxnLst/>
              <a:rect l="l" t="t" r="r" b="b"/>
              <a:pathLst>
                <a:path w="6490" h="4235" extrusionOk="0">
                  <a:moveTo>
                    <a:pt x="6442" y="1"/>
                  </a:moveTo>
                  <a:cubicBezTo>
                    <a:pt x="4453" y="240"/>
                    <a:pt x="2453" y="359"/>
                    <a:pt x="453" y="359"/>
                  </a:cubicBezTo>
                  <a:cubicBezTo>
                    <a:pt x="358" y="359"/>
                    <a:pt x="262" y="359"/>
                    <a:pt x="167" y="358"/>
                  </a:cubicBezTo>
                  <a:cubicBezTo>
                    <a:pt x="72" y="834"/>
                    <a:pt x="24" y="1311"/>
                    <a:pt x="12" y="1787"/>
                  </a:cubicBezTo>
                  <a:cubicBezTo>
                    <a:pt x="0" y="2680"/>
                    <a:pt x="120" y="3501"/>
                    <a:pt x="358" y="3751"/>
                  </a:cubicBezTo>
                  <a:cubicBezTo>
                    <a:pt x="663" y="4056"/>
                    <a:pt x="1763" y="4235"/>
                    <a:pt x="2918" y="4235"/>
                  </a:cubicBezTo>
                  <a:cubicBezTo>
                    <a:pt x="3971" y="4235"/>
                    <a:pt x="5071" y="4086"/>
                    <a:pt x="5656" y="3751"/>
                  </a:cubicBezTo>
                  <a:cubicBezTo>
                    <a:pt x="6204" y="3430"/>
                    <a:pt x="6430" y="2382"/>
                    <a:pt x="6477" y="1334"/>
                  </a:cubicBezTo>
                  <a:cubicBezTo>
                    <a:pt x="6489" y="894"/>
                    <a:pt x="6477" y="453"/>
                    <a:pt x="644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64" name="Google Shape;2364;p43"/>
            <p:cNvSpPr/>
            <p:nvPr/>
          </p:nvSpPr>
          <p:spPr>
            <a:xfrm>
              <a:off x="2722950" y="2453400"/>
              <a:ext cx="161950" cy="44375"/>
            </a:xfrm>
            <a:custGeom>
              <a:avLst/>
              <a:gdLst/>
              <a:ahLst/>
              <a:cxnLst/>
              <a:rect l="l" t="t" r="r" b="b"/>
              <a:pathLst>
                <a:path w="6478" h="1775" extrusionOk="0">
                  <a:moveTo>
                    <a:pt x="6442" y="1"/>
                  </a:moveTo>
                  <a:cubicBezTo>
                    <a:pt x="4453" y="228"/>
                    <a:pt x="2443" y="347"/>
                    <a:pt x="442" y="347"/>
                  </a:cubicBezTo>
                  <a:cubicBezTo>
                    <a:pt x="346" y="347"/>
                    <a:pt x="251" y="347"/>
                    <a:pt x="155" y="346"/>
                  </a:cubicBezTo>
                  <a:cubicBezTo>
                    <a:pt x="60" y="810"/>
                    <a:pt x="12" y="1299"/>
                    <a:pt x="0" y="1775"/>
                  </a:cubicBezTo>
                  <a:cubicBezTo>
                    <a:pt x="2024" y="1727"/>
                    <a:pt x="4168" y="1584"/>
                    <a:pt x="6465" y="1322"/>
                  </a:cubicBezTo>
                  <a:cubicBezTo>
                    <a:pt x="6477" y="882"/>
                    <a:pt x="6477" y="441"/>
                    <a:pt x="6442"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65" name="Google Shape;2365;p43"/>
            <p:cNvSpPr/>
            <p:nvPr/>
          </p:nvSpPr>
          <p:spPr>
            <a:xfrm>
              <a:off x="2904525" y="2419775"/>
              <a:ext cx="162250" cy="117975"/>
            </a:xfrm>
            <a:custGeom>
              <a:avLst/>
              <a:gdLst/>
              <a:ahLst/>
              <a:cxnLst/>
              <a:rect l="l" t="t" r="r" b="b"/>
              <a:pathLst>
                <a:path w="6490" h="4719" extrusionOk="0">
                  <a:moveTo>
                    <a:pt x="6334" y="0"/>
                  </a:moveTo>
                  <a:cubicBezTo>
                    <a:pt x="4251" y="536"/>
                    <a:pt x="2131" y="953"/>
                    <a:pt x="0" y="1239"/>
                  </a:cubicBezTo>
                  <a:cubicBezTo>
                    <a:pt x="12" y="1679"/>
                    <a:pt x="60" y="2120"/>
                    <a:pt x="119" y="2560"/>
                  </a:cubicBezTo>
                  <a:cubicBezTo>
                    <a:pt x="215" y="3251"/>
                    <a:pt x="381" y="3894"/>
                    <a:pt x="643" y="4239"/>
                  </a:cubicBezTo>
                  <a:cubicBezTo>
                    <a:pt x="909" y="4585"/>
                    <a:pt x="1198" y="4718"/>
                    <a:pt x="1578" y="4718"/>
                  </a:cubicBezTo>
                  <a:cubicBezTo>
                    <a:pt x="2271" y="4718"/>
                    <a:pt x="3265" y="4273"/>
                    <a:pt x="4965" y="3858"/>
                  </a:cubicBezTo>
                  <a:cubicBezTo>
                    <a:pt x="6108" y="3572"/>
                    <a:pt x="6453" y="2572"/>
                    <a:pt x="6477" y="1536"/>
                  </a:cubicBezTo>
                  <a:cubicBezTo>
                    <a:pt x="6489" y="1024"/>
                    <a:pt x="6441" y="500"/>
                    <a:pt x="6334"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66" name="Google Shape;2366;p43"/>
            <p:cNvSpPr/>
            <p:nvPr/>
          </p:nvSpPr>
          <p:spPr>
            <a:xfrm>
              <a:off x="2904525" y="2419775"/>
              <a:ext cx="161950" cy="64025"/>
            </a:xfrm>
            <a:custGeom>
              <a:avLst/>
              <a:gdLst/>
              <a:ahLst/>
              <a:cxnLst/>
              <a:rect l="l" t="t" r="r" b="b"/>
              <a:pathLst>
                <a:path w="6478" h="2561" extrusionOk="0">
                  <a:moveTo>
                    <a:pt x="6322" y="0"/>
                  </a:moveTo>
                  <a:cubicBezTo>
                    <a:pt x="4239" y="536"/>
                    <a:pt x="2131" y="941"/>
                    <a:pt x="0" y="1239"/>
                  </a:cubicBezTo>
                  <a:cubicBezTo>
                    <a:pt x="12" y="1679"/>
                    <a:pt x="48" y="2120"/>
                    <a:pt x="107" y="2560"/>
                  </a:cubicBezTo>
                  <a:cubicBezTo>
                    <a:pt x="893" y="2465"/>
                    <a:pt x="1691" y="2346"/>
                    <a:pt x="2512" y="2227"/>
                  </a:cubicBezTo>
                  <a:cubicBezTo>
                    <a:pt x="3929" y="2001"/>
                    <a:pt x="5251" y="1763"/>
                    <a:pt x="6477" y="1536"/>
                  </a:cubicBezTo>
                  <a:cubicBezTo>
                    <a:pt x="6477" y="1024"/>
                    <a:pt x="6430" y="500"/>
                    <a:pt x="6322"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67" name="Google Shape;2367;p43"/>
            <p:cNvSpPr/>
            <p:nvPr/>
          </p:nvSpPr>
          <p:spPr>
            <a:xfrm>
              <a:off x="2491375" y="2700575"/>
              <a:ext cx="546225" cy="132900"/>
            </a:xfrm>
            <a:custGeom>
              <a:avLst/>
              <a:gdLst/>
              <a:ahLst/>
              <a:cxnLst/>
              <a:rect l="l" t="t" r="r" b="b"/>
              <a:pathLst>
                <a:path w="21849" h="5316" extrusionOk="0">
                  <a:moveTo>
                    <a:pt x="19436" y="0"/>
                  </a:moveTo>
                  <a:cubicBezTo>
                    <a:pt x="19380" y="0"/>
                    <a:pt x="19323" y="3"/>
                    <a:pt x="19265" y="8"/>
                  </a:cubicBezTo>
                  <a:cubicBezTo>
                    <a:pt x="18169" y="91"/>
                    <a:pt x="17229" y="794"/>
                    <a:pt x="16621" y="2615"/>
                  </a:cubicBezTo>
                  <a:cubicBezTo>
                    <a:pt x="16502" y="2984"/>
                    <a:pt x="16407" y="3354"/>
                    <a:pt x="16324" y="3735"/>
                  </a:cubicBezTo>
                  <a:cubicBezTo>
                    <a:pt x="16240" y="3413"/>
                    <a:pt x="16133" y="3103"/>
                    <a:pt x="16002" y="2794"/>
                  </a:cubicBezTo>
                  <a:cubicBezTo>
                    <a:pt x="15370" y="1332"/>
                    <a:pt x="14387" y="1081"/>
                    <a:pt x="13432" y="1081"/>
                  </a:cubicBezTo>
                  <a:cubicBezTo>
                    <a:pt x="13181" y="1081"/>
                    <a:pt x="12932" y="1098"/>
                    <a:pt x="12692" y="1115"/>
                  </a:cubicBezTo>
                  <a:cubicBezTo>
                    <a:pt x="12061" y="1163"/>
                    <a:pt x="11347" y="1663"/>
                    <a:pt x="10978" y="3604"/>
                  </a:cubicBezTo>
                  <a:cubicBezTo>
                    <a:pt x="10942" y="3746"/>
                    <a:pt x="10918" y="3901"/>
                    <a:pt x="10895" y="4068"/>
                  </a:cubicBezTo>
                  <a:cubicBezTo>
                    <a:pt x="10883" y="3913"/>
                    <a:pt x="10859" y="3758"/>
                    <a:pt x="10835" y="3615"/>
                  </a:cubicBezTo>
                  <a:cubicBezTo>
                    <a:pt x="10543" y="1758"/>
                    <a:pt x="9987" y="1144"/>
                    <a:pt x="8811" y="1144"/>
                  </a:cubicBezTo>
                  <a:cubicBezTo>
                    <a:pt x="8690" y="1144"/>
                    <a:pt x="8564" y="1151"/>
                    <a:pt x="8430" y="1163"/>
                  </a:cubicBezTo>
                  <a:cubicBezTo>
                    <a:pt x="7025" y="1294"/>
                    <a:pt x="6489" y="1389"/>
                    <a:pt x="6049" y="3425"/>
                  </a:cubicBezTo>
                  <a:cubicBezTo>
                    <a:pt x="6001" y="3639"/>
                    <a:pt x="5953" y="3865"/>
                    <a:pt x="5906" y="4116"/>
                  </a:cubicBezTo>
                  <a:cubicBezTo>
                    <a:pt x="5894" y="3877"/>
                    <a:pt x="5846" y="3639"/>
                    <a:pt x="5799" y="3401"/>
                  </a:cubicBezTo>
                  <a:cubicBezTo>
                    <a:pt x="5453" y="1889"/>
                    <a:pt x="4525" y="1091"/>
                    <a:pt x="3298" y="925"/>
                  </a:cubicBezTo>
                  <a:cubicBezTo>
                    <a:pt x="2877" y="868"/>
                    <a:pt x="2530" y="775"/>
                    <a:pt x="2212" y="775"/>
                  </a:cubicBezTo>
                  <a:cubicBezTo>
                    <a:pt x="1668" y="775"/>
                    <a:pt x="1209" y="1047"/>
                    <a:pt x="608" y="2234"/>
                  </a:cubicBezTo>
                  <a:cubicBezTo>
                    <a:pt x="417" y="2603"/>
                    <a:pt x="215" y="3068"/>
                    <a:pt x="0" y="3639"/>
                  </a:cubicBezTo>
                  <a:cubicBezTo>
                    <a:pt x="2727" y="4604"/>
                    <a:pt x="5584" y="5151"/>
                    <a:pt x="8478" y="5282"/>
                  </a:cubicBezTo>
                  <a:cubicBezTo>
                    <a:pt x="8934" y="5304"/>
                    <a:pt x="9383" y="5315"/>
                    <a:pt x="9825" y="5315"/>
                  </a:cubicBezTo>
                  <a:cubicBezTo>
                    <a:pt x="14650" y="5315"/>
                    <a:pt x="18609" y="4033"/>
                    <a:pt x="21848" y="2091"/>
                  </a:cubicBezTo>
                  <a:cubicBezTo>
                    <a:pt x="21610" y="1544"/>
                    <a:pt x="21277" y="1044"/>
                    <a:pt x="20848" y="627"/>
                  </a:cubicBezTo>
                  <a:cubicBezTo>
                    <a:pt x="20479" y="269"/>
                    <a:pt x="20012" y="0"/>
                    <a:pt x="19436"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68" name="Google Shape;2368;p43"/>
            <p:cNvSpPr/>
            <p:nvPr/>
          </p:nvSpPr>
          <p:spPr>
            <a:xfrm>
              <a:off x="2491375" y="2716250"/>
              <a:ext cx="546225" cy="117225"/>
            </a:xfrm>
            <a:custGeom>
              <a:avLst/>
              <a:gdLst/>
              <a:ahLst/>
              <a:cxnLst/>
              <a:rect l="l" t="t" r="r" b="b"/>
              <a:pathLst>
                <a:path w="21849" h="4689" extrusionOk="0">
                  <a:moveTo>
                    <a:pt x="20860" y="0"/>
                  </a:moveTo>
                  <a:cubicBezTo>
                    <a:pt x="20229" y="369"/>
                    <a:pt x="19562" y="762"/>
                    <a:pt x="18836" y="1179"/>
                  </a:cubicBezTo>
                  <a:cubicBezTo>
                    <a:pt x="18110" y="1488"/>
                    <a:pt x="17372" y="1762"/>
                    <a:pt x="16621" y="1988"/>
                  </a:cubicBezTo>
                  <a:cubicBezTo>
                    <a:pt x="16502" y="2357"/>
                    <a:pt x="16407" y="2727"/>
                    <a:pt x="16324" y="3108"/>
                  </a:cubicBezTo>
                  <a:cubicBezTo>
                    <a:pt x="16240" y="2786"/>
                    <a:pt x="16133" y="2476"/>
                    <a:pt x="16002" y="2167"/>
                  </a:cubicBezTo>
                  <a:cubicBezTo>
                    <a:pt x="14371" y="2619"/>
                    <a:pt x="12680" y="2893"/>
                    <a:pt x="10978" y="2977"/>
                  </a:cubicBezTo>
                  <a:cubicBezTo>
                    <a:pt x="10954" y="3119"/>
                    <a:pt x="10918" y="3274"/>
                    <a:pt x="10895" y="3441"/>
                  </a:cubicBezTo>
                  <a:cubicBezTo>
                    <a:pt x="10883" y="3286"/>
                    <a:pt x="10859" y="3131"/>
                    <a:pt x="10835" y="2988"/>
                  </a:cubicBezTo>
                  <a:cubicBezTo>
                    <a:pt x="10441" y="3003"/>
                    <a:pt x="10046" y="3011"/>
                    <a:pt x="9651" y="3011"/>
                  </a:cubicBezTo>
                  <a:cubicBezTo>
                    <a:pt x="8447" y="3011"/>
                    <a:pt x="7241" y="2941"/>
                    <a:pt x="6049" y="2798"/>
                  </a:cubicBezTo>
                  <a:cubicBezTo>
                    <a:pt x="6001" y="3012"/>
                    <a:pt x="5953" y="3238"/>
                    <a:pt x="5906" y="3489"/>
                  </a:cubicBezTo>
                  <a:cubicBezTo>
                    <a:pt x="5894" y="3250"/>
                    <a:pt x="5846" y="3012"/>
                    <a:pt x="5799" y="2774"/>
                  </a:cubicBezTo>
                  <a:cubicBezTo>
                    <a:pt x="4870" y="2667"/>
                    <a:pt x="4013" y="2512"/>
                    <a:pt x="3227" y="2369"/>
                  </a:cubicBezTo>
                  <a:cubicBezTo>
                    <a:pt x="2334" y="2179"/>
                    <a:pt x="1465" y="1929"/>
                    <a:pt x="608" y="1607"/>
                  </a:cubicBezTo>
                  <a:cubicBezTo>
                    <a:pt x="417" y="1976"/>
                    <a:pt x="215" y="2441"/>
                    <a:pt x="0" y="3012"/>
                  </a:cubicBezTo>
                  <a:cubicBezTo>
                    <a:pt x="2727" y="3977"/>
                    <a:pt x="5584" y="4524"/>
                    <a:pt x="8478" y="4655"/>
                  </a:cubicBezTo>
                  <a:cubicBezTo>
                    <a:pt x="8934" y="4677"/>
                    <a:pt x="9383" y="4688"/>
                    <a:pt x="9825" y="4688"/>
                  </a:cubicBezTo>
                  <a:cubicBezTo>
                    <a:pt x="14650" y="4688"/>
                    <a:pt x="18609" y="3406"/>
                    <a:pt x="21848" y="1464"/>
                  </a:cubicBezTo>
                  <a:cubicBezTo>
                    <a:pt x="21610" y="917"/>
                    <a:pt x="21277" y="417"/>
                    <a:pt x="20860"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69" name="Google Shape;2369;p43"/>
            <p:cNvSpPr/>
            <p:nvPr/>
          </p:nvSpPr>
          <p:spPr>
            <a:xfrm>
              <a:off x="2091675" y="2299825"/>
              <a:ext cx="1273050" cy="562675"/>
            </a:xfrm>
            <a:custGeom>
              <a:avLst/>
              <a:gdLst/>
              <a:ahLst/>
              <a:cxnLst/>
              <a:rect l="l" t="t" r="r" b="b"/>
              <a:pathLst>
                <a:path w="50922" h="22507" extrusionOk="0">
                  <a:moveTo>
                    <a:pt x="50385" y="1"/>
                  </a:moveTo>
                  <a:cubicBezTo>
                    <a:pt x="50204" y="1"/>
                    <a:pt x="50021" y="95"/>
                    <a:pt x="49945" y="310"/>
                  </a:cubicBezTo>
                  <a:cubicBezTo>
                    <a:pt x="49016" y="2774"/>
                    <a:pt x="47933" y="5179"/>
                    <a:pt x="46695" y="7513"/>
                  </a:cubicBezTo>
                  <a:cubicBezTo>
                    <a:pt x="46409" y="8061"/>
                    <a:pt x="46183" y="8656"/>
                    <a:pt x="45861" y="9192"/>
                  </a:cubicBezTo>
                  <a:cubicBezTo>
                    <a:pt x="45516" y="9787"/>
                    <a:pt x="45123" y="10359"/>
                    <a:pt x="44682" y="10894"/>
                  </a:cubicBezTo>
                  <a:cubicBezTo>
                    <a:pt x="44016" y="11704"/>
                    <a:pt x="43289" y="12478"/>
                    <a:pt x="42527" y="13216"/>
                  </a:cubicBezTo>
                  <a:cubicBezTo>
                    <a:pt x="40944" y="14752"/>
                    <a:pt x="39289" y="16109"/>
                    <a:pt x="37384" y="17217"/>
                  </a:cubicBezTo>
                  <a:cubicBezTo>
                    <a:pt x="35479" y="18336"/>
                    <a:pt x="33526" y="19074"/>
                    <a:pt x="31431" y="19669"/>
                  </a:cubicBezTo>
                  <a:cubicBezTo>
                    <a:pt x="29308" y="20289"/>
                    <a:pt x="27119" y="20599"/>
                    <a:pt x="24930" y="20599"/>
                  </a:cubicBezTo>
                  <a:cubicBezTo>
                    <a:pt x="22871" y="20599"/>
                    <a:pt x="20813" y="20325"/>
                    <a:pt x="18810" y="19776"/>
                  </a:cubicBezTo>
                  <a:cubicBezTo>
                    <a:pt x="14810" y="18657"/>
                    <a:pt x="11202" y="16419"/>
                    <a:pt x="8094" y="13680"/>
                  </a:cubicBezTo>
                  <a:cubicBezTo>
                    <a:pt x="6297" y="12097"/>
                    <a:pt x="4677" y="10430"/>
                    <a:pt x="3427" y="8382"/>
                  </a:cubicBezTo>
                  <a:cubicBezTo>
                    <a:pt x="2165" y="6334"/>
                    <a:pt x="1236" y="4120"/>
                    <a:pt x="510" y="1798"/>
                  </a:cubicBezTo>
                  <a:cubicBezTo>
                    <a:pt x="467" y="1675"/>
                    <a:pt x="376" y="1621"/>
                    <a:pt x="283" y="1621"/>
                  </a:cubicBezTo>
                  <a:cubicBezTo>
                    <a:pt x="143" y="1621"/>
                    <a:pt x="1" y="1743"/>
                    <a:pt x="22" y="1929"/>
                  </a:cubicBezTo>
                  <a:cubicBezTo>
                    <a:pt x="617" y="6310"/>
                    <a:pt x="2927" y="10442"/>
                    <a:pt x="5606" y="13895"/>
                  </a:cubicBezTo>
                  <a:cubicBezTo>
                    <a:pt x="8380" y="17467"/>
                    <a:pt x="12428" y="20015"/>
                    <a:pt x="16703" y="21384"/>
                  </a:cubicBezTo>
                  <a:cubicBezTo>
                    <a:pt x="19107" y="22151"/>
                    <a:pt x="21601" y="22506"/>
                    <a:pt x="24102" y="22506"/>
                  </a:cubicBezTo>
                  <a:cubicBezTo>
                    <a:pt x="26182" y="22506"/>
                    <a:pt x="28268" y="22260"/>
                    <a:pt x="30312" y="21800"/>
                  </a:cubicBezTo>
                  <a:cubicBezTo>
                    <a:pt x="32598" y="21289"/>
                    <a:pt x="34717" y="20396"/>
                    <a:pt x="36800" y="19336"/>
                  </a:cubicBezTo>
                  <a:cubicBezTo>
                    <a:pt x="38813" y="18288"/>
                    <a:pt x="40670" y="16990"/>
                    <a:pt x="42349" y="15466"/>
                  </a:cubicBezTo>
                  <a:cubicBezTo>
                    <a:pt x="44397" y="13609"/>
                    <a:pt x="45730" y="11287"/>
                    <a:pt x="47290" y="9037"/>
                  </a:cubicBezTo>
                  <a:cubicBezTo>
                    <a:pt x="48159" y="7763"/>
                    <a:pt x="48754" y="6334"/>
                    <a:pt x="49302" y="4906"/>
                  </a:cubicBezTo>
                  <a:cubicBezTo>
                    <a:pt x="49850" y="3477"/>
                    <a:pt x="50350" y="2012"/>
                    <a:pt x="50814" y="548"/>
                  </a:cubicBezTo>
                  <a:cubicBezTo>
                    <a:pt x="50921" y="212"/>
                    <a:pt x="50656" y="1"/>
                    <a:pt x="5038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70" name="Google Shape;2370;p43"/>
            <p:cNvSpPr/>
            <p:nvPr/>
          </p:nvSpPr>
          <p:spPr>
            <a:xfrm>
              <a:off x="2089525" y="2297475"/>
              <a:ext cx="1279925" cy="175525"/>
            </a:xfrm>
            <a:custGeom>
              <a:avLst/>
              <a:gdLst/>
              <a:ahLst/>
              <a:cxnLst/>
              <a:rect l="l" t="t" r="r" b="b"/>
              <a:pathLst>
                <a:path w="51197" h="7021" extrusionOk="0">
                  <a:moveTo>
                    <a:pt x="50332" y="1"/>
                  </a:moveTo>
                  <a:cubicBezTo>
                    <a:pt x="50296" y="1"/>
                    <a:pt x="50259" y="4"/>
                    <a:pt x="50221" y="11"/>
                  </a:cubicBezTo>
                  <a:cubicBezTo>
                    <a:pt x="49400" y="154"/>
                    <a:pt x="48638" y="463"/>
                    <a:pt x="47852" y="701"/>
                  </a:cubicBezTo>
                  <a:cubicBezTo>
                    <a:pt x="47066" y="951"/>
                    <a:pt x="46280" y="1201"/>
                    <a:pt x="45495" y="1463"/>
                  </a:cubicBezTo>
                  <a:cubicBezTo>
                    <a:pt x="43959" y="1975"/>
                    <a:pt x="42411" y="2440"/>
                    <a:pt x="40851" y="2880"/>
                  </a:cubicBezTo>
                  <a:cubicBezTo>
                    <a:pt x="37720" y="3749"/>
                    <a:pt x="34600" y="4702"/>
                    <a:pt x="31374" y="5131"/>
                  </a:cubicBezTo>
                  <a:cubicBezTo>
                    <a:pt x="29556" y="5375"/>
                    <a:pt x="27729" y="5483"/>
                    <a:pt x="25900" y="5483"/>
                  </a:cubicBezTo>
                  <a:cubicBezTo>
                    <a:pt x="21055" y="5483"/>
                    <a:pt x="16198" y="4726"/>
                    <a:pt x="11479" y="3749"/>
                  </a:cubicBezTo>
                  <a:cubicBezTo>
                    <a:pt x="9633" y="3356"/>
                    <a:pt x="7788" y="2952"/>
                    <a:pt x="5954" y="2511"/>
                  </a:cubicBezTo>
                  <a:cubicBezTo>
                    <a:pt x="4120" y="2083"/>
                    <a:pt x="2287" y="1582"/>
                    <a:pt x="406" y="1475"/>
                  </a:cubicBezTo>
                  <a:cubicBezTo>
                    <a:pt x="96" y="1487"/>
                    <a:pt x="1" y="1880"/>
                    <a:pt x="251" y="2047"/>
                  </a:cubicBezTo>
                  <a:cubicBezTo>
                    <a:pt x="1775" y="2809"/>
                    <a:pt x="3406" y="3273"/>
                    <a:pt x="5037" y="3726"/>
                  </a:cubicBezTo>
                  <a:cubicBezTo>
                    <a:pt x="6668" y="4178"/>
                    <a:pt x="8311" y="4619"/>
                    <a:pt x="9966" y="5011"/>
                  </a:cubicBezTo>
                  <a:cubicBezTo>
                    <a:pt x="13288" y="5809"/>
                    <a:pt x="16658" y="6393"/>
                    <a:pt x="20063" y="6762"/>
                  </a:cubicBezTo>
                  <a:cubicBezTo>
                    <a:pt x="21760" y="6934"/>
                    <a:pt x="23465" y="7021"/>
                    <a:pt x="25172" y="7021"/>
                  </a:cubicBezTo>
                  <a:cubicBezTo>
                    <a:pt x="26879" y="7021"/>
                    <a:pt x="28588" y="6934"/>
                    <a:pt x="30290" y="6762"/>
                  </a:cubicBezTo>
                  <a:cubicBezTo>
                    <a:pt x="33600" y="6428"/>
                    <a:pt x="36875" y="5809"/>
                    <a:pt x="40077" y="4928"/>
                  </a:cubicBezTo>
                  <a:cubicBezTo>
                    <a:pt x="41875" y="4416"/>
                    <a:pt x="43625" y="3761"/>
                    <a:pt x="45388" y="3142"/>
                  </a:cubicBezTo>
                  <a:cubicBezTo>
                    <a:pt x="46245" y="2833"/>
                    <a:pt x="47114" y="2511"/>
                    <a:pt x="47971" y="2178"/>
                  </a:cubicBezTo>
                  <a:cubicBezTo>
                    <a:pt x="48864" y="1809"/>
                    <a:pt x="49805" y="1523"/>
                    <a:pt x="50650" y="1035"/>
                  </a:cubicBezTo>
                  <a:cubicBezTo>
                    <a:pt x="51197" y="711"/>
                    <a:pt x="50865" y="1"/>
                    <a:pt x="50332" y="1"/>
                  </a:cubicBezTo>
                  <a:close/>
                </a:path>
              </a:pathLst>
            </a:custGeom>
            <a:solidFill>
              <a:srgbClr val="C147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71" name="Google Shape;2371;p43"/>
            <p:cNvSpPr/>
            <p:nvPr/>
          </p:nvSpPr>
          <p:spPr>
            <a:xfrm>
              <a:off x="2314275" y="2753150"/>
              <a:ext cx="849825" cy="273875"/>
            </a:xfrm>
            <a:custGeom>
              <a:avLst/>
              <a:gdLst/>
              <a:ahLst/>
              <a:cxnLst/>
              <a:rect l="l" t="t" r="r" b="b"/>
              <a:pathLst>
                <a:path w="33993" h="10955" extrusionOk="0">
                  <a:moveTo>
                    <a:pt x="33992" y="0"/>
                  </a:moveTo>
                  <a:cubicBezTo>
                    <a:pt x="33992" y="1"/>
                    <a:pt x="29729" y="6585"/>
                    <a:pt x="16955" y="7561"/>
                  </a:cubicBezTo>
                  <a:cubicBezTo>
                    <a:pt x="16460" y="7598"/>
                    <a:pt x="15972" y="7616"/>
                    <a:pt x="15491" y="7616"/>
                  </a:cubicBezTo>
                  <a:cubicBezTo>
                    <a:pt x="6561" y="7616"/>
                    <a:pt x="0" y="1548"/>
                    <a:pt x="0" y="1548"/>
                  </a:cubicBezTo>
                  <a:lnTo>
                    <a:pt x="0" y="1548"/>
                  </a:lnTo>
                  <a:cubicBezTo>
                    <a:pt x="0" y="1549"/>
                    <a:pt x="2239" y="10847"/>
                    <a:pt x="16121" y="10954"/>
                  </a:cubicBezTo>
                  <a:cubicBezTo>
                    <a:pt x="16178" y="10955"/>
                    <a:pt x="16235" y="10955"/>
                    <a:pt x="16291" y="10955"/>
                  </a:cubicBezTo>
                  <a:cubicBezTo>
                    <a:pt x="29424" y="10955"/>
                    <a:pt x="33992" y="1"/>
                    <a:pt x="3399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72" name="Google Shape;2372;p43"/>
            <p:cNvSpPr/>
            <p:nvPr/>
          </p:nvSpPr>
          <p:spPr>
            <a:xfrm>
              <a:off x="3246250" y="2152050"/>
              <a:ext cx="301225" cy="105875"/>
            </a:xfrm>
            <a:custGeom>
              <a:avLst/>
              <a:gdLst/>
              <a:ahLst/>
              <a:cxnLst/>
              <a:rect l="l" t="t" r="r" b="b"/>
              <a:pathLst>
                <a:path w="12049" h="4235" extrusionOk="0">
                  <a:moveTo>
                    <a:pt x="9479" y="1"/>
                  </a:moveTo>
                  <a:cubicBezTo>
                    <a:pt x="6164" y="1"/>
                    <a:pt x="1" y="1566"/>
                    <a:pt x="297" y="3066"/>
                  </a:cubicBezTo>
                  <a:cubicBezTo>
                    <a:pt x="474" y="3937"/>
                    <a:pt x="1795" y="4235"/>
                    <a:pt x="3395" y="4235"/>
                  </a:cubicBezTo>
                  <a:cubicBezTo>
                    <a:pt x="5360" y="4235"/>
                    <a:pt x="7746" y="3786"/>
                    <a:pt x="8953" y="3399"/>
                  </a:cubicBezTo>
                  <a:cubicBezTo>
                    <a:pt x="11156" y="2685"/>
                    <a:pt x="12049" y="1137"/>
                    <a:pt x="11406" y="422"/>
                  </a:cubicBezTo>
                  <a:cubicBezTo>
                    <a:pt x="11141" y="129"/>
                    <a:pt x="10426" y="1"/>
                    <a:pt x="9479"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73" name="Google Shape;2373;p43"/>
            <p:cNvSpPr/>
            <p:nvPr/>
          </p:nvSpPr>
          <p:spPr>
            <a:xfrm>
              <a:off x="1904400" y="2202175"/>
              <a:ext cx="301225" cy="105800"/>
            </a:xfrm>
            <a:custGeom>
              <a:avLst/>
              <a:gdLst/>
              <a:ahLst/>
              <a:cxnLst/>
              <a:rect l="l" t="t" r="r" b="b"/>
              <a:pathLst>
                <a:path w="12049" h="4232" extrusionOk="0">
                  <a:moveTo>
                    <a:pt x="2566" y="1"/>
                  </a:moveTo>
                  <a:cubicBezTo>
                    <a:pt x="1622" y="1"/>
                    <a:pt x="910" y="127"/>
                    <a:pt x="643" y="418"/>
                  </a:cubicBezTo>
                  <a:cubicBezTo>
                    <a:pt x="0" y="1132"/>
                    <a:pt x="905" y="2680"/>
                    <a:pt x="3096" y="3394"/>
                  </a:cubicBezTo>
                  <a:cubicBezTo>
                    <a:pt x="4312" y="3782"/>
                    <a:pt x="6705" y="4232"/>
                    <a:pt x="8671" y="4232"/>
                  </a:cubicBezTo>
                  <a:cubicBezTo>
                    <a:pt x="10264" y="4232"/>
                    <a:pt x="11576" y="3936"/>
                    <a:pt x="11752" y="3073"/>
                  </a:cubicBezTo>
                  <a:cubicBezTo>
                    <a:pt x="12048" y="1562"/>
                    <a:pt x="5881" y="1"/>
                    <a:pt x="2566"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74" name="Google Shape;2374;p43"/>
            <p:cNvSpPr/>
            <p:nvPr/>
          </p:nvSpPr>
          <p:spPr>
            <a:xfrm>
              <a:off x="2811650" y="1989050"/>
              <a:ext cx="370900" cy="319325"/>
            </a:xfrm>
            <a:custGeom>
              <a:avLst/>
              <a:gdLst/>
              <a:ahLst/>
              <a:cxnLst/>
              <a:rect l="l" t="t" r="r" b="b"/>
              <a:pathLst>
                <a:path w="14836" h="12773" extrusionOk="0">
                  <a:moveTo>
                    <a:pt x="8054" y="1"/>
                  </a:moveTo>
                  <a:cubicBezTo>
                    <a:pt x="8028" y="1"/>
                    <a:pt x="8003" y="1"/>
                    <a:pt x="7978" y="1"/>
                  </a:cubicBezTo>
                  <a:cubicBezTo>
                    <a:pt x="6073" y="25"/>
                    <a:pt x="2763" y="1061"/>
                    <a:pt x="1251" y="4168"/>
                  </a:cubicBezTo>
                  <a:cubicBezTo>
                    <a:pt x="1227" y="4228"/>
                    <a:pt x="1191" y="4287"/>
                    <a:pt x="1167" y="4347"/>
                  </a:cubicBezTo>
                  <a:cubicBezTo>
                    <a:pt x="1012" y="4692"/>
                    <a:pt x="893" y="5049"/>
                    <a:pt x="798" y="5407"/>
                  </a:cubicBezTo>
                  <a:cubicBezTo>
                    <a:pt x="0" y="8526"/>
                    <a:pt x="1524" y="12312"/>
                    <a:pt x="6454" y="12729"/>
                  </a:cubicBezTo>
                  <a:cubicBezTo>
                    <a:pt x="6796" y="12758"/>
                    <a:pt x="7127" y="12773"/>
                    <a:pt x="7446" y="12773"/>
                  </a:cubicBezTo>
                  <a:cubicBezTo>
                    <a:pt x="12275" y="12773"/>
                    <a:pt x="14542" y="9534"/>
                    <a:pt x="14788" y="7133"/>
                  </a:cubicBezTo>
                  <a:cubicBezTo>
                    <a:pt x="14836" y="6561"/>
                    <a:pt x="14788" y="5978"/>
                    <a:pt x="14657" y="5430"/>
                  </a:cubicBezTo>
                  <a:cubicBezTo>
                    <a:pt x="14609" y="5228"/>
                    <a:pt x="14550" y="5026"/>
                    <a:pt x="14490" y="4811"/>
                  </a:cubicBezTo>
                  <a:cubicBezTo>
                    <a:pt x="13722" y="2482"/>
                    <a:pt x="11604" y="1"/>
                    <a:pt x="8054"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75" name="Google Shape;2375;p43"/>
            <p:cNvSpPr/>
            <p:nvPr/>
          </p:nvSpPr>
          <p:spPr>
            <a:xfrm>
              <a:off x="2865825" y="2038500"/>
              <a:ext cx="243500" cy="228325"/>
            </a:xfrm>
            <a:custGeom>
              <a:avLst/>
              <a:gdLst/>
              <a:ahLst/>
              <a:cxnLst/>
              <a:rect l="l" t="t" r="r" b="b"/>
              <a:pathLst>
                <a:path w="9740" h="9133" extrusionOk="0">
                  <a:moveTo>
                    <a:pt x="5771" y="0"/>
                  </a:moveTo>
                  <a:cubicBezTo>
                    <a:pt x="3063" y="0"/>
                    <a:pt x="581" y="2114"/>
                    <a:pt x="262" y="4441"/>
                  </a:cubicBezTo>
                  <a:cubicBezTo>
                    <a:pt x="0" y="6405"/>
                    <a:pt x="1215" y="8929"/>
                    <a:pt x="4227" y="9120"/>
                  </a:cubicBezTo>
                  <a:cubicBezTo>
                    <a:pt x="4360" y="9128"/>
                    <a:pt x="4490" y="9132"/>
                    <a:pt x="4617" y="9132"/>
                  </a:cubicBezTo>
                  <a:cubicBezTo>
                    <a:pt x="8105" y="9132"/>
                    <a:pt x="9502" y="6096"/>
                    <a:pt x="9502" y="6096"/>
                  </a:cubicBezTo>
                  <a:lnTo>
                    <a:pt x="5358" y="4095"/>
                  </a:lnTo>
                  <a:lnTo>
                    <a:pt x="9740" y="3619"/>
                  </a:lnTo>
                  <a:cubicBezTo>
                    <a:pt x="9740" y="3619"/>
                    <a:pt x="9442" y="440"/>
                    <a:pt x="6465" y="47"/>
                  </a:cubicBezTo>
                  <a:cubicBezTo>
                    <a:pt x="6233" y="15"/>
                    <a:pt x="6001" y="0"/>
                    <a:pt x="577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76" name="Google Shape;2376;p43"/>
            <p:cNvSpPr/>
            <p:nvPr/>
          </p:nvSpPr>
          <p:spPr>
            <a:xfrm>
              <a:off x="2811650" y="2109625"/>
              <a:ext cx="370900" cy="198750"/>
            </a:xfrm>
            <a:custGeom>
              <a:avLst/>
              <a:gdLst/>
              <a:ahLst/>
              <a:cxnLst/>
              <a:rect l="l" t="t" r="r" b="b"/>
              <a:pathLst>
                <a:path w="14836" h="7950" extrusionOk="0">
                  <a:moveTo>
                    <a:pt x="14490" y="0"/>
                  </a:moveTo>
                  <a:cubicBezTo>
                    <a:pt x="14312" y="3048"/>
                    <a:pt x="12454" y="6894"/>
                    <a:pt x="7870" y="6894"/>
                  </a:cubicBezTo>
                  <a:cubicBezTo>
                    <a:pt x="2215" y="6894"/>
                    <a:pt x="1024" y="2822"/>
                    <a:pt x="798" y="584"/>
                  </a:cubicBezTo>
                  <a:lnTo>
                    <a:pt x="798" y="584"/>
                  </a:lnTo>
                  <a:cubicBezTo>
                    <a:pt x="0" y="3703"/>
                    <a:pt x="1524" y="7489"/>
                    <a:pt x="6454" y="7906"/>
                  </a:cubicBezTo>
                  <a:cubicBezTo>
                    <a:pt x="6796" y="7935"/>
                    <a:pt x="7127" y="7950"/>
                    <a:pt x="7446" y="7950"/>
                  </a:cubicBezTo>
                  <a:cubicBezTo>
                    <a:pt x="12275" y="7950"/>
                    <a:pt x="14542" y="4711"/>
                    <a:pt x="14788" y="2310"/>
                  </a:cubicBezTo>
                  <a:cubicBezTo>
                    <a:pt x="14836" y="1738"/>
                    <a:pt x="14788" y="1167"/>
                    <a:pt x="14657" y="607"/>
                  </a:cubicBezTo>
                  <a:cubicBezTo>
                    <a:pt x="14609" y="405"/>
                    <a:pt x="14550" y="203"/>
                    <a:pt x="14490"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77" name="Google Shape;2377;p43"/>
            <p:cNvSpPr/>
            <p:nvPr/>
          </p:nvSpPr>
          <p:spPr>
            <a:xfrm>
              <a:off x="2179425" y="1989050"/>
              <a:ext cx="378650" cy="332300"/>
            </a:xfrm>
            <a:custGeom>
              <a:avLst/>
              <a:gdLst/>
              <a:ahLst/>
              <a:cxnLst/>
              <a:rect l="l" t="t" r="r" b="b"/>
              <a:pathLst>
                <a:path w="15146" h="13292" extrusionOk="0">
                  <a:moveTo>
                    <a:pt x="8364" y="1"/>
                  </a:moveTo>
                  <a:cubicBezTo>
                    <a:pt x="8338" y="1"/>
                    <a:pt x="8313" y="1"/>
                    <a:pt x="8287" y="1"/>
                  </a:cubicBezTo>
                  <a:cubicBezTo>
                    <a:pt x="6394" y="25"/>
                    <a:pt x="3132" y="1049"/>
                    <a:pt x="1596" y="4085"/>
                  </a:cubicBezTo>
                  <a:cubicBezTo>
                    <a:pt x="1584" y="4109"/>
                    <a:pt x="1572" y="4144"/>
                    <a:pt x="1560" y="4168"/>
                  </a:cubicBezTo>
                  <a:cubicBezTo>
                    <a:pt x="1536" y="4228"/>
                    <a:pt x="1501" y="4287"/>
                    <a:pt x="1477" y="4347"/>
                  </a:cubicBezTo>
                  <a:cubicBezTo>
                    <a:pt x="1" y="7597"/>
                    <a:pt x="1275" y="12788"/>
                    <a:pt x="6775" y="13253"/>
                  </a:cubicBezTo>
                  <a:cubicBezTo>
                    <a:pt x="7076" y="13279"/>
                    <a:pt x="7368" y="13291"/>
                    <a:pt x="7651" y="13291"/>
                  </a:cubicBezTo>
                  <a:cubicBezTo>
                    <a:pt x="12539" y="13291"/>
                    <a:pt x="14850" y="9553"/>
                    <a:pt x="15098" y="7133"/>
                  </a:cubicBezTo>
                  <a:cubicBezTo>
                    <a:pt x="15145" y="6561"/>
                    <a:pt x="15098" y="5990"/>
                    <a:pt x="14967" y="5430"/>
                  </a:cubicBezTo>
                  <a:cubicBezTo>
                    <a:pt x="14907" y="5204"/>
                    <a:pt x="14848" y="4978"/>
                    <a:pt x="14764" y="4764"/>
                  </a:cubicBezTo>
                  <a:cubicBezTo>
                    <a:pt x="13996" y="2447"/>
                    <a:pt x="11890" y="1"/>
                    <a:pt x="8364"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78" name="Google Shape;2378;p43"/>
            <p:cNvSpPr/>
            <p:nvPr/>
          </p:nvSpPr>
          <p:spPr>
            <a:xfrm>
              <a:off x="2241050" y="2038500"/>
              <a:ext cx="243500" cy="228325"/>
            </a:xfrm>
            <a:custGeom>
              <a:avLst/>
              <a:gdLst/>
              <a:ahLst/>
              <a:cxnLst/>
              <a:rect l="l" t="t" r="r" b="b"/>
              <a:pathLst>
                <a:path w="9740" h="9133" extrusionOk="0">
                  <a:moveTo>
                    <a:pt x="5783" y="0"/>
                  </a:moveTo>
                  <a:cubicBezTo>
                    <a:pt x="3073" y="0"/>
                    <a:pt x="581" y="2114"/>
                    <a:pt x="274" y="4441"/>
                  </a:cubicBezTo>
                  <a:cubicBezTo>
                    <a:pt x="0" y="6405"/>
                    <a:pt x="1227" y="8929"/>
                    <a:pt x="4227" y="9120"/>
                  </a:cubicBezTo>
                  <a:cubicBezTo>
                    <a:pt x="4360" y="9128"/>
                    <a:pt x="4490" y="9132"/>
                    <a:pt x="4617" y="9132"/>
                  </a:cubicBezTo>
                  <a:cubicBezTo>
                    <a:pt x="8105" y="9132"/>
                    <a:pt x="9501" y="6096"/>
                    <a:pt x="9501" y="6096"/>
                  </a:cubicBezTo>
                  <a:lnTo>
                    <a:pt x="5370" y="4095"/>
                  </a:lnTo>
                  <a:lnTo>
                    <a:pt x="9739" y="3619"/>
                  </a:lnTo>
                  <a:cubicBezTo>
                    <a:pt x="9739" y="3619"/>
                    <a:pt x="9442" y="440"/>
                    <a:pt x="6477" y="47"/>
                  </a:cubicBezTo>
                  <a:cubicBezTo>
                    <a:pt x="6245" y="15"/>
                    <a:pt x="6013" y="0"/>
                    <a:pt x="578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79" name="Google Shape;2379;p43"/>
            <p:cNvSpPr/>
            <p:nvPr/>
          </p:nvSpPr>
          <p:spPr>
            <a:xfrm>
              <a:off x="2179425" y="2091150"/>
              <a:ext cx="378650" cy="230200"/>
            </a:xfrm>
            <a:custGeom>
              <a:avLst/>
              <a:gdLst/>
              <a:ahLst/>
              <a:cxnLst/>
              <a:rect l="l" t="t" r="r" b="b"/>
              <a:pathLst>
                <a:path w="15146" h="9208" extrusionOk="0">
                  <a:moveTo>
                    <a:pt x="1596" y="1"/>
                  </a:moveTo>
                  <a:lnTo>
                    <a:pt x="1596" y="1"/>
                  </a:lnTo>
                  <a:cubicBezTo>
                    <a:pt x="1584" y="25"/>
                    <a:pt x="1572" y="60"/>
                    <a:pt x="1560" y="84"/>
                  </a:cubicBezTo>
                  <a:cubicBezTo>
                    <a:pt x="1536" y="144"/>
                    <a:pt x="1501" y="203"/>
                    <a:pt x="1477" y="263"/>
                  </a:cubicBezTo>
                  <a:cubicBezTo>
                    <a:pt x="1" y="3513"/>
                    <a:pt x="1275" y="8704"/>
                    <a:pt x="6775" y="9169"/>
                  </a:cubicBezTo>
                  <a:cubicBezTo>
                    <a:pt x="7076" y="9195"/>
                    <a:pt x="7368" y="9207"/>
                    <a:pt x="7651" y="9207"/>
                  </a:cubicBezTo>
                  <a:cubicBezTo>
                    <a:pt x="12539" y="9207"/>
                    <a:pt x="14850" y="5469"/>
                    <a:pt x="15098" y="3049"/>
                  </a:cubicBezTo>
                  <a:cubicBezTo>
                    <a:pt x="15145" y="2477"/>
                    <a:pt x="15098" y="1906"/>
                    <a:pt x="14955" y="1346"/>
                  </a:cubicBezTo>
                  <a:cubicBezTo>
                    <a:pt x="14907" y="1120"/>
                    <a:pt x="14848" y="894"/>
                    <a:pt x="14764" y="680"/>
                  </a:cubicBezTo>
                  <a:cubicBezTo>
                    <a:pt x="14645" y="1644"/>
                    <a:pt x="14371" y="3168"/>
                    <a:pt x="13740" y="4430"/>
                  </a:cubicBezTo>
                  <a:cubicBezTo>
                    <a:pt x="13018" y="5875"/>
                    <a:pt x="10342" y="7768"/>
                    <a:pt x="7515" y="7768"/>
                  </a:cubicBezTo>
                  <a:cubicBezTo>
                    <a:pt x="6381" y="7768"/>
                    <a:pt x="5222" y="7464"/>
                    <a:pt x="4156" y="6704"/>
                  </a:cubicBezTo>
                  <a:cubicBezTo>
                    <a:pt x="1691" y="4942"/>
                    <a:pt x="1465" y="1882"/>
                    <a:pt x="1596"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80" name="Google Shape;2380;p43"/>
            <p:cNvSpPr/>
            <p:nvPr/>
          </p:nvSpPr>
          <p:spPr>
            <a:xfrm>
              <a:off x="3268250" y="3221450"/>
              <a:ext cx="279825" cy="343725"/>
            </a:xfrm>
            <a:custGeom>
              <a:avLst/>
              <a:gdLst/>
              <a:ahLst/>
              <a:cxnLst/>
              <a:rect l="l" t="t" r="r" b="b"/>
              <a:pathLst>
                <a:path w="11193" h="13749" extrusionOk="0">
                  <a:moveTo>
                    <a:pt x="9869" y="0"/>
                  </a:moveTo>
                  <a:cubicBezTo>
                    <a:pt x="9348" y="0"/>
                    <a:pt x="8826" y="54"/>
                    <a:pt x="8311" y="164"/>
                  </a:cubicBezTo>
                  <a:cubicBezTo>
                    <a:pt x="2179" y="1390"/>
                    <a:pt x="1" y="9927"/>
                    <a:pt x="4989" y="13749"/>
                  </a:cubicBezTo>
                  <a:cubicBezTo>
                    <a:pt x="6061" y="13141"/>
                    <a:pt x="6894" y="12475"/>
                    <a:pt x="7442" y="11736"/>
                  </a:cubicBezTo>
                  <a:cubicBezTo>
                    <a:pt x="9597" y="8879"/>
                    <a:pt x="10645" y="4878"/>
                    <a:pt x="11193" y="116"/>
                  </a:cubicBezTo>
                  <a:cubicBezTo>
                    <a:pt x="10755" y="39"/>
                    <a:pt x="10312" y="0"/>
                    <a:pt x="9869"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381" name="Google Shape;2381;p43"/>
          <p:cNvGrpSpPr/>
          <p:nvPr/>
        </p:nvGrpSpPr>
        <p:grpSpPr>
          <a:xfrm>
            <a:off x="5359084" y="3009907"/>
            <a:ext cx="3393396" cy="1527083"/>
            <a:chOff x="1861887" y="3428878"/>
            <a:chExt cx="5288135" cy="2379747"/>
          </a:xfrm>
        </p:grpSpPr>
        <p:grpSp>
          <p:nvGrpSpPr>
            <p:cNvPr id="2382" name="Google Shape;2382;p43"/>
            <p:cNvGrpSpPr/>
            <p:nvPr/>
          </p:nvGrpSpPr>
          <p:grpSpPr>
            <a:xfrm>
              <a:off x="1861887" y="3428878"/>
              <a:ext cx="5288135" cy="2379747"/>
              <a:chOff x="1529950" y="3526415"/>
              <a:chExt cx="2175829" cy="1059879"/>
            </a:xfrm>
          </p:grpSpPr>
          <p:sp>
            <p:nvSpPr>
              <p:cNvPr id="2383" name="Google Shape;2383;p43"/>
              <p:cNvSpPr/>
              <p:nvPr/>
            </p:nvSpPr>
            <p:spPr>
              <a:xfrm>
                <a:off x="1529950" y="3595128"/>
                <a:ext cx="2175829" cy="991166"/>
              </a:xfrm>
              <a:custGeom>
                <a:avLst/>
                <a:gdLst/>
                <a:ahLst/>
                <a:cxnLst/>
                <a:rect l="l" t="t" r="r" b="b"/>
                <a:pathLst>
                  <a:path w="50995" h="23230" extrusionOk="0">
                    <a:moveTo>
                      <a:pt x="22658" y="0"/>
                    </a:moveTo>
                    <a:cubicBezTo>
                      <a:pt x="22658" y="1"/>
                      <a:pt x="20610" y="2298"/>
                      <a:pt x="21027" y="3287"/>
                    </a:cubicBezTo>
                    <a:cubicBezTo>
                      <a:pt x="21443" y="4263"/>
                      <a:pt x="22420" y="7632"/>
                      <a:pt x="21348" y="8371"/>
                    </a:cubicBezTo>
                    <a:cubicBezTo>
                      <a:pt x="21135" y="8519"/>
                      <a:pt x="20941" y="8585"/>
                      <a:pt x="20772" y="8585"/>
                    </a:cubicBezTo>
                    <a:cubicBezTo>
                      <a:pt x="20101" y="8585"/>
                      <a:pt x="19815" y="7550"/>
                      <a:pt x="20205" y="6561"/>
                    </a:cubicBezTo>
                    <a:cubicBezTo>
                      <a:pt x="20693" y="5334"/>
                      <a:pt x="19872" y="4346"/>
                      <a:pt x="19872" y="4346"/>
                    </a:cubicBezTo>
                    <a:cubicBezTo>
                      <a:pt x="19872" y="4346"/>
                      <a:pt x="19872" y="6323"/>
                      <a:pt x="18967" y="6489"/>
                    </a:cubicBezTo>
                    <a:cubicBezTo>
                      <a:pt x="18074" y="6644"/>
                      <a:pt x="17252" y="8371"/>
                      <a:pt x="18157" y="9025"/>
                    </a:cubicBezTo>
                    <a:cubicBezTo>
                      <a:pt x="19050" y="9680"/>
                      <a:pt x="21515" y="12311"/>
                      <a:pt x="20038" y="13133"/>
                    </a:cubicBezTo>
                    <a:cubicBezTo>
                      <a:pt x="18562" y="13955"/>
                      <a:pt x="16181" y="15598"/>
                      <a:pt x="17169" y="17241"/>
                    </a:cubicBezTo>
                    <a:cubicBezTo>
                      <a:pt x="17828" y="18337"/>
                      <a:pt x="17056" y="19179"/>
                      <a:pt x="16349" y="19179"/>
                    </a:cubicBezTo>
                    <a:cubicBezTo>
                      <a:pt x="15997" y="19179"/>
                      <a:pt x="15661" y="18970"/>
                      <a:pt x="15526" y="18479"/>
                    </a:cubicBezTo>
                    <a:cubicBezTo>
                      <a:pt x="15121" y="16991"/>
                      <a:pt x="14871" y="16098"/>
                      <a:pt x="16181" y="14371"/>
                    </a:cubicBezTo>
                    <a:cubicBezTo>
                      <a:pt x="17502" y="12645"/>
                      <a:pt x="16931" y="11573"/>
                      <a:pt x="16931" y="11573"/>
                    </a:cubicBezTo>
                    <a:lnTo>
                      <a:pt x="16931" y="11573"/>
                    </a:lnTo>
                    <a:cubicBezTo>
                      <a:pt x="16931" y="11573"/>
                      <a:pt x="16597" y="13300"/>
                      <a:pt x="15371" y="13788"/>
                    </a:cubicBezTo>
                    <a:cubicBezTo>
                      <a:pt x="14178" y="14270"/>
                      <a:pt x="14522" y="16345"/>
                      <a:pt x="13588" y="16345"/>
                    </a:cubicBezTo>
                    <a:cubicBezTo>
                      <a:pt x="13553" y="16345"/>
                      <a:pt x="13517" y="16342"/>
                      <a:pt x="13478" y="16336"/>
                    </a:cubicBezTo>
                    <a:cubicBezTo>
                      <a:pt x="12418" y="16169"/>
                      <a:pt x="12990" y="13633"/>
                      <a:pt x="14383" y="12228"/>
                    </a:cubicBezTo>
                    <a:cubicBezTo>
                      <a:pt x="15609" y="11061"/>
                      <a:pt x="15490" y="9061"/>
                      <a:pt x="14133" y="8049"/>
                    </a:cubicBezTo>
                    <a:cubicBezTo>
                      <a:pt x="12990" y="7228"/>
                      <a:pt x="13395" y="4763"/>
                      <a:pt x="13395" y="4763"/>
                    </a:cubicBezTo>
                    <a:lnTo>
                      <a:pt x="13395" y="4763"/>
                    </a:lnTo>
                    <a:cubicBezTo>
                      <a:pt x="13395" y="4763"/>
                      <a:pt x="11752" y="7632"/>
                      <a:pt x="12156" y="8371"/>
                    </a:cubicBezTo>
                    <a:cubicBezTo>
                      <a:pt x="12561" y="9109"/>
                      <a:pt x="12240" y="12311"/>
                      <a:pt x="11263" y="12395"/>
                    </a:cubicBezTo>
                    <a:cubicBezTo>
                      <a:pt x="11256" y="12395"/>
                      <a:pt x="11248" y="12396"/>
                      <a:pt x="11240" y="12396"/>
                    </a:cubicBezTo>
                    <a:cubicBezTo>
                      <a:pt x="10234" y="12396"/>
                      <a:pt x="7651" y="7930"/>
                      <a:pt x="10097" y="4930"/>
                    </a:cubicBezTo>
                    <a:cubicBezTo>
                      <a:pt x="12549" y="1894"/>
                      <a:pt x="9430" y="239"/>
                      <a:pt x="9430" y="239"/>
                    </a:cubicBezTo>
                    <a:lnTo>
                      <a:pt x="9430" y="239"/>
                    </a:lnTo>
                    <a:cubicBezTo>
                      <a:pt x="9430" y="239"/>
                      <a:pt x="10418" y="2465"/>
                      <a:pt x="8858" y="3525"/>
                    </a:cubicBezTo>
                    <a:cubicBezTo>
                      <a:pt x="7299" y="4596"/>
                      <a:pt x="4346" y="6227"/>
                      <a:pt x="4179" y="8942"/>
                    </a:cubicBezTo>
                    <a:cubicBezTo>
                      <a:pt x="4024" y="11657"/>
                      <a:pt x="8287" y="14359"/>
                      <a:pt x="7144" y="15764"/>
                    </a:cubicBezTo>
                    <a:cubicBezTo>
                      <a:pt x="6815" y="16160"/>
                      <a:pt x="6348" y="16331"/>
                      <a:pt x="5859" y="16331"/>
                    </a:cubicBezTo>
                    <a:cubicBezTo>
                      <a:pt x="4628" y="16331"/>
                      <a:pt x="3258" y="15250"/>
                      <a:pt x="3608" y="13955"/>
                    </a:cubicBezTo>
                    <a:cubicBezTo>
                      <a:pt x="4096" y="12145"/>
                      <a:pt x="1643" y="10823"/>
                      <a:pt x="1643" y="10823"/>
                    </a:cubicBezTo>
                    <a:lnTo>
                      <a:pt x="1643" y="10823"/>
                    </a:lnTo>
                    <a:cubicBezTo>
                      <a:pt x="1643" y="10823"/>
                      <a:pt x="3203" y="12633"/>
                      <a:pt x="2048" y="13955"/>
                    </a:cubicBezTo>
                    <a:cubicBezTo>
                      <a:pt x="893" y="15276"/>
                      <a:pt x="0" y="20027"/>
                      <a:pt x="2798" y="21586"/>
                    </a:cubicBezTo>
                    <a:cubicBezTo>
                      <a:pt x="5584" y="23146"/>
                      <a:pt x="7644" y="23229"/>
                      <a:pt x="13466" y="23229"/>
                    </a:cubicBezTo>
                    <a:lnTo>
                      <a:pt x="44672" y="23229"/>
                    </a:lnTo>
                    <a:cubicBezTo>
                      <a:pt x="44672" y="23229"/>
                      <a:pt x="48863" y="22646"/>
                      <a:pt x="49352" y="19860"/>
                    </a:cubicBezTo>
                    <a:cubicBezTo>
                      <a:pt x="49840" y="17062"/>
                      <a:pt x="47054" y="17645"/>
                      <a:pt x="47054" y="15669"/>
                    </a:cubicBezTo>
                    <a:cubicBezTo>
                      <a:pt x="47054" y="13704"/>
                      <a:pt x="50995" y="12216"/>
                      <a:pt x="50090" y="10335"/>
                    </a:cubicBezTo>
                    <a:lnTo>
                      <a:pt x="50090" y="10335"/>
                    </a:lnTo>
                    <a:cubicBezTo>
                      <a:pt x="50090" y="10335"/>
                      <a:pt x="49185" y="12145"/>
                      <a:pt x="47220" y="12216"/>
                    </a:cubicBezTo>
                    <a:cubicBezTo>
                      <a:pt x="47174" y="12218"/>
                      <a:pt x="47129" y="12219"/>
                      <a:pt x="47087" y="12219"/>
                    </a:cubicBezTo>
                    <a:cubicBezTo>
                      <a:pt x="45348" y="12219"/>
                      <a:pt x="47480" y="10564"/>
                      <a:pt x="48363" y="9680"/>
                    </a:cubicBezTo>
                    <a:cubicBezTo>
                      <a:pt x="49268" y="8763"/>
                      <a:pt x="48280" y="6311"/>
                      <a:pt x="47458" y="6061"/>
                    </a:cubicBezTo>
                    <a:lnTo>
                      <a:pt x="47458" y="6061"/>
                    </a:lnTo>
                    <a:cubicBezTo>
                      <a:pt x="47458" y="6061"/>
                      <a:pt x="48030" y="7620"/>
                      <a:pt x="47292" y="8359"/>
                    </a:cubicBezTo>
                    <a:cubicBezTo>
                      <a:pt x="46554" y="9097"/>
                      <a:pt x="44672" y="10335"/>
                      <a:pt x="44672" y="10990"/>
                    </a:cubicBezTo>
                    <a:cubicBezTo>
                      <a:pt x="44672" y="11099"/>
                      <a:pt x="44633" y="11147"/>
                      <a:pt x="44572" y="11147"/>
                    </a:cubicBezTo>
                    <a:cubicBezTo>
                      <a:pt x="44265" y="11147"/>
                      <a:pt x="43405" y="9962"/>
                      <a:pt x="44089" y="9347"/>
                    </a:cubicBezTo>
                    <a:cubicBezTo>
                      <a:pt x="44911" y="8621"/>
                      <a:pt x="45161" y="7299"/>
                      <a:pt x="43934" y="6144"/>
                    </a:cubicBezTo>
                    <a:cubicBezTo>
                      <a:pt x="42696" y="5001"/>
                      <a:pt x="42779" y="4346"/>
                      <a:pt x="43434" y="3275"/>
                    </a:cubicBezTo>
                    <a:lnTo>
                      <a:pt x="43434" y="3275"/>
                    </a:lnTo>
                    <a:cubicBezTo>
                      <a:pt x="43434" y="3275"/>
                      <a:pt x="40886" y="4346"/>
                      <a:pt x="41053" y="5739"/>
                    </a:cubicBezTo>
                    <a:cubicBezTo>
                      <a:pt x="41220" y="7132"/>
                      <a:pt x="43434" y="9430"/>
                      <a:pt x="42529" y="12133"/>
                    </a:cubicBezTo>
                    <a:cubicBezTo>
                      <a:pt x="41861" y="14129"/>
                      <a:pt x="40388" y="15462"/>
                      <a:pt x="39533" y="15462"/>
                    </a:cubicBezTo>
                    <a:cubicBezTo>
                      <a:pt x="39231" y="15462"/>
                      <a:pt x="39006" y="15295"/>
                      <a:pt x="38922" y="14931"/>
                    </a:cubicBezTo>
                    <a:cubicBezTo>
                      <a:pt x="38588" y="13538"/>
                      <a:pt x="41303" y="12383"/>
                      <a:pt x="40886" y="10490"/>
                    </a:cubicBezTo>
                    <a:cubicBezTo>
                      <a:pt x="40481" y="8609"/>
                      <a:pt x="38386" y="8061"/>
                      <a:pt x="38267" y="5823"/>
                    </a:cubicBezTo>
                    <a:cubicBezTo>
                      <a:pt x="38183" y="4263"/>
                      <a:pt x="39326" y="3191"/>
                      <a:pt x="39326" y="3191"/>
                    </a:cubicBezTo>
                    <a:lnTo>
                      <a:pt x="39326" y="3191"/>
                    </a:lnTo>
                    <a:cubicBezTo>
                      <a:pt x="39326" y="3191"/>
                      <a:pt x="36374" y="4180"/>
                      <a:pt x="36945" y="6311"/>
                    </a:cubicBezTo>
                    <a:cubicBezTo>
                      <a:pt x="37529" y="8454"/>
                      <a:pt x="39243" y="10418"/>
                      <a:pt x="38350" y="11740"/>
                    </a:cubicBezTo>
                    <a:cubicBezTo>
                      <a:pt x="37445" y="13050"/>
                      <a:pt x="35219" y="13704"/>
                      <a:pt x="35636" y="15431"/>
                    </a:cubicBezTo>
                    <a:cubicBezTo>
                      <a:pt x="35725" y="15800"/>
                      <a:pt x="35588" y="15959"/>
                      <a:pt x="35331" y="15959"/>
                    </a:cubicBezTo>
                    <a:cubicBezTo>
                      <a:pt x="34387" y="15959"/>
                      <a:pt x="31826" y="13812"/>
                      <a:pt x="32921" y="12061"/>
                    </a:cubicBezTo>
                    <a:cubicBezTo>
                      <a:pt x="34326" y="9847"/>
                      <a:pt x="35636" y="8454"/>
                      <a:pt x="35064" y="6977"/>
                    </a:cubicBezTo>
                    <a:lnTo>
                      <a:pt x="35064" y="6977"/>
                    </a:lnTo>
                    <a:cubicBezTo>
                      <a:pt x="35064" y="6978"/>
                      <a:pt x="34731" y="9109"/>
                      <a:pt x="33004" y="9597"/>
                    </a:cubicBezTo>
                    <a:cubicBezTo>
                      <a:pt x="32820" y="9651"/>
                      <a:pt x="32654" y="9676"/>
                      <a:pt x="32506" y="9676"/>
                    </a:cubicBezTo>
                    <a:cubicBezTo>
                      <a:pt x="31275" y="9676"/>
                      <a:pt x="31299" y="7935"/>
                      <a:pt x="32766" y="6394"/>
                    </a:cubicBezTo>
                    <a:cubicBezTo>
                      <a:pt x="34409" y="4668"/>
                      <a:pt x="32183" y="1549"/>
                      <a:pt x="32183" y="1548"/>
                    </a:cubicBezTo>
                    <a:lnTo>
                      <a:pt x="32183" y="1548"/>
                    </a:lnTo>
                    <a:cubicBezTo>
                      <a:pt x="32183" y="1548"/>
                      <a:pt x="32766" y="3037"/>
                      <a:pt x="31445" y="3858"/>
                    </a:cubicBezTo>
                    <a:cubicBezTo>
                      <a:pt x="30123" y="4680"/>
                      <a:pt x="27337" y="6394"/>
                      <a:pt x="27742" y="8942"/>
                    </a:cubicBezTo>
                    <a:cubicBezTo>
                      <a:pt x="28158" y="11490"/>
                      <a:pt x="30873" y="14455"/>
                      <a:pt x="29147" y="15598"/>
                    </a:cubicBezTo>
                    <a:cubicBezTo>
                      <a:pt x="28843" y="15797"/>
                      <a:pt x="28512" y="15887"/>
                      <a:pt x="28180" y="15887"/>
                    </a:cubicBezTo>
                    <a:cubicBezTo>
                      <a:pt x="26609" y="15887"/>
                      <a:pt x="24988" y="13891"/>
                      <a:pt x="25872" y="12073"/>
                    </a:cubicBezTo>
                    <a:cubicBezTo>
                      <a:pt x="26932" y="9859"/>
                      <a:pt x="26849" y="9025"/>
                      <a:pt x="26849" y="9025"/>
                    </a:cubicBezTo>
                    <a:lnTo>
                      <a:pt x="26849" y="9025"/>
                    </a:lnTo>
                    <a:cubicBezTo>
                      <a:pt x="26849" y="9026"/>
                      <a:pt x="25289" y="11907"/>
                      <a:pt x="24063" y="12228"/>
                    </a:cubicBezTo>
                    <a:cubicBezTo>
                      <a:pt x="23969" y="12253"/>
                      <a:pt x="23885" y="12265"/>
                      <a:pt x="23810" y="12265"/>
                    </a:cubicBezTo>
                    <a:cubicBezTo>
                      <a:pt x="22893" y="12265"/>
                      <a:pt x="23340" y="10466"/>
                      <a:pt x="24551" y="8871"/>
                    </a:cubicBezTo>
                    <a:cubicBezTo>
                      <a:pt x="25861" y="7132"/>
                      <a:pt x="25622" y="4180"/>
                      <a:pt x="23729" y="3037"/>
                    </a:cubicBezTo>
                    <a:cubicBezTo>
                      <a:pt x="21848" y="1882"/>
                      <a:pt x="22658" y="1"/>
                      <a:pt x="22658"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84" name="Google Shape;2384;p43"/>
              <p:cNvSpPr/>
              <p:nvPr/>
            </p:nvSpPr>
            <p:spPr>
              <a:xfrm>
                <a:off x="2014063" y="3540406"/>
                <a:ext cx="159576" cy="242863"/>
              </a:xfrm>
              <a:custGeom>
                <a:avLst/>
                <a:gdLst/>
                <a:ahLst/>
                <a:cxnLst/>
                <a:rect l="l" t="t" r="r" b="b"/>
                <a:pathLst>
                  <a:path w="3740" h="5692" extrusionOk="0">
                    <a:moveTo>
                      <a:pt x="1596" y="0"/>
                    </a:moveTo>
                    <a:cubicBezTo>
                      <a:pt x="1596" y="0"/>
                      <a:pt x="1" y="179"/>
                      <a:pt x="941" y="1584"/>
                    </a:cubicBezTo>
                    <a:cubicBezTo>
                      <a:pt x="1870" y="2977"/>
                      <a:pt x="2251" y="5037"/>
                      <a:pt x="1596" y="5691"/>
                    </a:cubicBezTo>
                    <a:cubicBezTo>
                      <a:pt x="1596" y="5691"/>
                      <a:pt x="3739" y="4656"/>
                      <a:pt x="3085" y="3072"/>
                    </a:cubicBezTo>
                    <a:cubicBezTo>
                      <a:pt x="2430" y="1488"/>
                      <a:pt x="941" y="1119"/>
                      <a:pt x="159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85" name="Google Shape;2385;p43"/>
              <p:cNvSpPr/>
              <p:nvPr/>
            </p:nvSpPr>
            <p:spPr>
              <a:xfrm>
                <a:off x="2996196" y="3579255"/>
                <a:ext cx="129069" cy="172761"/>
              </a:xfrm>
              <a:custGeom>
                <a:avLst/>
                <a:gdLst/>
                <a:ahLst/>
                <a:cxnLst/>
                <a:rect l="l" t="t" r="r" b="b"/>
                <a:pathLst>
                  <a:path w="3025" h="4049" extrusionOk="0">
                    <a:moveTo>
                      <a:pt x="477" y="1"/>
                    </a:moveTo>
                    <a:lnTo>
                      <a:pt x="477" y="1"/>
                    </a:lnTo>
                    <a:cubicBezTo>
                      <a:pt x="477" y="1"/>
                      <a:pt x="1703" y="810"/>
                      <a:pt x="1346" y="2061"/>
                    </a:cubicBezTo>
                    <a:cubicBezTo>
                      <a:pt x="1096" y="2834"/>
                      <a:pt x="631" y="3525"/>
                      <a:pt x="0" y="4049"/>
                    </a:cubicBezTo>
                    <a:cubicBezTo>
                      <a:pt x="0" y="4049"/>
                      <a:pt x="3025" y="3454"/>
                      <a:pt x="2751" y="1775"/>
                    </a:cubicBezTo>
                    <a:cubicBezTo>
                      <a:pt x="2477" y="108"/>
                      <a:pt x="477" y="1"/>
                      <a:pt x="47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86" name="Google Shape;2386;p43"/>
              <p:cNvSpPr/>
              <p:nvPr/>
            </p:nvSpPr>
            <p:spPr>
              <a:xfrm>
                <a:off x="2695066" y="3526415"/>
                <a:ext cx="159572" cy="240599"/>
              </a:xfrm>
              <a:custGeom>
                <a:avLst/>
                <a:gdLst/>
                <a:ahLst/>
                <a:cxnLst/>
                <a:rect l="l" t="t" r="r" b="b"/>
                <a:pathLst>
                  <a:path w="4763" h="7181" extrusionOk="0">
                    <a:moveTo>
                      <a:pt x="2989" y="1"/>
                    </a:moveTo>
                    <a:cubicBezTo>
                      <a:pt x="2988" y="1"/>
                      <a:pt x="0" y="2334"/>
                      <a:pt x="1774" y="3632"/>
                    </a:cubicBezTo>
                    <a:cubicBezTo>
                      <a:pt x="3548" y="4942"/>
                      <a:pt x="3834" y="6525"/>
                      <a:pt x="3358" y="7180"/>
                    </a:cubicBezTo>
                    <a:cubicBezTo>
                      <a:pt x="3358" y="7180"/>
                      <a:pt x="4763" y="6347"/>
                      <a:pt x="4394" y="4954"/>
                    </a:cubicBezTo>
                    <a:cubicBezTo>
                      <a:pt x="4013" y="3561"/>
                      <a:pt x="1870" y="1858"/>
                      <a:pt x="298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87" name="Google Shape;2387;p43"/>
              <p:cNvSpPr/>
              <p:nvPr/>
            </p:nvSpPr>
            <p:spPr>
              <a:xfrm>
                <a:off x="3376072" y="3683643"/>
                <a:ext cx="190553" cy="210863"/>
              </a:xfrm>
              <a:custGeom>
                <a:avLst/>
                <a:gdLst/>
                <a:ahLst/>
                <a:cxnLst/>
                <a:rect l="l" t="t" r="r" b="b"/>
                <a:pathLst>
                  <a:path w="4466" h="4942" extrusionOk="0">
                    <a:moveTo>
                      <a:pt x="1858" y="1"/>
                    </a:moveTo>
                    <a:cubicBezTo>
                      <a:pt x="1858" y="1"/>
                      <a:pt x="0" y="1489"/>
                      <a:pt x="1024" y="2322"/>
                    </a:cubicBezTo>
                    <a:cubicBezTo>
                      <a:pt x="2048" y="3168"/>
                      <a:pt x="3168" y="4097"/>
                      <a:pt x="2513" y="4942"/>
                    </a:cubicBezTo>
                    <a:cubicBezTo>
                      <a:pt x="2513" y="4942"/>
                      <a:pt x="4465" y="4382"/>
                      <a:pt x="4001" y="2882"/>
                    </a:cubicBezTo>
                    <a:cubicBezTo>
                      <a:pt x="3525" y="1394"/>
                      <a:pt x="1489" y="2513"/>
                      <a:pt x="185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88" name="Google Shape;2388;p43"/>
              <p:cNvSpPr/>
              <p:nvPr/>
            </p:nvSpPr>
            <p:spPr>
              <a:xfrm>
                <a:off x="2520064" y="3564257"/>
                <a:ext cx="154968" cy="202756"/>
              </a:xfrm>
              <a:custGeom>
                <a:avLst/>
                <a:gdLst/>
                <a:ahLst/>
                <a:cxnLst/>
                <a:rect l="l" t="t" r="r" b="b"/>
                <a:pathLst>
                  <a:path w="3632" h="4752" extrusionOk="0">
                    <a:moveTo>
                      <a:pt x="1120" y="1"/>
                    </a:moveTo>
                    <a:cubicBezTo>
                      <a:pt x="1119" y="1"/>
                      <a:pt x="0" y="1584"/>
                      <a:pt x="834" y="2608"/>
                    </a:cubicBezTo>
                    <a:cubicBezTo>
                      <a:pt x="1679" y="3632"/>
                      <a:pt x="2239" y="3918"/>
                      <a:pt x="2144" y="4751"/>
                    </a:cubicBezTo>
                    <a:cubicBezTo>
                      <a:pt x="2144" y="4751"/>
                      <a:pt x="3632" y="4478"/>
                      <a:pt x="2989" y="3358"/>
                    </a:cubicBezTo>
                    <a:cubicBezTo>
                      <a:pt x="2334" y="2239"/>
                      <a:pt x="834" y="1858"/>
                      <a:pt x="112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2389" name="Google Shape;2389;p43"/>
            <p:cNvSpPr/>
            <p:nvPr/>
          </p:nvSpPr>
          <p:spPr>
            <a:xfrm rot="1346345">
              <a:off x="3386601" y="4253122"/>
              <a:ext cx="220199" cy="225116"/>
            </a:xfrm>
            <a:custGeom>
              <a:avLst/>
              <a:gdLst/>
              <a:ahLst/>
              <a:cxnLst/>
              <a:rect l="l" t="t" r="r" b="b"/>
              <a:pathLst>
                <a:path w="4466" h="4942" extrusionOk="0">
                  <a:moveTo>
                    <a:pt x="1858" y="1"/>
                  </a:moveTo>
                  <a:cubicBezTo>
                    <a:pt x="1858" y="1"/>
                    <a:pt x="0" y="1489"/>
                    <a:pt x="1024" y="2322"/>
                  </a:cubicBezTo>
                  <a:cubicBezTo>
                    <a:pt x="2048" y="3168"/>
                    <a:pt x="3168" y="4097"/>
                    <a:pt x="2513" y="4942"/>
                  </a:cubicBezTo>
                  <a:cubicBezTo>
                    <a:pt x="2513" y="4942"/>
                    <a:pt x="4465" y="4382"/>
                    <a:pt x="4001" y="2882"/>
                  </a:cubicBezTo>
                  <a:cubicBezTo>
                    <a:pt x="3525" y="1394"/>
                    <a:pt x="1489" y="2513"/>
                    <a:pt x="185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2390" name="Google Shape;2390;p43"/>
          <p:cNvSpPr/>
          <p:nvPr/>
        </p:nvSpPr>
        <p:spPr>
          <a:xfrm>
            <a:off x="5853827" y="4091701"/>
            <a:ext cx="446000" cy="423657"/>
          </a:xfrm>
          <a:custGeom>
            <a:avLst/>
            <a:gdLst/>
            <a:ahLst/>
            <a:cxnLst/>
            <a:rect l="l" t="t" r="r" b="b"/>
            <a:pathLst>
              <a:path w="8324" h="7907" extrusionOk="0">
                <a:moveTo>
                  <a:pt x="4728" y="1"/>
                </a:moveTo>
                <a:cubicBezTo>
                  <a:pt x="4466" y="727"/>
                  <a:pt x="3859" y="1298"/>
                  <a:pt x="3120" y="1513"/>
                </a:cubicBezTo>
                <a:cubicBezTo>
                  <a:pt x="1823" y="1918"/>
                  <a:pt x="882" y="2906"/>
                  <a:pt x="1584" y="4370"/>
                </a:cubicBezTo>
                <a:cubicBezTo>
                  <a:pt x="2180" y="5632"/>
                  <a:pt x="2847" y="6132"/>
                  <a:pt x="2847" y="6132"/>
                </a:cubicBezTo>
                <a:cubicBezTo>
                  <a:pt x="2847" y="6132"/>
                  <a:pt x="632" y="6109"/>
                  <a:pt x="465" y="4430"/>
                </a:cubicBezTo>
                <a:cubicBezTo>
                  <a:pt x="49" y="5120"/>
                  <a:pt x="1" y="5990"/>
                  <a:pt x="346" y="6728"/>
                </a:cubicBezTo>
                <a:lnTo>
                  <a:pt x="834" y="7430"/>
                </a:lnTo>
                <a:cubicBezTo>
                  <a:pt x="1049" y="7728"/>
                  <a:pt x="1692" y="7883"/>
                  <a:pt x="2049" y="7883"/>
                </a:cubicBezTo>
                <a:cubicBezTo>
                  <a:pt x="2375" y="7890"/>
                  <a:pt x="2789" y="7907"/>
                  <a:pt x="3395" y="7907"/>
                </a:cubicBezTo>
                <a:cubicBezTo>
                  <a:pt x="3761" y="7907"/>
                  <a:pt x="4198" y="7901"/>
                  <a:pt x="4728" y="7883"/>
                </a:cubicBezTo>
                <a:cubicBezTo>
                  <a:pt x="5095" y="7866"/>
                  <a:pt x="5409" y="7862"/>
                  <a:pt x="5686" y="7862"/>
                </a:cubicBezTo>
                <a:cubicBezTo>
                  <a:pt x="6037" y="7862"/>
                  <a:pt x="6329" y="7869"/>
                  <a:pt x="6591" y="7869"/>
                </a:cubicBezTo>
                <a:cubicBezTo>
                  <a:pt x="7187" y="7869"/>
                  <a:pt x="7633" y="7832"/>
                  <a:pt x="8300" y="7585"/>
                </a:cubicBezTo>
                <a:cubicBezTo>
                  <a:pt x="8133" y="6966"/>
                  <a:pt x="7204" y="5918"/>
                  <a:pt x="7430" y="5156"/>
                </a:cubicBezTo>
                <a:cubicBezTo>
                  <a:pt x="7609" y="4525"/>
                  <a:pt x="7907" y="3930"/>
                  <a:pt x="8323" y="3418"/>
                </a:cubicBezTo>
                <a:cubicBezTo>
                  <a:pt x="8323" y="3418"/>
                  <a:pt x="8295" y="3414"/>
                  <a:pt x="8242" y="3414"/>
                </a:cubicBezTo>
                <a:cubicBezTo>
                  <a:pt x="7971" y="3414"/>
                  <a:pt x="7060" y="3506"/>
                  <a:pt x="6192" y="4644"/>
                </a:cubicBezTo>
                <a:cubicBezTo>
                  <a:pt x="5816" y="5132"/>
                  <a:pt x="5426" y="5329"/>
                  <a:pt x="5106" y="5329"/>
                </a:cubicBezTo>
                <a:cubicBezTo>
                  <a:pt x="4543" y="5329"/>
                  <a:pt x="4195" y="4723"/>
                  <a:pt x="4513" y="4025"/>
                </a:cubicBezTo>
                <a:cubicBezTo>
                  <a:pt x="5013" y="2942"/>
                  <a:pt x="5502" y="1191"/>
                  <a:pt x="472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91" name="Google Shape;2391;p43"/>
          <p:cNvSpPr/>
          <p:nvPr/>
        </p:nvSpPr>
        <p:spPr>
          <a:xfrm flipH="1">
            <a:off x="7887527" y="4091701"/>
            <a:ext cx="446000" cy="423657"/>
          </a:xfrm>
          <a:custGeom>
            <a:avLst/>
            <a:gdLst/>
            <a:ahLst/>
            <a:cxnLst/>
            <a:rect l="l" t="t" r="r" b="b"/>
            <a:pathLst>
              <a:path w="8324" h="7907" extrusionOk="0">
                <a:moveTo>
                  <a:pt x="4728" y="1"/>
                </a:moveTo>
                <a:cubicBezTo>
                  <a:pt x="4466" y="727"/>
                  <a:pt x="3859" y="1298"/>
                  <a:pt x="3120" y="1513"/>
                </a:cubicBezTo>
                <a:cubicBezTo>
                  <a:pt x="1823" y="1918"/>
                  <a:pt x="882" y="2906"/>
                  <a:pt x="1584" y="4370"/>
                </a:cubicBezTo>
                <a:cubicBezTo>
                  <a:pt x="2180" y="5632"/>
                  <a:pt x="2847" y="6132"/>
                  <a:pt x="2847" y="6132"/>
                </a:cubicBezTo>
                <a:cubicBezTo>
                  <a:pt x="2847" y="6132"/>
                  <a:pt x="632" y="6109"/>
                  <a:pt x="465" y="4430"/>
                </a:cubicBezTo>
                <a:cubicBezTo>
                  <a:pt x="49" y="5120"/>
                  <a:pt x="1" y="5990"/>
                  <a:pt x="346" y="6728"/>
                </a:cubicBezTo>
                <a:lnTo>
                  <a:pt x="834" y="7430"/>
                </a:lnTo>
                <a:cubicBezTo>
                  <a:pt x="1049" y="7728"/>
                  <a:pt x="1692" y="7883"/>
                  <a:pt x="2049" y="7883"/>
                </a:cubicBezTo>
                <a:cubicBezTo>
                  <a:pt x="2375" y="7890"/>
                  <a:pt x="2789" y="7907"/>
                  <a:pt x="3395" y="7907"/>
                </a:cubicBezTo>
                <a:cubicBezTo>
                  <a:pt x="3761" y="7907"/>
                  <a:pt x="4198" y="7901"/>
                  <a:pt x="4728" y="7883"/>
                </a:cubicBezTo>
                <a:cubicBezTo>
                  <a:pt x="5095" y="7866"/>
                  <a:pt x="5409" y="7862"/>
                  <a:pt x="5686" y="7862"/>
                </a:cubicBezTo>
                <a:cubicBezTo>
                  <a:pt x="6037" y="7862"/>
                  <a:pt x="6329" y="7869"/>
                  <a:pt x="6591" y="7869"/>
                </a:cubicBezTo>
                <a:cubicBezTo>
                  <a:pt x="7187" y="7869"/>
                  <a:pt x="7633" y="7832"/>
                  <a:pt x="8300" y="7585"/>
                </a:cubicBezTo>
                <a:cubicBezTo>
                  <a:pt x="8133" y="6966"/>
                  <a:pt x="7204" y="5918"/>
                  <a:pt x="7430" y="5156"/>
                </a:cubicBezTo>
                <a:cubicBezTo>
                  <a:pt x="7609" y="4525"/>
                  <a:pt x="7907" y="3930"/>
                  <a:pt x="8323" y="3418"/>
                </a:cubicBezTo>
                <a:cubicBezTo>
                  <a:pt x="8323" y="3418"/>
                  <a:pt x="8295" y="3414"/>
                  <a:pt x="8242" y="3414"/>
                </a:cubicBezTo>
                <a:cubicBezTo>
                  <a:pt x="7971" y="3414"/>
                  <a:pt x="7060" y="3506"/>
                  <a:pt x="6192" y="4644"/>
                </a:cubicBezTo>
                <a:cubicBezTo>
                  <a:pt x="5816" y="5132"/>
                  <a:pt x="5426" y="5329"/>
                  <a:pt x="5106" y="5329"/>
                </a:cubicBezTo>
                <a:cubicBezTo>
                  <a:pt x="4543" y="5329"/>
                  <a:pt x="4195" y="4723"/>
                  <a:pt x="4513" y="4025"/>
                </a:cubicBezTo>
                <a:cubicBezTo>
                  <a:pt x="5013" y="2942"/>
                  <a:pt x="5502" y="1191"/>
                  <a:pt x="472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92" name="Google Shape;2392;p43"/>
          <p:cNvSpPr/>
          <p:nvPr/>
        </p:nvSpPr>
        <p:spPr>
          <a:xfrm>
            <a:off x="6687550" y="4217850"/>
            <a:ext cx="368928" cy="311109"/>
          </a:xfrm>
          <a:custGeom>
            <a:avLst/>
            <a:gdLst/>
            <a:ahLst/>
            <a:cxnLst/>
            <a:rect l="l" t="t" r="r" b="b"/>
            <a:pathLst>
              <a:path w="10407" h="8776" extrusionOk="0">
                <a:moveTo>
                  <a:pt x="6442" y="1"/>
                </a:moveTo>
                <a:cubicBezTo>
                  <a:pt x="6442" y="1"/>
                  <a:pt x="6918" y="2334"/>
                  <a:pt x="5156" y="2680"/>
                </a:cubicBezTo>
                <a:cubicBezTo>
                  <a:pt x="3394" y="3025"/>
                  <a:pt x="3251" y="4608"/>
                  <a:pt x="3584" y="5799"/>
                </a:cubicBezTo>
                <a:cubicBezTo>
                  <a:pt x="3709" y="6246"/>
                  <a:pt x="3302" y="6470"/>
                  <a:pt x="2743" y="6470"/>
                </a:cubicBezTo>
                <a:cubicBezTo>
                  <a:pt x="1812" y="6470"/>
                  <a:pt x="459" y="5850"/>
                  <a:pt x="429" y="4608"/>
                </a:cubicBezTo>
                <a:lnTo>
                  <a:pt x="429" y="4608"/>
                </a:lnTo>
                <a:cubicBezTo>
                  <a:pt x="429" y="4609"/>
                  <a:pt x="0" y="7692"/>
                  <a:pt x="2012" y="8537"/>
                </a:cubicBezTo>
                <a:cubicBezTo>
                  <a:pt x="2167" y="8609"/>
                  <a:pt x="2334" y="8668"/>
                  <a:pt x="2489" y="8728"/>
                </a:cubicBezTo>
                <a:lnTo>
                  <a:pt x="2524" y="8728"/>
                </a:lnTo>
                <a:lnTo>
                  <a:pt x="6263" y="8776"/>
                </a:lnTo>
                <a:cubicBezTo>
                  <a:pt x="7085" y="8502"/>
                  <a:pt x="7835" y="8037"/>
                  <a:pt x="8454" y="7430"/>
                </a:cubicBezTo>
                <a:cubicBezTo>
                  <a:pt x="10406" y="5549"/>
                  <a:pt x="9835" y="3870"/>
                  <a:pt x="9835" y="3870"/>
                </a:cubicBezTo>
                <a:lnTo>
                  <a:pt x="9835" y="3870"/>
                </a:lnTo>
                <a:cubicBezTo>
                  <a:pt x="9835" y="3870"/>
                  <a:pt x="9216" y="5406"/>
                  <a:pt x="7930" y="5704"/>
                </a:cubicBezTo>
                <a:cubicBezTo>
                  <a:pt x="7830" y="5727"/>
                  <a:pt x="7735" y="5738"/>
                  <a:pt x="7645" y="5738"/>
                </a:cubicBezTo>
                <a:cubicBezTo>
                  <a:pt x="6569" y="5738"/>
                  <a:pt x="6248" y="4183"/>
                  <a:pt x="7346" y="3227"/>
                </a:cubicBezTo>
                <a:cubicBezTo>
                  <a:pt x="8549" y="2180"/>
                  <a:pt x="7156" y="441"/>
                  <a:pt x="644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8364396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2305"/>
                                        </p:tgtEl>
                                        <p:attrNameLst>
                                          <p:attrName>style.visibility</p:attrName>
                                        </p:attrNameLst>
                                      </p:cBhvr>
                                      <p:to>
                                        <p:strVal val="visible"/>
                                      </p:to>
                                    </p:set>
                                    <p:anim calcmode="lin" valueType="num">
                                      <p:cBhvr>
                                        <p:cTn id="7" dur="500" fill="hold"/>
                                        <p:tgtEl>
                                          <p:spTgt spid="2305"/>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305"/>
                                        </p:tgtEl>
                                        <p:attrNameLst>
                                          <p:attrName>ppt_y</p:attrName>
                                        </p:attrNameLst>
                                      </p:cBhvr>
                                      <p:tavLst>
                                        <p:tav tm="0">
                                          <p:val>
                                            <p:strVal val="#ppt_y"/>
                                          </p:val>
                                        </p:tav>
                                        <p:tav tm="100000">
                                          <p:val>
                                            <p:strVal val="#ppt_y"/>
                                          </p:val>
                                        </p:tav>
                                      </p:tavLst>
                                    </p:anim>
                                    <p:anim calcmode="lin" valueType="num">
                                      <p:cBhvr>
                                        <p:cTn id="9" dur="500" fill="hold"/>
                                        <p:tgtEl>
                                          <p:spTgt spid="2305"/>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30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3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0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CC902C04-1B5F-4CE0-8371-CCCB890C3D2B}"/>
              </a:ext>
            </a:extLst>
          </p:cNvPr>
          <p:cNvPicPr>
            <a:picLocks noChangeAspect="1"/>
          </p:cNvPicPr>
          <p:nvPr/>
        </p:nvPicPr>
        <p:blipFill>
          <a:blip r:embed="rId2"/>
          <a:stretch>
            <a:fillRect/>
          </a:stretch>
        </p:blipFill>
        <p:spPr>
          <a:xfrm>
            <a:off x="0" y="224006"/>
            <a:ext cx="4109425" cy="4780206"/>
          </a:xfrm>
          <a:prstGeom prst="rect">
            <a:avLst/>
          </a:prstGeom>
        </p:spPr>
      </p:pic>
      <p:pic>
        <p:nvPicPr>
          <p:cNvPr id="28" name="Picture 27">
            <a:extLst>
              <a:ext uri="{FF2B5EF4-FFF2-40B4-BE49-F238E27FC236}">
                <a16:creationId xmlns:a16="http://schemas.microsoft.com/office/drawing/2014/main" id="{69B731FA-8577-424A-BC25-DB6F8D11E1B9}"/>
              </a:ext>
            </a:extLst>
          </p:cNvPr>
          <p:cNvPicPr>
            <a:picLocks noChangeAspect="1"/>
          </p:cNvPicPr>
          <p:nvPr/>
        </p:nvPicPr>
        <p:blipFill>
          <a:blip r:embed="rId3"/>
          <a:stretch>
            <a:fillRect/>
          </a:stretch>
        </p:blipFill>
        <p:spPr>
          <a:xfrm>
            <a:off x="3448720" y="-967626"/>
            <a:ext cx="6329980" cy="6111126"/>
          </a:xfrm>
          <a:prstGeom prst="rect">
            <a:avLst/>
          </a:prstGeom>
        </p:spPr>
      </p:pic>
      <p:sp>
        <p:nvSpPr>
          <p:cNvPr id="2" name="TextBox 1">
            <a:extLst>
              <a:ext uri="{FF2B5EF4-FFF2-40B4-BE49-F238E27FC236}">
                <a16:creationId xmlns:a16="http://schemas.microsoft.com/office/drawing/2014/main" id="{52326499-99F8-46F2-ADD7-0ADA52F950C1}"/>
              </a:ext>
            </a:extLst>
          </p:cNvPr>
          <p:cNvSpPr txBox="1"/>
          <p:nvPr/>
        </p:nvSpPr>
        <p:spPr>
          <a:xfrm>
            <a:off x="118333" y="0"/>
            <a:ext cx="5995552" cy="954107"/>
          </a:xfrm>
          <a:prstGeom prst="rect">
            <a:avLst/>
          </a:prstGeom>
          <a:noFill/>
        </p:spPr>
        <p:txBody>
          <a:bodyPr wrap="none" rtlCol="0">
            <a:spAutoFit/>
          </a:bodyPr>
          <a:lstStyle/>
          <a:p>
            <a:r>
              <a:rPr lang="en-US" sz="2800" b="1" dirty="0" err="1">
                <a:solidFill>
                  <a:srgbClr val="CC0000"/>
                </a:solidFill>
                <a:latin typeface="iCiel Nabila"/>
              </a:rPr>
              <a:t>Chúc</a:t>
            </a:r>
            <a:r>
              <a:rPr lang="en-US" sz="2800" b="1" dirty="0">
                <a:solidFill>
                  <a:srgbClr val="CC0000"/>
                </a:solidFill>
                <a:latin typeface="iCiel Nabila"/>
              </a:rPr>
              <a:t> </a:t>
            </a:r>
            <a:r>
              <a:rPr lang="en-US" sz="2800" b="1" dirty="0" err="1">
                <a:solidFill>
                  <a:srgbClr val="CC0000"/>
                </a:solidFill>
                <a:latin typeface="iCiel Nabila"/>
              </a:rPr>
              <a:t>các</a:t>
            </a:r>
            <a:r>
              <a:rPr lang="en-US" sz="2800" b="1" dirty="0">
                <a:solidFill>
                  <a:srgbClr val="CC0000"/>
                </a:solidFill>
                <a:latin typeface="iCiel Nabila"/>
              </a:rPr>
              <a:t> </a:t>
            </a:r>
            <a:r>
              <a:rPr lang="en-US" sz="2800" b="1" dirty="0" err="1">
                <a:solidFill>
                  <a:srgbClr val="CC0000"/>
                </a:solidFill>
                <a:latin typeface="iCiel Nabila"/>
              </a:rPr>
              <a:t>bạn</a:t>
            </a:r>
            <a:r>
              <a:rPr lang="en-US" sz="2800" b="1" dirty="0">
                <a:solidFill>
                  <a:srgbClr val="CC0000"/>
                </a:solidFill>
                <a:latin typeface="iCiel Nabila"/>
              </a:rPr>
              <a:t> </a:t>
            </a:r>
            <a:r>
              <a:rPr lang="en-US" sz="2800" b="1" dirty="0" err="1">
                <a:solidFill>
                  <a:srgbClr val="CC0000"/>
                </a:solidFill>
                <a:latin typeface="iCiel Nabila"/>
              </a:rPr>
              <a:t>và</a:t>
            </a:r>
            <a:r>
              <a:rPr lang="en-US" sz="2800" b="1" dirty="0">
                <a:solidFill>
                  <a:srgbClr val="CC0000"/>
                </a:solidFill>
                <a:latin typeface="iCiel Nabila"/>
              </a:rPr>
              <a:t> </a:t>
            </a:r>
            <a:r>
              <a:rPr lang="en-US" sz="2800" b="1" dirty="0" err="1">
                <a:solidFill>
                  <a:srgbClr val="CC0000"/>
                </a:solidFill>
                <a:latin typeface="iCiel Nabila"/>
              </a:rPr>
              <a:t>thầy</a:t>
            </a:r>
            <a:r>
              <a:rPr lang="en-US" sz="2800" b="1" dirty="0">
                <a:solidFill>
                  <a:srgbClr val="CC0000"/>
                </a:solidFill>
                <a:latin typeface="iCiel Nabila"/>
              </a:rPr>
              <a:t> </a:t>
            </a:r>
            <a:r>
              <a:rPr lang="en-US" sz="2800" b="1" dirty="0" err="1">
                <a:solidFill>
                  <a:srgbClr val="CC0000"/>
                </a:solidFill>
                <a:latin typeface="iCiel Nabila"/>
              </a:rPr>
              <a:t>cô</a:t>
            </a:r>
            <a:r>
              <a:rPr lang="en-US" sz="2800" b="1" dirty="0">
                <a:solidFill>
                  <a:srgbClr val="CC0000"/>
                </a:solidFill>
                <a:latin typeface="iCiel Nabila"/>
              </a:rPr>
              <a:t> </a:t>
            </a:r>
            <a:r>
              <a:rPr lang="en-US" sz="2800" b="1" dirty="0" err="1">
                <a:solidFill>
                  <a:srgbClr val="CC0000"/>
                </a:solidFill>
                <a:latin typeface="iCiel Nabila"/>
              </a:rPr>
              <a:t>có</a:t>
            </a:r>
            <a:r>
              <a:rPr lang="en-US" sz="2800" b="1" dirty="0">
                <a:solidFill>
                  <a:srgbClr val="CC0000"/>
                </a:solidFill>
                <a:latin typeface="iCiel Nabila"/>
              </a:rPr>
              <a:t> </a:t>
            </a:r>
            <a:r>
              <a:rPr lang="en-US" sz="2800" b="1" dirty="0" err="1">
                <a:solidFill>
                  <a:srgbClr val="CC0000"/>
                </a:solidFill>
                <a:latin typeface="iCiel Nabila"/>
              </a:rPr>
              <a:t>những</a:t>
            </a:r>
            <a:r>
              <a:rPr lang="en-US" sz="2800" b="1" dirty="0">
                <a:solidFill>
                  <a:srgbClr val="CC0000"/>
                </a:solidFill>
                <a:latin typeface="iCiel Nabila"/>
              </a:rPr>
              <a:t> </a:t>
            </a:r>
            <a:r>
              <a:rPr lang="en-US" sz="2800" b="1" dirty="0" err="1">
                <a:solidFill>
                  <a:srgbClr val="CC0000"/>
                </a:solidFill>
                <a:latin typeface="iCiel Nabila"/>
              </a:rPr>
              <a:t>ngày</a:t>
            </a:r>
            <a:endParaRPr lang="en-US" sz="2800" b="1" dirty="0">
              <a:solidFill>
                <a:srgbClr val="CC0000"/>
              </a:solidFill>
              <a:latin typeface="iCiel Nabila"/>
            </a:endParaRPr>
          </a:p>
          <a:p>
            <a:r>
              <a:rPr lang="en-US" sz="2800" b="1" dirty="0">
                <a:solidFill>
                  <a:srgbClr val="CC0000"/>
                </a:solidFill>
                <a:latin typeface="iCiel Nabila"/>
              </a:rPr>
              <a:t> </a:t>
            </a:r>
            <a:r>
              <a:rPr lang="en-US" sz="2800" b="1" dirty="0" err="1">
                <a:solidFill>
                  <a:srgbClr val="CC0000"/>
                </a:solidFill>
                <a:latin typeface="iCiel Nabila"/>
              </a:rPr>
              <a:t>Tết</a:t>
            </a:r>
            <a:r>
              <a:rPr lang="en-US" sz="2800" b="1" dirty="0">
                <a:solidFill>
                  <a:srgbClr val="CC0000"/>
                </a:solidFill>
                <a:latin typeface="iCiel Nabila"/>
              </a:rPr>
              <a:t> </a:t>
            </a:r>
            <a:r>
              <a:rPr lang="en-US" sz="2800" b="1" dirty="0" err="1">
                <a:solidFill>
                  <a:srgbClr val="CC0000"/>
                </a:solidFill>
                <a:latin typeface="iCiel Nabila"/>
              </a:rPr>
              <a:t>vui</a:t>
            </a:r>
            <a:r>
              <a:rPr lang="en-US" sz="2800" b="1" dirty="0">
                <a:solidFill>
                  <a:srgbClr val="CC0000"/>
                </a:solidFill>
                <a:latin typeface="iCiel Nabila"/>
              </a:rPr>
              <a:t> </a:t>
            </a:r>
            <a:r>
              <a:rPr lang="en-US" sz="2800" b="1" dirty="0" err="1">
                <a:solidFill>
                  <a:srgbClr val="CC0000"/>
                </a:solidFill>
                <a:latin typeface="iCiel Nabila"/>
              </a:rPr>
              <a:t>vẻ</a:t>
            </a:r>
            <a:r>
              <a:rPr lang="en-US" sz="2800" b="1" dirty="0">
                <a:solidFill>
                  <a:srgbClr val="CC0000"/>
                </a:solidFill>
                <a:latin typeface="iCiel Nabila"/>
              </a:rPr>
              <a:t> </a:t>
            </a:r>
            <a:r>
              <a:rPr lang="en-US" sz="2800" b="1" dirty="0" err="1">
                <a:solidFill>
                  <a:srgbClr val="CC0000"/>
                </a:solidFill>
                <a:latin typeface="iCiel Nabila"/>
              </a:rPr>
              <a:t>và</a:t>
            </a:r>
            <a:r>
              <a:rPr lang="en-US" sz="2800" b="1" dirty="0">
                <a:solidFill>
                  <a:srgbClr val="CC0000"/>
                </a:solidFill>
                <a:latin typeface="iCiel Nabila"/>
              </a:rPr>
              <a:t> </a:t>
            </a:r>
            <a:r>
              <a:rPr lang="en-US" sz="2800" b="1" dirty="0" err="1">
                <a:solidFill>
                  <a:srgbClr val="CC0000"/>
                </a:solidFill>
                <a:latin typeface="iCiel Nabila"/>
              </a:rPr>
              <a:t>hạnh</a:t>
            </a:r>
            <a:r>
              <a:rPr lang="en-US" sz="2800" b="1" dirty="0">
                <a:solidFill>
                  <a:srgbClr val="CC0000"/>
                </a:solidFill>
                <a:latin typeface="iCiel Nabila"/>
              </a:rPr>
              <a:t> </a:t>
            </a:r>
            <a:r>
              <a:rPr lang="en-US" sz="2800" b="1" dirty="0" err="1">
                <a:solidFill>
                  <a:srgbClr val="CC0000"/>
                </a:solidFill>
                <a:latin typeface="iCiel Nabila"/>
              </a:rPr>
              <a:t>phúc</a:t>
            </a:r>
            <a:r>
              <a:rPr lang="en-US" sz="2800" b="1" dirty="0">
                <a:solidFill>
                  <a:srgbClr val="CC0000"/>
                </a:solidFill>
                <a:latin typeface="iCiel Nabila"/>
              </a:rPr>
              <a:t> </a:t>
            </a:r>
            <a:r>
              <a:rPr lang="en-US" sz="2800" b="1" dirty="0" err="1">
                <a:solidFill>
                  <a:srgbClr val="CC0000"/>
                </a:solidFill>
                <a:latin typeface="iCiel Nabila"/>
              </a:rPr>
              <a:t>bên</a:t>
            </a:r>
            <a:r>
              <a:rPr lang="en-US" sz="2800" b="1" dirty="0">
                <a:solidFill>
                  <a:srgbClr val="CC0000"/>
                </a:solidFill>
                <a:latin typeface="iCiel Nabila"/>
              </a:rPr>
              <a:t> </a:t>
            </a:r>
            <a:r>
              <a:rPr lang="en-US" sz="2800" b="1" dirty="0" err="1">
                <a:solidFill>
                  <a:srgbClr val="CC0000"/>
                </a:solidFill>
                <a:latin typeface="iCiel Nabila"/>
              </a:rPr>
              <a:t>gia</a:t>
            </a:r>
            <a:r>
              <a:rPr lang="en-US" sz="2800" b="1" dirty="0">
                <a:solidFill>
                  <a:srgbClr val="CC0000"/>
                </a:solidFill>
                <a:latin typeface="iCiel Nabila"/>
              </a:rPr>
              <a:t> </a:t>
            </a:r>
            <a:r>
              <a:rPr lang="en-US" sz="2800" b="1" dirty="0" err="1">
                <a:solidFill>
                  <a:srgbClr val="CC0000"/>
                </a:solidFill>
                <a:latin typeface="iCiel Nabila"/>
              </a:rPr>
              <a:t>đình</a:t>
            </a:r>
            <a:r>
              <a:rPr lang="en-US" sz="2800" b="1" dirty="0">
                <a:solidFill>
                  <a:srgbClr val="CC0000"/>
                </a:solidFill>
                <a:latin typeface="iCiel Nabila"/>
              </a:rPr>
              <a:t>.</a:t>
            </a:r>
          </a:p>
        </p:txBody>
      </p:sp>
    </p:spTree>
    <p:extLst>
      <p:ext uri="{BB962C8B-B14F-4D97-AF65-F5344CB8AC3E}">
        <p14:creationId xmlns:p14="http://schemas.microsoft.com/office/powerpoint/2010/main" val="291372944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itle 2"/>
          <p:cNvSpPr>
            <a:spLocks noGrp="1"/>
          </p:cNvSpPr>
          <p:nvPr>
            <p:ph type="title" idx="2"/>
          </p:nvPr>
        </p:nvSpPr>
        <p:spPr/>
        <p:txBody>
          <a:bodyPr/>
          <a:lstStyle/>
          <a:p>
            <a:endParaRPr lang="en-US"/>
          </a:p>
        </p:txBody>
      </p:sp>
      <p:pic>
        <p:nvPicPr>
          <p:cNvPr id="4" name="Tìm hiểu về ngày Tết Nguyên Đán (online-video-cutter.com)">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29261"/>
            <a:ext cx="9144000" cy="5114239"/>
          </a:xfrm>
          <a:prstGeom prst="rect">
            <a:avLst/>
          </a:prstGeom>
        </p:spPr>
      </p:pic>
    </p:spTree>
    <p:extLst>
      <p:ext uri="{BB962C8B-B14F-4D97-AF65-F5344CB8AC3E}">
        <p14:creationId xmlns:p14="http://schemas.microsoft.com/office/powerpoint/2010/main" val="932563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496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304"/>
        <p:cNvGrpSpPr/>
        <p:nvPr/>
      </p:nvGrpSpPr>
      <p:grpSpPr>
        <a:xfrm>
          <a:off x="0" y="0"/>
          <a:ext cx="0" cy="0"/>
          <a:chOff x="0" y="0"/>
          <a:chExt cx="0" cy="0"/>
        </a:xfrm>
      </p:grpSpPr>
      <p:sp>
        <p:nvSpPr>
          <p:cNvPr id="2305" name="Google Shape;2305;p43"/>
          <p:cNvSpPr txBox="1">
            <a:spLocks noGrp="1"/>
          </p:cNvSpPr>
          <p:nvPr>
            <p:ph type="title"/>
          </p:nvPr>
        </p:nvSpPr>
        <p:spPr>
          <a:xfrm>
            <a:off x="-23568" y="1542769"/>
            <a:ext cx="6427816" cy="19461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sz="4400" dirty="0" err="1"/>
              <a:t>Các</a:t>
            </a:r>
            <a:r>
              <a:rPr lang="en-US" sz="4400" dirty="0"/>
              <a:t> </a:t>
            </a:r>
            <a:r>
              <a:rPr lang="en-US" sz="4400" dirty="0" err="1"/>
              <a:t>hoạt</a:t>
            </a:r>
            <a:r>
              <a:rPr lang="en-US" sz="4400" dirty="0"/>
              <a:t> </a:t>
            </a:r>
            <a:r>
              <a:rPr lang="en-US" sz="4400" dirty="0" err="1"/>
              <a:t>động</a:t>
            </a:r>
            <a:r>
              <a:rPr lang="en-US" sz="4400" dirty="0"/>
              <a:t> </a:t>
            </a:r>
            <a:r>
              <a:rPr lang="en-US" sz="4400" dirty="0" err="1"/>
              <a:t>của</a:t>
            </a:r>
            <a:r>
              <a:rPr lang="en-US" sz="4400" dirty="0"/>
              <a:t> </a:t>
            </a:r>
            <a:r>
              <a:rPr lang="en-US" sz="4400" dirty="0" err="1"/>
              <a:t>mọi</a:t>
            </a:r>
            <a:r>
              <a:rPr lang="en-US" sz="4400" dirty="0"/>
              <a:t> </a:t>
            </a:r>
            <a:r>
              <a:rPr lang="en-US" sz="4400" dirty="0" err="1"/>
              <a:t>người</a:t>
            </a:r>
            <a:r>
              <a:rPr lang="en-US" sz="4400" dirty="0"/>
              <a:t> </a:t>
            </a:r>
            <a:r>
              <a:rPr lang="en-US" sz="4400" dirty="0" err="1"/>
              <a:t>vào</a:t>
            </a:r>
            <a:r>
              <a:rPr lang="en-US" sz="4400" dirty="0"/>
              <a:t> </a:t>
            </a:r>
            <a:r>
              <a:rPr lang="en-US" sz="4400" dirty="0" err="1"/>
              <a:t>dịp</a:t>
            </a:r>
            <a:r>
              <a:rPr lang="en-US" sz="4400" dirty="0"/>
              <a:t> </a:t>
            </a:r>
            <a:r>
              <a:rPr lang="en-US" sz="4400" dirty="0" err="1"/>
              <a:t>Tết</a:t>
            </a:r>
            <a:endParaRPr sz="4400" dirty="0"/>
          </a:p>
        </p:txBody>
      </p:sp>
      <p:grpSp>
        <p:nvGrpSpPr>
          <p:cNvPr id="2308" name="Google Shape;2308;p43"/>
          <p:cNvGrpSpPr/>
          <p:nvPr/>
        </p:nvGrpSpPr>
        <p:grpSpPr>
          <a:xfrm>
            <a:off x="7208529" y="660525"/>
            <a:ext cx="2828716" cy="3854830"/>
            <a:chOff x="8174750" y="3226825"/>
            <a:chExt cx="1201460" cy="1637287"/>
          </a:xfrm>
        </p:grpSpPr>
        <p:sp>
          <p:nvSpPr>
            <p:cNvPr id="2309" name="Google Shape;2309;p43"/>
            <p:cNvSpPr/>
            <p:nvPr/>
          </p:nvSpPr>
          <p:spPr>
            <a:xfrm>
              <a:off x="8174750" y="3518406"/>
              <a:ext cx="1201460" cy="1345707"/>
            </a:xfrm>
            <a:custGeom>
              <a:avLst/>
              <a:gdLst/>
              <a:ahLst/>
              <a:cxnLst/>
              <a:rect l="l" t="t" r="r" b="b"/>
              <a:pathLst>
                <a:path w="27278" h="30553" extrusionOk="0">
                  <a:moveTo>
                    <a:pt x="12883" y="0"/>
                  </a:moveTo>
                  <a:cubicBezTo>
                    <a:pt x="12883" y="0"/>
                    <a:pt x="9978" y="3179"/>
                    <a:pt x="11573" y="5405"/>
                  </a:cubicBezTo>
                  <a:cubicBezTo>
                    <a:pt x="13169" y="7644"/>
                    <a:pt x="11025" y="8239"/>
                    <a:pt x="9752" y="9906"/>
                  </a:cubicBezTo>
                  <a:cubicBezTo>
                    <a:pt x="8466" y="11561"/>
                    <a:pt x="7763" y="13264"/>
                    <a:pt x="8859" y="14335"/>
                  </a:cubicBezTo>
                  <a:cubicBezTo>
                    <a:pt x="9942" y="15407"/>
                    <a:pt x="12121" y="21300"/>
                    <a:pt x="9716" y="22265"/>
                  </a:cubicBezTo>
                  <a:cubicBezTo>
                    <a:pt x="9324" y="22420"/>
                    <a:pt x="8959" y="22491"/>
                    <a:pt x="8631" y="22491"/>
                  </a:cubicBezTo>
                  <a:cubicBezTo>
                    <a:pt x="6946" y="22491"/>
                    <a:pt x="6217" y="20615"/>
                    <a:pt x="7632" y="18621"/>
                  </a:cubicBezTo>
                  <a:cubicBezTo>
                    <a:pt x="9323" y="16240"/>
                    <a:pt x="6537" y="14180"/>
                    <a:pt x="5310" y="13347"/>
                  </a:cubicBezTo>
                  <a:lnTo>
                    <a:pt x="5310" y="13347"/>
                  </a:lnTo>
                  <a:cubicBezTo>
                    <a:pt x="5311" y="13347"/>
                    <a:pt x="7763" y="16764"/>
                    <a:pt x="5525" y="18609"/>
                  </a:cubicBezTo>
                  <a:cubicBezTo>
                    <a:pt x="3298" y="20455"/>
                    <a:pt x="0" y="25432"/>
                    <a:pt x="2858" y="28134"/>
                  </a:cubicBezTo>
                  <a:cubicBezTo>
                    <a:pt x="4989" y="30142"/>
                    <a:pt x="9804" y="30552"/>
                    <a:pt x="13704" y="30552"/>
                  </a:cubicBezTo>
                  <a:cubicBezTo>
                    <a:pt x="15032" y="30552"/>
                    <a:pt x="16255" y="30505"/>
                    <a:pt x="17229" y="30456"/>
                  </a:cubicBezTo>
                  <a:cubicBezTo>
                    <a:pt x="22265" y="30230"/>
                    <a:pt x="27278" y="25348"/>
                    <a:pt x="25027" y="22443"/>
                  </a:cubicBezTo>
                  <a:cubicBezTo>
                    <a:pt x="22765" y="19538"/>
                    <a:pt x="21658" y="18717"/>
                    <a:pt x="23206" y="16454"/>
                  </a:cubicBezTo>
                  <a:lnTo>
                    <a:pt x="23206" y="16454"/>
                  </a:lnTo>
                  <a:cubicBezTo>
                    <a:pt x="23205" y="16455"/>
                    <a:pt x="19336" y="18312"/>
                    <a:pt x="20372" y="20372"/>
                  </a:cubicBezTo>
                  <a:cubicBezTo>
                    <a:pt x="21357" y="22366"/>
                    <a:pt x="21196" y="23819"/>
                    <a:pt x="19622" y="23819"/>
                  </a:cubicBezTo>
                  <a:cubicBezTo>
                    <a:pt x="19560" y="23819"/>
                    <a:pt x="19497" y="23817"/>
                    <a:pt x="19431" y="23813"/>
                  </a:cubicBezTo>
                  <a:cubicBezTo>
                    <a:pt x="17693" y="23693"/>
                    <a:pt x="16371" y="18979"/>
                    <a:pt x="18765" y="16514"/>
                  </a:cubicBezTo>
                  <a:cubicBezTo>
                    <a:pt x="21158" y="14049"/>
                    <a:pt x="18158" y="11728"/>
                    <a:pt x="18157" y="11728"/>
                  </a:cubicBezTo>
                  <a:lnTo>
                    <a:pt x="18157" y="11728"/>
                  </a:lnTo>
                  <a:cubicBezTo>
                    <a:pt x="18157" y="11728"/>
                    <a:pt x="18693" y="14145"/>
                    <a:pt x="17443" y="15300"/>
                  </a:cubicBezTo>
                  <a:cubicBezTo>
                    <a:pt x="16193" y="16466"/>
                    <a:pt x="14859" y="18990"/>
                    <a:pt x="15264" y="19895"/>
                  </a:cubicBezTo>
                  <a:cubicBezTo>
                    <a:pt x="15309" y="19996"/>
                    <a:pt x="15307" y="20043"/>
                    <a:pt x="15270" y="20043"/>
                  </a:cubicBezTo>
                  <a:cubicBezTo>
                    <a:pt x="14970" y="20043"/>
                    <a:pt x="12419" y="17109"/>
                    <a:pt x="13466" y="15407"/>
                  </a:cubicBezTo>
                  <a:cubicBezTo>
                    <a:pt x="14645" y="13490"/>
                    <a:pt x="16740" y="10263"/>
                    <a:pt x="15788" y="7072"/>
                  </a:cubicBezTo>
                  <a:cubicBezTo>
                    <a:pt x="14835" y="3881"/>
                    <a:pt x="11787" y="2310"/>
                    <a:pt x="128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0" name="Google Shape;2310;p43"/>
            <p:cNvSpPr/>
            <p:nvPr/>
          </p:nvSpPr>
          <p:spPr>
            <a:xfrm>
              <a:off x="8413873" y="3592842"/>
              <a:ext cx="148432" cy="299506"/>
            </a:xfrm>
            <a:custGeom>
              <a:avLst/>
              <a:gdLst/>
              <a:ahLst/>
              <a:cxnLst/>
              <a:rect l="l" t="t" r="r" b="b"/>
              <a:pathLst>
                <a:path w="3370" h="6800" extrusionOk="0">
                  <a:moveTo>
                    <a:pt x="2334" y="1"/>
                  </a:moveTo>
                  <a:cubicBezTo>
                    <a:pt x="2334" y="1"/>
                    <a:pt x="1" y="656"/>
                    <a:pt x="1024" y="2632"/>
                  </a:cubicBezTo>
                  <a:cubicBezTo>
                    <a:pt x="2048" y="4608"/>
                    <a:pt x="1263" y="6799"/>
                    <a:pt x="1263" y="6799"/>
                  </a:cubicBezTo>
                  <a:cubicBezTo>
                    <a:pt x="1263" y="6799"/>
                    <a:pt x="3370" y="5049"/>
                    <a:pt x="3025" y="3930"/>
                  </a:cubicBezTo>
                  <a:cubicBezTo>
                    <a:pt x="2691" y="2823"/>
                    <a:pt x="1120" y="1680"/>
                    <a:pt x="233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1" name="Google Shape;2311;p43"/>
            <p:cNvSpPr/>
            <p:nvPr/>
          </p:nvSpPr>
          <p:spPr>
            <a:xfrm>
              <a:off x="8747915" y="3226825"/>
              <a:ext cx="215600" cy="385482"/>
            </a:xfrm>
            <a:custGeom>
              <a:avLst/>
              <a:gdLst/>
              <a:ahLst/>
              <a:cxnLst/>
              <a:rect l="l" t="t" r="r" b="b"/>
              <a:pathLst>
                <a:path w="4895" h="8752" extrusionOk="0">
                  <a:moveTo>
                    <a:pt x="2680" y="0"/>
                  </a:moveTo>
                  <a:cubicBezTo>
                    <a:pt x="2679" y="0"/>
                    <a:pt x="1" y="2453"/>
                    <a:pt x="2215" y="5013"/>
                  </a:cubicBezTo>
                  <a:cubicBezTo>
                    <a:pt x="4418" y="7584"/>
                    <a:pt x="4894" y="8751"/>
                    <a:pt x="4894" y="8751"/>
                  </a:cubicBezTo>
                  <a:cubicBezTo>
                    <a:pt x="4668" y="7192"/>
                    <a:pt x="4156" y="5691"/>
                    <a:pt x="3370" y="4322"/>
                  </a:cubicBezTo>
                  <a:cubicBezTo>
                    <a:pt x="2096" y="2108"/>
                    <a:pt x="1977" y="1167"/>
                    <a:pt x="268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2" name="Google Shape;2312;p43"/>
            <p:cNvSpPr/>
            <p:nvPr/>
          </p:nvSpPr>
          <p:spPr>
            <a:xfrm>
              <a:off x="8979727" y="3658426"/>
              <a:ext cx="211372" cy="246476"/>
            </a:xfrm>
            <a:custGeom>
              <a:avLst/>
              <a:gdLst/>
              <a:ahLst/>
              <a:cxnLst/>
              <a:rect l="l" t="t" r="r" b="b"/>
              <a:pathLst>
                <a:path w="4799" h="5596" extrusionOk="0">
                  <a:moveTo>
                    <a:pt x="953" y="0"/>
                  </a:moveTo>
                  <a:cubicBezTo>
                    <a:pt x="953" y="0"/>
                    <a:pt x="2239" y="3834"/>
                    <a:pt x="0" y="5596"/>
                  </a:cubicBezTo>
                  <a:cubicBezTo>
                    <a:pt x="0" y="5596"/>
                    <a:pt x="4799" y="4477"/>
                    <a:pt x="95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3" name="Google Shape;2313;p43"/>
            <p:cNvSpPr/>
            <p:nvPr/>
          </p:nvSpPr>
          <p:spPr>
            <a:xfrm>
              <a:off x="8607366" y="4515814"/>
              <a:ext cx="366631" cy="348264"/>
            </a:xfrm>
            <a:custGeom>
              <a:avLst/>
              <a:gdLst/>
              <a:ahLst/>
              <a:cxnLst/>
              <a:rect l="l" t="t" r="r" b="b"/>
              <a:pathLst>
                <a:path w="8324" h="7907" extrusionOk="0">
                  <a:moveTo>
                    <a:pt x="4728" y="1"/>
                  </a:moveTo>
                  <a:cubicBezTo>
                    <a:pt x="4466" y="727"/>
                    <a:pt x="3859" y="1298"/>
                    <a:pt x="3120" y="1513"/>
                  </a:cubicBezTo>
                  <a:cubicBezTo>
                    <a:pt x="1823" y="1918"/>
                    <a:pt x="882" y="2906"/>
                    <a:pt x="1584" y="4370"/>
                  </a:cubicBezTo>
                  <a:cubicBezTo>
                    <a:pt x="2180" y="5632"/>
                    <a:pt x="2847" y="6132"/>
                    <a:pt x="2847" y="6132"/>
                  </a:cubicBezTo>
                  <a:cubicBezTo>
                    <a:pt x="2847" y="6132"/>
                    <a:pt x="632" y="6109"/>
                    <a:pt x="465" y="4430"/>
                  </a:cubicBezTo>
                  <a:cubicBezTo>
                    <a:pt x="49" y="5120"/>
                    <a:pt x="1" y="5990"/>
                    <a:pt x="346" y="6728"/>
                  </a:cubicBezTo>
                  <a:lnTo>
                    <a:pt x="834" y="7430"/>
                  </a:lnTo>
                  <a:cubicBezTo>
                    <a:pt x="1049" y="7728"/>
                    <a:pt x="1692" y="7883"/>
                    <a:pt x="2049" y="7883"/>
                  </a:cubicBezTo>
                  <a:cubicBezTo>
                    <a:pt x="2375" y="7890"/>
                    <a:pt x="2789" y="7907"/>
                    <a:pt x="3395" y="7907"/>
                  </a:cubicBezTo>
                  <a:cubicBezTo>
                    <a:pt x="3761" y="7907"/>
                    <a:pt x="4198" y="7901"/>
                    <a:pt x="4728" y="7883"/>
                  </a:cubicBezTo>
                  <a:cubicBezTo>
                    <a:pt x="5095" y="7866"/>
                    <a:pt x="5409" y="7862"/>
                    <a:pt x="5686" y="7862"/>
                  </a:cubicBezTo>
                  <a:cubicBezTo>
                    <a:pt x="6037" y="7862"/>
                    <a:pt x="6329" y="7869"/>
                    <a:pt x="6591" y="7869"/>
                  </a:cubicBezTo>
                  <a:cubicBezTo>
                    <a:pt x="7187" y="7869"/>
                    <a:pt x="7633" y="7832"/>
                    <a:pt x="8300" y="7585"/>
                  </a:cubicBezTo>
                  <a:cubicBezTo>
                    <a:pt x="8133" y="6966"/>
                    <a:pt x="7204" y="5918"/>
                    <a:pt x="7430" y="5156"/>
                  </a:cubicBezTo>
                  <a:cubicBezTo>
                    <a:pt x="7609" y="4525"/>
                    <a:pt x="7907" y="3930"/>
                    <a:pt x="8323" y="3418"/>
                  </a:cubicBezTo>
                  <a:cubicBezTo>
                    <a:pt x="8323" y="3418"/>
                    <a:pt x="8295" y="3414"/>
                    <a:pt x="8242" y="3414"/>
                  </a:cubicBezTo>
                  <a:cubicBezTo>
                    <a:pt x="7971" y="3414"/>
                    <a:pt x="7060" y="3506"/>
                    <a:pt x="6192" y="4644"/>
                  </a:cubicBezTo>
                  <a:cubicBezTo>
                    <a:pt x="5816" y="5132"/>
                    <a:pt x="5426" y="5329"/>
                    <a:pt x="5106" y="5329"/>
                  </a:cubicBezTo>
                  <a:cubicBezTo>
                    <a:pt x="4543" y="5329"/>
                    <a:pt x="4195" y="4723"/>
                    <a:pt x="4513" y="4025"/>
                  </a:cubicBezTo>
                  <a:cubicBezTo>
                    <a:pt x="5013" y="2942"/>
                    <a:pt x="5502" y="1191"/>
                    <a:pt x="47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14" name="Google Shape;2314;p43"/>
          <p:cNvSpPr/>
          <p:nvPr/>
        </p:nvSpPr>
        <p:spPr>
          <a:xfrm>
            <a:off x="5853827" y="4091701"/>
            <a:ext cx="446000" cy="423657"/>
          </a:xfrm>
          <a:custGeom>
            <a:avLst/>
            <a:gdLst/>
            <a:ahLst/>
            <a:cxnLst/>
            <a:rect l="l" t="t" r="r" b="b"/>
            <a:pathLst>
              <a:path w="8324" h="7907" extrusionOk="0">
                <a:moveTo>
                  <a:pt x="4728" y="1"/>
                </a:moveTo>
                <a:cubicBezTo>
                  <a:pt x="4466" y="727"/>
                  <a:pt x="3859" y="1298"/>
                  <a:pt x="3120" y="1513"/>
                </a:cubicBezTo>
                <a:cubicBezTo>
                  <a:pt x="1823" y="1918"/>
                  <a:pt x="882" y="2906"/>
                  <a:pt x="1584" y="4370"/>
                </a:cubicBezTo>
                <a:cubicBezTo>
                  <a:pt x="2180" y="5632"/>
                  <a:pt x="2847" y="6132"/>
                  <a:pt x="2847" y="6132"/>
                </a:cubicBezTo>
                <a:cubicBezTo>
                  <a:pt x="2847" y="6132"/>
                  <a:pt x="632" y="6109"/>
                  <a:pt x="465" y="4430"/>
                </a:cubicBezTo>
                <a:cubicBezTo>
                  <a:pt x="49" y="5120"/>
                  <a:pt x="1" y="5990"/>
                  <a:pt x="346" y="6728"/>
                </a:cubicBezTo>
                <a:lnTo>
                  <a:pt x="834" y="7430"/>
                </a:lnTo>
                <a:cubicBezTo>
                  <a:pt x="1049" y="7728"/>
                  <a:pt x="1692" y="7883"/>
                  <a:pt x="2049" y="7883"/>
                </a:cubicBezTo>
                <a:cubicBezTo>
                  <a:pt x="2375" y="7890"/>
                  <a:pt x="2789" y="7907"/>
                  <a:pt x="3395" y="7907"/>
                </a:cubicBezTo>
                <a:cubicBezTo>
                  <a:pt x="3761" y="7907"/>
                  <a:pt x="4198" y="7901"/>
                  <a:pt x="4728" y="7883"/>
                </a:cubicBezTo>
                <a:cubicBezTo>
                  <a:pt x="5095" y="7866"/>
                  <a:pt x="5409" y="7862"/>
                  <a:pt x="5686" y="7862"/>
                </a:cubicBezTo>
                <a:cubicBezTo>
                  <a:pt x="6037" y="7862"/>
                  <a:pt x="6329" y="7869"/>
                  <a:pt x="6591" y="7869"/>
                </a:cubicBezTo>
                <a:cubicBezTo>
                  <a:pt x="7187" y="7869"/>
                  <a:pt x="7633" y="7832"/>
                  <a:pt x="8300" y="7585"/>
                </a:cubicBezTo>
                <a:cubicBezTo>
                  <a:pt x="8133" y="6966"/>
                  <a:pt x="7204" y="5918"/>
                  <a:pt x="7430" y="5156"/>
                </a:cubicBezTo>
                <a:cubicBezTo>
                  <a:pt x="7609" y="4525"/>
                  <a:pt x="7907" y="3930"/>
                  <a:pt x="8323" y="3418"/>
                </a:cubicBezTo>
                <a:cubicBezTo>
                  <a:pt x="8323" y="3418"/>
                  <a:pt x="8295" y="3414"/>
                  <a:pt x="8242" y="3414"/>
                </a:cubicBezTo>
                <a:cubicBezTo>
                  <a:pt x="7971" y="3414"/>
                  <a:pt x="7060" y="3506"/>
                  <a:pt x="6192" y="4644"/>
                </a:cubicBezTo>
                <a:cubicBezTo>
                  <a:pt x="5816" y="5132"/>
                  <a:pt x="5426" y="5329"/>
                  <a:pt x="5106" y="5329"/>
                </a:cubicBezTo>
                <a:cubicBezTo>
                  <a:pt x="4543" y="5329"/>
                  <a:pt x="4195" y="4723"/>
                  <a:pt x="4513" y="4025"/>
                </a:cubicBezTo>
                <a:cubicBezTo>
                  <a:pt x="5013" y="2942"/>
                  <a:pt x="5502" y="1191"/>
                  <a:pt x="47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5" name="Google Shape;2315;p43"/>
          <p:cNvSpPr/>
          <p:nvPr/>
        </p:nvSpPr>
        <p:spPr>
          <a:xfrm flipH="1">
            <a:off x="7887527" y="4091701"/>
            <a:ext cx="446000" cy="423657"/>
          </a:xfrm>
          <a:custGeom>
            <a:avLst/>
            <a:gdLst/>
            <a:ahLst/>
            <a:cxnLst/>
            <a:rect l="l" t="t" r="r" b="b"/>
            <a:pathLst>
              <a:path w="8324" h="7907" extrusionOk="0">
                <a:moveTo>
                  <a:pt x="4728" y="1"/>
                </a:moveTo>
                <a:cubicBezTo>
                  <a:pt x="4466" y="727"/>
                  <a:pt x="3859" y="1298"/>
                  <a:pt x="3120" y="1513"/>
                </a:cubicBezTo>
                <a:cubicBezTo>
                  <a:pt x="1823" y="1918"/>
                  <a:pt x="882" y="2906"/>
                  <a:pt x="1584" y="4370"/>
                </a:cubicBezTo>
                <a:cubicBezTo>
                  <a:pt x="2180" y="5632"/>
                  <a:pt x="2847" y="6132"/>
                  <a:pt x="2847" y="6132"/>
                </a:cubicBezTo>
                <a:cubicBezTo>
                  <a:pt x="2847" y="6132"/>
                  <a:pt x="632" y="6109"/>
                  <a:pt x="465" y="4430"/>
                </a:cubicBezTo>
                <a:cubicBezTo>
                  <a:pt x="49" y="5120"/>
                  <a:pt x="1" y="5990"/>
                  <a:pt x="346" y="6728"/>
                </a:cubicBezTo>
                <a:lnTo>
                  <a:pt x="834" y="7430"/>
                </a:lnTo>
                <a:cubicBezTo>
                  <a:pt x="1049" y="7728"/>
                  <a:pt x="1692" y="7883"/>
                  <a:pt x="2049" y="7883"/>
                </a:cubicBezTo>
                <a:cubicBezTo>
                  <a:pt x="2375" y="7890"/>
                  <a:pt x="2789" y="7907"/>
                  <a:pt x="3395" y="7907"/>
                </a:cubicBezTo>
                <a:cubicBezTo>
                  <a:pt x="3761" y="7907"/>
                  <a:pt x="4198" y="7901"/>
                  <a:pt x="4728" y="7883"/>
                </a:cubicBezTo>
                <a:cubicBezTo>
                  <a:pt x="5095" y="7866"/>
                  <a:pt x="5409" y="7862"/>
                  <a:pt x="5686" y="7862"/>
                </a:cubicBezTo>
                <a:cubicBezTo>
                  <a:pt x="6037" y="7862"/>
                  <a:pt x="6329" y="7869"/>
                  <a:pt x="6591" y="7869"/>
                </a:cubicBezTo>
                <a:cubicBezTo>
                  <a:pt x="7187" y="7869"/>
                  <a:pt x="7633" y="7832"/>
                  <a:pt x="8300" y="7585"/>
                </a:cubicBezTo>
                <a:cubicBezTo>
                  <a:pt x="8133" y="6966"/>
                  <a:pt x="7204" y="5918"/>
                  <a:pt x="7430" y="5156"/>
                </a:cubicBezTo>
                <a:cubicBezTo>
                  <a:pt x="7609" y="4525"/>
                  <a:pt x="7907" y="3930"/>
                  <a:pt x="8323" y="3418"/>
                </a:cubicBezTo>
                <a:cubicBezTo>
                  <a:pt x="8323" y="3418"/>
                  <a:pt x="8295" y="3414"/>
                  <a:pt x="8242" y="3414"/>
                </a:cubicBezTo>
                <a:cubicBezTo>
                  <a:pt x="7971" y="3414"/>
                  <a:pt x="7060" y="3506"/>
                  <a:pt x="6192" y="4644"/>
                </a:cubicBezTo>
                <a:cubicBezTo>
                  <a:pt x="5816" y="5132"/>
                  <a:pt x="5426" y="5329"/>
                  <a:pt x="5106" y="5329"/>
                </a:cubicBezTo>
                <a:cubicBezTo>
                  <a:pt x="4543" y="5329"/>
                  <a:pt x="4195" y="4723"/>
                  <a:pt x="4513" y="4025"/>
                </a:cubicBezTo>
                <a:cubicBezTo>
                  <a:pt x="5013" y="2942"/>
                  <a:pt x="5502" y="1191"/>
                  <a:pt x="47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6" name="Google Shape;2316;p43"/>
          <p:cNvSpPr/>
          <p:nvPr/>
        </p:nvSpPr>
        <p:spPr>
          <a:xfrm>
            <a:off x="6687550" y="4217850"/>
            <a:ext cx="368928" cy="311109"/>
          </a:xfrm>
          <a:custGeom>
            <a:avLst/>
            <a:gdLst/>
            <a:ahLst/>
            <a:cxnLst/>
            <a:rect l="l" t="t" r="r" b="b"/>
            <a:pathLst>
              <a:path w="10407" h="8776" extrusionOk="0">
                <a:moveTo>
                  <a:pt x="6442" y="1"/>
                </a:moveTo>
                <a:cubicBezTo>
                  <a:pt x="6442" y="1"/>
                  <a:pt x="6918" y="2334"/>
                  <a:pt x="5156" y="2680"/>
                </a:cubicBezTo>
                <a:cubicBezTo>
                  <a:pt x="3394" y="3025"/>
                  <a:pt x="3251" y="4608"/>
                  <a:pt x="3584" y="5799"/>
                </a:cubicBezTo>
                <a:cubicBezTo>
                  <a:pt x="3709" y="6246"/>
                  <a:pt x="3302" y="6470"/>
                  <a:pt x="2743" y="6470"/>
                </a:cubicBezTo>
                <a:cubicBezTo>
                  <a:pt x="1812" y="6470"/>
                  <a:pt x="459" y="5850"/>
                  <a:pt x="429" y="4608"/>
                </a:cubicBezTo>
                <a:lnTo>
                  <a:pt x="429" y="4608"/>
                </a:lnTo>
                <a:cubicBezTo>
                  <a:pt x="429" y="4609"/>
                  <a:pt x="0" y="7692"/>
                  <a:pt x="2012" y="8537"/>
                </a:cubicBezTo>
                <a:cubicBezTo>
                  <a:pt x="2167" y="8609"/>
                  <a:pt x="2334" y="8668"/>
                  <a:pt x="2489" y="8728"/>
                </a:cubicBezTo>
                <a:lnTo>
                  <a:pt x="2524" y="8728"/>
                </a:lnTo>
                <a:lnTo>
                  <a:pt x="6263" y="8776"/>
                </a:lnTo>
                <a:cubicBezTo>
                  <a:pt x="7085" y="8502"/>
                  <a:pt x="7835" y="8037"/>
                  <a:pt x="8454" y="7430"/>
                </a:cubicBezTo>
                <a:cubicBezTo>
                  <a:pt x="10406" y="5549"/>
                  <a:pt x="9835" y="3870"/>
                  <a:pt x="9835" y="3870"/>
                </a:cubicBezTo>
                <a:lnTo>
                  <a:pt x="9835" y="3870"/>
                </a:lnTo>
                <a:cubicBezTo>
                  <a:pt x="9835" y="3870"/>
                  <a:pt x="9216" y="5406"/>
                  <a:pt x="7930" y="5704"/>
                </a:cubicBezTo>
                <a:cubicBezTo>
                  <a:pt x="7830" y="5727"/>
                  <a:pt x="7735" y="5738"/>
                  <a:pt x="7645" y="5738"/>
                </a:cubicBezTo>
                <a:cubicBezTo>
                  <a:pt x="6569" y="5738"/>
                  <a:pt x="6248" y="4183"/>
                  <a:pt x="7346" y="3227"/>
                </a:cubicBezTo>
                <a:cubicBezTo>
                  <a:pt x="8549" y="2180"/>
                  <a:pt x="7156" y="441"/>
                  <a:pt x="644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317" name="Google Shape;2317;p43"/>
          <p:cNvGrpSpPr/>
          <p:nvPr/>
        </p:nvGrpSpPr>
        <p:grpSpPr>
          <a:xfrm>
            <a:off x="5494821" y="1213638"/>
            <a:ext cx="3353571" cy="3095901"/>
            <a:chOff x="1294800" y="1875750"/>
            <a:chExt cx="2914375" cy="2690450"/>
          </a:xfrm>
        </p:grpSpPr>
        <p:sp>
          <p:nvSpPr>
            <p:cNvPr id="2318" name="Google Shape;2318;p43"/>
            <p:cNvSpPr/>
            <p:nvPr/>
          </p:nvSpPr>
          <p:spPr>
            <a:xfrm>
              <a:off x="1352550" y="2378700"/>
              <a:ext cx="687600" cy="514225"/>
            </a:xfrm>
            <a:custGeom>
              <a:avLst/>
              <a:gdLst/>
              <a:ahLst/>
              <a:cxnLst/>
              <a:rect l="l" t="t" r="r" b="b"/>
              <a:pathLst>
                <a:path w="27504" h="20569" extrusionOk="0">
                  <a:moveTo>
                    <a:pt x="4167" y="0"/>
                  </a:moveTo>
                  <a:lnTo>
                    <a:pt x="1631" y="441"/>
                  </a:lnTo>
                  <a:lnTo>
                    <a:pt x="679" y="619"/>
                  </a:lnTo>
                  <a:cubicBezTo>
                    <a:pt x="679" y="619"/>
                    <a:pt x="536" y="2048"/>
                    <a:pt x="381" y="3917"/>
                  </a:cubicBezTo>
                  <a:cubicBezTo>
                    <a:pt x="191" y="6227"/>
                    <a:pt x="0" y="9192"/>
                    <a:pt x="107" y="10906"/>
                  </a:cubicBezTo>
                  <a:cubicBezTo>
                    <a:pt x="357" y="15467"/>
                    <a:pt x="572" y="18753"/>
                    <a:pt x="5632" y="20134"/>
                  </a:cubicBezTo>
                  <a:cubicBezTo>
                    <a:pt x="6769" y="20441"/>
                    <a:pt x="8118" y="20569"/>
                    <a:pt x="9576" y="20569"/>
                  </a:cubicBezTo>
                  <a:cubicBezTo>
                    <a:pt x="12759" y="20569"/>
                    <a:pt x="16462" y="19959"/>
                    <a:pt x="19622" y="19265"/>
                  </a:cubicBezTo>
                  <a:cubicBezTo>
                    <a:pt x="23693" y="18372"/>
                    <a:pt x="26872" y="17348"/>
                    <a:pt x="26884" y="17312"/>
                  </a:cubicBezTo>
                  <a:cubicBezTo>
                    <a:pt x="27170" y="16943"/>
                    <a:pt x="27349" y="16490"/>
                    <a:pt x="27408" y="16026"/>
                  </a:cubicBezTo>
                  <a:cubicBezTo>
                    <a:pt x="27503" y="14752"/>
                    <a:pt x="26110" y="14264"/>
                    <a:pt x="26110" y="14133"/>
                  </a:cubicBezTo>
                  <a:cubicBezTo>
                    <a:pt x="26110" y="14108"/>
                    <a:pt x="25875" y="14101"/>
                    <a:pt x="25452" y="14101"/>
                  </a:cubicBezTo>
                  <a:cubicBezTo>
                    <a:pt x="24910" y="14101"/>
                    <a:pt x="24060" y="14113"/>
                    <a:pt x="23000" y="14113"/>
                  </a:cubicBezTo>
                  <a:cubicBezTo>
                    <a:pt x="22091" y="14113"/>
                    <a:pt x="21028" y="14104"/>
                    <a:pt x="19872" y="14073"/>
                  </a:cubicBezTo>
                  <a:cubicBezTo>
                    <a:pt x="16252" y="13978"/>
                    <a:pt x="11728" y="13657"/>
                    <a:pt x="8203" y="12657"/>
                  </a:cubicBezTo>
                  <a:cubicBezTo>
                    <a:pt x="6620" y="10537"/>
                    <a:pt x="5489" y="6442"/>
                    <a:pt x="4834" y="3477"/>
                  </a:cubicBezTo>
                  <a:cubicBezTo>
                    <a:pt x="4393" y="1477"/>
                    <a:pt x="4167" y="0"/>
                    <a:pt x="416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9" name="Google Shape;2319;p43"/>
            <p:cNvSpPr/>
            <p:nvPr/>
          </p:nvSpPr>
          <p:spPr>
            <a:xfrm>
              <a:off x="1362075" y="2378700"/>
              <a:ext cx="111325" cy="99475"/>
            </a:xfrm>
            <a:custGeom>
              <a:avLst/>
              <a:gdLst/>
              <a:ahLst/>
              <a:cxnLst/>
              <a:rect l="l" t="t" r="r" b="b"/>
              <a:pathLst>
                <a:path w="4453" h="3979" extrusionOk="0">
                  <a:moveTo>
                    <a:pt x="3786" y="0"/>
                  </a:moveTo>
                  <a:lnTo>
                    <a:pt x="1250" y="453"/>
                  </a:lnTo>
                  <a:lnTo>
                    <a:pt x="298" y="619"/>
                  </a:lnTo>
                  <a:cubicBezTo>
                    <a:pt x="298" y="619"/>
                    <a:pt x="155" y="2060"/>
                    <a:pt x="0" y="3917"/>
                  </a:cubicBezTo>
                  <a:cubicBezTo>
                    <a:pt x="362" y="3960"/>
                    <a:pt x="722" y="3978"/>
                    <a:pt x="1074" y="3978"/>
                  </a:cubicBezTo>
                  <a:cubicBezTo>
                    <a:pt x="2410" y="3978"/>
                    <a:pt x="3633" y="3713"/>
                    <a:pt x="4453" y="3477"/>
                  </a:cubicBezTo>
                  <a:cubicBezTo>
                    <a:pt x="4012" y="1477"/>
                    <a:pt x="3786" y="0"/>
                    <a:pt x="378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0" name="Google Shape;2320;p43"/>
            <p:cNvSpPr/>
            <p:nvPr/>
          </p:nvSpPr>
          <p:spPr>
            <a:xfrm>
              <a:off x="1350750" y="2390000"/>
              <a:ext cx="687025" cy="502925"/>
            </a:xfrm>
            <a:custGeom>
              <a:avLst/>
              <a:gdLst/>
              <a:ahLst/>
              <a:cxnLst/>
              <a:rect l="l" t="t" r="r" b="b"/>
              <a:pathLst>
                <a:path w="27481" h="20117" extrusionOk="0">
                  <a:moveTo>
                    <a:pt x="1703" y="1"/>
                  </a:moveTo>
                  <a:lnTo>
                    <a:pt x="763" y="167"/>
                  </a:lnTo>
                  <a:cubicBezTo>
                    <a:pt x="763" y="167"/>
                    <a:pt x="1" y="7335"/>
                    <a:pt x="179" y="10454"/>
                  </a:cubicBezTo>
                  <a:cubicBezTo>
                    <a:pt x="429" y="15015"/>
                    <a:pt x="644" y="18301"/>
                    <a:pt x="5704" y="19682"/>
                  </a:cubicBezTo>
                  <a:cubicBezTo>
                    <a:pt x="6841" y="19989"/>
                    <a:pt x="8190" y="20117"/>
                    <a:pt x="9648" y="20117"/>
                  </a:cubicBezTo>
                  <a:cubicBezTo>
                    <a:pt x="12831" y="20117"/>
                    <a:pt x="16534" y="19507"/>
                    <a:pt x="19694" y="18813"/>
                  </a:cubicBezTo>
                  <a:cubicBezTo>
                    <a:pt x="23765" y="17920"/>
                    <a:pt x="26944" y="16896"/>
                    <a:pt x="26956" y="16860"/>
                  </a:cubicBezTo>
                  <a:cubicBezTo>
                    <a:pt x="27242" y="16491"/>
                    <a:pt x="27421" y="16038"/>
                    <a:pt x="27480" y="15574"/>
                  </a:cubicBezTo>
                  <a:lnTo>
                    <a:pt x="27480" y="15574"/>
                  </a:lnTo>
                  <a:cubicBezTo>
                    <a:pt x="24802" y="16078"/>
                    <a:pt x="17143" y="17202"/>
                    <a:pt x="11300" y="17202"/>
                  </a:cubicBezTo>
                  <a:cubicBezTo>
                    <a:pt x="8310" y="17202"/>
                    <a:pt x="5796" y="16908"/>
                    <a:pt x="4668" y="16086"/>
                  </a:cubicBezTo>
                  <a:cubicBezTo>
                    <a:pt x="2310" y="13788"/>
                    <a:pt x="1656" y="4597"/>
                    <a:pt x="17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1" name="Google Shape;2321;p43"/>
            <p:cNvSpPr/>
            <p:nvPr/>
          </p:nvSpPr>
          <p:spPr>
            <a:xfrm>
              <a:off x="1843075" y="2730525"/>
              <a:ext cx="219400" cy="129800"/>
            </a:xfrm>
            <a:custGeom>
              <a:avLst/>
              <a:gdLst/>
              <a:ahLst/>
              <a:cxnLst/>
              <a:rect l="l" t="t" r="r" b="b"/>
              <a:pathLst>
                <a:path w="8776" h="5192" extrusionOk="0">
                  <a:moveTo>
                    <a:pt x="251" y="0"/>
                  </a:moveTo>
                  <a:cubicBezTo>
                    <a:pt x="155" y="1596"/>
                    <a:pt x="60" y="3525"/>
                    <a:pt x="1" y="5192"/>
                  </a:cubicBezTo>
                  <a:cubicBezTo>
                    <a:pt x="4072" y="4299"/>
                    <a:pt x="7240" y="3275"/>
                    <a:pt x="7263" y="3239"/>
                  </a:cubicBezTo>
                  <a:cubicBezTo>
                    <a:pt x="8775" y="989"/>
                    <a:pt x="6489" y="227"/>
                    <a:pt x="6489" y="60"/>
                  </a:cubicBezTo>
                  <a:cubicBezTo>
                    <a:pt x="6489" y="31"/>
                    <a:pt x="6246" y="23"/>
                    <a:pt x="5809" y="23"/>
                  </a:cubicBezTo>
                  <a:cubicBezTo>
                    <a:pt x="5232" y="23"/>
                    <a:pt x="4318" y="37"/>
                    <a:pt x="3179" y="37"/>
                  </a:cubicBezTo>
                  <a:cubicBezTo>
                    <a:pt x="2316" y="37"/>
                    <a:pt x="1323" y="29"/>
                    <a:pt x="2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2" name="Google Shape;2322;p43"/>
            <p:cNvSpPr/>
            <p:nvPr/>
          </p:nvSpPr>
          <p:spPr>
            <a:xfrm>
              <a:off x="1294800" y="2302550"/>
              <a:ext cx="123250" cy="140475"/>
            </a:xfrm>
            <a:custGeom>
              <a:avLst/>
              <a:gdLst/>
              <a:ahLst/>
              <a:cxnLst/>
              <a:rect l="l" t="t" r="r" b="b"/>
              <a:pathLst>
                <a:path w="4930" h="5619" extrusionOk="0">
                  <a:moveTo>
                    <a:pt x="1698" y="1"/>
                  </a:moveTo>
                  <a:cubicBezTo>
                    <a:pt x="1455" y="1"/>
                    <a:pt x="1214" y="65"/>
                    <a:pt x="1000" y="189"/>
                  </a:cubicBezTo>
                  <a:cubicBezTo>
                    <a:pt x="48" y="737"/>
                    <a:pt x="12" y="1641"/>
                    <a:pt x="0" y="2737"/>
                  </a:cubicBezTo>
                  <a:cubicBezTo>
                    <a:pt x="0" y="3832"/>
                    <a:pt x="786" y="5559"/>
                    <a:pt x="2465" y="5618"/>
                  </a:cubicBezTo>
                  <a:lnTo>
                    <a:pt x="2798" y="5618"/>
                  </a:lnTo>
                  <a:cubicBezTo>
                    <a:pt x="3846" y="5570"/>
                    <a:pt x="4441" y="5189"/>
                    <a:pt x="4703" y="4725"/>
                  </a:cubicBezTo>
                  <a:cubicBezTo>
                    <a:pt x="4798" y="4558"/>
                    <a:pt x="4858" y="4380"/>
                    <a:pt x="4882" y="4189"/>
                  </a:cubicBezTo>
                  <a:cubicBezTo>
                    <a:pt x="4929" y="3808"/>
                    <a:pt x="4298" y="2701"/>
                    <a:pt x="3715" y="1796"/>
                  </a:cubicBezTo>
                  <a:cubicBezTo>
                    <a:pt x="3227" y="1034"/>
                    <a:pt x="2786" y="403"/>
                    <a:pt x="2786" y="403"/>
                  </a:cubicBezTo>
                  <a:cubicBezTo>
                    <a:pt x="2727" y="403"/>
                    <a:pt x="2524" y="225"/>
                    <a:pt x="2227" y="106"/>
                  </a:cubicBezTo>
                  <a:cubicBezTo>
                    <a:pt x="2056" y="35"/>
                    <a:pt x="1876" y="1"/>
                    <a:pt x="169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3" name="Google Shape;2323;p43"/>
            <p:cNvSpPr/>
            <p:nvPr/>
          </p:nvSpPr>
          <p:spPr>
            <a:xfrm>
              <a:off x="1423075" y="2233550"/>
              <a:ext cx="90825" cy="146450"/>
            </a:xfrm>
            <a:custGeom>
              <a:avLst/>
              <a:gdLst/>
              <a:ahLst/>
              <a:cxnLst/>
              <a:rect l="l" t="t" r="r" b="b"/>
              <a:pathLst>
                <a:path w="3633" h="5858" extrusionOk="0">
                  <a:moveTo>
                    <a:pt x="1573" y="0"/>
                  </a:moveTo>
                  <a:cubicBezTo>
                    <a:pt x="864" y="0"/>
                    <a:pt x="256" y="600"/>
                    <a:pt x="120" y="1127"/>
                  </a:cubicBezTo>
                  <a:cubicBezTo>
                    <a:pt x="84" y="1294"/>
                    <a:pt x="60" y="1449"/>
                    <a:pt x="48" y="1615"/>
                  </a:cubicBezTo>
                  <a:cubicBezTo>
                    <a:pt x="13" y="2080"/>
                    <a:pt x="1" y="2556"/>
                    <a:pt x="25" y="3032"/>
                  </a:cubicBezTo>
                  <a:cubicBezTo>
                    <a:pt x="84" y="4056"/>
                    <a:pt x="310" y="5151"/>
                    <a:pt x="810" y="5532"/>
                  </a:cubicBezTo>
                  <a:cubicBezTo>
                    <a:pt x="977" y="5663"/>
                    <a:pt x="1156" y="5747"/>
                    <a:pt x="1346" y="5806"/>
                  </a:cubicBezTo>
                  <a:cubicBezTo>
                    <a:pt x="1475" y="5841"/>
                    <a:pt x="1605" y="5857"/>
                    <a:pt x="1733" y="5857"/>
                  </a:cubicBezTo>
                  <a:cubicBezTo>
                    <a:pt x="2400" y="5857"/>
                    <a:pt x="3015" y="5415"/>
                    <a:pt x="3085" y="4806"/>
                  </a:cubicBezTo>
                  <a:cubicBezTo>
                    <a:pt x="3096" y="4699"/>
                    <a:pt x="3632" y="3092"/>
                    <a:pt x="3275" y="1711"/>
                  </a:cubicBezTo>
                  <a:cubicBezTo>
                    <a:pt x="3192" y="1353"/>
                    <a:pt x="3037" y="1032"/>
                    <a:pt x="2834" y="734"/>
                  </a:cubicBezTo>
                  <a:cubicBezTo>
                    <a:pt x="2428" y="201"/>
                    <a:pt x="1984" y="0"/>
                    <a:pt x="157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4" name="Google Shape;2324;p43"/>
            <p:cNvSpPr/>
            <p:nvPr/>
          </p:nvSpPr>
          <p:spPr>
            <a:xfrm>
              <a:off x="1349850" y="2258800"/>
              <a:ext cx="107775" cy="162750"/>
            </a:xfrm>
            <a:custGeom>
              <a:avLst/>
              <a:gdLst/>
              <a:ahLst/>
              <a:cxnLst/>
              <a:rect l="l" t="t" r="r" b="b"/>
              <a:pathLst>
                <a:path w="4311" h="6510" extrusionOk="0">
                  <a:moveTo>
                    <a:pt x="1766" y="1"/>
                  </a:moveTo>
                  <a:cubicBezTo>
                    <a:pt x="1609" y="1"/>
                    <a:pt x="1444" y="32"/>
                    <a:pt x="1275" y="105"/>
                  </a:cubicBezTo>
                  <a:cubicBezTo>
                    <a:pt x="406" y="474"/>
                    <a:pt x="84" y="1141"/>
                    <a:pt x="25" y="1856"/>
                  </a:cubicBezTo>
                  <a:cubicBezTo>
                    <a:pt x="1" y="1998"/>
                    <a:pt x="1" y="2153"/>
                    <a:pt x="1" y="2308"/>
                  </a:cubicBezTo>
                  <a:cubicBezTo>
                    <a:pt x="13" y="2820"/>
                    <a:pt x="346" y="4011"/>
                    <a:pt x="858" y="4987"/>
                  </a:cubicBezTo>
                  <a:cubicBezTo>
                    <a:pt x="1203" y="5654"/>
                    <a:pt x="1644" y="6213"/>
                    <a:pt x="2144" y="6380"/>
                  </a:cubicBezTo>
                  <a:cubicBezTo>
                    <a:pt x="2263" y="6416"/>
                    <a:pt x="2382" y="6451"/>
                    <a:pt x="2501" y="6475"/>
                  </a:cubicBezTo>
                  <a:cubicBezTo>
                    <a:pt x="2632" y="6499"/>
                    <a:pt x="2757" y="6510"/>
                    <a:pt x="2874" y="6510"/>
                  </a:cubicBezTo>
                  <a:cubicBezTo>
                    <a:pt x="3655" y="6510"/>
                    <a:pt x="4136" y="6011"/>
                    <a:pt x="4239" y="5225"/>
                  </a:cubicBezTo>
                  <a:cubicBezTo>
                    <a:pt x="4263" y="5094"/>
                    <a:pt x="4275" y="4951"/>
                    <a:pt x="4275" y="4796"/>
                  </a:cubicBezTo>
                  <a:cubicBezTo>
                    <a:pt x="4311" y="3903"/>
                    <a:pt x="4156" y="2629"/>
                    <a:pt x="3644" y="1582"/>
                  </a:cubicBezTo>
                  <a:cubicBezTo>
                    <a:pt x="3549" y="1379"/>
                    <a:pt x="3430" y="1177"/>
                    <a:pt x="3299" y="986"/>
                  </a:cubicBezTo>
                  <a:cubicBezTo>
                    <a:pt x="3204" y="855"/>
                    <a:pt x="3096" y="724"/>
                    <a:pt x="2977" y="605"/>
                  </a:cubicBezTo>
                  <a:cubicBezTo>
                    <a:pt x="2705" y="324"/>
                    <a:pt x="2273" y="1"/>
                    <a:pt x="176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5" name="Google Shape;2325;p43"/>
            <p:cNvSpPr/>
            <p:nvPr/>
          </p:nvSpPr>
          <p:spPr>
            <a:xfrm>
              <a:off x="1362650" y="2276300"/>
              <a:ext cx="151250" cy="166725"/>
            </a:xfrm>
            <a:custGeom>
              <a:avLst/>
              <a:gdLst/>
              <a:ahLst/>
              <a:cxnLst/>
              <a:rect l="l" t="t" r="r" b="b"/>
              <a:pathLst>
                <a:path w="6050" h="6669" extrusionOk="0">
                  <a:moveTo>
                    <a:pt x="5692" y="1"/>
                  </a:moveTo>
                  <a:lnTo>
                    <a:pt x="5692" y="1"/>
                  </a:lnTo>
                  <a:cubicBezTo>
                    <a:pt x="4799" y="143"/>
                    <a:pt x="3930" y="441"/>
                    <a:pt x="3132" y="882"/>
                  </a:cubicBezTo>
                  <a:cubicBezTo>
                    <a:pt x="2894" y="1013"/>
                    <a:pt x="2668" y="1156"/>
                    <a:pt x="2442" y="1322"/>
                  </a:cubicBezTo>
                  <a:cubicBezTo>
                    <a:pt x="1870" y="1739"/>
                    <a:pt x="1394" y="2251"/>
                    <a:pt x="1013" y="2846"/>
                  </a:cubicBezTo>
                  <a:cubicBezTo>
                    <a:pt x="822" y="3132"/>
                    <a:pt x="656" y="3453"/>
                    <a:pt x="525" y="3775"/>
                  </a:cubicBezTo>
                  <a:cubicBezTo>
                    <a:pt x="465" y="3942"/>
                    <a:pt x="394" y="4108"/>
                    <a:pt x="346" y="4275"/>
                  </a:cubicBezTo>
                  <a:cubicBezTo>
                    <a:pt x="96" y="5049"/>
                    <a:pt x="1" y="5858"/>
                    <a:pt x="84" y="6668"/>
                  </a:cubicBezTo>
                  <a:cubicBezTo>
                    <a:pt x="1132" y="6620"/>
                    <a:pt x="1727" y="6239"/>
                    <a:pt x="1989" y="5775"/>
                  </a:cubicBezTo>
                  <a:cubicBezTo>
                    <a:pt x="2120" y="5799"/>
                    <a:pt x="2245" y="5810"/>
                    <a:pt x="2362" y="5810"/>
                  </a:cubicBezTo>
                  <a:cubicBezTo>
                    <a:pt x="3143" y="5810"/>
                    <a:pt x="3624" y="5311"/>
                    <a:pt x="3727" y="4525"/>
                  </a:cubicBezTo>
                  <a:cubicBezTo>
                    <a:pt x="3751" y="4394"/>
                    <a:pt x="3763" y="4251"/>
                    <a:pt x="3763" y="4096"/>
                  </a:cubicBezTo>
                  <a:cubicBezTo>
                    <a:pt x="3894" y="4131"/>
                    <a:pt x="4026" y="4148"/>
                    <a:pt x="4156" y="4148"/>
                  </a:cubicBezTo>
                  <a:cubicBezTo>
                    <a:pt x="4820" y="4148"/>
                    <a:pt x="5432" y="3714"/>
                    <a:pt x="5502" y="3096"/>
                  </a:cubicBezTo>
                  <a:cubicBezTo>
                    <a:pt x="5513" y="2989"/>
                    <a:pt x="6049" y="1382"/>
                    <a:pt x="569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6" name="Google Shape;2326;p43"/>
            <p:cNvSpPr/>
            <p:nvPr/>
          </p:nvSpPr>
          <p:spPr>
            <a:xfrm>
              <a:off x="1403600" y="2312475"/>
              <a:ext cx="171900" cy="111200"/>
            </a:xfrm>
            <a:custGeom>
              <a:avLst/>
              <a:gdLst/>
              <a:ahLst/>
              <a:cxnLst/>
              <a:rect l="l" t="t" r="r" b="b"/>
              <a:pathLst>
                <a:path w="6876" h="4448" extrusionOk="0">
                  <a:moveTo>
                    <a:pt x="5196" y="0"/>
                  </a:moveTo>
                  <a:cubicBezTo>
                    <a:pt x="3717" y="0"/>
                    <a:pt x="1018" y="1516"/>
                    <a:pt x="554" y="2387"/>
                  </a:cubicBezTo>
                  <a:cubicBezTo>
                    <a:pt x="1" y="3458"/>
                    <a:pt x="436" y="4448"/>
                    <a:pt x="1308" y="4448"/>
                  </a:cubicBezTo>
                  <a:cubicBezTo>
                    <a:pt x="1319" y="4448"/>
                    <a:pt x="1329" y="4447"/>
                    <a:pt x="1339" y="4447"/>
                  </a:cubicBezTo>
                  <a:cubicBezTo>
                    <a:pt x="2161" y="4435"/>
                    <a:pt x="3328" y="4102"/>
                    <a:pt x="4649" y="3304"/>
                  </a:cubicBezTo>
                  <a:cubicBezTo>
                    <a:pt x="5983" y="2506"/>
                    <a:pt x="6876" y="1268"/>
                    <a:pt x="5983" y="268"/>
                  </a:cubicBezTo>
                  <a:cubicBezTo>
                    <a:pt x="5813" y="81"/>
                    <a:pt x="5537" y="0"/>
                    <a:pt x="519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7" name="Google Shape;2327;p43"/>
            <p:cNvSpPr/>
            <p:nvPr/>
          </p:nvSpPr>
          <p:spPr>
            <a:xfrm>
              <a:off x="1400175" y="2234925"/>
              <a:ext cx="56875" cy="118250"/>
            </a:xfrm>
            <a:custGeom>
              <a:avLst/>
              <a:gdLst/>
              <a:ahLst/>
              <a:cxnLst/>
              <a:rect l="l" t="t" r="r" b="b"/>
              <a:pathLst>
                <a:path w="2275" h="4730" extrusionOk="0">
                  <a:moveTo>
                    <a:pt x="2203" y="1"/>
                  </a:moveTo>
                  <a:cubicBezTo>
                    <a:pt x="262" y="132"/>
                    <a:pt x="0" y="3239"/>
                    <a:pt x="702" y="4561"/>
                  </a:cubicBezTo>
                  <a:cubicBezTo>
                    <a:pt x="764" y="4680"/>
                    <a:pt x="861" y="4730"/>
                    <a:pt x="960" y="4730"/>
                  </a:cubicBezTo>
                  <a:cubicBezTo>
                    <a:pt x="1168" y="4730"/>
                    <a:pt x="1390" y="4513"/>
                    <a:pt x="1334" y="4263"/>
                  </a:cubicBezTo>
                  <a:cubicBezTo>
                    <a:pt x="1024" y="2858"/>
                    <a:pt x="583" y="846"/>
                    <a:pt x="2226" y="84"/>
                  </a:cubicBezTo>
                  <a:cubicBezTo>
                    <a:pt x="2274" y="60"/>
                    <a:pt x="2250" y="1"/>
                    <a:pt x="22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8" name="Google Shape;2328;p43"/>
            <p:cNvSpPr/>
            <p:nvPr/>
          </p:nvSpPr>
          <p:spPr>
            <a:xfrm>
              <a:off x="1332600" y="2258000"/>
              <a:ext cx="87800" cy="141325"/>
            </a:xfrm>
            <a:custGeom>
              <a:avLst/>
              <a:gdLst/>
              <a:ahLst/>
              <a:cxnLst/>
              <a:rect l="l" t="t" r="r" b="b"/>
              <a:pathLst>
                <a:path w="3512" h="5653" extrusionOk="0">
                  <a:moveTo>
                    <a:pt x="2451" y="0"/>
                  </a:moveTo>
                  <a:cubicBezTo>
                    <a:pt x="1501" y="0"/>
                    <a:pt x="642" y="779"/>
                    <a:pt x="393" y="1757"/>
                  </a:cubicBezTo>
                  <a:cubicBezTo>
                    <a:pt x="0" y="3316"/>
                    <a:pt x="929" y="4793"/>
                    <a:pt x="2191" y="5614"/>
                  </a:cubicBezTo>
                  <a:cubicBezTo>
                    <a:pt x="2235" y="5641"/>
                    <a:pt x="2278" y="5653"/>
                    <a:pt x="2317" y="5653"/>
                  </a:cubicBezTo>
                  <a:cubicBezTo>
                    <a:pt x="2522" y="5653"/>
                    <a:pt x="2639" y="5335"/>
                    <a:pt x="2429" y="5186"/>
                  </a:cubicBezTo>
                  <a:cubicBezTo>
                    <a:pt x="1500" y="4495"/>
                    <a:pt x="953" y="3400"/>
                    <a:pt x="953" y="2245"/>
                  </a:cubicBezTo>
                  <a:cubicBezTo>
                    <a:pt x="972" y="1244"/>
                    <a:pt x="1729" y="291"/>
                    <a:pt x="2673" y="291"/>
                  </a:cubicBezTo>
                  <a:cubicBezTo>
                    <a:pt x="2886" y="291"/>
                    <a:pt x="3108" y="339"/>
                    <a:pt x="3334" y="447"/>
                  </a:cubicBezTo>
                  <a:cubicBezTo>
                    <a:pt x="3349" y="453"/>
                    <a:pt x="3363" y="456"/>
                    <a:pt x="3377" y="456"/>
                  </a:cubicBezTo>
                  <a:cubicBezTo>
                    <a:pt x="3461" y="456"/>
                    <a:pt x="3511" y="343"/>
                    <a:pt x="3429" y="292"/>
                  </a:cubicBezTo>
                  <a:cubicBezTo>
                    <a:pt x="3106" y="90"/>
                    <a:pt x="2774" y="0"/>
                    <a:pt x="24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9" name="Google Shape;2329;p43"/>
            <p:cNvSpPr/>
            <p:nvPr/>
          </p:nvSpPr>
          <p:spPr>
            <a:xfrm>
              <a:off x="3473050" y="2424525"/>
              <a:ext cx="683725" cy="517600"/>
            </a:xfrm>
            <a:custGeom>
              <a:avLst/>
              <a:gdLst/>
              <a:ahLst/>
              <a:cxnLst/>
              <a:rect l="l" t="t" r="r" b="b"/>
              <a:pathLst>
                <a:path w="27349" h="20704" extrusionOk="0">
                  <a:moveTo>
                    <a:pt x="22955" y="1"/>
                  </a:moveTo>
                  <a:cubicBezTo>
                    <a:pt x="22955" y="1"/>
                    <a:pt x="22765" y="1489"/>
                    <a:pt x="22372" y="3489"/>
                  </a:cubicBezTo>
                  <a:cubicBezTo>
                    <a:pt x="21800" y="6478"/>
                    <a:pt x="20765" y="10609"/>
                    <a:pt x="19241" y="12764"/>
                  </a:cubicBezTo>
                  <a:cubicBezTo>
                    <a:pt x="15740" y="13848"/>
                    <a:pt x="11228" y="14276"/>
                    <a:pt x="7608" y="14467"/>
                  </a:cubicBezTo>
                  <a:cubicBezTo>
                    <a:pt x="4060" y="14646"/>
                    <a:pt x="1381" y="14598"/>
                    <a:pt x="1381" y="14681"/>
                  </a:cubicBezTo>
                  <a:cubicBezTo>
                    <a:pt x="1381" y="14824"/>
                    <a:pt x="0" y="15336"/>
                    <a:pt x="131" y="16610"/>
                  </a:cubicBezTo>
                  <a:cubicBezTo>
                    <a:pt x="203" y="17074"/>
                    <a:pt x="393" y="17515"/>
                    <a:pt x="679" y="17884"/>
                  </a:cubicBezTo>
                  <a:cubicBezTo>
                    <a:pt x="691" y="17908"/>
                    <a:pt x="3893" y="18860"/>
                    <a:pt x="7989" y="19646"/>
                  </a:cubicBezTo>
                  <a:cubicBezTo>
                    <a:pt x="10944" y="20216"/>
                    <a:pt x="14364" y="20703"/>
                    <a:pt x="17386" y="20703"/>
                  </a:cubicBezTo>
                  <a:cubicBezTo>
                    <a:pt x="19102" y="20703"/>
                    <a:pt x="20689" y="20546"/>
                    <a:pt x="21991" y="20158"/>
                  </a:cubicBezTo>
                  <a:cubicBezTo>
                    <a:pt x="27015" y="18670"/>
                    <a:pt x="27146" y="15372"/>
                    <a:pt x="27289" y="10812"/>
                  </a:cubicBezTo>
                  <a:cubicBezTo>
                    <a:pt x="27349" y="9085"/>
                    <a:pt x="27087" y="6133"/>
                    <a:pt x="26837" y="3835"/>
                  </a:cubicBezTo>
                  <a:cubicBezTo>
                    <a:pt x="26646" y="1977"/>
                    <a:pt x="26456" y="549"/>
                    <a:pt x="26456" y="549"/>
                  </a:cubicBezTo>
                  <a:lnTo>
                    <a:pt x="25503" y="394"/>
                  </a:lnTo>
                  <a:lnTo>
                    <a:pt x="2295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0" name="Google Shape;2330;p43"/>
            <p:cNvSpPr/>
            <p:nvPr/>
          </p:nvSpPr>
          <p:spPr>
            <a:xfrm>
              <a:off x="4032325" y="2424825"/>
              <a:ext cx="111650" cy="97875"/>
            </a:xfrm>
            <a:custGeom>
              <a:avLst/>
              <a:gdLst/>
              <a:ahLst/>
              <a:cxnLst/>
              <a:rect l="l" t="t" r="r" b="b"/>
              <a:pathLst>
                <a:path w="4466" h="3915" extrusionOk="0">
                  <a:moveTo>
                    <a:pt x="584" y="1"/>
                  </a:moveTo>
                  <a:cubicBezTo>
                    <a:pt x="584" y="1"/>
                    <a:pt x="394" y="1477"/>
                    <a:pt x="1" y="3489"/>
                  </a:cubicBezTo>
                  <a:cubicBezTo>
                    <a:pt x="777" y="3692"/>
                    <a:pt x="1906" y="3915"/>
                    <a:pt x="3142" y="3915"/>
                  </a:cubicBezTo>
                  <a:cubicBezTo>
                    <a:pt x="3574" y="3915"/>
                    <a:pt x="4018" y="3887"/>
                    <a:pt x="4466" y="3823"/>
                  </a:cubicBezTo>
                  <a:cubicBezTo>
                    <a:pt x="4275" y="1965"/>
                    <a:pt x="4085" y="537"/>
                    <a:pt x="4085" y="537"/>
                  </a:cubicBezTo>
                  <a:lnTo>
                    <a:pt x="3132" y="382"/>
                  </a:lnTo>
                  <a:lnTo>
                    <a:pt x="58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1" name="Google Shape;2331;p43"/>
            <p:cNvSpPr/>
            <p:nvPr/>
          </p:nvSpPr>
          <p:spPr>
            <a:xfrm>
              <a:off x="3476325" y="2434350"/>
              <a:ext cx="681650" cy="507775"/>
            </a:xfrm>
            <a:custGeom>
              <a:avLst/>
              <a:gdLst/>
              <a:ahLst/>
              <a:cxnLst/>
              <a:rect l="l" t="t" r="r" b="b"/>
              <a:pathLst>
                <a:path w="27266" h="20311" extrusionOk="0">
                  <a:moveTo>
                    <a:pt x="25372" y="1"/>
                  </a:moveTo>
                  <a:lnTo>
                    <a:pt x="25372" y="1"/>
                  </a:lnTo>
                  <a:cubicBezTo>
                    <a:pt x="25539" y="4597"/>
                    <a:pt x="25110" y="13800"/>
                    <a:pt x="22812" y="16158"/>
                  </a:cubicBezTo>
                  <a:cubicBezTo>
                    <a:pt x="21550" y="17122"/>
                    <a:pt x="18472" y="17449"/>
                    <a:pt x="14934" y="17449"/>
                  </a:cubicBezTo>
                  <a:cubicBezTo>
                    <a:pt x="9298" y="17449"/>
                    <a:pt x="2494" y="16619"/>
                    <a:pt x="0" y="16217"/>
                  </a:cubicBezTo>
                  <a:lnTo>
                    <a:pt x="0" y="16217"/>
                  </a:lnTo>
                  <a:cubicBezTo>
                    <a:pt x="72" y="16681"/>
                    <a:pt x="262" y="17122"/>
                    <a:pt x="548" y="17491"/>
                  </a:cubicBezTo>
                  <a:cubicBezTo>
                    <a:pt x="560" y="17515"/>
                    <a:pt x="3762" y="18467"/>
                    <a:pt x="7858" y="19253"/>
                  </a:cubicBezTo>
                  <a:cubicBezTo>
                    <a:pt x="10813" y="19823"/>
                    <a:pt x="14233" y="20310"/>
                    <a:pt x="17255" y="20310"/>
                  </a:cubicBezTo>
                  <a:cubicBezTo>
                    <a:pt x="18971" y="20310"/>
                    <a:pt x="20558" y="20153"/>
                    <a:pt x="21860" y="19765"/>
                  </a:cubicBezTo>
                  <a:cubicBezTo>
                    <a:pt x="26884" y="18277"/>
                    <a:pt x="27015" y="14979"/>
                    <a:pt x="27158" y="10419"/>
                  </a:cubicBezTo>
                  <a:cubicBezTo>
                    <a:pt x="27265" y="7299"/>
                    <a:pt x="26325" y="156"/>
                    <a:pt x="26325" y="156"/>
                  </a:cubicBezTo>
                  <a:lnTo>
                    <a:pt x="2537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2" name="Google Shape;2332;p43"/>
            <p:cNvSpPr/>
            <p:nvPr/>
          </p:nvSpPr>
          <p:spPr>
            <a:xfrm>
              <a:off x="3450725" y="2786175"/>
              <a:ext cx="222075" cy="129525"/>
            </a:xfrm>
            <a:custGeom>
              <a:avLst/>
              <a:gdLst/>
              <a:ahLst/>
              <a:cxnLst/>
              <a:rect l="l" t="t" r="r" b="b"/>
              <a:pathLst>
                <a:path w="8883" h="5181" extrusionOk="0">
                  <a:moveTo>
                    <a:pt x="8501" y="1"/>
                  </a:moveTo>
                  <a:cubicBezTo>
                    <a:pt x="4953" y="180"/>
                    <a:pt x="2274" y="132"/>
                    <a:pt x="2274" y="215"/>
                  </a:cubicBezTo>
                  <a:cubicBezTo>
                    <a:pt x="2274" y="394"/>
                    <a:pt x="0" y="1203"/>
                    <a:pt x="1572" y="3418"/>
                  </a:cubicBezTo>
                  <a:cubicBezTo>
                    <a:pt x="1584" y="3442"/>
                    <a:pt x="4786" y="4394"/>
                    <a:pt x="8882" y="5180"/>
                  </a:cubicBezTo>
                  <a:cubicBezTo>
                    <a:pt x="8775" y="3537"/>
                    <a:pt x="8632" y="1596"/>
                    <a:pt x="850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3" name="Google Shape;2333;p43"/>
            <p:cNvSpPr/>
            <p:nvPr/>
          </p:nvSpPr>
          <p:spPr>
            <a:xfrm>
              <a:off x="4085925" y="2345350"/>
              <a:ext cx="123250" cy="141125"/>
            </a:xfrm>
            <a:custGeom>
              <a:avLst/>
              <a:gdLst/>
              <a:ahLst/>
              <a:cxnLst/>
              <a:rect l="l" t="t" r="r" b="b"/>
              <a:pathLst>
                <a:path w="4930" h="5645" extrusionOk="0">
                  <a:moveTo>
                    <a:pt x="3159" y="1"/>
                  </a:moveTo>
                  <a:cubicBezTo>
                    <a:pt x="2971" y="1"/>
                    <a:pt x="2783" y="40"/>
                    <a:pt x="2608" y="120"/>
                  </a:cubicBezTo>
                  <a:cubicBezTo>
                    <a:pt x="2310" y="251"/>
                    <a:pt x="2119" y="441"/>
                    <a:pt x="2060" y="441"/>
                  </a:cubicBezTo>
                  <a:cubicBezTo>
                    <a:pt x="2060" y="441"/>
                    <a:pt x="1631" y="1084"/>
                    <a:pt x="1167" y="1858"/>
                  </a:cubicBezTo>
                  <a:cubicBezTo>
                    <a:pt x="607" y="2787"/>
                    <a:pt x="0" y="3894"/>
                    <a:pt x="60" y="4287"/>
                  </a:cubicBezTo>
                  <a:cubicBezTo>
                    <a:pt x="83" y="4466"/>
                    <a:pt x="143" y="4644"/>
                    <a:pt x="238" y="4799"/>
                  </a:cubicBezTo>
                  <a:cubicBezTo>
                    <a:pt x="536" y="5263"/>
                    <a:pt x="1131" y="5632"/>
                    <a:pt x="2179" y="5644"/>
                  </a:cubicBezTo>
                  <a:cubicBezTo>
                    <a:pt x="2286" y="5644"/>
                    <a:pt x="2405" y="5644"/>
                    <a:pt x="2512" y="5632"/>
                  </a:cubicBezTo>
                  <a:cubicBezTo>
                    <a:pt x="4191" y="5537"/>
                    <a:pt x="4929" y="3799"/>
                    <a:pt x="4894" y="2704"/>
                  </a:cubicBezTo>
                  <a:cubicBezTo>
                    <a:pt x="4870" y="1596"/>
                    <a:pt x="4798" y="703"/>
                    <a:pt x="3834" y="179"/>
                  </a:cubicBezTo>
                  <a:cubicBezTo>
                    <a:pt x="3623" y="61"/>
                    <a:pt x="3391" y="1"/>
                    <a:pt x="315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4" name="Google Shape;2334;p43"/>
            <p:cNvSpPr/>
            <p:nvPr/>
          </p:nvSpPr>
          <p:spPr>
            <a:xfrm>
              <a:off x="3988275" y="2279850"/>
              <a:ext cx="90225" cy="146475"/>
            </a:xfrm>
            <a:custGeom>
              <a:avLst/>
              <a:gdLst/>
              <a:ahLst/>
              <a:cxnLst/>
              <a:rect l="l" t="t" r="r" b="b"/>
              <a:pathLst>
                <a:path w="3609" h="5859" extrusionOk="0">
                  <a:moveTo>
                    <a:pt x="2021" y="0"/>
                  </a:moveTo>
                  <a:cubicBezTo>
                    <a:pt x="1600" y="0"/>
                    <a:pt x="1145" y="212"/>
                    <a:pt x="739" y="775"/>
                  </a:cubicBezTo>
                  <a:cubicBezTo>
                    <a:pt x="537" y="1061"/>
                    <a:pt x="394" y="1395"/>
                    <a:pt x="310" y="1752"/>
                  </a:cubicBezTo>
                  <a:cubicBezTo>
                    <a:pt x="1" y="3145"/>
                    <a:pt x="560" y="4728"/>
                    <a:pt x="584" y="4835"/>
                  </a:cubicBezTo>
                  <a:cubicBezTo>
                    <a:pt x="673" y="5444"/>
                    <a:pt x="1271" y="5858"/>
                    <a:pt x="1925" y="5858"/>
                  </a:cubicBezTo>
                  <a:cubicBezTo>
                    <a:pt x="2064" y="5858"/>
                    <a:pt x="2206" y="5840"/>
                    <a:pt x="2346" y="5800"/>
                  </a:cubicBezTo>
                  <a:cubicBezTo>
                    <a:pt x="2537" y="5740"/>
                    <a:pt x="2715" y="5645"/>
                    <a:pt x="2870" y="5514"/>
                  </a:cubicBezTo>
                  <a:cubicBezTo>
                    <a:pt x="3370" y="5109"/>
                    <a:pt x="3561" y="4014"/>
                    <a:pt x="3597" y="2990"/>
                  </a:cubicBezTo>
                  <a:cubicBezTo>
                    <a:pt x="3608" y="2514"/>
                    <a:pt x="3597" y="2037"/>
                    <a:pt x="3537" y="1573"/>
                  </a:cubicBezTo>
                  <a:cubicBezTo>
                    <a:pt x="3525" y="1406"/>
                    <a:pt x="3489" y="1252"/>
                    <a:pt x="3454" y="1097"/>
                  </a:cubicBezTo>
                  <a:cubicBezTo>
                    <a:pt x="3313" y="571"/>
                    <a:pt x="2713" y="0"/>
                    <a:pt x="202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5" name="Google Shape;2335;p43"/>
            <p:cNvSpPr/>
            <p:nvPr/>
          </p:nvSpPr>
          <p:spPr>
            <a:xfrm>
              <a:off x="4045425" y="2303525"/>
              <a:ext cx="106600" cy="162925"/>
            </a:xfrm>
            <a:custGeom>
              <a:avLst/>
              <a:gdLst/>
              <a:ahLst/>
              <a:cxnLst/>
              <a:rect l="l" t="t" r="r" b="b"/>
              <a:pathLst>
                <a:path w="4264" h="6517" extrusionOk="0">
                  <a:moveTo>
                    <a:pt x="2480" y="0"/>
                  </a:moveTo>
                  <a:cubicBezTo>
                    <a:pt x="1960" y="0"/>
                    <a:pt x="1529" y="338"/>
                    <a:pt x="1251" y="626"/>
                  </a:cubicBezTo>
                  <a:cubicBezTo>
                    <a:pt x="1144" y="757"/>
                    <a:pt x="1037" y="888"/>
                    <a:pt x="941" y="1019"/>
                  </a:cubicBezTo>
                  <a:cubicBezTo>
                    <a:pt x="810" y="1210"/>
                    <a:pt x="703" y="1412"/>
                    <a:pt x="608" y="1614"/>
                  </a:cubicBezTo>
                  <a:cubicBezTo>
                    <a:pt x="120" y="2674"/>
                    <a:pt x="1" y="3960"/>
                    <a:pt x="60" y="4853"/>
                  </a:cubicBezTo>
                  <a:cubicBezTo>
                    <a:pt x="60" y="4996"/>
                    <a:pt x="84" y="5139"/>
                    <a:pt x="96" y="5281"/>
                  </a:cubicBezTo>
                  <a:cubicBezTo>
                    <a:pt x="228" y="6041"/>
                    <a:pt x="704" y="6517"/>
                    <a:pt x="1453" y="6517"/>
                  </a:cubicBezTo>
                  <a:cubicBezTo>
                    <a:pt x="1584" y="6517"/>
                    <a:pt x="1723" y="6502"/>
                    <a:pt x="1870" y="6472"/>
                  </a:cubicBezTo>
                  <a:cubicBezTo>
                    <a:pt x="1989" y="6448"/>
                    <a:pt x="2108" y="6413"/>
                    <a:pt x="2227" y="6377"/>
                  </a:cubicBezTo>
                  <a:cubicBezTo>
                    <a:pt x="2715" y="6198"/>
                    <a:pt x="3156" y="5627"/>
                    <a:pt x="3489" y="4948"/>
                  </a:cubicBezTo>
                  <a:cubicBezTo>
                    <a:pt x="3966" y="3960"/>
                    <a:pt x="4263" y="2757"/>
                    <a:pt x="4263" y="2245"/>
                  </a:cubicBezTo>
                  <a:cubicBezTo>
                    <a:pt x="4263" y="2091"/>
                    <a:pt x="4263" y="1948"/>
                    <a:pt x="4239" y="1805"/>
                  </a:cubicBezTo>
                  <a:cubicBezTo>
                    <a:pt x="4156" y="1090"/>
                    <a:pt x="3823" y="436"/>
                    <a:pt x="2942" y="90"/>
                  </a:cubicBezTo>
                  <a:cubicBezTo>
                    <a:pt x="2781" y="27"/>
                    <a:pt x="2627" y="0"/>
                    <a:pt x="248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6" name="Google Shape;2336;p43"/>
            <p:cNvSpPr/>
            <p:nvPr/>
          </p:nvSpPr>
          <p:spPr>
            <a:xfrm>
              <a:off x="3987975" y="2323325"/>
              <a:ext cx="153925" cy="163150"/>
            </a:xfrm>
            <a:custGeom>
              <a:avLst/>
              <a:gdLst/>
              <a:ahLst/>
              <a:cxnLst/>
              <a:rect l="l" t="t" r="r" b="b"/>
              <a:pathLst>
                <a:path w="6157" h="6526" extrusionOk="0">
                  <a:moveTo>
                    <a:pt x="322" y="1"/>
                  </a:moveTo>
                  <a:lnTo>
                    <a:pt x="322" y="1"/>
                  </a:lnTo>
                  <a:cubicBezTo>
                    <a:pt x="1" y="1394"/>
                    <a:pt x="572" y="2989"/>
                    <a:pt x="584" y="3096"/>
                  </a:cubicBezTo>
                  <a:cubicBezTo>
                    <a:pt x="673" y="3705"/>
                    <a:pt x="1279" y="4119"/>
                    <a:pt x="1929" y="4119"/>
                  </a:cubicBezTo>
                  <a:cubicBezTo>
                    <a:pt x="2068" y="4119"/>
                    <a:pt x="2208" y="4101"/>
                    <a:pt x="2346" y="4061"/>
                  </a:cubicBezTo>
                  <a:cubicBezTo>
                    <a:pt x="2358" y="4204"/>
                    <a:pt x="2370" y="4347"/>
                    <a:pt x="2394" y="4489"/>
                  </a:cubicBezTo>
                  <a:cubicBezTo>
                    <a:pt x="2516" y="5249"/>
                    <a:pt x="2991" y="5725"/>
                    <a:pt x="3739" y="5725"/>
                  </a:cubicBezTo>
                  <a:cubicBezTo>
                    <a:pt x="3870" y="5725"/>
                    <a:pt x="4009" y="5710"/>
                    <a:pt x="4156" y="5680"/>
                  </a:cubicBezTo>
                  <a:cubicBezTo>
                    <a:pt x="4454" y="6144"/>
                    <a:pt x="5049" y="6513"/>
                    <a:pt x="6097" y="6525"/>
                  </a:cubicBezTo>
                  <a:cubicBezTo>
                    <a:pt x="6156" y="5716"/>
                    <a:pt x="6049" y="4918"/>
                    <a:pt x="5775" y="4156"/>
                  </a:cubicBezTo>
                  <a:cubicBezTo>
                    <a:pt x="5728" y="3989"/>
                    <a:pt x="5656" y="3823"/>
                    <a:pt x="5585" y="3656"/>
                  </a:cubicBezTo>
                  <a:cubicBezTo>
                    <a:pt x="5454" y="3335"/>
                    <a:pt x="5287" y="3025"/>
                    <a:pt x="5085" y="2739"/>
                  </a:cubicBezTo>
                  <a:cubicBezTo>
                    <a:pt x="4692" y="2144"/>
                    <a:pt x="4180" y="1644"/>
                    <a:pt x="3597" y="1251"/>
                  </a:cubicBezTo>
                  <a:cubicBezTo>
                    <a:pt x="3370" y="1096"/>
                    <a:pt x="3144" y="953"/>
                    <a:pt x="2894" y="822"/>
                  </a:cubicBezTo>
                  <a:cubicBezTo>
                    <a:pt x="2085" y="406"/>
                    <a:pt x="1215" y="132"/>
                    <a:pt x="3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7" name="Google Shape;2337;p43"/>
            <p:cNvSpPr/>
            <p:nvPr/>
          </p:nvSpPr>
          <p:spPr>
            <a:xfrm>
              <a:off x="3927275" y="2360450"/>
              <a:ext cx="173250" cy="108750"/>
            </a:xfrm>
            <a:custGeom>
              <a:avLst/>
              <a:gdLst/>
              <a:ahLst/>
              <a:cxnLst/>
              <a:rect l="l" t="t" r="r" b="b"/>
              <a:pathLst>
                <a:path w="6930" h="4350" extrusionOk="0">
                  <a:moveTo>
                    <a:pt x="1711" y="0"/>
                  </a:moveTo>
                  <a:cubicBezTo>
                    <a:pt x="1341" y="0"/>
                    <a:pt x="1044" y="87"/>
                    <a:pt x="869" y="290"/>
                  </a:cubicBezTo>
                  <a:cubicBezTo>
                    <a:pt x="0" y="1302"/>
                    <a:pt x="917" y="2516"/>
                    <a:pt x="2274" y="3290"/>
                  </a:cubicBezTo>
                  <a:cubicBezTo>
                    <a:pt x="3631" y="4064"/>
                    <a:pt x="4798" y="4350"/>
                    <a:pt x="5620" y="4350"/>
                  </a:cubicBezTo>
                  <a:cubicBezTo>
                    <a:pt x="6513" y="4350"/>
                    <a:pt x="6930" y="3338"/>
                    <a:pt x="6346" y="2266"/>
                  </a:cubicBezTo>
                  <a:cubicBezTo>
                    <a:pt x="5878" y="1417"/>
                    <a:pt x="3206" y="0"/>
                    <a:pt x="171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8" name="Google Shape;2338;p43"/>
            <p:cNvSpPr/>
            <p:nvPr/>
          </p:nvSpPr>
          <p:spPr>
            <a:xfrm>
              <a:off x="4043050" y="2280775"/>
              <a:ext cx="58675" cy="117725"/>
            </a:xfrm>
            <a:custGeom>
              <a:avLst/>
              <a:gdLst/>
              <a:ahLst/>
              <a:cxnLst/>
              <a:rect l="l" t="t" r="r" b="b"/>
              <a:pathLst>
                <a:path w="2347" h="4709" extrusionOk="0">
                  <a:moveTo>
                    <a:pt x="72" y="0"/>
                  </a:moveTo>
                  <a:cubicBezTo>
                    <a:pt x="24" y="0"/>
                    <a:pt x="1" y="72"/>
                    <a:pt x="48" y="95"/>
                  </a:cubicBezTo>
                  <a:cubicBezTo>
                    <a:pt x="1703" y="822"/>
                    <a:pt x="1322" y="2846"/>
                    <a:pt x="1048" y="4263"/>
                  </a:cubicBezTo>
                  <a:cubicBezTo>
                    <a:pt x="1001" y="4506"/>
                    <a:pt x="1213" y="4708"/>
                    <a:pt x="1417" y="4708"/>
                  </a:cubicBezTo>
                  <a:cubicBezTo>
                    <a:pt x="1523" y="4708"/>
                    <a:pt x="1626" y="4654"/>
                    <a:pt x="1691" y="4525"/>
                  </a:cubicBezTo>
                  <a:cubicBezTo>
                    <a:pt x="2346" y="3191"/>
                    <a:pt x="2013" y="95"/>
                    <a:pt x="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9" name="Google Shape;2339;p43"/>
            <p:cNvSpPr/>
            <p:nvPr/>
          </p:nvSpPr>
          <p:spPr>
            <a:xfrm>
              <a:off x="4080375" y="2302425"/>
              <a:ext cx="89800" cy="141275"/>
            </a:xfrm>
            <a:custGeom>
              <a:avLst/>
              <a:gdLst/>
              <a:ahLst/>
              <a:cxnLst/>
              <a:rect l="l" t="t" r="r" b="b"/>
              <a:pathLst>
                <a:path w="3592" h="5651" extrusionOk="0">
                  <a:moveTo>
                    <a:pt x="1097" y="1"/>
                  </a:moveTo>
                  <a:cubicBezTo>
                    <a:pt x="764" y="1"/>
                    <a:pt x="420" y="97"/>
                    <a:pt x="91" y="313"/>
                  </a:cubicBezTo>
                  <a:cubicBezTo>
                    <a:pt x="1" y="363"/>
                    <a:pt x="54" y="481"/>
                    <a:pt x="131" y="481"/>
                  </a:cubicBezTo>
                  <a:cubicBezTo>
                    <a:pt x="145" y="481"/>
                    <a:pt x="160" y="477"/>
                    <a:pt x="174" y="468"/>
                  </a:cubicBezTo>
                  <a:cubicBezTo>
                    <a:pt x="410" y="351"/>
                    <a:pt x="643" y="298"/>
                    <a:pt x="866" y="298"/>
                  </a:cubicBezTo>
                  <a:cubicBezTo>
                    <a:pt x="1804" y="298"/>
                    <a:pt x="2565" y="1225"/>
                    <a:pt x="2603" y="2206"/>
                  </a:cubicBezTo>
                  <a:cubicBezTo>
                    <a:pt x="2639" y="3373"/>
                    <a:pt x="2115" y="4468"/>
                    <a:pt x="1198" y="5183"/>
                  </a:cubicBezTo>
                  <a:cubicBezTo>
                    <a:pt x="989" y="5342"/>
                    <a:pt x="1121" y="5651"/>
                    <a:pt x="1323" y="5651"/>
                  </a:cubicBezTo>
                  <a:cubicBezTo>
                    <a:pt x="1363" y="5651"/>
                    <a:pt x="1405" y="5639"/>
                    <a:pt x="1448" y="5611"/>
                  </a:cubicBezTo>
                  <a:cubicBezTo>
                    <a:pt x="2699" y="4754"/>
                    <a:pt x="3592" y="3254"/>
                    <a:pt x="3151" y="1706"/>
                  </a:cubicBezTo>
                  <a:cubicBezTo>
                    <a:pt x="2888" y="750"/>
                    <a:pt x="2030" y="1"/>
                    <a:pt x="109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0" name="Google Shape;2340;p43"/>
            <p:cNvSpPr/>
            <p:nvPr/>
          </p:nvSpPr>
          <p:spPr>
            <a:xfrm>
              <a:off x="3071500" y="3554150"/>
              <a:ext cx="648925" cy="1012050"/>
            </a:xfrm>
            <a:custGeom>
              <a:avLst/>
              <a:gdLst/>
              <a:ahLst/>
              <a:cxnLst/>
              <a:rect l="l" t="t" r="r" b="b"/>
              <a:pathLst>
                <a:path w="25957" h="40482" extrusionOk="0">
                  <a:moveTo>
                    <a:pt x="4644" y="0"/>
                  </a:moveTo>
                  <a:lnTo>
                    <a:pt x="2429" y="560"/>
                  </a:lnTo>
                  <a:lnTo>
                    <a:pt x="1" y="1155"/>
                  </a:lnTo>
                  <a:cubicBezTo>
                    <a:pt x="1" y="1155"/>
                    <a:pt x="72" y="6108"/>
                    <a:pt x="215" y="12513"/>
                  </a:cubicBezTo>
                  <a:cubicBezTo>
                    <a:pt x="453" y="23336"/>
                    <a:pt x="870" y="38290"/>
                    <a:pt x="1358" y="40481"/>
                  </a:cubicBezTo>
                  <a:lnTo>
                    <a:pt x="25956" y="40481"/>
                  </a:lnTo>
                  <a:cubicBezTo>
                    <a:pt x="25921" y="40350"/>
                    <a:pt x="24718" y="36183"/>
                    <a:pt x="20336" y="33897"/>
                  </a:cubicBezTo>
                  <a:cubicBezTo>
                    <a:pt x="18284" y="32827"/>
                    <a:pt x="15735" y="32538"/>
                    <a:pt x="13584" y="32538"/>
                  </a:cubicBezTo>
                  <a:cubicBezTo>
                    <a:pt x="11069" y="32538"/>
                    <a:pt x="9097" y="32933"/>
                    <a:pt x="9097" y="32933"/>
                  </a:cubicBezTo>
                  <a:lnTo>
                    <a:pt x="6037" y="10323"/>
                  </a:lnTo>
                  <a:lnTo>
                    <a:pt x="4644" y="0"/>
                  </a:lnTo>
                  <a:close/>
                </a:path>
              </a:pathLst>
            </a:custGeom>
            <a:solidFill>
              <a:srgbClr val="F26F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1" name="Google Shape;2341;p43"/>
            <p:cNvSpPr/>
            <p:nvPr/>
          </p:nvSpPr>
          <p:spPr>
            <a:xfrm>
              <a:off x="3071500" y="3567825"/>
              <a:ext cx="648925" cy="998375"/>
            </a:xfrm>
            <a:custGeom>
              <a:avLst/>
              <a:gdLst/>
              <a:ahLst/>
              <a:cxnLst/>
              <a:rect l="l" t="t" r="r" b="b"/>
              <a:pathLst>
                <a:path w="25957" h="39935" extrusionOk="0">
                  <a:moveTo>
                    <a:pt x="2429" y="1"/>
                  </a:moveTo>
                  <a:lnTo>
                    <a:pt x="1" y="608"/>
                  </a:lnTo>
                  <a:cubicBezTo>
                    <a:pt x="1" y="608"/>
                    <a:pt x="72" y="5561"/>
                    <a:pt x="215" y="11966"/>
                  </a:cubicBezTo>
                  <a:cubicBezTo>
                    <a:pt x="453" y="22789"/>
                    <a:pt x="870" y="37743"/>
                    <a:pt x="1358" y="39934"/>
                  </a:cubicBezTo>
                  <a:lnTo>
                    <a:pt x="25956" y="39934"/>
                  </a:lnTo>
                  <a:cubicBezTo>
                    <a:pt x="25861" y="39779"/>
                    <a:pt x="24016" y="36648"/>
                    <a:pt x="15395" y="35862"/>
                  </a:cubicBezTo>
                  <a:cubicBezTo>
                    <a:pt x="14387" y="35772"/>
                    <a:pt x="13407" y="35733"/>
                    <a:pt x="12469" y="35733"/>
                  </a:cubicBezTo>
                  <a:cubicBezTo>
                    <a:pt x="6841" y="35733"/>
                    <a:pt x="2703" y="37124"/>
                    <a:pt x="2703" y="37124"/>
                  </a:cubicBezTo>
                  <a:lnTo>
                    <a:pt x="6680" y="33541"/>
                  </a:lnTo>
                  <a:cubicBezTo>
                    <a:pt x="6680" y="33541"/>
                    <a:pt x="3513" y="6382"/>
                    <a:pt x="24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2" name="Google Shape;2342;p43"/>
            <p:cNvSpPr/>
            <p:nvPr/>
          </p:nvSpPr>
          <p:spPr>
            <a:xfrm>
              <a:off x="3071500" y="3554150"/>
              <a:ext cx="150950" cy="312850"/>
            </a:xfrm>
            <a:custGeom>
              <a:avLst/>
              <a:gdLst/>
              <a:ahLst/>
              <a:cxnLst/>
              <a:rect l="l" t="t" r="r" b="b"/>
              <a:pathLst>
                <a:path w="6038" h="12514" extrusionOk="0">
                  <a:moveTo>
                    <a:pt x="4644" y="0"/>
                  </a:moveTo>
                  <a:lnTo>
                    <a:pt x="1" y="1155"/>
                  </a:lnTo>
                  <a:cubicBezTo>
                    <a:pt x="1" y="1155"/>
                    <a:pt x="72" y="6108"/>
                    <a:pt x="215" y="12513"/>
                  </a:cubicBezTo>
                  <a:cubicBezTo>
                    <a:pt x="1882" y="11954"/>
                    <a:pt x="4096" y="11085"/>
                    <a:pt x="6037" y="10323"/>
                  </a:cubicBezTo>
                  <a:lnTo>
                    <a:pt x="464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3" name="Google Shape;2343;p43"/>
            <p:cNvSpPr/>
            <p:nvPr/>
          </p:nvSpPr>
          <p:spPr>
            <a:xfrm>
              <a:off x="1788000" y="3554150"/>
              <a:ext cx="649225" cy="1012050"/>
            </a:xfrm>
            <a:custGeom>
              <a:avLst/>
              <a:gdLst/>
              <a:ahLst/>
              <a:cxnLst/>
              <a:rect l="l" t="t" r="r" b="b"/>
              <a:pathLst>
                <a:path w="25969" h="40482" extrusionOk="0">
                  <a:moveTo>
                    <a:pt x="21313" y="0"/>
                  </a:moveTo>
                  <a:lnTo>
                    <a:pt x="19920" y="10323"/>
                  </a:lnTo>
                  <a:lnTo>
                    <a:pt x="16860" y="32933"/>
                  </a:lnTo>
                  <a:cubicBezTo>
                    <a:pt x="16860" y="32933"/>
                    <a:pt x="14888" y="32538"/>
                    <a:pt x="12373" y="32538"/>
                  </a:cubicBezTo>
                  <a:cubicBezTo>
                    <a:pt x="10222" y="32538"/>
                    <a:pt x="7673" y="32827"/>
                    <a:pt x="5621" y="33897"/>
                  </a:cubicBezTo>
                  <a:cubicBezTo>
                    <a:pt x="1239" y="36183"/>
                    <a:pt x="37" y="40350"/>
                    <a:pt x="1" y="40481"/>
                  </a:cubicBezTo>
                  <a:lnTo>
                    <a:pt x="24611" y="40481"/>
                  </a:lnTo>
                  <a:cubicBezTo>
                    <a:pt x="25099" y="38290"/>
                    <a:pt x="25504" y="23336"/>
                    <a:pt x="25742" y="12513"/>
                  </a:cubicBezTo>
                  <a:cubicBezTo>
                    <a:pt x="25885" y="6108"/>
                    <a:pt x="25968" y="1155"/>
                    <a:pt x="25968" y="1155"/>
                  </a:cubicBezTo>
                  <a:lnTo>
                    <a:pt x="23528" y="560"/>
                  </a:lnTo>
                  <a:lnTo>
                    <a:pt x="21313" y="0"/>
                  </a:lnTo>
                  <a:close/>
                </a:path>
              </a:pathLst>
            </a:custGeom>
            <a:solidFill>
              <a:srgbClr val="F26F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4" name="Google Shape;2344;p43"/>
            <p:cNvSpPr/>
            <p:nvPr/>
          </p:nvSpPr>
          <p:spPr>
            <a:xfrm>
              <a:off x="1788000" y="3567825"/>
              <a:ext cx="649225" cy="998375"/>
            </a:xfrm>
            <a:custGeom>
              <a:avLst/>
              <a:gdLst/>
              <a:ahLst/>
              <a:cxnLst/>
              <a:rect l="l" t="t" r="r" b="b"/>
              <a:pathLst>
                <a:path w="25969" h="39935" extrusionOk="0">
                  <a:moveTo>
                    <a:pt x="23528" y="1"/>
                  </a:moveTo>
                  <a:cubicBezTo>
                    <a:pt x="22444" y="6382"/>
                    <a:pt x="19277" y="33541"/>
                    <a:pt x="19277" y="33541"/>
                  </a:cubicBezTo>
                  <a:lnTo>
                    <a:pt x="23254" y="37124"/>
                  </a:lnTo>
                  <a:cubicBezTo>
                    <a:pt x="23254" y="37124"/>
                    <a:pt x="19116" y="35733"/>
                    <a:pt x="13488" y="35733"/>
                  </a:cubicBezTo>
                  <a:cubicBezTo>
                    <a:pt x="12550" y="35733"/>
                    <a:pt x="11570" y="35772"/>
                    <a:pt x="10562" y="35862"/>
                  </a:cubicBezTo>
                  <a:cubicBezTo>
                    <a:pt x="1942" y="36648"/>
                    <a:pt x="96" y="39779"/>
                    <a:pt x="1" y="39934"/>
                  </a:cubicBezTo>
                  <a:lnTo>
                    <a:pt x="24611" y="39934"/>
                  </a:lnTo>
                  <a:cubicBezTo>
                    <a:pt x="25099" y="37743"/>
                    <a:pt x="25504" y="22789"/>
                    <a:pt x="25742" y="11966"/>
                  </a:cubicBezTo>
                  <a:cubicBezTo>
                    <a:pt x="25885" y="5561"/>
                    <a:pt x="25968" y="608"/>
                    <a:pt x="25968" y="608"/>
                  </a:cubicBezTo>
                  <a:lnTo>
                    <a:pt x="2352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5" name="Google Shape;2345;p43"/>
            <p:cNvSpPr/>
            <p:nvPr/>
          </p:nvSpPr>
          <p:spPr>
            <a:xfrm>
              <a:off x="2286000" y="3554150"/>
              <a:ext cx="151225" cy="312850"/>
            </a:xfrm>
            <a:custGeom>
              <a:avLst/>
              <a:gdLst/>
              <a:ahLst/>
              <a:cxnLst/>
              <a:rect l="l" t="t" r="r" b="b"/>
              <a:pathLst>
                <a:path w="6049" h="12514" extrusionOk="0">
                  <a:moveTo>
                    <a:pt x="1393" y="0"/>
                  </a:moveTo>
                  <a:lnTo>
                    <a:pt x="0" y="10311"/>
                  </a:lnTo>
                  <a:cubicBezTo>
                    <a:pt x="1941" y="11085"/>
                    <a:pt x="4155" y="11954"/>
                    <a:pt x="5822" y="12513"/>
                  </a:cubicBezTo>
                  <a:cubicBezTo>
                    <a:pt x="5965" y="6108"/>
                    <a:pt x="6048" y="1155"/>
                    <a:pt x="6048" y="1155"/>
                  </a:cubicBezTo>
                  <a:lnTo>
                    <a:pt x="139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6" name="Google Shape;2346;p43"/>
            <p:cNvSpPr/>
            <p:nvPr/>
          </p:nvSpPr>
          <p:spPr>
            <a:xfrm>
              <a:off x="1937725" y="1875750"/>
              <a:ext cx="1636550" cy="1819625"/>
            </a:xfrm>
            <a:custGeom>
              <a:avLst/>
              <a:gdLst/>
              <a:ahLst/>
              <a:cxnLst/>
              <a:rect l="l" t="t" r="r" b="b"/>
              <a:pathLst>
                <a:path w="65462" h="72785" extrusionOk="0">
                  <a:moveTo>
                    <a:pt x="38538" y="1"/>
                  </a:moveTo>
                  <a:cubicBezTo>
                    <a:pt x="36334" y="1"/>
                    <a:pt x="33933" y="78"/>
                    <a:pt x="31481" y="235"/>
                  </a:cubicBezTo>
                  <a:cubicBezTo>
                    <a:pt x="30409" y="294"/>
                    <a:pt x="29338" y="378"/>
                    <a:pt x="28266" y="473"/>
                  </a:cubicBezTo>
                  <a:cubicBezTo>
                    <a:pt x="21015" y="1116"/>
                    <a:pt x="13776" y="2414"/>
                    <a:pt x="10109" y="4402"/>
                  </a:cubicBezTo>
                  <a:cubicBezTo>
                    <a:pt x="6787" y="6200"/>
                    <a:pt x="3287" y="10796"/>
                    <a:pt x="1691" y="25036"/>
                  </a:cubicBezTo>
                  <a:cubicBezTo>
                    <a:pt x="703" y="33751"/>
                    <a:pt x="1" y="44431"/>
                    <a:pt x="596" y="53027"/>
                  </a:cubicBezTo>
                  <a:cubicBezTo>
                    <a:pt x="965" y="58194"/>
                    <a:pt x="1787" y="62612"/>
                    <a:pt x="3323" y="65410"/>
                  </a:cubicBezTo>
                  <a:cubicBezTo>
                    <a:pt x="3406" y="65552"/>
                    <a:pt x="3489" y="65707"/>
                    <a:pt x="3573" y="65850"/>
                  </a:cubicBezTo>
                  <a:cubicBezTo>
                    <a:pt x="6347" y="70375"/>
                    <a:pt x="10764" y="71672"/>
                    <a:pt x="15776" y="72160"/>
                  </a:cubicBezTo>
                  <a:cubicBezTo>
                    <a:pt x="16050" y="72196"/>
                    <a:pt x="16324" y="72220"/>
                    <a:pt x="16598" y="72244"/>
                  </a:cubicBezTo>
                  <a:cubicBezTo>
                    <a:pt x="19229" y="72458"/>
                    <a:pt x="22015" y="72494"/>
                    <a:pt x="24790" y="72684"/>
                  </a:cubicBezTo>
                  <a:cubicBezTo>
                    <a:pt x="25735" y="72750"/>
                    <a:pt x="26871" y="72785"/>
                    <a:pt x="28148" y="72785"/>
                  </a:cubicBezTo>
                  <a:cubicBezTo>
                    <a:pt x="28946" y="72785"/>
                    <a:pt x="29798" y="72771"/>
                    <a:pt x="30695" y="72744"/>
                  </a:cubicBezTo>
                  <a:cubicBezTo>
                    <a:pt x="39458" y="72482"/>
                    <a:pt x="52317" y="70922"/>
                    <a:pt x="58210" y="67577"/>
                  </a:cubicBezTo>
                  <a:cubicBezTo>
                    <a:pt x="59282" y="66969"/>
                    <a:pt x="60115" y="66303"/>
                    <a:pt x="60663" y="65564"/>
                  </a:cubicBezTo>
                  <a:cubicBezTo>
                    <a:pt x="62818" y="62707"/>
                    <a:pt x="63866" y="58706"/>
                    <a:pt x="64425" y="53944"/>
                  </a:cubicBezTo>
                  <a:cubicBezTo>
                    <a:pt x="64985" y="49050"/>
                    <a:pt x="65021" y="43347"/>
                    <a:pt x="65164" y="37239"/>
                  </a:cubicBezTo>
                  <a:cubicBezTo>
                    <a:pt x="65461" y="25178"/>
                    <a:pt x="64580" y="12534"/>
                    <a:pt x="62116" y="7891"/>
                  </a:cubicBezTo>
                  <a:cubicBezTo>
                    <a:pt x="59639" y="3235"/>
                    <a:pt x="53829" y="1354"/>
                    <a:pt x="45399" y="330"/>
                  </a:cubicBezTo>
                  <a:cubicBezTo>
                    <a:pt x="44232" y="199"/>
                    <a:pt x="42839" y="92"/>
                    <a:pt x="41303" y="44"/>
                  </a:cubicBezTo>
                  <a:cubicBezTo>
                    <a:pt x="40427" y="15"/>
                    <a:pt x="39501" y="1"/>
                    <a:pt x="3853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7" name="Google Shape;2347;p43"/>
            <p:cNvSpPr/>
            <p:nvPr/>
          </p:nvSpPr>
          <p:spPr>
            <a:xfrm>
              <a:off x="2339275" y="1876850"/>
              <a:ext cx="1235000" cy="1818525"/>
            </a:xfrm>
            <a:custGeom>
              <a:avLst/>
              <a:gdLst/>
              <a:ahLst/>
              <a:cxnLst/>
              <a:rect l="l" t="t" r="r" b="b"/>
              <a:pathLst>
                <a:path w="49400" h="72741" extrusionOk="0">
                  <a:moveTo>
                    <a:pt x="25241" y="0"/>
                  </a:moveTo>
                  <a:cubicBezTo>
                    <a:pt x="29135" y="1072"/>
                    <a:pt x="38469" y="4013"/>
                    <a:pt x="39958" y="8132"/>
                  </a:cubicBezTo>
                  <a:cubicBezTo>
                    <a:pt x="41839" y="13371"/>
                    <a:pt x="40529" y="53019"/>
                    <a:pt x="37779" y="62758"/>
                  </a:cubicBezTo>
                  <a:cubicBezTo>
                    <a:pt x="36171" y="66675"/>
                    <a:pt x="25134" y="71414"/>
                    <a:pt x="0" y="71950"/>
                  </a:cubicBezTo>
                  <a:lnTo>
                    <a:pt x="536" y="72200"/>
                  </a:lnTo>
                  <a:cubicBezTo>
                    <a:pt x="3167" y="72414"/>
                    <a:pt x="5953" y="72450"/>
                    <a:pt x="8728" y="72640"/>
                  </a:cubicBezTo>
                  <a:cubicBezTo>
                    <a:pt x="9673" y="72706"/>
                    <a:pt x="10809" y="72741"/>
                    <a:pt x="12086" y="72741"/>
                  </a:cubicBezTo>
                  <a:cubicBezTo>
                    <a:pt x="12884" y="72741"/>
                    <a:pt x="13736" y="72727"/>
                    <a:pt x="14633" y="72700"/>
                  </a:cubicBezTo>
                  <a:cubicBezTo>
                    <a:pt x="23396" y="72438"/>
                    <a:pt x="36255" y="70878"/>
                    <a:pt x="42148" y="67533"/>
                  </a:cubicBezTo>
                  <a:cubicBezTo>
                    <a:pt x="43220" y="66925"/>
                    <a:pt x="44053" y="66259"/>
                    <a:pt x="44601" y="65520"/>
                  </a:cubicBezTo>
                  <a:cubicBezTo>
                    <a:pt x="46756" y="62663"/>
                    <a:pt x="47804" y="58662"/>
                    <a:pt x="48363" y="53900"/>
                  </a:cubicBezTo>
                  <a:cubicBezTo>
                    <a:pt x="48923" y="49006"/>
                    <a:pt x="48959" y="43303"/>
                    <a:pt x="49102" y="37195"/>
                  </a:cubicBezTo>
                  <a:cubicBezTo>
                    <a:pt x="49399" y="25134"/>
                    <a:pt x="48530" y="12502"/>
                    <a:pt x="46054" y="7847"/>
                  </a:cubicBezTo>
                  <a:cubicBezTo>
                    <a:pt x="43589" y="3203"/>
                    <a:pt x="37779" y="1310"/>
                    <a:pt x="29349" y="298"/>
                  </a:cubicBezTo>
                  <a:cubicBezTo>
                    <a:pt x="28182" y="155"/>
                    <a:pt x="26789" y="60"/>
                    <a:pt x="252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8" name="Google Shape;2348;p43"/>
            <p:cNvSpPr/>
            <p:nvPr/>
          </p:nvSpPr>
          <p:spPr>
            <a:xfrm>
              <a:off x="1966900" y="2327800"/>
              <a:ext cx="88725" cy="787325"/>
            </a:xfrm>
            <a:custGeom>
              <a:avLst/>
              <a:gdLst/>
              <a:ahLst/>
              <a:cxnLst/>
              <a:rect l="l" t="t" r="r" b="b"/>
              <a:pathLst>
                <a:path w="3549" h="31493" extrusionOk="0">
                  <a:moveTo>
                    <a:pt x="3549" y="0"/>
                  </a:moveTo>
                  <a:cubicBezTo>
                    <a:pt x="3548" y="1"/>
                    <a:pt x="2215" y="3204"/>
                    <a:pt x="1215" y="12180"/>
                  </a:cubicBezTo>
                  <a:cubicBezTo>
                    <a:pt x="870" y="15312"/>
                    <a:pt x="1" y="26337"/>
                    <a:pt x="1441" y="31492"/>
                  </a:cubicBezTo>
                  <a:cubicBezTo>
                    <a:pt x="1525" y="15372"/>
                    <a:pt x="3548" y="1"/>
                    <a:pt x="354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9" name="Google Shape;2349;p43"/>
            <p:cNvSpPr/>
            <p:nvPr/>
          </p:nvSpPr>
          <p:spPr>
            <a:xfrm>
              <a:off x="2595250" y="1881600"/>
              <a:ext cx="135750" cy="504000"/>
            </a:xfrm>
            <a:custGeom>
              <a:avLst/>
              <a:gdLst/>
              <a:ahLst/>
              <a:cxnLst/>
              <a:rect l="l" t="t" r="r" b="b"/>
              <a:pathLst>
                <a:path w="5430" h="20160" extrusionOk="0">
                  <a:moveTo>
                    <a:pt x="5168" y="1"/>
                  </a:moveTo>
                  <a:cubicBezTo>
                    <a:pt x="4108" y="72"/>
                    <a:pt x="3037" y="156"/>
                    <a:pt x="1965" y="251"/>
                  </a:cubicBezTo>
                  <a:cubicBezTo>
                    <a:pt x="1679" y="4192"/>
                    <a:pt x="1" y="17051"/>
                    <a:pt x="1965" y="19134"/>
                  </a:cubicBezTo>
                  <a:cubicBezTo>
                    <a:pt x="2631" y="19844"/>
                    <a:pt x="3177" y="20160"/>
                    <a:pt x="3621" y="20160"/>
                  </a:cubicBezTo>
                  <a:cubicBezTo>
                    <a:pt x="4726" y="20160"/>
                    <a:pt x="5200" y="18204"/>
                    <a:pt x="5311" y="15503"/>
                  </a:cubicBezTo>
                  <a:cubicBezTo>
                    <a:pt x="5430" y="12300"/>
                    <a:pt x="5239" y="2775"/>
                    <a:pt x="51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0" name="Google Shape;2350;p43"/>
            <p:cNvSpPr/>
            <p:nvPr/>
          </p:nvSpPr>
          <p:spPr>
            <a:xfrm>
              <a:off x="1952625" y="3170275"/>
              <a:ext cx="323575" cy="342275"/>
            </a:xfrm>
            <a:custGeom>
              <a:avLst/>
              <a:gdLst/>
              <a:ahLst/>
              <a:cxnLst/>
              <a:rect l="l" t="t" r="r" b="b"/>
              <a:pathLst>
                <a:path w="12943" h="13691" extrusionOk="0">
                  <a:moveTo>
                    <a:pt x="4766" y="1"/>
                  </a:moveTo>
                  <a:cubicBezTo>
                    <a:pt x="2798" y="1"/>
                    <a:pt x="1027" y="740"/>
                    <a:pt x="0" y="1270"/>
                  </a:cubicBezTo>
                  <a:cubicBezTo>
                    <a:pt x="369" y="6425"/>
                    <a:pt x="1191" y="10843"/>
                    <a:pt x="2715" y="13641"/>
                  </a:cubicBezTo>
                  <a:cubicBezTo>
                    <a:pt x="3027" y="13674"/>
                    <a:pt x="3345" y="13690"/>
                    <a:pt x="3665" y="13690"/>
                  </a:cubicBezTo>
                  <a:cubicBezTo>
                    <a:pt x="7226" y="13690"/>
                    <a:pt x="11113" y="11658"/>
                    <a:pt x="11823" y="8283"/>
                  </a:cubicBezTo>
                  <a:cubicBezTo>
                    <a:pt x="12942" y="3949"/>
                    <a:pt x="10859" y="1794"/>
                    <a:pt x="7275" y="448"/>
                  </a:cubicBezTo>
                  <a:cubicBezTo>
                    <a:pt x="6431" y="128"/>
                    <a:pt x="5582" y="1"/>
                    <a:pt x="476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1" name="Google Shape;2351;p43"/>
            <p:cNvSpPr/>
            <p:nvPr/>
          </p:nvSpPr>
          <p:spPr>
            <a:xfrm>
              <a:off x="2391350" y="3127200"/>
              <a:ext cx="188450" cy="166400"/>
            </a:xfrm>
            <a:custGeom>
              <a:avLst/>
              <a:gdLst/>
              <a:ahLst/>
              <a:cxnLst/>
              <a:rect l="l" t="t" r="r" b="b"/>
              <a:pathLst>
                <a:path w="7538" h="6656" extrusionOk="0">
                  <a:moveTo>
                    <a:pt x="4144" y="0"/>
                  </a:moveTo>
                  <a:cubicBezTo>
                    <a:pt x="3918" y="0"/>
                    <a:pt x="3691" y="25"/>
                    <a:pt x="3466" y="76"/>
                  </a:cubicBezTo>
                  <a:cubicBezTo>
                    <a:pt x="3422" y="73"/>
                    <a:pt x="3379" y="72"/>
                    <a:pt x="3336" y="72"/>
                  </a:cubicBezTo>
                  <a:cubicBezTo>
                    <a:pt x="2118" y="72"/>
                    <a:pt x="927" y="1033"/>
                    <a:pt x="525" y="2183"/>
                  </a:cubicBezTo>
                  <a:cubicBezTo>
                    <a:pt x="1" y="3826"/>
                    <a:pt x="775" y="5612"/>
                    <a:pt x="2346" y="6339"/>
                  </a:cubicBezTo>
                  <a:cubicBezTo>
                    <a:pt x="2820" y="6550"/>
                    <a:pt x="3335" y="6655"/>
                    <a:pt x="3847" y="6655"/>
                  </a:cubicBezTo>
                  <a:cubicBezTo>
                    <a:pt x="4919" y="6655"/>
                    <a:pt x="5980" y="6197"/>
                    <a:pt x="6633" y="5303"/>
                  </a:cubicBezTo>
                  <a:cubicBezTo>
                    <a:pt x="7537" y="4017"/>
                    <a:pt x="7478" y="2290"/>
                    <a:pt x="6490" y="1064"/>
                  </a:cubicBezTo>
                  <a:cubicBezTo>
                    <a:pt x="5892" y="381"/>
                    <a:pt x="5030" y="0"/>
                    <a:pt x="414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2" name="Google Shape;2352;p43"/>
            <p:cNvSpPr/>
            <p:nvPr/>
          </p:nvSpPr>
          <p:spPr>
            <a:xfrm>
              <a:off x="3238500" y="2880325"/>
              <a:ext cx="188725" cy="166350"/>
            </a:xfrm>
            <a:custGeom>
              <a:avLst/>
              <a:gdLst/>
              <a:ahLst/>
              <a:cxnLst/>
              <a:rect l="l" t="t" r="r" b="b"/>
              <a:pathLst>
                <a:path w="7549" h="6654" extrusionOk="0">
                  <a:moveTo>
                    <a:pt x="4115" y="0"/>
                  </a:moveTo>
                  <a:cubicBezTo>
                    <a:pt x="3895" y="0"/>
                    <a:pt x="3677" y="25"/>
                    <a:pt x="3465" y="69"/>
                  </a:cubicBezTo>
                  <a:cubicBezTo>
                    <a:pt x="3428" y="67"/>
                    <a:pt x="3392" y="66"/>
                    <a:pt x="3356" y="66"/>
                  </a:cubicBezTo>
                  <a:cubicBezTo>
                    <a:pt x="2130" y="66"/>
                    <a:pt x="917" y="1031"/>
                    <a:pt x="524" y="2176"/>
                  </a:cubicBezTo>
                  <a:cubicBezTo>
                    <a:pt x="0" y="3831"/>
                    <a:pt x="774" y="5605"/>
                    <a:pt x="2346" y="6331"/>
                  </a:cubicBezTo>
                  <a:cubicBezTo>
                    <a:pt x="2809" y="6546"/>
                    <a:pt x="3316" y="6654"/>
                    <a:pt x="3835" y="6654"/>
                  </a:cubicBezTo>
                  <a:cubicBezTo>
                    <a:pt x="3862" y="6654"/>
                    <a:pt x="3890" y="6654"/>
                    <a:pt x="3917" y="6653"/>
                  </a:cubicBezTo>
                  <a:cubicBezTo>
                    <a:pt x="4977" y="6653"/>
                    <a:pt x="5989" y="6153"/>
                    <a:pt x="6644" y="5296"/>
                  </a:cubicBezTo>
                  <a:cubicBezTo>
                    <a:pt x="7549" y="4010"/>
                    <a:pt x="7477" y="2283"/>
                    <a:pt x="6489" y="1069"/>
                  </a:cubicBezTo>
                  <a:cubicBezTo>
                    <a:pt x="5953" y="426"/>
                    <a:pt x="5167" y="45"/>
                    <a:pt x="4346" y="9"/>
                  </a:cubicBezTo>
                  <a:cubicBezTo>
                    <a:pt x="4269" y="3"/>
                    <a:pt x="4192" y="0"/>
                    <a:pt x="411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3" name="Google Shape;2353;p43"/>
            <p:cNvSpPr/>
            <p:nvPr/>
          </p:nvSpPr>
          <p:spPr>
            <a:xfrm>
              <a:off x="3336425" y="2880550"/>
              <a:ext cx="90800" cy="166100"/>
            </a:xfrm>
            <a:custGeom>
              <a:avLst/>
              <a:gdLst/>
              <a:ahLst/>
              <a:cxnLst/>
              <a:rect l="l" t="t" r="r" b="b"/>
              <a:pathLst>
                <a:path w="3632" h="6644" extrusionOk="0">
                  <a:moveTo>
                    <a:pt x="429" y="0"/>
                  </a:moveTo>
                  <a:cubicBezTo>
                    <a:pt x="298" y="2262"/>
                    <a:pt x="155" y="4501"/>
                    <a:pt x="0" y="6644"/>
                  </a:cubicBezTo>
                  <a:cubicBezTo>
                    <a:pt x="1072" y="6644"/>
                    <a:pt x="2072" y="6144"/>
                    <a:pt x="2727" y="5287"/>
                  </a:cubicBezTo>
                  <a:cubicBezTo>
                    <a:pt x="3632" y="4001"/>
                    <a:pt x="3560" y="2274"/>
                    <a:pt x="2572" y="1060"/>
                  </a:cubicBezTo>
                  <a:cubicBezTo>
                    <a:pt x="2036" y="429"/>
                    <a:pt x="1262" y="36"/>
                    <a:pt x="42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4" name="Google Shape;2354;p43"/>
            <p:cNvSpPr/>
            <p:nvPr/>
          </p:nvSpPr>
          <p:spPr>
            <a:xfrm>
              <a:off x="2339275" y="3546475"/>
              <a:ext cx="365550" cy="148600"/>
            </a:xfrm>
            <a:custGeom>
              <a:avLst/>
              <a:gdLst/>
              <a:ahLst/>
              <a:cxnLst/>
              <a:rect l="l" t="t" r="r" b="b"/>
              <a:pathLst>
                <a:path w="14622" h="5944" extrusionOk="0">
                  <a:moveTo>
                    <a:pt x="6416" y="0"/>
                  </a:moveTo>
                  <a:cubicBezTo>
                    <a:pt x="5598" y="0"/>
                    <a:pt x="4782" y="137"/>
                    <a:pt x="4001" y="438"/>
                  </a:cubicBezTo>
                  <a:cubicBezTo>
                    <a:pt x="2679" y="950"/>
                    <a:pt x="1572" y="1867"/>
                    <a:pt x="822" y="3069"/>
                  </a:cubicBezTo>
                  <a:cubicBezTo>
                    <a:pt x="405" y="3700"/>
                    <a:pt x="131" y="4427"/>
                    <a:pt x="0" y="5177"/>
                  </a:cubicBezTo>
                  <a:lnTo>
                    <a:pt x="536" y="5415"/>
                  </a:lnTo>
                  <a:lnTo>
                    <a:pt x="596" y="5415"/>
                  </a:lnTo>
                  <a:lnTo>
                    <a:pt x="917" y="5439"/>
                  </a:lnTo>
                  <a:lnTo>
                    <a:pt x="1179" y="5462"/>
                  </a:lnTo>
                  <a:lnTo>
                    <a:pt x="1524" y="5486"/>
                  </a:lnTo>
                  <a:cubicBezTo>
                    <a:pt x="1858" y="5510"/>
                    <a:pt x="2191" y="5522"/>
                    <a:pt x="2536" y="5546"/>
                  </a:cubicBezTo>
                  <a:lnTo>
                    <a:pt x="3036" y="5570"/>
                  </a:lnTo>
                  <a:lnTo>
                    <a:pt x="4060" y="5617"/>
                  </a:lnTo>
                  <a:lnTo>
                    <a:pt x="4144" y="5617"/>
                  </a:lnTo>
                  <a:lnTo>
                    <a:pt x="5275" y="5665"/>
                  </a:lnTo>
                  <a:lnTo>
                    <a:pt x="6120" y="5701"/>
                  </a:lnTo>
                  <a:lnTo>
                    <a:pt x="6180" y="5701"/>
                  </a:lnTo>
                  <a:lnTo>
                    <a:pt x="7132" y="5748"/>
                  </a:lnTo>
                  <a:lnTo>
                    <a:pt x="7870" y="5796"/>
                  </a:lnTo>
                  <a:lnTo>
                    <a:pt x="8192" y="5808"/>
                  </a:lnTo>
                  <a:lnTo>
                    <a:pt x="8716" y="5843"/>
                  </a:lnTo>
                  <a:cubicBezTo>
                    <a:pt x="9669" y="5909"/>
                    <a:pt x="10807" y="5944"/>
                    <a:pt x="12083" y="5944"/>
                  </a:cubicBezTo>
                  <a:cubicBezTo>
                    <a:pt x="12879" y="5944"/>
                    <a:pt x="13729" y="5930"/>
                    <a:pt x="14621" y="5903"/>
                  </a:cubicBezTo>
                  <a:cubicBezTo>
                    <a:pt x="14597" y="5736"/>
                    <a:pt x="14562" y="5558"/>
                    <a:pt x="14502" y="5391"/>
                  </a:cubicBezTo>
                  <a:cubicBezTo>
                    <a:pt x="14395" y="5010"/>
                    <a:pt x="14240" y="4653"/>
                    <a:pt x="14050" y="4319"/>
                  </a:cubicBezTo>
                  <a:cubicBezTo>
                    <a:pt x="13526" y="3391"/>
                    <a:pt x="12728" y="2617"/>
                    <a:pt x="11895" y="1962"/>
                  </a:cubicBezTo>
                  <a:cubicBezTo>
                    <a:pt x="10357" y="785"/>
                    <a:pt x="8380" y="0"/>
                    <a:pt x="641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5" name="Google Shape;2355;p43"/>
            <p:cNvSpPr/>
            <p:nvPr/>
          </p:nvSpPr>
          <p:spPr>
            <a:xfrm>
              <a:off x="2777725" y="3093275"/>
              <a:ext cx="451250" cy="380075"/>
            </a:xfrm>
            <a:custGeom>
              <a:avLst/>
              <a:gdLst/>
              <a:ahLst/>
              <a:cxnLst/>
              <a:rect l="l" t="t" r="r" b="b"/>
              <a:pathLst>
                <a:path w="18050" h="15203" extrusionOk="0">
                  <a:moveTo>
                    <a:pt x="9948" y="0"/>
                  </a:moveTo>
                  <a:cubicBezTo>
                    <a:pt x="9425" y="0"/>
                    <a:pt x="8896" y="52"/>
                    <a:pt x="8370" y="159"/>
                  </a:cubicBezTo>
                  <a:cubicBezTo>
                    <a:pt x="2155" y="1397"/>
                    <a:pt x="0" y="10148"/>
                    <a:pt x="5251" y="13887"/>
                  </a:cubicBezTo>
                  <a:cubicBezTo>
                    <a:pt x="6509" y="14785"/>
                    <a:pt x="7992" y="15203"/>
                    <a:pt x="9484" y="15203"/>
                  </a:cubicBezTo>
                  <a:cubicBezTo>
                    <a:pt x="11353" y="15203"/>
                    <a:pt x="13235" y="14548"/>
                    <a:pt x="14704" y="13363"/>
                  </a:cubicBezTo>
                  <a:cubicBezTo>
                    <a:pt x="17467" y="11160"/>
                    <a:pt x="18050" y="7303"/>
                    <a:pt x="16621" y="4171"/>
                  </a:cubicBezTo>
                  <a:cubicBezTo>
                    <a:pt x="15397" y="1502"/>
                    <a:pt x="12752" y="0"/>
                    <a:pt x="994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6" name="Google Shape;2356;p43"/>
            <p:cNvSpPr/>
            <p:nvPr/>
          </p:nvSpPr>
          <p:spPr>
            <a:xfrm>
              <a:off x="2339575" y="3654750"/>
              <a:ext cx="365525" cy="40625"/>
            </a:xfrm>
            <a:custGeom>
              <a:avLst/>
              <a:gdLst/>
              <a:ahLst/>
              <a:cxnLst/>
              <a:rect l="l" t="t" r="r" b="b"/>
              <a:pathLst>
                <a:path w="14621" h="1625" extrusionOk="0">
                  <a:moveTo>
                    <a:pt x="14038" y="0"/>
                  </a:moveTo>
                  <a:cubicBezTo>
                    <a:pt x="9954" y="441"/>
                    <a:pt x="5287" y="739"/>
                    <a:pt x="0" y="858"/>
                  </a:cubicBezTo>
                  <a:lnTo>
                    <a:pt x="524" y="1096"/>
                  </a:lnTo>
                  <a:lnTo>
                    <a:pt x="595" y="1096"/>
                  </a:lnTo>
                  <a:lnTo>
                    <a:pt x="905" y="1120"/>
                  </a:lnTo>
                  <a:lnTo>
                    <a:pt x="1179" y="1143"/>
                  </a:lnTo>
                  <a:lnTo>
                    <a:pt x="1524" y="1167"/>
                  </a:lnTo>
                  <a:cubicBezTo>
                    <a:pt x="1858" y="1191"/>
                    <a:pt x="2191" y="1203"/>
                    <a:pt x="2524" y="1227"/>
                  </a:cubicBezTo>
                  <a:lnTo>
                    <a:pt x="3036" y="1250"/>
                  </a:lnTo>
                  <a:lnTo>
                    <a:pt x="4048" y="1298"/>
                  </a:lnTo>
                  <a:lnTo>
                    <a:pt x="4132" y="1298"/>
                  </a:lnTo>
                  <a:lnTo>
                    <a:pt x="5275" y="1346"/>
                  </a:lnTo>
                  <a:lnTo>
                    <a:pt x="6108" y="1381"/>
                  </a:lnTo>
                  <a:lnTo>
                    <a:pt x="6179" y="1381"/>
                  </a:lnTo>
                  <a:lnTo>
                    <a:pt x="7132" y="1429"/>
                  </a:lnTo>
                  <a:lnTo>
                    <a:pt x="7858" y="1477"/>
                  </a:lnTo>
                  <a:lnTo>
                    <a:pt x="8192" y="1489"/>
                  </a:lnTo>
                  <a:lnTo>
                    <a:pt x="8716" y="1524"/>
                  </a:lnTo>
                  <a:cubicBezTo>
                    <a:pt x="9661" y="1590"/>
                    <a:pt x="10797" y="1625"/>
                    <a:pt x="12074" y="1625"/>
                  </a:cubicBezTo>
                  <a:cubicBezTo>
                    <a:pt x="12872" y="1625"/>
                    <a:pt x="13724" y="1611"/>
                    <a:pt x="14621" y="1584"/>
                  </a:cubicBezTo>
                  <a:cubicBezTo>
                    <a:pt x="14585" y="1405"/>
                    <a:pt x="14550" y="1239"/>
                    <a:pt x="14502" y="1060"/>
                  </a:cubicBezTo>
                  <a:cubicBezTo>
                    <a:pt x="14383" y="691"/>
                    <a:pt x="14228" y="334"/>
                    <a:pt x="140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7" name="Google Shape;2357;p43"/>
            <p:cNvSpPr/>
            <p:nvPr/>
          </p:nvSpPr>
          <p:spPr>
            <a:xfrm>
              <a:off x="2088350" y="2304575"/>
              <a:ext cx="1273700" cy="528900"/>
            </a:xfrm>
            <a:custGeom>
              <a:avLst/>
              <a:gdLst/>
              <a:ahLst/>
              <a:cxnLst/>
              <a:rect l="l" t="t" r="r" b="b"/>
              <a:pathLst>
                <a:path w="50948" h="21156" extrusionOk="0">
                  <a:moveTo>
                    <a:pt x="50947" y="1"/>
                  </a:moveTo>
                  <a:cubicBezTo>
                    <a:pt x="50947" y="1"/>
                    <a:pt x="48851" y="1227"/>
                    <a:pt x="45280" y="2596"/>
                  </a:cubicBezTo>
                  <a:cubicBezTo>
                    <a:pt x="43339" y="3334"/>
                    <a:pt x="41363" y="3965"/>
                    <a:pt x="39362" y="4501"/>
                  </a:cubicBezTo>
                  <a:lnTo>
                    <a:pt x="38969" y="4608"/>
                  </a:lnTo>
                  <a:cubicBezTo>
                    <a:pt x="36886" y="5144"/>
                    <a:pt x="34767" y="5549"/>
                    <a:pt x="32635" y="5847"/>
                  </a:cubicBezTo>
                  <a:cubicBezTo>
                    <a:pt x="32361" y="5882"/>
                    <a:pt x="32088" y="5918"/>
                    <a:pt x="31814" y="5942"/>
                  </a:cubicBezTo>
                  <a:cubicBezTo>
                    <a:pt x="29825" y="6181"/>
                    <a:pt x="27825" y="6300"/>
                    <a:pt x="25825" y="6300"/>
                  </a:cubicBezTo>
                  <a:cubicBezTo>
                    <a:pt x="25730" y="6300"/>
                    <a:pt x="25634" y="6300"/>
                    <a:pt x="25539" y="6299"/>
                  </a:cubicBezTo>
                  <a:cubicBezTo>
                    <a:pt x="25158" y="6299"/>
                    <a:pt x="24789" y="6287"/>
                    <a:pt x="24408" y="6275"/>
                  </a:cubicBezTo>
                  <a:lnTo>
                    <a:pt x="24075" y="6263"/>
                  </a:lnTo>
                  <a:cubicBezTo>
                    <a:pt x="22003" y="6192"/>
                    <a:pt x="20050" y="6037"/>
                    <a:pt x="18217" y="5835"/>
                  </a:cubicBezTo>
                  <a:cubicBezTo>
                    <a:pt x="17883" y="5799"/>
                    <a:pt x="17550" y="5763"/>
                    <a:pt x="17229" y="5728"/>
                  </a:cubicBezTo>
                  <a:cubicBezTo>
                    <a:pt x="14943" y="5454"/>
                    <a:pt x="12859" y="5097"/>
                    <a:pt x="10978" y="4704"/>
                  </a:cubicBezTo>
                  <a:lnTo>
                    <a:pt x="10954" y="4704"/>
                  </a:lnTo>
                  <a:cubicBezTo>
                    <a:pt x="8632" y="4227"/>
                    <a:pt x="6656" y="3704"/>
                    <a:pt x="5037" y="3203"/>
                  </a:cubicBezTo>
                  <a:cubicBezTo>
                    <a:pt x="1763" y="2215"/>
                    <a:pt x="0" y="1370"/>
                    <a:pt x="0" y="1370"/>
                  </a:cubicBezTo>
                  <a:lnTo>
                    <a:pt x="0" y="1370"/>
                  </a:lnTo>
                  <a:cubicBezTo>
                    <a:pt x="0" y="1370"/>
                    <a:pt x="2096" y="11157"/>
                    <a:pt x="11037" y="16967"/>
                  </a:cubicBezTo>
                  <a:cubicBezTo>
                    <a:pt x="12609" y="17979"/>
                    <a:pt x="14288" y="18824"/>
                    <a:pt x="16050" y="19455"/>
                  </a:cubicBezTo>
                  <a:lnTo>
                    <a:pt x="16121" y="19479"/>
                  </a:lnTo>
                  <a:cubicBezTo>
                    <a:pt x="18848" y="20444"/>
                    <a:pt x="21705" y="20991"/>
                    <a:pt x="24599" y="21122"/>
                  </a:cubicBezTo>
                  <a:cubicBezTo>
                    <a:pt x="25055" y="21144"/>
                    <a:pt x="25504" y="21155"/>
                    <a:pt x="25946" y="21155"/>
                  </a:cubicBezTo>
                  <a:cubicBezTo>
                    <a:pt x="30771" y="21155"/>
                    <a:pt x="34730" y="19873"/>
                    <a:pt x="37969" y="17931"/>
                  </a:cubicBezTo>
                  <a:lnTo>
                    <a:pt x="38053" y="17884"/>
                  </a:lnTo>
                  <a:cubicBezTo>
                    <a:pt x="39434" y="17038"/>
                    <a:pt x="40732" y="16050"/>
                    <a:pt x="41922" y="14955"/>
                  </a:cubicBezTo>
                  <a:cubicBezTo>
                    <a:pt x="48685" y="8716"/>
                    <a:pt x="50947" y="1"/>
                    <a:pt x="509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8" name="Google Shape;2358;p43"/>
            <p:cNvSpPr/>
            <p:nvPr/>
          </p:nvSpPr>
          <p:spPr>
            <a:xfrm>
              <a:off x="2533925" y="2584325"/>
              <a:ext cx="354850" cy="216475"/>
            </a:xfrm>
            <a:custGeom>
              <a:avLst/>
              <a:gdLst/>
              <a:ahLst/>
              <a:cxnLst/>
              <a:rect l="l" t="t" r="r" b="b"/>
              <a:pathLst>
                <a:path w="14194" h="8659" extrusionOk="0">
                  <a:moveTo>
                    <a:pt x="11618" y="1"/>
                  </a:moveTo>
                  <a:cubicBezTo>
                    <a:pt x="11102" y="1"/>
                    <a:pt x="10578" y="150"/>
                    <a:pt x="10133" y="431"/>
                  </a:cubicBezTo>
                  <a:cubicBezTo>
                    <a:pt x="8716" y="1348"/>
                    <a:pt x="8585" y="1729"/>
                    <a:pt x="8978" y="3277"/>
                  </a:cubicBezTo>
                  <a:cubicBezTo>
                    <a:pt x="9307" y="4612"/>
                    <a:pt x="9210" y="5904"/>
                    <a:pt x="8267" y="5904"/>
                  </a:cubicBezTo>
                  <a:cubicBezTo>
                    <a:pt x="8117" y="5904"/>
                    <a:pt x="7946" y="5871"/>
                    <a:pt x="7752" y="5801"/>
                  </a:cubicBezTo>
                  <a:cubicBezTo>
                    <a:pt x="6168" y="5217"/>
                    <a:pt x="6133" y="3991"/>
                    <a:pt x="6395" y="2241"/>
                  </a:cubicBezTo>
                  <a:cubicBezTo>
                    <a:pt x="6538" y="1242"/>
                    <a:pt x="5939" y="538"/>
                    <a:pt x="4962" y="538"/>
                  </a:cubicBezTo>
                  <a:cubicBezTo>
                    <a:pt x="4239" y="538"/>
                    <a:pt x="3310" y="923"/>
                    <a:pt x="2323" y="1860"/>
                  </a:cubicBezTo>
                  <a:cubicBezTo>
                    <a:pt x="1" y="4051"/>
                    <a:pt x="1799" y="6753"/>
                    <a:pt x="2192" y="7349"/>
                  </a:cubicBezTo>
                  <a:cubicBezTo>
                    <a:pt x="2845" y="8340"/>
                    <a:pt x="4603" y="8658"/>
                    <a:pt x="6497" y="8658"/>
                  </a:cubicBezTo>
                  <a:cubicBezTo>
                    <a:pt x="8538" y="8658"/>
                    <a:pt x="10735" y="8288"/>
                    <a:pt x="11871" y="7992"/>
                  </a:cubicBezTo>
                  <a:cubicBezTo>
                    <a:pt x="14074" y="7408"/>
                    <a:pt x="14193" y="4753"/>
                    <a:pt x="14003" y="2372"/>
                  </a:cubicBezTo>
                  <a:cubicBezTo>
                    <a:pt x="13871" y="731"/>
                    <a:pt x="12763" y="1"/>
                    <a:pt x="116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9" name="Google Shape;2359;p43"/>
            <p:cNvSpPr/>
            <p:nvPr/>
          </p:nvSpPr>
          <p:spPr>
            <a:xfrm>
              <a:off x="2356225" y="2422150"/>
              <a:ext cx="163150" cy="126900"/>
            </a:xfrm>
            <a:custGeom>
              <a:avLst/>
              <a:gdLst/>
              <a:ahLst/>
              <a:cxnLst/>
              <a:rect l="l" t="t" r="r" b="b"/>
              <a:pathLst>
                <a:path w="6526" h="5076" extrusionOk="0">
                  <a:moveTo>
                    <a:pt x="275" y="1"/>
                  </a:moveTo>
                  <a:cubicBezTo>
                    <a:pt x="144" y="513"/>
                    <a:pt x="72" y="1036"/>
                    <a:pt x="49" y="1560"/>
                  </a:cubicBezTo>
                  <a:cubicBezTo>
                    <a:pt x="1" y="2703"/>
                    <a:pt x="275" y="3894"/>
                    <a:pt x="1561" y="4215"/>
                  </a:cubicBezTo>
                  <a:cubicBezTo>
                    <a:pt x="3253" y="4631"/>
                    <a:pt x="4249" y="5076"/>
                    <a:pt x="4942" y="5076"/>
                  </a:cubicBezTo>
                  <a:cubicBezTo>
                    <a:pt x="5321" y="5076"/>
                    <a:pt x="5609" y="4942"/>
                    <a:pt x="5871" y="4596"/>
                  </a:cubicBezTo>
                  <a:cubicBezTo>
                    <a:pt x="6168" y="4215"/>
                    <a:pt x="6347" y="3465"/>
                    <a:pt x="6430" y="2680"/>
                  </a:cubicBezTo>
                  <a:cubicBezTo>
                    <a:pt x="6502" y="2132"/>
                    <a:pt x="6526" y="1572"/>
                    <a:pt x="6526" y="1025"/>
                  </a:cubicBezTo>
                  <a:cubicBezTo>
                    <a:pt x="4228" y="739"/>
                    <a:pt x="2144" y="394"/>
                    <a:pt x="27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0" name="Google Shape;2360;p43"/>
            <p:cNvSpPr/>
            <p:nvPr/>
          </p:nvSpPr>
          <p:spPr>
            <a:xfrm>
              <a:off x="2356825" y="2422150"/>
              <a:ext cx="162550" cy="67000"/>
            </a:xfrm>
            <a:custGeom>
              <a:avLst/>
              <a:gdLst/>
              <a:ahLst/>
              <a:cxnLst/>
              <a:rect l="l" t="t" r="r" b="b"/>
              <a:pathLst>
                <a:path w="6502" h="2680" extrusionOk="0">
                  <a:moveTo>
                    <a:pt x="239" y="1"/>
                  </a:moveTo>
                  <a:cubicBezTo>
                    <a:pt x="108" y="513"/>
                    <a:pt x="36" y="1036"/>
                    <a:pt x="1" y="1560"/>
                  </a:cubicBezTo>
                  <a:cubicBezTo>
                    <a:pt x="2108" y="2072"/>
                    <a:pt x="4251" y="2453"/>
                    <a:pt x="6406" y="2680"/>
                  </a:cubicBezTo>
                  <a:cubicBezTo>
                    <a:pt x="6466" y="2132"/>
                    <a:pt x="6502" y="1572"/>
                    <a:pt x="6490" y="1025"/>
                  </a:cubicBezTo>
                  <a:cubicBezTo>
                    <a:pt x="4204" y="751"/>
                    <a:pt x="2120" y="394"/>
                    <a:pt x="2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1" name="Google Shape;2361;p43"/>
            <p:cNvSpPr/>
            <p:nvPr/>
          </p:nvSpPr>
          <p:spPr>
            <a:xfrm>
              <a:off x="2541975" y="2450425"/>
              <a:ext cx="163125" cy="113425"/>
            </a:xfrm>
            <a:custGeom>
              <a:avLst/>
              <a:gdLst/>
              <a:ahLst/>
              <a:cxnLst/>
              <a:rect l="l" t="t" r="r" b="b"/>
              <a:pathLst>
                <a:path w="6525" h="4537" extrusionOk="0">
                  <a:moveTo>
                    <a:pt x="72" y="1"/>
                  </a:moveTo>
                  <a:cubicBezTo>
                    <a:pt x="12" y="548"/>
                    <a:pt x="0" y="1108"/>
                    <a:pt x="24" y="1656"/>
                  </a:cubicBezTo>
                  <a:cubicBezTo>
                    <a:pt x="72" y="2703"/>
                    <a:pt x="298" y="3739"/>
                    <a:pt x="834" y="4049"/>
                  </a:cubicBezTo>
                  <a:cubicBezTo>
                    <a:pt x="1416" y="4388"/>
                    <a:pt x="2509" y="4537"/>
                    <a:pt x="3559" y="4537"/>
                  </a:cubicBezTo>
                  <a:cubicBezTo>
                    <a:pt x="4719" y="4537"/>
                    <a:pt x="5826" y="4355"/>
                    <a:pt x="6132" y="4049"/>
                  </a:cubicBezTo>
                  <a:cubicBezTo>
                    <a:pt x="6394" y="3787"/>
                    <a:pt x="6525" y="2858"/>
                    <a:pt x="6477" y="1906"/>
                  </a:cubicBezTo>
                  <a:cubicBezTo>
                    <a:pt x="6454" y="1418"/>
                    <a:pt x="6394" y="929"/>
                    <a:pt x="6263" y="441"/>
                  </a:cubicBezTo>
                  <a:lnTo>
                    <a:pt x="5942" y="429"/>
                  </a:lnTo>
                  <a:cubicBezTo>
                    <a:pt x="3870" y="358"/>
                    <a:pt x="1905" y="203"/>
                    <a:pt x="7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2" name="Google Shape;2362;p43"/>
            <p:cNvSpPr/>
            <p:nvPr/>
          </p:nvSpPr>
          <p:spPr>
            <a:xfrm>
              <a:off x="2541975" y="2450425"/>
              <a:ext cx="161950" cy="47850"/>
            </a:xfrm>
            <a:custGeom>
              <a:avLst/>
              <a:gdLst/>
              <a:ahLst/>
              <a:cxnLst/>
              <a:rect l="l" t="t" r="r" b="b"/>
              <a:pathLst>
                <a:path w="6478" h="1914" extrusionOk="0">
                  <a:moveTo>
                    <a:pt x="72" y="1"/>
                  </a:moveTo>
                  <a:cubicBezTo>
                    <a:pt x="12" y="548"/>
                    <a:pt x="0" y="1108"/>
                    <a:pt x="24" y="1656"/>
                  </a:cubicBezTo>
                  <a:cubicBezTo>
                    <a:pt x="1869" y="1820"/>
                    <a:pt x="3723" y="1913"/>
                    <a:pt x="5579" y="1913"/>
                  </a:cubicBezTo>
                  <a:cubicBezTo>
                    <a:pt x="5878" y="1913"/>
                    <a:pt x="6178" y="1911"/>
                    <a:pt x="6477" y="1906"/>
                  </a:cubicBezTo>
                  <a:cubicBezTo>
                    <a:pt x="6454" y="1418"/>
                    <a:pt x="6394" y="918"/>
                    <a:pt x="6263" y="441"/>
                  </a:cubicBezTo>
                  <a:lnTo>
                    <a:pt x="5942" y="429"/>
                  </a:lnTo>
                  <a:cubicBezTo>
                    <a:pt x="3870" y="346"/>
                    <a:pt x="1905" y="203"/>
                    <a:pt x="7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3" name="Google Shape;2363;p43"/>
            <p:cNvSpPr/>
            <p:nvPr/>
          </p:nvSpPr>
          <p:spPr>
            <a:xfrm>
              <a:off x="2722650" y="2453100"/>
              <a:ext cx="162250" cy="105875"/>
            </a:xfrm>
            <a:custGeom>
              <a:avLst/>
              <a:gdLst/>
              <a:ahLst/>
              <a:cxnLst/>
              <a:rect l="l" t="t" r="r" b="b"/>
              <a:pathLst>
                <a:path w="6490" h="4235" extrusionOk="0">
                  <a:moveTo>
                    <a:pt x="6442" y="1"/>
                  </a:moveTo>
                  <a:cubicBezTo>
                    <a:pt x="4453" y="240"/>
                    <a:pt x="2453" y="359"/>
                    <a:pt x="453" y="359"/>
                  </a:cubicBezTo>
                  <a:cubicBezTo>
                    <a:pt x="358" y="359"/>
                    <a:pt x="262" y="359"/>
                    <a:pt x="167" y="358"/>
                  </a:cubicBezTo>
                  <a:cubicBezTo>
                    <a:pt x="72" y="834"/>
                    <a:pt x="24" y="1311"/>
                    <a:pt x="12" y="1787"/>
                  </a:cubicBezTo>
                  <a:cubicBezTo>
                    <a:pt x="0" y="2680"/>
                    <a:pt x="120" y="3501"/>
                    <a:pt x="358" y="3751"/>
                  </a:cubicBezTo>
                  <a:cubicBezTo>
                    <a:pt x="663" y="4056"/>
                    <a:pt x="1763" y="4235"/>
                    <a:pt x="2918" y="4235"/>
                  </a:cubicBezTo>
                  <a:cubicBezTo>
                    <a:pt x="3971" y="4235"/>
                    <a:pt x="5071" y="4086"/>
                    <a:pt x="5656" y="3751"/>
                  </a:cubicBezTo>
                  <a:cubicBezTo>
                    <a:pt x="6204" y="3430"/>
                    <a:pt x="6430" y="2382"/>
                    <a:pt x="6477" y="1334"/>
                  </a:cubicBezTo>
                  <a:cubicBezTo>
                    <a:pt x="6489" y="894"/>
                    <a:pt x="6477" y="453"/>
                    <a:pt x="644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4" name="Google Shape;2364;p43"/>
            <p:cNvSpPr/>
            <p:nvPr/>
          </p:nvSpPr>
          <p:spPr>
            <a:xfrm>
              <a:off x="2722950" y="2453400"/>
              <a:ext cx="161950" cy="44375"/>
            </a:xfrm>
            <a:custGeom>
              <a:avLst/>
              <a:gdLst/>
              <a:ahLst/>
              <a:cxnLst/>
              <a:rect l="l" t="t" r="r" b="b"/>
              <a:pathLst>
                <a:path w="6478" h="1775" extrusionOk="0">
                  <a:moveTo>
                    <a:pt x="6442" y="1"/>
                  </a:moveTo>
                  <a:cubicBezTo>
                    <a:pt x="4453" y="228"/>
                    <a:pt x="2443" y="347"/>
                    <a:pt x="442" y="347"/>
                  </a:cubicBezTo>
                  <a:cubicBezTo>
                    <a:pt x="346" y="347"/>
                    <a:pt x="251" y="347"/>
                    <a:pt x="155" y="346"/>
                  </a:cubicBezTo>
                  <a:cubicBezTo>
                    <a:pt x="60" y="810"/>
                    <a:pt x="12" y="1299"/>
                    <a:pt x="0" y="1775"/>
                  </a:cubicBezTo>
                  <a:cubicBezTo>
                    <a:pt x="2024" y="1727"/>
                    <a:pt x="4168" y="1584"/>
                    <a:pt x="6465" y="1322"/>
                  </a:cubicBezTo>
                  <a:cubicBezTo>
                    <a:pt x="6477" y="882"/>
                    <a:pt x="6477" y="441"/>
                    <a:pt x="64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5" name="Google Shape;2365;p43"/>
            <p:cNvSpPr/>
            <p:nvPr/>
          </p:nvSpPr>
          <p:spPr>
            <a:xfrm>
              <a:off x="2904525" y="2419775"/>
              <a:ext cx="162250" cy="117975"/>
            </a:xfrm>
            <a:custGeom>
              <a:avLst/>
              <a:gdLst/>
              <a:ahLst/>
              <a:cxnLst/>
              <a:rect l="l" t="t" r="r" b="b"/>
              <a:pathLst>
                <a:path w="6490" h="4719" extrusionOk="0">
                  <a:moveTo>
                    <a:pt x="6334" y="0"/>
                  </a:moveTo>
                  <a:cubicBezTo>
                    <a:pt x="4251" y="536"/>
                    <a:pt x="2131" y="953"/>
                    <a:pt x="0" y="1239"/>
                  </a:cubicBezTo>
                  <a:cubicBezTo>
                    <a:pt x="12" y="1679"/>
                    <a:pt x="60" y="2120"/>
                    <a:pt x="119" y="2560"/>
                  </a:cubicBezTo>
                  <a:cubicBezTo>
                    <a:pt x="215" y="3251"/>
                    <a:pt x="381" y="3894"/>
                    <a:pt x="643" y="4239"/>
                  </a:cubicBezTo>
                  <a:cubicBezTo>
                    <a:pt x="909" y="4585"/>
                    <a:pt x="1198" y="4718"/>
                    <a:pt x="1578" y="4718"/>
                  </a:cubicBezTo>
                  <a:cubicBezTo>
                    <a:pt x="2271" y="4718"/>
                    <a:pt x="3265" y="4273"/>
                    <a:pt x="4965" y="3858"/>
                  </a:cubicBezTo>
                  <a:cubicBezTo>
                    <a:pt x="6108" y="3572"/>
                    <a:pt x="6453" y="2572"/>
                    <a:pt x="6477" y="1536"/>
                  </a:cubicBezTo>
                  <a:cubicBezTo>
                    <a:pt x="6489" y="1024"/>
                    <a:pt x="6441" y="500"/>
                    <a:pt x="633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6" name="Google Shape;2366;p43"/>
            <p:cNvSpPr/>
            <p:nvPr/>
          </p:nvSpPr>
          <p:spPr>
            <a:xfrm>
              <a:off x="2904525" y="2419775"/>
              <a:ext cx="161950" cy="64025"/>
            </a:xfrm>
            <a:custGeom>
              <a:avLst/>
              <a:gdLst/>
              <a:ahLst/>
              <a:cxnLst/>
              <a:rect l="l" t="t" r="r" b="b"/>
              <a:pathLst>
                <a:path w="6478" h="2561" extrusionOk="0">
                  <a:moveTo>
                    <a:pt x="6322" y="0"/>
                  </a:moveTo>
                  <a:cubicBezTo>
                    <a:pt x="4239" y="536"/>
                    <a:pt x="2131" y="941"/>
                    <a:pt x="0" y="1239"/>
                  </a:cubicBezTo>
                  <a:cubicBezTo>
                    <a:pt x="12" y="1679"/>
                    <a:pt x="48" y="2120"/>
                    <a:pt x="107" y="2560"/>
                  </a:cubicBezTo>
                  <a:cubicBezTo>
                    <a:pt x="893" y="2465"/>
                    <a:pt x="1691" y="2346"/>
                    <a:pt x="2512" y="2227"/>
                  </a:cubicBezTo>
                  <a:cubicBezTo>
                    <a:pt x="3929" y="2001"/>
                    <a:pt x="5251" y="1763"/>
                    <a:pt x="6477" y="1536"/>
                  </a:cubicBezTo>
                  <a:cubicBezTo>
                    <a:pt x="6477" y="1024"/>
                    <a:pt x="6430" y="500"/>
                    <a:pt x="632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7" name="Google Shape;2367;p43"/>
            <p:cNvSpPr/>
            <p:nvPr/>
          </p:nvSpPr>
          <p:spPr>
            <a:xfrm>
              <a:off x="2491375" y="2700575"/>
              <a:ext cx="546225" cy="132900"/>
            </a:xfrm>
            <a:custGeom>
              <a:avLst/>
              <a:gdLst/>
              <a:ahLst/>
              <a:cxnLst/>
              <a:rect l="l" t="t" r="r" b="b"/>
              <a:pathLst>
                <a:path w="21849" h="5316" extrusionOk="0">
                  <a:moveTo>
                    <a:pt x="19436" y="0"/>
                  </a:moveTo>
                  <a:cubicBezTo>
                    <a:pt x="19380" y="0"/>
                    <a:pt x="19323" y="3"/>
                    <a:pt x="19265" y="8"/>
                  </a:cubicBezTo>
                  <a:cubicBezTo>
                    <a:pt x="18169" y="91"/>
                    <a:pt x="17229" y="794"/>
                    <a:pt x="16621" y="2615"/>
                  </a:cubicBezTo>
                  <a:cubicBezTo>
                    <a:pt x="16502" y="2984"/>
                    <a:pt x="16407" y="3354"/>
                    <a:pt x="16324" y="3735"/>
                  </a:cubicBezTo>
                  <a:cubicBezTo>
                    <a:pt x="16240" y="3413"/>
                    <a:pt x="16133" y="3103"/>
                    <a:pt x="16002" y="2794"/>
                  </a:cubicBezTo>
                  <a:cubicBezTo>
                    <a:pt x="15370" y="1332"/>
                    <a:pt x="14387" y="1081"/>
                    <a:pt x="13432" y="1081"/>
                  </a:cubicBezTo>
                  <a:cubicBezTo>
                    <a:pt x="13181" y="1081"/>
                    <a:pt x="12932" y="1098"/>
                    <a:pt x="12692" y="1115"/>
                  </a:cubicBezTo>
                  <a:cubicBezTo>
                    <a:pt x="12061" y="1163"/>
                    <a:pt x="11347" y="1663"/>
                    <a:pt x="10978" y="3604"/>
                  </a:cubicBezTo>
                  <a:cubicBezTo>
                    <a:pt x="10942" y="3746"/>
                    <a:pt x="10918" y="3901"/>
                    <a:pt x="10895" y="4068"/>
                  </a:cubicBezTo>
                  <a:cubicBezTo>
                    <a:pt x="10883" y="3913"/>
                    <a:pt x="10859" y="3758"/>
                    <a:pt x="10835" y="3615"/>
                  </a:cubicBezTo>
                  <a:cubicBezTo>
                    <a:pt x="10543" y="1758"/>
                    <a:pt x="9987" y="1144"/>
                    <a:pt x="8811" y="1144"/>
                  </a:cubicBezTo>
                  <a:cubicBezTo>
                    <a:pt x="8690" y="1144"/>
                    <a:pt x="8564" y="1151"/>
                    <a:pt x="8430" y="1163"/>
                  </a:cubicBezTo>
                  <a:cubicBezTo>
                    <a:pt x="7025" y="1294"/>
                    <a:pt x="6489" y="1389"/>
                    <a:pt x="6049" y="3425"/>
                  </a:cubicBezTo>
                  <a:cubicBezTo>
                    <a:pt x="6001" y="3639"/>
                    <a:pt x="5953" y="3865"/>
                    <a:pt x="5906" y="4116"/>
                  </a:cubicBezTo>
                  <a:cubicBezTo>
                    <a:pt x="5894" y="3877"/>
                    <a:pt x="5846" y="3639"/>
                    <a:pt x="5799" y="3401"/>
                  </a:cubicBezTo>
                  <a:cubicBezTo>
                    <a:pt x="5453" y="1889"/>
                    <a:pt x="4525" y="1091"/>
                    <a:pt x="3298" y="925"/>
                  </a:cubicBezTo>
                  <a:cubicBezTo>
                    <a:pt x="2877" y="868"/>
                    <a:pt x="2530" y="775"/>
                    <a:pt x="2212" y="775"/>
                  </a:cubicBezTo>
                  <a:cubicBezTo>
                    <a:pt x="1668" y="775"/>
                    <a:pt x="1209" y="1047"/>
                    <a:pt x="608" y="2234"/>
                  </a:cubicBezTo>
                  <a:cubicBezTo>
                    <a:pt x="417" y="2603"/>
                    <a:pt x="215" y="3068"/>
                    <a:pt x="0" y="3639"/>
                  </a:cubicBezTo>
                  <a:cubicBezTo>
                    <a:pt x="2727" y="4604"/>
                    <a:pt x="5584" y="5151"/>
                    <a:pt x="8478" y="5282"/>
                  </a:cubicBezTo>
                  <a:cubicBezTo>
                    <a:pt x="8934" y="5304"/>
                    <a:pt x="9383" y="5315"/>
                    <a:pt x="9825" y="5315"/>
                  </a:cubicBezTo>
                  <a:cubicBezTo>
                    <a:pt x="14650" y="5315"/>
                    <a:pt x="18609" y="4033"/>
                    <a:pt x="21848" y="2091"/>
                  </a:cubicBezTo>
                  <a:cubicBezTo>
                    <a:pt x="21610" y="1544"/>
                    <a:pt x="21277" y="1044"/>
                    <a:pt x="20848" y="627"/>
                  </a:cubicBezTo>
                  <a:cubicBezTo>
                    <a:pt x="20479" y="269"/>
                    <a:pt x="20012" y="0"/>
                    <a:pt x="1943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8" name="Google Shape;2368;p43"/>
            <p:cNvSpPr/>
            <p:nvPr/>
          </p:nvSpPr>
          <p:spPr>
            <a:xfrm>
              <a:off x="2491375" y="2716250"/>
              <a:ext cx="546225" cy="117225"/>
            </a:xfrm>
            <a:custGeom>
              <a:avLst/>
              <a:gdLst/>
              <a:ahLst/>
              <a:cxnLst/>
              <a:rect l="l" t="t" r="r" b="b"/>
              <a:pathLst>
                <a:path w="21849" h="4689" extrusionOk="0">
                  <a:moveTo>
                    <a:pt x="20860" y="0"/>
                  </a:moveTo>
                  <a:cubicBezTo>
                    <a:pt x="20229" y="369"/>
                    <a:pt x="19562" y="762"/>
                    <a:pt x="18836" y="1179"/>
                  </a:cubicBezTo>
                  <a:cubicBezTo>
                    <a:pt x="18110" y="1488"/>
                    <a:pt x="17372" y="1762"/>
                    <a:pt x="16621" y="1988"/>
                  </a:cubicBezTo>
                  <a:cubicBezTo>
                    <a:pt x="16502" y="2357"/>
                    <a:pt x="16407" y="2727"/>
                    <a:pt x="16324" y="3108"/>
                  </a:cubicBezTo>
                  <a:cubicBezTo>
                    <a:pt x="16240" y="2786"/>
                    <a:pt x="16133" y="2476"/>
                    <a:pt x="16002" y="2167"/>
                  </a:cubicBezTo>
                  <a:cubicBezTo>
                    <a:pt x="14371" y="2619"/>
                    <a:pt x="12680" y="2893"/>
                    <a:pt x="10978" y="2977"/>
                  </a:cubicBezTo>
                  <a:cubicBezTo>
                    <a:pt x="10954" y="3119"/>
                    <a:pt x="10918" y="3274"/>
                    <a:pt x="10895" y="3441"/>
                  </a:cubicBezTo>
                  <a:cubicBezTo>
                    <a:pt x="10883" y="3286"/>
                    <a:pt x="10859" y="3131"/>
                    <a:pt x="10835" y="2988"/>
                  </a:cubicBezTo>
                  <a:cubicBezTo>
                    <a:pt x="10441" y="3003"/>
                    <a:pt x="10046" y="3011"/>
                    <a:pt x="9651" y="3011"/>
                  </a:cubicBezTo>
                  <a:cubicBezTo>
                    <a:pt x="8447" y="3011"/>
                    <a:pt x="7241" y="2941"/>
                    <a:pt x="6049" y="2798"/>
                  </a:cubicBezTo>
                  <a:cubicBezTo>
                    <a:pt x="6001" y="3012"/>
                    <a:pt x="5953" y="3238"/>
                    <a:pt x="5906" y="3489"/>
                  </a:cubicBezTo>
                  <a:cubicBezTo>
                    <a:pt x="5894" y="3250"/>
                    <a:pt x="5846" y="3012"/>
                    <a:pt x="5799" y="2774"/>
                  </a:cubicBezTo>
                  <a:cubicBezTo>
                    <a:pt x="4870" y="2667"/>
                    <a:pt x="4013" y="2512"/>
                    <a:pt x="3227" y="2369"/>
                  </a:cubicBezTo>
                  <a:cubicBezTo>
                    <a:pt x="2334" y="2179"/>
                    <a:pt x="1465" y="1929"/>
                    <a:pt x="608" y="1607"/>
                  </a:cubicBezTo>
                  <a:cubicBezTo>
                    <a:pt x="417" y="1976"/>
                    <a:pt x="215" y="2441"/>
                    <a:pt x="0" y="3012"/>
                  </a:cubicBezTo>
                  <a:cubicBezTo>
                    <a:pt x="2727" y="3977"/>
                    <a:pt x="5584" y="4524"/>
                    <a:pt x="8478" y="4655"/>
                  </a:cubicBezTo>
                  <a:cubicBezTo>
                    <a:pt x="8934" y="4677"/>
                    <a:pt x="9383" y="4688"/>
                    <a:pt x="9825" y="4688"/>
                  </a:cubicBezTo>
                  <a:cubicBezTo>
                    <a:pt x="14650" y="4688"/>
                    <a:pt x="18609" y="3406"/>
                    <a:pt x="21848" y="1464"/>
                  </a:cubicBezTo>
                  <a:cubicBezTo>
                    <a:pt x="21610" y="917"/>
                    <a:pt x="21277" y="417"/>
                    <a:pt x="208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9" name="Google Shape;2369;p43"/>
            <p:cNvSpPr/>
            <p:nvPr/>
          </p:nvSpPr>
          <p:spPr>
            <a:xfrm>
              <a:off x="2091675" y="2299825"/>
              <a:ext cx="1273050" cy="562675"/>
            </a:xfrm>
            <a:custGeom>
              <a:avLst/>
              <a:gdLst/>
              <a:ahLst/>
              <a:cxnLst/>
              <a:rect l="l" t="t" r="r" b="b"/>
              <a:pathLst>
                <a:path w="50922" h="22507" extrusionOk="0">
                  <a:moveTo>
                    <a:pt x="50385" y="1"/>
                  </a:moveTo>
                  <a:cubicBezTo>
                    <a:pt x="50204" y="1"/>
                    <a:pt x="50021" y="95"/>
                    <a:pt x="49945" y="310"/>
                  </a:cubicBezTo>
                  <a:cubicBezTo>
                    <a:pt x="49016" y="2774"/>
                    <a:pt x="47933" y="5179"/>
                    <a:pt x="46695" y="7513"/>
                  </a:cubicBezTo>
                  <a:cubicBezTo>
                    <a:pt x="46409" y="8061"/>
                    <a:pt x="46183" y="8656"/>
                    <a:pt x="45861" y="9192"/>
                  </a:cubicBezTo>
                  <a:cubicBezTo>
                    <a:pt x="45516" y="9787"/>
                    <a:pt x="45123" y="10359"/>
                    <a:pt x="44682" y="10894"/>
                  </a:cubicBezTo>
                  <a:cubicBezTo>
                    <a:pt x="44016" y="11704"/>
                    <a:pt x="43289" y="12478"/>
                    <a:pt x="42527" y="13216"/>
                  </a:cubicBezTo>
                  <a:cubicBezTo>
                    <a:pt x="40944" y="14752"/>
                    <a:pt x="39289" y="16109"/>
                    <a:pt x="37384" y="17217"/>
                  </a:cubicBezTo>
                  <a:cubicBezTo>
                    <a:pt x="35479" y="18336"/>
                    <a:pt x="33526" y="19074"/>
                    <a:pt x="31431" y="19669"/>
                  </a:cubicBezTo>
                  <a:cubicBezTo>
                    <a:pt x="29308" y="20289"/>
                    <a:pt x="27119" y="20599"/>
                    <a:pt x="24930" y="20599"/>
                  </a:cubicBezTo>
                  <a:cubicBezTo>
                    <a:pt x="22871" y="20599"/>
                    <a:pt x="20813" y="20325"/>
                    <a:pt x="18810" y="19776"/>
                  </a:cubicBezTo>
                  <a:cubicBezTo>
                    <a:pt x="14810" y="18657"/>
                    <a:pt x="11202" y="16419"/>
                    <a:pt x="8094" y="13680"/>
                  </a:cubicBezTo>
                  <a:cubicBezTo>
                    <a:pt x="6297" y="12097"/>
                    <a:pt x="4677" y="10430"/>
                    <a:pt x="3427" y="8382"/>
                  </a:cubicBezTo>
                  <a:cubicBezTo>
                    <a:pt x="2165" y="6334"/>
                    <a:pt x="1236" y="4120"/>
                    <a:pt x="510" y="1798"/>
                  </a:cubicBezTo>
                  <a:cubicBezTo>
                    <a:pt x="467" y="1675"/>
                    <a:pt x="376" y="1621"/>
                    <a:pt x="283" y="1621"/>
                  </a:cubicBezTo>
                  <a:cubicBezTo>
                    <a:pt x="143" y="1621"/>
                    <a:pt x="1" y="1743"/>
                    <a:pt x="22" y="1929"/>
                  </a:cubicBezTo>
                  <a:cubicBezTo>
                    <a:pt x="617" y="6310"/>
                    <a:pt x="2927" y="10442"/>
                    <a:pt x="5606" y="13895"/>
                  </a:cubicBezTo>
                  <a:cubicBezTo>
                    <a:pt x="8380" y="17467"/>
                    <a:pt x="12428" y="20015"/>
                    <a:pt x="16703" y="21384"/>
                  </a:cubicBezTo>
                  <a:cubicBezTo>
                    <a:pt x="19107" y="22151"/>
                    <a:pt x="21601" y="22506"/>
                    <a:pt x="24102" y="22506"/>
                  </a:cubicBezTo>
                  <a:cubicBezTo>
                    <a:pt x="26182" y="22506"/>
                    <a:pt x="28268" y="22260"/>
                    <a:pt x="30312" y="21800"/>
                  </a:cubicBezTo>
                  <a:cubicBezTo>
                    <a:pt x="32598" y="21289"/>
                    <a:pt x="34717" y="20396"/>
                    <a:pt x="36800" y="19336"/>
                  </a:cubicBezTo>
                  <a:cubicBezTo>
                    <a:pt x="38813" y="18288"/>
                    <a:pt x="40670" y="16990"/>
                    <a:pt x="42349" y="15466"/>
                  </a:cubicBezTo>
                  <a:cubicBezTo>
                    <a:pt x="44397" y="13609"/>
                    <a:pt x="45730" y="11287"/>
                    <a:pt x="47290" y="9037"/>
                  </a:cubicBezTo>
                  <a:cubicBezTo>
                    <a:pt x="48159" y="7763"/>
                    <a:pt x="48754" y="6334"/>
                    <a:pt x="49302" y="4906"/>
                  </a:cubicBezTo>
                  <a:cubicBezTo>
                    <a:pt x="49850" y="3477"/>
                    <a:pt x="50350" y="2012"/>
                    <a:pt x="50814" y="548"/>
                  </a:cubicBezTo>
                  <a:cubicBezTo>
                    <a:pt x="50921" y="212"/>
                    <a:pt x="50656" y="1"/>
                    <a:pt x="503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0" name="Google Shape;2370;p43"/>
            <p:cNvSpPr/>
            <p:nvPr/>
          </p:nvSpPr>
          <p:spPr>
            <a:xfrm>
              <a:off x="2089525" y="2297475"/>
              <a:ext cx="1279925" cy="175525"/>
            </a:xfrm>
            <a:custGeom>
              <a:avLst/>
              <a:gdLst/>
              <a:ahLst/>
              <a:cxnLst/>
              <a:rect l="l" t="t" r="r" b="b"/>
              <a:pathLst>
                <a:path w="51197" h="7021" extrusionOk="0">
                  <a:moveTo>
                    <a:pt x="50332" y="1"/>
                  </a:moveTo>
                  <a:cubicBezTo>
                    <a:pt x="50296" y="1"/>
                    <a:pt x="50259" y="4"/>
                    <a:pt x="50221" y="11"/>
                  </a:cubicBezTo>
                  <a:cubicBezTo>
                    <a:pt x="49400" y="154"/>
                    <a:pt x="48638" y="463"/>
                    <a:pt x="47852" y="701"/>
                  </a:cubicBezTo>
                  <a:cubicBezTo>
                    <a:pt x="47066" y="951"/>
                    <a:pt x="46280" y="1201"/>
                    <a:pt x="45495" y="1463"/>
                  </a:cubicBezTo>
                  <a:cubicBezTo>
                    <a:pt x="43959" y="1975"/>
                    <a:pt x="42411" y="2440"/>
                    <a:pt x="40851" y="2880"/>
                  </a:cubicBezTo>
                  <a:cubicBezTo>
                    <a:pt x="37720" y="3749"/>
                    <a:pt x="34600" y="4702"/>
                    <a:pt x="31374" y="5131"/>
                  </a:cubicBezTo>
                  <a:cubicBezTo>
                    <a:pt x="29556" y="5375"/>
                    <a:pt x="27729" y="5483"/>
                    <a:pt x="25900" y="5483"/>
                  </a:cubicBezTo>
                  <a:cubicBezTo>
                    <a:pt x="21055" y="5483"/>
                    <a:pt x="16198" y="4726"/>
                    <a:pt x="11479" y="3749"/>
                  </a:cubicBezTo>
                  <a:cubicBezTo>
                    <a:pt x="9633" y="3356"/>
                    <a:pt x="7788" y="2952"/>
                    <a:pt x="5954" y="2511"/>
                  </a:cubicBezTo>
                  <a:cubicBezTo>
                    <a:pt x="4120" y="2083"/>
                    <a:pt x="2287" y="1582"/>
                    <a:pt x="406" y="1475"/>
                  </a:cubicBezTo>
                  <a:cubicBezTo>
                    <a:pt x="96" y="1487"/>
                    <a:pt x="1" y="1880"/>
                    <a:pt x="251" y="2047"/>
                  </a:cubicBezTo>
                  <a:cubicBezTo>
                    <a:pt x="1775" y="2809"/>
                    <a:pt x="3406" y="3273"/>
                    <a:pt x="5037" y="3726"/>
                  </a:cubicBezTo>
                  <a:cubicBezTo>
                    <a:pt x="6668" y="4178"/>
                    <a:pt x="8311" y="4619"/>
                    <a:pt x="9966" y="5011"/>
                  </a:cubicBezTo>
                  <a:cubicBezTo>
                    <a:pt x="13288" y="5809"/>
                    <a:pt x="16658" y="6393"/>
                    <a:pt x="20063" y="6762"/>
                  </a:cubicBezTo>
                  <a:cubicBezTo>
                    <a:pt x="21760" y="6934"/>
                    <a:pt x="23465" y="7021"/>
                    <a:pt x="25172" y="7021"/>
                  </a:cubicBezTo>
                  <a:cubicBezTo>
                    <a:pt x="26879" y="7021"/>
                    <a:pt x="28588" y="6934"/>
                    <a:pt x="30290" y="6762"/>
                  </a:cubicBezTo>
                  <a:cubicBezTo>
                    <a:pt x="33600" y="6428"/>
                    <a:pt x="36875" y="5809"/>
                    <a:pt x="40077" y="4928"/>
                  </a:cubicBezTo>
                  <a:cubicBezTo>
                    <a:pt x="41875" y="4416"/>
                    <a:pt x="43625" y="3761"/>
                    <a:pt x="45388" y="3142"/>
                  </a:cubicBezTo>
                  <a:cubicBezTo>
                    <a:pt x="46245" y="2833"/>
                    <a:pt x="47114" y="2511"/>
                    <a:pt x="47971" y="2178"/>
                  </a:cubicBezTo>
                  <a:cubicBezTo>
                    <a:pt x="48864" y="1809"/>
                    <a:pt x="49805" y="1523"/>
                    <a:pt x="50650" y="1035"/>
                  </a:cubicBezTo>
                  <a:cubicBezTo>
                    <a:pt x="51197" y="711"/>
                    <a:pt x="50865" y="1"/>
                    <a:pt x="50332" y="1"/>
                  </a:cubicBezTo>
                  <a:close/>
                </a:path>
              </a:pathLst>
            </a:custGeom>
            <a:solidFill>
              <a:srgbClr val="C147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1" name="Google Shape;2371;p43"/>
            <p:cNvSpPr/>
            <p:nvPr/>
          </p:nvSpPr>
          <p:spPr>
            <a:xfrm>
              <a:off x="2314275" y="2753150"/>
              <a:ext cx="849825" cy="273875"/>
            </a:xfrm>
            <a:custGeom>
              <a:avLst/>
              <a:gdLst/>
              <a:ahLst/>
              <a:cxnLst/>
              <a:rect l="l" t="t" r="r" b="b"/>
              <a:pathLst>
                <a:path w="33993" h="10955" extrusionOk="0">
                  <a:moveTo>
                    <a:pt x="33992" y="0"/>
                  </a:moveTo>
                  <a:cubicBezTo>
                    <a:pt x="33992" y="1"/>
                    <a:pt x="29729" y="6585"/>
                    <a:pt x="16955" y="7561"/>
                  </a:cubicBezTo>
                  <a:cubicBezTo>
                    <a:pt x="16460" y="7598"/>
                    <a:pt x="15972" y="7616"/>
                    <a:pt x="15491" y="7616"/>
                  </a:cubicBezTo>
                  <a:cubicBezTo>
                    <a:pt x="6561" y="7616"/>
                    <a:pt x="0" y="1548"/>
                    <a:pt x="0" y="1548"/>
                  </a:cubicBezTo>
                  <a:lnTo>
                    <a:pt x="0" y="1548"/>
                  </a:lnTo>
                  <a:cubicBezTo>
                    <a:pt x="0" y="1549"/>
                    <a:pt x="2239" y="10847"/>
                    <a:pt x="16121" y="10954"/>
                  </a:cubicBezTo>
                  <a:cubicBezTo>
                    <a:pt x="16178" y="10955"/>
                    <a:pt x="16235" y="10955"/>
                    <a:pt x="16291" y="10955"/>
                  </a:cubicBezTo>
                  <a:cubicBezTo>
                    <a:pt x="29424" y="10955"/>
                    <a:pt x="33992" y="1"/>
                    <a:pt x="3399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2" name="Google Shape;2372;p43"/>
            <p:cNvSpPr/>
            <p:nvPr/>
          </p:nvSpPr>
          <p:spPr>
            <a:xfrm>
              <a:off x="3246250" y="2152050"/>
              <a:ext cx="301225" cy="105875"/>
            </a:xfrm>
            <a:custGeom>
              <a:avLst/>
              <a:gdLst/>
              <a:ahLst/>
              <a:cxnLst/>
              <a:rect l="l" t="t" r="r" b="b"/>
              <a:pathLst>
                <a:path w="12049" h="4235" extrusionOk="0">
                  <a:moveTo>
                    <a:pt x="9479" y="1"/>
                  </a:moveTo>
                  <a:cubicBezTo>
                    <a:pt x="6164" y="1"/>
                    <a:pt x="1" y="1566"/>
                    <a:pt x="297" y="3066"/>
                  </a:cubicBezTo>
                  <a:cubicBezTo>
                    <a:pt x="474" y="3937"/>
                    <a:pt x="1795" y="4235"/>
                    <a:pt x="3395" y="4235"/>
                  </a:cubicBezTo>
                  <a:cubicBezTo>
                    <a:pt x="5360" y="4235"/>
                    <a:pt x="7746" y="3786"/>
                    <a:pt x="8953" y="3399"/>
                  </a:cubicBezTo>
                  <a:cubicBezTo>
                    <a:pt x="11156" y="2685"/>
                    <a:pt x="12049" y="1137"/>
                    <a:pt x="11406" y="422"/>
                  </a:cubicBezTo>
                  <a:cubicBezTo>
                    <a:pt x="11141" y="129"/>
                    <a:pt x="10426" y="1"/>
                    <a:pt x="947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3" name="Google Shape;2373;p43"/>
            <p:cNvSpPr/>
            <p:nvPr/>
          </p:nvSpPr>
          <p:spPr>
            <a:xfrm>
              <a:off x="1904400" y="2202175"/>
              <a:ext cx="301225" cy="105800"/>
            </a:xfrm>
            <a:custGeom>
              <a:avLst/>
              <a:gdLst/>
              <a:ahLst/>
              <a:cxnLst/>
              <a:rect l="l" t="t" r="r" b="b"/>
              <a:pathLst>
                <a:path w="12049" h="4232" extrusionOk="0">
                  <a:moveTo>
                    <a:pt x="2566" y="1"/>
                  </a:moveTo>
                  <a:cubicBezTo>
                    <a:pt x="1622" y="1"/>
                    <a:pt x="910" y="127"/>
                    <a:pt x="643" y="418"/>
                  </a:cubicBezTo>
                  <a:cubicBezTo>
                    <a:pt x="0" y="1132"/>
                    <a:pt x="905" y="2680"/>
                    <a:pt x="3096" y="3394"/>
                  </a:cubicBezTo>
                  <a:cubicBezTo>
                    <a:pt x="4312" y="3782"/>
                    <a:pt x="6705" y="4232"/>
                    <a:pt x="8671" y="4232"/>
                  </a:cubicBezTo>
                  <a:cubicBezTo>
                    <a:pt x="10264" y="4232"/>
                    <a:pt x="11576" y="3936"/>
                    <a:pt x="11752" y="3073"/>
                  </a:cubicBezTo>
                  <a:cubicBezTo>
                    <a:pt x="12048" y="1562"/>
                    <a:pt x="5881" y="1"/>
                    <a:pt x="256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4" name="Google Shape;2374;p43"/>
            <p:cNvSpPr/>
            <p:nvPr/>
          </p:nvSpPr>
          <p:spPr>
            <a:xfrm>
              <a:off x="2811650" y="1989050"/>
              <a:ext cx="370900" cy="319325"/>
            </a:xfrm>
            <a:custGeom>
              <a:avLst/>
              <a:gdLst/>
              <a:ahLst/>
              <a:cxnLst/>
              <a:rect l="l" t="t" r="r" b="b"/>
              <a:pathLst>
                <a:path w="14836" h="12773" extrusionOk="0">
                  <a:moveTo>
                    <a:pt x="8054" y="1"/>
                  </a:moveTo>
                  <a:cubicBezTo>
                    <a:pt x="8028" y="1"/>
                    <a:pt x="8003" y="1"/>
                    <a:pt x="7978" y="1"/>
                  </a:cubicBezTo>
                  <a:cubicBezTo>
                    <a:pt x="6073" y="25"/>
                    <a:pt x="2763" y="1061"/>
                    <a:pt x="1251" y="4168"/>
                  </a:cubicBezTo>
                  <a:cubicBezTo>
                    <a:pt x="1227" y="4228"/>
                    <a:pt x="1191" y="4287"/>
                    <a:pt x="1167" y="4347"/>
                  </a:cubicBezTo>
                  <a:cubicBezTo>
                    <a:pt x="1012" y="4692"/>
                    <a:pt x="893" y="5049"/>
                    <a:pt x="798" y="5407"/>
                  </a:cubicBezTo>
                  <a:cubicBezTo>
                    <a:pt x="0" y="8526"/>
                    <a:pt x="1524" y="12312"/>
                    <a:pt x="6454" y="12729"/>
                  </a:cubicBezTo>
                  <a:cubicBezTo>
                    <a:pt x="6796" y="12758"/>
                    <a:pt x="7127" y="12773"/>
                    <a:pt x="7446" y="12773"/>
                  </a:cubicBezTo>
                  <a:cubicBezTo>
                    <a:pt x="12275" y="12773"/>
                    <a:pt x="14542" y="9534"/>
                    <a:pt x="14788" y="7133"/>
                  </a:cubicBezTo>
                  <a:cubicBezTo>
                    <a:pt x="14836" y="6561"/>
                    <a:pt x="14788" y="5978"/>
                    <a:pt x="14657" y="5430"/>
                  </a:cubicBezTo>
                  <a:cubicBezTo>
                    <a:pt x="14609" y="5228"/>
                    <a:pt x="14550" y="5026"/>
                    <a:pt x="14490" y="4811"/>
                  </a:cubicBezTo>
                  <a:cubicBezTo>
                    <a:pt x="13722" y="2482"/>
                    <a:pt x="11604" y="1"/>
                    <a:pt x="805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5" name="Google Shape;2375;p43"/>
            <p:cNvSpPr/>
            <p:nvPr/>
          </p:nvSpPr>
          <p:spPr>
            <a:xfrm>
              <a:off x="2865825" y="2038500"/>
              <a:ext cx="243500" cy="228325"/>
            </a:xfrm>
            <a:custGeom>
              <a:avLst/>
              <a:gdLst/>
              <a:ahLst/>
              <a:cxnLst/>
              <a:rect l="l" t="t" r="r" b="b"/>
              <a:pathLst>
                <a:path w="9740" h="9133" extrusionOk="0">
                  <a:moveTo>
                    <a:pt x="5771" y="0"/>
                  </a:moveTo>
                  <a:cubicBezTo>
                    <a:pt x="3063" y="0"/>
                    <a:pt x="581" y="2114"/>
                    <a:pt x="262" y="4441"/>
                  </a:cubicBezTo>
                  <a:cubicBezTo>
                    <a:pt x="0" y="6405"/>
                    <a:pt x="1215" y="8929"/>
                    <a:pt x="4227" y="9120"/>
                  </a:cubicBezTo>
                  <a:cubicBezTo>
                    <a:pt x="4360" y="9128"/>
                    <a:pt x="4490" y="9132"/>
                    <a:pt x="4617" y="9132"/>
                  </a:cubicBezTo>
                  <a:cubicBezTo>
                    <a:pt x="8105" y="9132"/>
                    <a:pt x="9502" y="6096"/>
                    <a:pt x="9502" y="6096"/>
                  </a:cubicBezTo>
                  <a:lnTo>
                    <a:pt x="5358" y="4095"/>
                  </a:lnTo>
                  <a:lnTo>
                    <a:pt x="9740" y="3619"/>
                  </a:lnTo>
                  <a:cubicBezTo>
                    <a:pt x="9740" y="3619"/>
                    <a:pt x="9442" y="440"/>
                    <a:pt x="6465" y="47"/>
                  </a:cubicBezTo>
                  <a:cubicBezTo>
                    <a:pt x="6233" y="15"/>
                    <a:pt x="6001" y="0"/>
                    <a:pt x="57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6" name="Google Shape;2376;p43"/>
            <p:cNvSpPr/>
            <p:nvPr/>
          </p:nvSpPr>
          <p:spPr>
            <a:xfrm>
              <a:off x="2811650" y="2109625"/>
              <a:ext cx="370900" cy="198750"/>
            </a:xfrm>
            <a:custGeom>
              <a:avLst/>
              <a:gdLst/>
              <a:ahLst/>
              <a:cxnLst/>
              <a:rect l="l" t="t" r="r" b="b"/>
              <a:pathLst>
                <a:path w="14836" h="7950" extrusionOk="0">
                  <a:moveTo>
                    <a:pt x="14490" y="0"/>
                  </a:moveTo>
                  <a:cubicBezTo>
                    <a:pt x="14312" y="3048"/>
                    <a:pt x="12454" y="6894"/>
                    <a:pt x="7870" y="6894"/>
                  </a:cubicBezTo>
                  <a:cubicBezTo>
                    <a:pt x="2215" y="6894"/>
                    <a:pt x="1024" y="2822"/>
                    <a:pt x="798" y="584"/>
                  </a:cubicBezTo>
                  <a:lnTo>
                    <a:pt x="798" y="584"/>
                  </a:lnTo>
                  <a:cubicBezTo>
                    <a:pt x="0" y="3703"/>
                    <a:pt x="1524" y="7489"/>
                    <a:pt x="6454" y="7906"/>
                  </a:cubicBezTo>
                  <a:cubicBezTo>
                    <a:pt x="6796" y="7935"/>
                    <a:pt x="7127" y="7950"/>
                    <a:pt x="7446" y="7950"/>
                  </a:cubicBezTo>
                  <a:cubicBezTo>
                    <a:pt x="12275" y="7950"/>
                    <a:pt x="14542" y="4711"/>
                    <a:pt x="14788" y="2310"/>
                  </a:cubicBezTo>
                  <a:cubicBezTo>
                    <a:pt x="14836" y="1738"/>
                    <a:pt x="14788" y="1167"/>
                    <a:pt x="14657" y="607"/>
                  </a:cubicBezTo>
                  <a:cubicBezTo>
                    <a:pt x="14609" y="405"/>
                    <a:pt x="14550" y="203"/>
                    <a:pt x="1449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7" name="Google Shape;2377;p43"/>
            <p:cNvSpPr/>
            <p:nvPr/>
          </p:nvSpPr>
          <p:spPr>
            <a:xfrm>
              <a:off x="2179425" y="1989050"/>
              <a:ext cx="378650" cy="332300"/>
            </a:xfrm>
            <a:custGeom>
              <a:avLst/>
              <a:gdLst/>
              <a:ahLst/>
              <a:cxnLst/>
              <a:rect l="l" t="t" r="r" b="b"/>
              <a:pathLst>
                <a:path w="15146" h="13292" extrusionOk="0">
                  <a:moveTo>
                    <a:pt x="8364" y="1"/>
                  </a:moveTo>
                  <a:cubicBezTo>
                    <a:pt x="8338" y="1"/>
                    <a:pt x="8313" y="1"/>
                    <a:pt x="8287" y="1"/>
                  </a:cubicBezTo>
                  <a:cubicBezTo>
                    <a:pt x="6394" y="25"/>
                    <a:pt x="3132" y="1049"/>
                    <a:pt x="1596" y="4085"/>
                  </a:cubicBezTo>
                  <a:cubicBezTo>
                    <a:pt x="1584" y="4109"/>
                    <a:pt x="1572" y="4144"/>
                    <a:pt x="1560" y="4168"/>
                  </a:cubicBezTo>
                  <a:cubicBezTo>
                    <a:pt x="1536" y="4228"/>
                    <a:pt x="1501" y="4287"/>
                    <a:pt x="1477" y="4347"/>
                  </a:cubicBezTo>
                  <a:cubicBezTo>
                    <a:pt x="1" y="7597"/>
                    <a:pt x="1275" y="12788"/>
                    <a:pt x="6775" y="13253"/>
                  </a:cubicBezTo>
                  <a:cubicBezTo>
                    <a:pt x="7076" y="13279"/>
                    <a:pt x="7368" y="13291"/>
                    <a:pt x="7651" y="13291"/>
                  </a:cubicBezTo>
                  <a:cubicBezTo>
                    <a:pt x="12539" y="13291"/>
                    <a:pt x="14850" y="9553"/>
                    <a:pt x="15098" y="7133"/>
                  </a:cubicBezTo>
                  <a:cubicBezTo>
                    <a:pt x="15145" y="6561"/>
                    <a:pt x="15098" y="5990"/>
                    <a:pt x="14967" y="5430"/>
                  </a:cubicBezTo>
                  <a:cubicBezTo>
                    <a:pt x="14907" y="5204"/>
                    <a:pt x="14848" y="4978"/>
                    <a:pt x="14764" y="4764"/>
                  </a:cubicBezTo>
                  <a:cubicBezTo>
                    <a:pt x="13996" y="2447"/>
                    <a:pt x="11890" y="1"/>
                    <a:pt x="836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8" name="Google Shape;2378;p43"/>
            <p:cNvSpPr/>
            <p:nvPr/>
          </p:nvSpPr>
          <p:spPr>
            <a:xfrm>
              <a:off x="2241050" y="2038500"/>
              <a:ext cx="243500" cy="228325"/>
            </a:xfrm>
            <a:custGeom>
              <a:avLst/>
              <a:gdLst/>
              <a:ahLst/>
              <a:cxnLst/>
              <a:rect l="l" t="t" r="r" b="b"/>
              <a:pathLst>
                <a:path w="9740" h="9133" extrusionOk="0">
                  <a:moveTo>
                    <a:pt x="5783" y="0"/>
                  </a:moveTo>
                  <a:cubicBezTo>
                    <a:pt x="3073" y="0"/>
                    <a:pt x="581" y="2114"/>
                    <a:pt x="274" y="4441"/>
                  </a:cubicBezTo>
                  <a:cubicBezTo>
                    <a:pt x="0" y="6405"/>
                    <a:pt x="1227" y="8929"/>
                    <a:pt x="4227" y="9120"/>
                  </a:cubicBezTo>
                  <a:cubicBezTo>
                    <a:pt x="4360" y="9128"/>
                    <a:pt x="4490" y="9132"/>
                    <a:pt x="4617" y="9132"/>
                  </a:cubicBezTo>
                  <a:cubicBezTo>
                    <a:pt x="8105" y="9132"/>
                    <a:pt x="9501" y="6096"/>
                    <a:pt x="9501" y="6096"/>
                  </a:cubicBezTo>
                  <a:lnTo>
                    <a:pt x="5370" y="4095"/>
                  </a:lnTo>
                  <a:lnTo>
                    <a:pt x="9739" y="3619"/>
                  </a:lnTo>
                  <a:cubicBezTo>
                    <a:pt x="9739" y="3619"/>
                    <a:pt x="9442" y="440"/>
                    <a:pt x="6477" y="47"/>
                  </a:cubicBezTo>
                  <a:cubicBezTo>
                    <a:pt x="6245" y="15"/>
                    <a:pt x="6013" y="0"/>
                    <a:pt x="578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9" name="Google Shape;2379;p43"/>
            <p:cNvSpPr/>
            <p:nvPr/>
          </p:nvSpPr>
          <p:spPr>
            <a:xfrm>
              <a:off x="2179425" y="2091150"/>
              <a:ext cx="378650" cy="230200"/>
            </a:xfrm>
            <a:custGeom>
              <a:avLst/>
              <a:gdLst/>
              <a:ahLst/>
              <a:cxnLst/>
              <a:rect l="l" t="t" r="r" b="b"/>
              <a:pathLst>
                <a:path w="15146" h="9208" extrusionOk="0">
                  <a:moveTo>
                    <a:pt x="1596" y="1"/>
                  </a:moveTo>
                  <a:lnTo>
                    <a:pt x="1596" y="1"/>
                  </a:lnTo>
                  <a:cubicBezTo>
                    <a:pt x="1584" y="25"/>
                    <a:pt x="1572" y="60"/>
                    <a:pt x="1560" y="84"/>
                  </a:cubicBezTo>
                  <a:cubicBezTo>
                    <a:pt x="1536" y="144"/>
                    <a:pt x="1501" y="203"/>
                    <a:pt x="1477" y="263"/>
                  </a:cubicBezTo>
                  <a:cubicBezTo>
                    <a:pt x="1" y="3513"/>
                    <a:pt x="1275" y="8704"/>
                    <a:pt x="6775" y="9169"/>
                  </a:cubicBezTo>
                  <a:cubicBezTo>
                    <a:pt x="7076" y="9195"/>
                    <a:pt x="7368" y="9207"/>
                    <a:pt x="7651" y="9207"/>
                  </a:cubicBezTo>
                  <a:cubicBezTo>
                    <a:pt x="12539" y="9207"/>
                    <a:pt x="14850" y="5469"/>
                    <a:pt x="15098" y="3049"/>
                  </a:cubicBezTo>
                  <a:cubicBezTo>
                    <a:pt x="15145" y="2477"/>
                    <a:pt x="15098" y="1906"/>
                    <a:pt x="14955" y="1346"/>
                  </a:cubicBezTo>
                  <a:cubicBezTo>
                    <a:pt x="14907" y="1120"/>
                    <a:pt x="14848" y="894"/>
                    <a:pt x="14764" y="680"/>
                  </a:cubicBezTo>
                  <a:cubicBezTo>
                    <a:pt x="14645" y="1644"/>
                    <a:pt x="14371" y="3168"/>
                    <a:pt x="13740" y="4430"/>
                  </a:cubicBezTo>
                  <a:cubicBezTo>
                    <a:pt x="13018" y="5875"/>
                    <a:pt x="10342" y="7768"/>
                    <a:pt x="7515" y="7768"/>
                  </a:cubicBezTo>
                  <a:cubicBezTo>
                    <a:pt x="6381" y="7768"/>
                    <a:pt x="5222" y="7464"/>
                    <a:pt x="4156" y="6704"/>
                  </a:cubicBezTo>
                  <a:cubicBezTo>
                    <a:pt x="1691" y="4942"/>
                    <a:pt x="1465" y="1882"/>
                    <a:pt x="15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0" name="Google Shape;2380;p43"/>
            <p:cNvSpPr/>
            <p:nvPr/>
          </p:nvSpPr>
          <p:spPr>
            <a:xfrm>
              <a:off x="3268250" y="3221450"/>
              <a:ext cx="279825" cy="343725"/>
            </a:xfrm>
            <a:custGeom>
              <a:avLst/>
              <a:gdLst/>
              <a:ahLst/>
              <a:cxnLst/>
              <a:rect l="l" t="t" r="r" b="b"/>
              <a:pathLst>
                <a:path w="11193" h="13749" extrusionOk="0">
                  <a:moveTo>
                    <a:pt x="9869" y="0"/>
                  </a:moveTo>
                  <a:cubicBezTo>
                    <a:pt x="9348" y="0"/>
                    <a:pt x="8826" y="54"/>
                    <a:pt x="8311" y="164"/>
                  </a:cubicBezTo>
                  <a:cubicBezTo>
                    <a:pt x="2179" y="1390"/>
                    <a:pt x="1" y="9927"/>
                    <a:pt x="4989" y="13749"/>
                  </a:cubicBezTo>
                  <a:cubicBezTo>
                    <a:pt x="6061" y="13141"/>
                    <a:pt x="6894" y="12475"/>
                    <a:pt x="7442" y="11736"/>
                  </a:cubicBezTo>
                  <a:cubicBezTo>
                    <a:pt x="9597" y="8879"/>
                    <a:pt x="10645" y="4878"/>
                    <a:pt x="11193" y="116"/>
                  </a:cubicBezTo>
                  <a:cubicBezTo>
                    <a:pt x="10755" y="39"/>
                    <a:pt x="10312" y="0"/>
                    <a:pt x="98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81" name="Google Shape;2381;p43"/>
          <p:cNvGrpSpPr/>
          <p:nvPr/>
        </p:nvGrpSpPr>
        <p:grpSpPr>
          <a:xfrm>
            <a:off x="5359084" y="3009907"/>
            <a:ext cx="3393396" cy="1527083"/>
            <a:chOff x="1861887" y="3428878"/>
            <a:chExt cx="5288135" cy="2379747"/>
          </a:xfrm>
        </p:grpSpPr>
        <p:grpSp>
          <p:nvGrpSpPr>
            <p:cNvPr id="2382" name="Google Shape;2382;p43"/>
            <p:cNvGrpSpPr/>
            <p:nvPr/>
          </p:nvGrpSpPr>
          <p:grpSpPr>
            <a:xfrm>
              <a:off x="1861887" y="3428878"/>
              <a:ext cx="5288135" cy="2379747"/>
              <a:chOff x="1529950" y="3526415"/>
              <a:chExt cx="2175829" cy="1059879"/>
            </a:xfrm>
          </p:grpSpPr>
          <p:sp>
            <p:nvSpPr>
              <p:cNvPr id="2383" name="Google Shape;2383;p43"/>
              <p:cNvSpPr/>
              <p:nvPr/>
            </p:nvSpPr>
            <p:spPr>
              <a:xfrm>
                <a:off x="1529950" y="3595128"/>
                <a:ext cx="2175829" cy="991166"/>
              </a:xfrm>
              <a:custGeom>
                <a:avLst/>
                <a:gdLst/>
                <a:ahLst/>
                <a:cxnLst/>
                <a:rect l="l" t="t" r="r" b="b"/>
                <a:pathLst>
                  <a:path w="50995" h="23230" extrusionOk="0">
                    <a:moveTo>
                      <a:pt x="22658" y="0"/>
                    </a:moveTo>
                    <a:cubicBezTo>
                      <a:pt x="22658" y="1"/>
                      <a:pt x="20610" y="2298"/>
                      <a:pt x="21027" y="3287"/>
                    </a:cubicBezTo>
                    <a:cubicBezTo>
                      <a:pt x="21443" y="4263"/>
                      <a:pt x="22420" y="7632"/>
                      <a:pt x="21348" y="8371"/>
                    </a:cubicBezTo>
                    <a:cubicBezTo>
                      <a:pt x="21135" y="8519"/>
                      <a:pt x="20941" y="8585"/>
                      <a:pt x="20772" y="8585"/>
                    </a:cubicBezTo>
                    <a:cubicBezTo>
                      <a:pt x="20101" y="8585"/>
                      <a:pt x="19815" y="7550"/>
                      <a:pt x="20205" y="6561"/>
                    </a:cubicBezTo>
                    <a:cubicBezTo>
                      <a:pt x="20693" y="5334"/>
                      <a:pt x="19872" y="4346"/>
                      <a:pt x="19872" y="4346"/>
                    </a:cubicBezTo>
                    <a:cubicBezTo>
                      <a:pt x="19872" y="4346"/>
                      <a:pt x="19872" y="6323"/>
                      <a:pt x="18967" y="6489"/>
                    </a:cubicBezTo>
                    <a:cubicBezTo>
                      <a:pt x="18074" y="6644"/>
                      <a:pt x="17252" y="8371"/>
                      <a:pt x="18157" y="9025"/>
                    </a:cubicBezTo>
                    <a:cubicBezTo>
                      <a:pt x="19050" y="9680"/>
                      <a:pt x="21515" y="12311"/>
                      <a:pt x="20038" y="13133"/>
                    </a:cubicBezTo>
                    <a:cubicBezTo>
                      <a:pt x="18562" y="13955"/>
                      <a:pt x="16181" y="15598"/>
                      <a:pt x="17169" y="17241"/>
                    </a:cubicBezTo>
                    <a:cubicBezTo>
                      <a:pt x="17828" y="18337"/>
                      <a:pt x="17056" y="19179"/>
                      <a:pt x="16349" y="19179"/>
                    </a:cubicBezTo>
                    <a:cubicBezTo>
                      <a:pt x="15997" y="19179"/>
                      <a:pt x="15661" y="18970"/>
                      <a:pt x="15526" y="18479"/>
                    </a:cubicBezTo>
                    <a:cubicBezTo>
                      <a:pt x="15121" y="16991"/>
                      <a:pt x="14871" y="16098"/>
                      <a:pt x="16181" y="14371"/>
                    </a:cubicBezTo>
                    <a:cubicBezTo>
                      <a:pt x="17502" y="12645"/>
                      <a:pt x="16931" y="11573"/>
                      <a:pt x="16931" y="11573"/>
                    </a:cubicBezTo>
                    <a:lnTo>
                      <a:pt x="16931" y="11573"/>
                    </a:lnTo>
                    <a:cubicBezTo>
                      <a:pt x="16931" y="11573"/>
                      <a:pt x="16597" y="13300"/>
                      <a:pt x="15371" y="13788"/>
                    </a:cubicBezTo>
                    <a:cubicBezTo>
                      <a:pt x="14178" y="14270"/>
                      <a:pt x="14522" y="16345"/>
                      <a:pt x="13588" y="16345"/>
                    </a:cubicBezTo>
                    <a:cubicBezTo>
                      <a:pt x="13553" y="16345"/>
                      <a:pt x="13517" y="16342"/>
                      <a:pt x="13478" y="16336"/>
                    </a:cubicBezTo>
                    <a:cubicBezTo>
                      <a:pt x="12418" y="16169"/>
                      <a:pt x="12990" y="13633"/>
                      <a:pt x="14383" y="12228"/>
                    </a:cubicBezTo>
                    <a:cubicBezTo>
                      <a:pt x="15609" y="11061"/>
                      <a:pt x="15490" y="9061"/>
                      <a:pt x="14133" y="8049"/>
                    </a:cubicBezTo>
                    <a:cubicBezTo>
                      <a:pt x="12990" y="7228"/>
                      <a:pt x="13395" y="4763"/>
                      <a:pt x="13395" y="4763"/>
                    </a:cubicBezTo>
                    <a:lnTo>
                      <a:pt x="13395" y="4763"/>
                    </a:lnTo>
                    <a:cubicBezTo>
                      <a:pt x="13395" y="4763"/>
                      <a:pt x="11752" y="7632"/>
                      <a:pt x="12156" y="8371"/>
                    </a:cubicBezTo>
                    <a:cubicBezTo>
                      <a:pt x="12561" y="9109"/>
                      <a:pt x="12240" y="12311"/>
                      <a:pt x="11263" y="12395"/>
                    </a:cubicBezTo>
                    <a:cubicBezTo>
                      <a:pt x="11256" y="12395"/>
                      <a:pt x="11248" y="12396"/>
                      <a:pt x="11240" y="12396"/>
                    </a:cubicBezTo>
                    <a:cubicBezTo>
                      <a:pt x="10234" y="12396"/>
                      <a:pt x="7651" y="7930"/>
                      <a:pt x="10097" y="4930"/>
                    </a:cubicBezTo>
                    <a:cubicBezTo>
                      <a:pt x="12549" y="1894"/>
                      <a:pt x="9430" y="239"/>
                      <a:pt x="9430" y="239"/>
                    </a:cubicBezTo>
                    <a:lnTo>
                      <a:pt x="9430" y="239"/>
                    </a:lnTo>
                    <a:cubicBezTo>
                      <a:pt x="9430" y="239"/>
                      <a:pt x="10418" y="2465"/>
                      <a:pt x="8858" y="3525"/>
                    </a:cubicBezTo>
                    <a:cubicBezTo>
                      <a:pt x="7299" y="4596"/>
                      <a:pt x="4346" y="6227"/>
                      <a:pt x="4179" y="8942"/>
                    </a:cubicBezTo>
                    <a:cubicBezTo>
                      <a:pt x="4024" y="11657"/>
                      <a:pt x="8287" y="14359"/>
                      <a:pt x="7144" y="15764"/>
                    </a:cubicBezTo>
                    <a:cubicBezTo>
                      <a:pt x="6815" y="16160"/>
                      <a:pt x="6348" y="16331"/>
                      <a:pt x="5859" y="16331"/>
                    </a:cubicBezTo>
                    <a:cubicBezTo>
                      <a:pt x="4628" y="16331"/>
                      <a:pt x="3258" y="15250"/>
                      <a:pt x="3608" y="13955"/>
                    </a:cubicBezTo>
                    <a:cubicBezTo>
                      <a:pt x="4096" y="12145"/>
                      <a:pt x="1643" y="10823"/>
                      <a:pt x="1643" y="10823"/>
                    </a:cubicBezTo>
                    <a:lnTo>
                      <a:pt x="1643" y="10823"/>
                    </a:lnTo>
                    <a:cubicBezTo>
                      <a:pt x="1643" y="10823"/>
                      <a:pt x="3203" y="12633"/>
                      <a:pt x="2048" y="13955"/>
                    </a:cubicBezTo>
                    <a:cubicBezTo>
                      <a:pt x="893" y="15276"/>
                      <a:pt x="0" y="20027"/>
                      <a:pt x="2798" y="21586"/>
                    </a:cubicBezTo>
                    <a:cubicBezTo>
                      <a:pt x="5584" y="23146"/>
                      <a:pt x="7644" y="23229"/>
                      <a:pt x="13466" y="23229"/>
                    </a:cubicBezTo>
                    <a:lnTo>
                      <a:pt x="44672" y="23229"/>
                    </a:lnTo>
                    <a:cubicBezTo>
                      <a:pt x="44672" y="23229"/>
                      <a:pt x="48863" y="22646"/>
                      <a:pt x="49352" y="19860"/>
                    </a:cubicBezTo>
                    <a:cubicBezTo>
                      <a:pt x="49840" y="17062"/>
                      <a:pt x="47054" y="17645"/>
                      <a:pt x="47054" y="15669"/>
                    </a:cubicBezTo>
                    <a:cubicBezTo>
                      <a:pt x="47054" y="13704"/>
                      <a:pt x="50995" y="12216"/>
                      <a:pt x="50090" y="10335"/>
                    </a:cubicBezTo>
                    <a:lnTo>
                      <a:pt x="50090" y="10335"/>
                    </a:lnTo>
                    <a:cubicBezTo>
                      <a:pt x="50090" y="10335"/>
                      <a:pt x="49185" y="12145"/>
                      <a:pt x="47220" y="12216"/>
                    </a:cubicBezTo>
                    <a:cubicBezTo>
                      <a:pt x="47174" y="12218"/>
                      <a:pt x="47129" y="12219"/>
                      <a:pt x="47087" y="12219"/>
                    </a:cubicBezTo>
                    <a:cubicBezTo>
                      <a:pt x="45348" y="12219"/>
                      <a:pt x="47480" y="10564"/>
                      <a:pt x="48363" y="9680"/>
                    </a:cubicBezTo>
                    <a:cubicBezTo>
                      <a:pt x="49268" y="8763"/>
                      <a:pt x="48280" y="6311"/>
                      <a:pt x="47458" y="6061"/>
                    </a:cubicBezTo>
                    <a:lnTo>
                      <a:pt x="47458" y="6061"/>
                    </a:lnTo>
                    <a:cubicBezTo>
                      <a:pt x="47458" y="6061"/>
                      <a:pt x="48030" y="7620"/>
                      <a:pt x="47292" y="8359"/>
                    </a:cubicBezTo>
                    <a:cubicBezTo>
                      <a:pt x="46554" y="9097"/>
                      <a:pt x="44672" y="10335"/>
                      <a:pt x="44672" y="10990"/>
                    </a:cubicBezTo>
                    <a:cubicBezTo>
                      <a:pt x="44672" y="11099"/>
                      <a:pt x="44633" y="11147"/>
                      <a:pt x="44572" y="11147"/>
                    </a:cubicBezTo>
                    <a:cubicBezTo>
                      <a:pt x="44265" y="11147"/>
                      <a:pt x="43405" y="9962"/>
                      <a:pt x="44089" y="9347"/>
                    </a:cubicBezTo>
                    <a:cubicBezTo>
                      <a:pt x="44911" y="8621"/>
                      <a:pt x="45161" y="7299"/>
                      <a:pt x="43934" y="6144"/>
                    </a:cubicBezTo>
                    <a:cubicBezTo>
                      <a:pt x="42696" y="5001"/>
                      <a:pt x="42779" y="4346"/>
                      <a:pt x="43434" y="3275"/>
                    </a:cubicBezTo>
                    <a:lnTo>
                      <a:pt x="43434" y="3275"/>
                    </a:lnTo>
                    <a:cubicBezTo>
                      <a:pt x="43434" y="3275"/>
                      <a:pt x="40886" y="4346"/>
                      <a:pt x="41053" y="5739"/>
                    </a:cubicBezTo>
                    <a:cubicBezTo>
                      <a:pt x="41220" y="7132"/>
                      <a:pt x="43434" y="9430"/>
                      <a:pt x="42529" y="12133"/>
                    </a:cubicBezTo>
                    <a:cubicBezTo>
                      <a:pt x="41861" y="14129"/>
                      <a:pt x="40388" y="15462"/>
                      <a:pt x="39533" y="15462"/>
                    </a:cubicBezTo>
                    <a:cubicBezTo>
                      <a:pt x="39231" y="15462"/>
                      <a:pt x="39006" y="15295"/>
                      <a:pt x="38922" y="14931"/>
                    </a:cubicBezTo>
                    <a:cubicBezTo>
                      <a:pt x="38588" y="13538"/>
                      <a:pt x="41303" y="12383"/>
                      <a:pt x="40886" y="10490"/>
                    </a:cubicBezTo>
                    <a:cubicBezTo>
                      <a:pt x="40481" y="8609"/>
                      <a:pt x="38386" y="8061"/>
                      <a:pt x="38267" y="5823"/>
                    </a:cubicBezTo>
                    <a:cubicBezTo>
                      <a:pt x="38183" y="4263"/>
                      <a:pt x="39326" y="3191"/>
                      <a:pt x="39326" y="3191"/>
                    </a:cubicBezTo>
                    <a:lnTo>
                      <a:pt x="39326" y="3191"/>
                    </a:lnTo>
                    <a:cubicBezTo>
                      <a:pt x="39326" y="3191"/>
                      <a:pt x="36374" y="4180"/>
                      <a:pt x="36945" y="6311"/>
                    </a:cubicBezTo>
                    <a:cubicBezTo>
                      <a:pt x="37529" y="8454"/>
                      <a:pt x="39243" y="10418"/>
                      <a:pt x="38350" y="11740"/>
                    </a:cubicBezTo>
                    <a:cubicBezTo>
                      <a:pt x="37445" y="13050"/>
                      <a:pt x="35219" y="13704"/>
                      <a:pt x="35636" y="15431"/>
                    </a:cubicBezTo>
                    <a:cubicBezTo>
                      <a:pt x="35725" y="15800"/>
                      <a:pt x="35588" y="15959"/>
                      <a:pt x="35331" y="15959"/>
                    </a:cubicBezTo>
                    <a:cubicBezTo>
                      <a:pt x="34387" y="15959"/>
                      <a:pt x="31826" y="13812"/>
                      <a:pt x="32921" y="12061"/>
                    </a:cubicBezTo>
                    <a:cubicBezTo>
                      <a:pt x="34326" y="9847"/>
                      <a:pt x="35636" y="8454"/>
                      <a:pt x="35064" y="6977"/>
                    </a:cubicBezTo>
                    <a:lnTo>
                      <a:pt x="35064" y="6977"/>
                    </a:lnTo>
                    <a:cubicBezTo>
                      <a:pt x="35064" y="6978"/>
                      <a:pt x="34731" y="9109"/>
                      <a:pt x="33004" y="9597"/>
                    </a:cubicBezTo>
                    <a:cubicBezTo>
                      <a:pt x="32820" y="9651"/>
                      <a:pt x="32654" y="9676"/>
                      <a:pt x="32506" y="9676"/>
                    </a:cubicBezTo>
                    <a:cubicBezTo>
                      <a:pt x="31275" y="9676"/>
                      <a:pt x="31299" y="7935"/>
                      <a:pt x="32766" y="6394"/>
                    </a:cubicBezTo>
                    <a:cubicBezTo>
                      <a:pt x="34409" y="4668"/>
                      <a:pt x="32183" y="1549"/>
                      <a:pt x="32183" y="1548"/>
                    </a:cubicBezTo>
                    <a:lnTo>
                      <a:pt x="32183" y="1548"/>
                    </a:lnTo>
                    <a:cubicBezTo>
                      <a:pt x="32183" y="1548"/>
                      <a:pt x="32766" y="3037"/>
                      <a:pt x="31445" y="3858"/>
                    </a:cubicBezTo>
                    <a:cubicBezTo>
                      <a:pt x="30123" y="4680"/>
                      <a:pt x="27337" y="6394"/>
                      <a:pt x="27742" y="8942"/>
                    </a:cubicBezTo>
                    <a:cubicBezTo>
                      <a:pt x="28158" y="11490"/>
                      <a:pt x="30873" y="14455"/>
                      <a:pt x="29147" y="15598"/>
                    </a:cubicBezTo>
                    <a:cubicBezTo>
                      <a:pt x="28843" y="15797"/>
                      <a:pt x="28512" y="15887"/>
                      <a:pt x="28180" y="15887"/>
                    </a:cubicBezTo>
                    <a:cubicBezTo>
                      <a:pt x="26609" y="15887"/>
                      <a:pt x="24988" y="13891"/>
                      <a:pt x="25872" y="12073"/>
                    </a:cubicBezTo>
                    <a:cubicBezTo>
                      <a:pt x="26932" y="9859"/>
                      <a:pt x="26849" y="9025"/>
                      <a:pt x="26849" y="9025"/>
                    </a:cubicBezTo>
                    <a:lnTo>
                      <a:pt x="26849" y="9025"/>
                    </a:lnTo>
                    <a:cubicBezTo>
                      <a:pt x="26849" y="9026"/>
                      <a:pt x="25289" y="11907"/>
                      <a:pt x="24063" y="12228"/>
                    </a:cubicBezTo>
                    <a:cubicBezTo>
                      <a:pt x="23969" y="12253"/>
                      <a:pt x="23885" y="12265"/>
                      <a:pt x="23810" y="12265"/>
                    </a:cubicBezTo>
                    <a:cubicBezTo>
                      <a:pt x="22893" y="12265"/>
                      <a:pt x="23340" y="10466"/>
                      <a:pt x="24551" y="8871"/>
                    </a:cubicBezTo>
                    <a:cubicBezTo>
                      <a:pt x="25861" y="7132"/>
                      <a:pt x="25622" y="4180"/>
                      <a:pt x="23729" y="3037"/>
                    </a:cubicBezTo>
                    <a:cubicBezTo>
                      <a:pt x="21848" y="1882"/>
                      <a:pt x="22658" y="1"/>
                      <a:pt x="2265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4" name="Google Shape;2384;p43"/>
              <p:cNvSpPr/>
              <p:nvPr/>
            </p:nvSpPr>
            <p:spPr>
              <a:xfrm>
                <a:off x="2014063" y="3540406"/>
                <a:ext cx="159576" cy="242863"/>
              </a:xfrm>
              <a:custGeom>
                <a:avLst/>
                <a:gdLst/>
                <a:ahLst/>
                <a:cxnLst/>
                <a:rect l="l" t="t" r="r" b="b"/>
                <a:pathLst>
                  <a:path w="3740" h="5692" extrusionOk="0">
                    <a:moveTo>
                      <a:pt x="1596" y="0"/>
                    </a:moveTo>
                    <a:cubicBezTo>
                      <a:pt x="1596" y="0"/>
                      <a:pt x="1" y="179"/>
                      <a:pt x="941" y="1584"/>
                    </a:cubicBezTo>
                    <a:cubicBezTo>
                      <a:pt x="1870" y="2977"/>
                      <a:pt x="2251" y="5037"/>
                      <a:pt x="1596" y="5691"/>
                    </a:cubicBezTo>
                    <a:cubicBezTo>
                      <a:pt x="1596" y="5691"/>
                      <a:pt x="3739" y="4656"/>
                      <a:pt x="3085" y="3072"/>
                    </a:cubicBezTo>
                    <a:cubicBezTo>
                      <a:pt x="2430" y="1488"/>
                      <a:pt x="941" y="1119"/>
                      <a:pt x="15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5" name="Google Shape;2385;p43"/>
              <p:cNvSpPr/>
              <p:nvPr/>
            </p:nvSpPr>
            <p:spPr>
              <a:xfrm>
                <a:off x="2996196" y="3579255"/>
                <a:ext cx="129069" cy="172761"/>
              </a:xfrm>
              <a:custGeom>
                <a:avLst/>
                <a:gdLst/>
                <a:ahLst/>
                <a:cxnLst/>
                <a:rect l="l" t="t" r="r" b="b"/>
                <a:pathLst>
                  <a:path w="3025" h="4049" extrusionOk="0">
                    <a:moveTo>
                      <a:pt x="477" y="1"/>
                    </a:moveTo>
                    <a:lnTo>
                      <a:pt x="477" y="1"/>
                    </a:lnTo>
                    <a:cubicBezTo>
                      <a:pt x="477" y="1"/>
                      <a:pt x="1703" y="810"/>
                      <a:pt x="1346" y="2061"/>
                    </a:cubicBezTo>
                    <a:cubicBezTo>
                      <a:pt x="1096" y="2834"/>
                      <a:pt x="631" y="3525"/>
                      <a:pt x="0" y="4049"/>
                    </a:cubicBezTo>
                    <a:cubicBezTo>
                      <a:pt x="0" y="4049"/>
                      <a:pt x="3025" y="3454"/>
                      <a:pt x="2751" y="1775"/>
                    </a:cubicBezTo>
                    <a:cubicBezTo>
                      <a:pt x="2477" y="108"/>
                      <a:pt x="477" y="1"/>
                      <a:pt x="47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6" name="Google Shape;2386;p43"/>
              <p:cNvSpPr/>
              <p:nvPr/>
            </p:nvSpPr>
            <p:spPr>
              <a:xfrm>
                <a:off x="2695066" y="3526415"/>
                <a:ext cx="159572" cy="240599"/>
              </a:xfrm>
              <a:custGeom>
                <a:avLst/>
                <a:gdLst/>
                <a:ahLst/>
                <a:cxnLst/>
                <a:rect l="l" t="t" r="r" b="b"/>
                <a:pathLst>
                  <a:path w="4763" h="7181" extrusionOk="0">
                    <a:moveTo>
                      <a:pt x="2989" y="1"/>
                    </a:moveTo>
                    <a:cubicBezTo>
                      <a:pt x="2988" y="1"/>
                      <a:pt x="0" y="2334"/>
                      <a:pt x="1774" y="3632"/>
                    </a:cubicBezTo>
                    <a:cubicBezTo>
                      <a:pt x="3548" y="4942"/>
                      <a:pt x="3834" y="6525"/>
                      <a:pt x="3358" y="7180"/>
                    </a:cubicBezTo>
                    <a:cubicBezTo>
                      <a:pt x="3358" y="7180"/>
                      <a:pt x="4763" y="6347"/>
                      <a:pt x="4394" y="4954"/>
                    </a:cubicBezTo>
                    <a:cubicBezTo>
                      <a:pt x="4013" y="3561"/>
                      <a:pt x="1870" y="1858"/>
                      <a:pt x="298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7" name="Google Shape;2387;p43"/>
              <p:cNvSpPr/>
              <p:nvPr/>
            </p:nvSpPr>
            <p:spPr>
              <a:xfrm>
                <a:off x="3376072" y="3683643"/>
                <a:ext cx="190553" cy="210863"/>
              </a:xfrm>
              <a:custGeom>
                <a:avLst/>
                <a:gdLst/>
                <a:ahLst/>
                <a:cxnLst/>
                <a:rect l="l" t="t" r="r" b="b"/>
                <a:pathLst>
                  <a:path w="4466" h="4942" extrusionOk="0">
                    <a:moveTo>
                      <a:pt x="1858" y="1"/>
                    </a:moveTo>
                    <a:cubicBezTo>
                      <a:pt x="1858" y="1"/>
                      <a:pt x="0" y="1489"/>
                      <a:pt x="1024" y="2322"/>
                    </a:cubicBezTo>
                    <a:cubicBezTo>
                      <a:pt x="2048" y="3168"/>
                      <a:pt x="3168" y="4097"/>
                      <a:pt x="2513" y="4942"/>
                    </a:cubicBezTo>
                    <a:cubicBezTo>
                      <a:pt x="2513" y="4942"/>
                      <a:pt x="4465" y="4382"/>
                      <a:pt x="4001" y="2882"/>
                    </a:cubicBezTo>
                    <a:cubicBezTo>
                      <a:pt x="3525" y="1394"/>
                      <a:pt x="1489" y="2513"/>
                      <a:pt x="185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8" name="Google Shape;2388;p43"/>
              <p:cNvSpPr/>
              <p:nvPr/>
            </p:nvSpPr>
            <p:spPr>
              <a:xfrm>
                <a:off x="2520064" y="3564257"/>
                <a:ext cx="154968" cy="202756"/>
              </a:xfrm>
              <a:custGeom>
                <a:avLst/>
                <a:gdLst/>
                <a:ahLst/>
                <a:cxnLst/>
                <a:rect l="l" t="t" r="r" b="b"/>
                <a:pathLst>
                  <a:path w="3632" h="4752" extrusionOk="0">
                    <a:moveTo>
                      <a:pt x="1120" y="1"/>
                    </a:moveTo>
                    <a:cubicBezTo>
                      <a:pt x="1119" y="1"/>
                      <a:pt x="0" y="1584"/>
                      <a:pt x="834" y="2608"/>
                    </a:cubicBezTo>
                    <a:cubicBezTo>
                      <a:pt x="1679" y="3632"/>
                      <a:pt x="2239" y="3918"/>
                      <a:pt x="2144" y="4751"/>
                    </a:cubicBezTo>
                    <a:cubicBezTo>
                      <a:pt x="2144" y="4751"/>
                      <a:pt x="3632" y="4478"/>
                      <a:pt x="2989" y="3358"/>
                    </a:cubicBezTo>
                    <a:cubicBezTo>
                      <a:pt x="2334" y="2239"/>
                      <a:pt x="834" y="1858"/>
                      <a:pt x="11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89" name="Google Shape;2389;p43"/>
            <p:cNvSpPr/>
            <p:nvPr/>
          </p:nvSpPr>
          <p:spPr>
            <a:xfrm rot="1346345">
              <a:off x="3386601" y="4253122"/>
              <a:ext cx="220199" cy="225116"/>
            </a:xfrm>
            <a:custGeom>
              <a:avLst/>
              <a:gdLst/>
              <a:ahLst/>
              <a:cxnLst/>
              <a:rect l="l" t="t" r="r" b="b"/>
              <a:pathLst>
                <a:path w="4466" h="4942" extrusionOk="0">
                  <a:moveTo>
                    <a:pt x="1858" y="1"/>
                  </a:moveTo>
                  <a:cubicBezTo>
                    <a:pt x="1858" y="1"/>
                    <a:pt x="0" y="1489"/>
                    <a:pt x="1024" y="2322"/>
                  </a:cubicBezTo>
                  <a:cubicBezTo>
                    <a:pt x="2048" y="3168"/>
                    <a:pt x="3168" y="4097"/>
                    <a:pt x="2513" y="4942"/>
                  </a:cubicBezTo>
                  <a:cubicBezTo>
                    <a:pt x="2513" y="4942"/>
                    <a:pt x="4465" y="4382"/>
                    <a:pt x="4001" y="2882"/>
                  </a:cubicBezTo>
                  <a:cubicBezTo>
                    <a:pt x="3525" y="1394"/>
                    <a:pt x="1489" y="2513"/>
                    <a:pt x="185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90" name="Google Shape;2390;p43"/>
          <p:cNvSpPr/>
          <p:nvPr/>
        </p:nvSpPr>
        <p:spPr>
          <a:xfrm>
            <a:off x="5853827" y="4091701"/>
            <a:ext cx="446000" cy="423657"/>
          </a:xfrm>
          <a:custGeom>
            <a:avLst/>
            <a:gdLst/>
            <a:ahLst/>
            <a:cxnLst/>
            <a:rect l="l" t="t" r="r" b="b"/>
            <a:pathLst>
              <a:path w="8324" h="7907" extrusionOk="0">
                <a:moveTo>
                  <a:pt x="4728" y="1"/>
                </a:moveTo>
                <a:cubicBezTo>
                  <a:pt x="4466" y="727"/>
                  <a:pt x="3859" y="1298"/>
                  <a:pt x="3120" y="1513"/>
                </a:cubicBezTo>
                <a:cubicBezTo>
                  <a:pt x="1823" y="1918"/>
                  <a:pt x="882" y="2906"/>
                  <a:pt x="1584" y="4370"/>
                </a:cubicBezTo>
                <a:cubicBezTo>
                  <a:pt x="2180" y="5632"/>
                  <a:pt x="2847" y="6132"/>
                  <a:pt x="2847" y="6132"/>
                </a:cubicBezTo>
                <a:cubicBezTo>
                  <a:pt x="2847" y="6132"/>
                  <a:pt x="632" y="6109"/>
                  <a:pt x="465" y="4430"/>
                </a:cubicBezTo>
                <a:cubicBezTo>
                  <a:pt x="49" y="5120"/>
                  <a:pt x="1" y="5990"/>
                  <a:pt x="346" y="6728"/>
                </a:cubicBezTo>
                <a:lnTo>
                  <a:pt x="834" y="7430"/>
                </a:lnTo>
                <a:cubicBezTo>
                  <a:pt x="1049" y="7728"/>
                  <a:pt x="1692" y="7883"/>
                  <a:pt x="2049" y="7883"/>
                </a:cubicBezTo>
                <a:cubicBezTo>
                  <a:pt x="2375" y="7890"/>
                  <a:pt x="2789" y="7907"/>
                  <a:pt x="3395" y="7907"/>
                </a:cubicBezTo>
                <a:cubicBezTo>
                  <a:pt x="3761" y="7907"/>
                  <a:pt x="4198" y="7901"/>
                  <a:pt x="4728" y="7883"/>
                </a:cubicBezTo>
                <a:cubicBezTo>
                  <a:pt x="5095" y="7866"/>
                  <a:pt x="5409" y="7862"/>
                  <a:pt x="5686" y="7862"/>
                </a:cubicBezTo>
                <a:cubicBezTo>
                  <a:pt x="6037" y="7862"/>
                  <a:pt x="6329" y="7869"/>
                  <a:pt x="6591" y="7869"/>
                </a:cubicBezTo>
                <a:cubicBezTo>
                  <a:pt x="7187" y="7869"/>
                  <a:pt x="7633" y="7832"/>
                  <a:pt x="8300" y="7585"/>
                </a:cubicBezTo>
                <a:cubicBezTo>
                  <a:pt x="8133" y="6966"/>
                  <a:pt x="7204" y="5918"/>
                  <a:pt x="7430" y="5156"/>
                </a:cubicBezTo>
                <a:cubicBezTo>
                  <a:pt x="7609" y="4525"/>
                  <a:pt x="7907" y="3930"/>
                  <a:pt x="8323" y="3418"/>
                </a:cubicBezTo>
                <a:cubicBezTo>
                  <a:pt x="8323" y="3418"/>
                  <a:pt x="8295" y="3414"/>
                  <a:pt x="8242" y="3414"/>
                </a:cubicBezTo>
                <a:cubicBezTo>
                  <a:pt x="7971" y="3414"/>
                  <a:pt x="7060" y="3506"/>
                  <a:pt x="6192" y="4644"/>
                </a:cubicBezTo>
                <a:cubicBezTo>
                  <a:pt x="5816" y="5132"/>
                  <a:pt x="5426" y="5329"/>
                  <a:pt x="5106" y="5329"/>
                </a:cubicBezTo>
                <a:cubicBezTo>
                  <a:pt x="4543" y="5329"/>
                  <a:pt x="4195" y="4723"/>
                  <a:pt x="4513" y="4025"/>
                </a:cubicBezTo>
                <a:cubicBezTo>
                  <a:pt x="5013" y="2942"/>
                  <a:pt x="5502" y="1191"/>
                  <a:pt x="47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1" name="Google Shape;2391;p43"/>
          <p:cNvSpPr/>
          <p:nvPr/>
        </p:nvSpPr>
        <p:spPr>
          <a:xfrm flipH="1">
            <a:off x="7887527" y="4091701"/>
            <a:ext cx="446000" cy="423657"/>
          </a:xfrm>
          <a:custGeom>
            <a:avLst/>
            <a:gdLst/>
            <a:ahLst/>
            <a:cxnLst/>
            <a:rect l="l" t="t" r="r" b="b"/>
            <a:pathLst>
              <a:path w="8324" h="7907" extrusionOk="0">
                <a:moveTo>
                  <a:pt x="4728" y="1"/>
                </a:moveTo>
                <a:cubicBezTo>
                  <a:pt x="4466" y="727"/>
                  <a:pt x="3859" y="1298"/>
                  <a:pt x="3120" y="1513"/>
                </a:cubicBezTo>
                <a:cubicBezTo>
                  <a:pt x="1823" y="1918"/>
                  <a:pt x="882" y="2906"/>
                  <a:pt x="1584" y="4370"/>
                </a:cubicBezTo>
                <a:cubicBezTo>
                  <a:pt x="2180" y="5632"/>
                  <a:pt x="2847" y="6132"/>
                  <a:pt x="2847" y="6132"/>
                </a:cubicBezTo>
                <a:cubicBezTo>
                  <a:pt x="2847" y="6132"/>
                  <a:pt x="632" y="6109"/>
                  <a:pt x="465" y="4430"/>
                </a:cubicBezTo>
                <a:cubicBezTo>
                  <a:pt x="49" y="5120"/>
                  <a:pt x="1" y="5990"/>
                  <a:pt x="346" y="6728"/>
                </a:cubicBezTo>
                <a:lnTo>
                  <a:pt x="834" y="7430"/>
                </a:lnTo>
                <a:cubicBezTo>
                  <a:pt x="1049" y="7728"/>
                  <a:pt x="1692" y="7883"/>
                  <a:pt x="2049" y="7883"/>
                </a:cubicBezTo>
                <a:cubicBezTo>
                  <a:pt x="2375" y="7890"/>
                  <a:pt x="2789" y="7907"/>
                  <a:pt x="3395" y="7907"/>
                </a:cubicBezTo>
                <a:cubicBezTo>
                  <a:pt x="3761" y="7907"/>
                  <a:pt x="4198" y="7901"/>
                  <a:pt x="4728" y="7883"/>
                </a:cubicBezTo>
                <a:cubicBezTo>
                  <a:pt x="5095" y="7866"/>
                  <a:pt x="5409" y="7862"/>
                  <a:pt x="5686" y="7862"/>
                </a:cubicBezTo>
                <a:cubicBezTo>
                  <a:pt x="6037" y="7862"/>
                  <a:pt x="6329" y="7869"/>
                  <a:pt x="6591" y="7869"/>
                </a:cubicBezTo>
                <a:cubicBezTo>
                  <a:pt x="7187" y="7869"/>
                  <a:pt x="7633" y="7832"/>
                  <a:pt x="8300" y="7585"/>
                </a:cubicBezTo>
                <a:cubicBezTo>
                  <a:pt x="8133" y="6966"/>
                  <a:pt x="7204" y="5918"/>
                  <a:pt x="7430" y="5156"/>
                </a:cubicBezTo>
                <a:cubicBezTo>
                  <a:pt x="7609" y="4525"/>
                  <a:pt x="7907" y="3930"/>
                  <a:pt x="8323" y="3418"/>
                </a:cubicBezTo>
                <a:cubicBezTo>
                  <a:pt x="8323" y="3418"/>
                  <a:pt x="8295" y="3414"/>
                  <a:pt x="8242" y="3414"/>
                </a:cubicBezTo>
                <a:cubicBezTo>
                  <a:pt x="7971" y="3414"/>
                  <a:pt x="7060" y="3506"/>
                  <a:pt x="6192" y="4644"/>
                </a:cubicBezTo>
                <a:cubicBezTo>
                  <a:pt x="5816" y="5132"/>
                  <a:pt x="5426" y="5329"/>
                  <a:pt x="5106" y="5329"/>
                </a:cubicBezTo>
                <a:cubicBezTo>
                  <a:pt x="4543" y="5329"/>
                  <a:pt x="4195" y="4723"/>
                  <a:pt x="4513" y="4025"/>
                </a:cubicBezTo>
                <a:cubicBezTo>
                  <a:pt x="5013" y="2942"/>
                  <a:pt x="5502" y="1191"/>
                  <a:pt x="47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2" name="Google Shape;2392;p43"/>
          <p:cNvSpPr/>
          <p:nvPr/>
        </p:nvSpPr>
        <p:spPr>
          <a:xfrm>
            <a:off x="6687550" y="4217850"/>
            <a:ext cx="368928" cy="311109"/>
          </a:xfrm>
          <a:custGeom>
            <a:avLst/>
            <a:gdLst/>
            <a:ahLst/>
            <a:cxnLst/>
            <a:rect l="l" t="t" r="r" b="b"/>
            <a:pathLst>
              <a:path w="10407" h="8776" extrusionOk="0">
                <a:moveTo>
                  <a:pt x="6442" y="1"/>
                </a:moveTo>
                <a:cubicBezTo>
                  <a:pt x="6442" y="1"/>
                  <a:pt x="6918" y="2334"/>
                  <a:pt x="5156" y="2680"/>
                </a:cubicBezTo>
                <a:cubicBezTo>
                  <a:pt x="3394" y="3025"/>
                  <a:pt x="3251" y="4608"/>
                  <a:pt x="3584" y="5799"/>
                </a:cubicBezTo>
                <a:cubicBezTo>
                  <a:pt x="3709" y="6246"/>
                  <a:pt x="3302" y="6470"/>
                  <a:pt x="2743" y="6470"/>
                </a:cubicBezTo>
                <a:cubicBezTo>
                  <a:pt x="1812" y="6470"/>
                  <a:pt x="459" y="5850"/>
                  <a:pt x="429" y="4608"/>
                </a:cubicBezTo>
                <a:lnTo>
                  <a:pt x="429" y="4608"/>
                </a:lnTo>
                <a:cubicBezTo>
                  <a:pt x="429" y="4609"/>
                  <a:pt x="0" y="7692"/>
                  <a:pt x="2012" y="8537"/>
                </a:cubicBezTo>
                <a:cubicBezTo>
                  <a:pt x="2167" y="8609"/>
                  <a:pt x="2334" y="8668"/>
                  <a:pt x="2489" y="8728"/>
                </a:cubicBezTo>
                <a:lnTo>
                  <a:pt x="2524" y="8728"/>
                </a:lnTo>
                <a:lnTo>
                  <a:pt x="6263" y="8776"/>
                </a:lnTo>
                <a:cubicBezTo>
                  <a:pt x="7085" y="8502"/>
                  <a:pt x="7835" y="8037"/>
                  <a:pt x="8454" y="7430"/>
                </a:cubicBezTo>
                <a:cubicBezTo>
                  <a:pt x="10406" y="5549"/>
                  <a:pt x="9835" y="3870"/>
                  <a:pt x="9835" y="3870"/>
                </a:cubicBezTo>
                <a:lnTo>
                  <a:pt x="9835" y="3870"/>
                </a:lnTo>
                <a:cubicBezTo>
                  <a:pt x="9835" y="3870"/>
                  <a:pt x="9216" y="5406"/>
                  <a:pt x="7930" y="5704"/>
                </a:cubicBezTo>
                <a:cubicBezTo>
                  <a:pt x="7830" y="5727"/>
                  <a:pt x="7735" y="5738"/>
                  <a:pt x="7645" y="5738"/>
                </a:cubicBezTo>
                <a:cubicBezTo>
                  <a:pt x="6569" y="5738"/>
                  <a:pt x="6248" y="4183"/>
                  <a:pt x="7346" y="3227"/>
                </a:cubicBezTo>
                <a:cubicBezTo>
                  <a:pt x="8549" y="2180"/>
                  <a:pt x="7156" y="441"/>
                  <a:pt x="644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2305"/>
                                        </p:tgtEl>
                                        <p:attrNameLst>
                                          <p:attrName>style.visibility</p:attrName>
                                        </p:attrNameLst>
                                      </p:cBhvr>
                                      <p:to>
                                        <p:strVal val="visible"/>
                                      </p:to>
                                    </p:set>
                                    <p:anim calcmode="lin" valueType="num">
                                      <p:cBhvr>
                                        <p:cTn id="7" dur="500" fill="hold"/>
                                        <p:tgtEl>
                                          <p:spTgt spid="2305"/>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305"/>
                                        </p:tgtEl>
                                        <p:attrNameLst>
                                          <p:attrName>ppt_y</p:attrName>
                                        </p:attrNameLst>
                                      </p:cBhvr>
                                      <p:tavLst>
                                        <p:tav tm="0">
                                          <p:val>
                                            <p:strVal val="#ppt_y"/>
                                          </p:val>
                                        </p:tav>
                                        <p:tav tm="100000">
                                          <p:val>
                                            <p:strVal val="#ppt_y"/>
                                          </p:val>
                                        </p:tav>
                                      </p:tavLst>
                                    </p:anim>
                                    <p:anim calcmode="lin" valueType="num">
                                      <p:cBhvr>
                                        <p:cTn id="9" dur="500" fill="hold"/>
                                        <p:tgtEl>
                                          <p:spTgt spid="2305"/>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30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3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0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4426"/>
        <p:cNvGrpSpPr/>
        <p:nvPr/>
      </p:nvGrpSpPr>
      <p:grpSpPr>
        <a:xfrm>
          <a:off x="0" y="0"/>
          <a:ext cx="0" cy="0"/>
          <a:chOff x="0" y="0"/>
          <a:chExt cx="0" cy="0"/>
        </a:xfrm>
      </p:grpSpPr>
      <p:sp>
        <p:nvSpPr>
          <p:cNvPr id="4428" name="Google Shape;4428;p69"/>
          <p:cNvSpPr txBox="1">
            <a:spLocks noGrp="1"/>
          </p:cNvSpPr>
          <p:nvPr>
            <p:ph type="title"/>
          </p:nvPr>
        </p:nvSpPr>
        <p:spPr>
          <a:xfrm>
            <a:off x="1130989" y="88740"/>
            <a:ext cx="76263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Gói bánh chưng</a:t>
            </a:r>
            <a:endParaRPr dirty="0"/>
          </a:p>
        </p:txBody>
      </p:sp>
      <p:sp>
        <p:nvSpPr>
          <p:cNvPr id="4429" name="Google Shape;4429;p69"/>
          <p:cNvSpPr txBox="1">
            <a:spLocks noGrp="1"/>
          </p:cNvSpPr>
          <p:nvPr>
            <p:ph type="subTitle" idx="1"/>
          </p:nvPr>
        </p:nvSpPr>
        <p:spPr>
          <a:xfrm>
            <a:off x="1312950" y="2298500"/>
            <a:ext cx="2497500" cy="1396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grpSp>
        <p:nvGrpSpPr>
          <p:cNvPr id="4430" name="Google Shape;4430;p69"/>
          <p:cNvGrpSpPr/>
          <p:nvPr/>
        </p:nvGrpSpPr>
        <p:grpSpPr>
          <a:xfrm>
            <a:off x="309225" y="723014"/>
            <a:ext cx="4262775" cy="4271989"/>
            <a:chOff x="1951925" y="1149950"/>
            <a:chExt cx="2452392" cy="3300113"/>
          </a:xfrm>
        </p:grpSpPr>
        <p:sp>
          <p:nvSpPr>
            <p:cNvPr id="4431" name="Google Shape;4431;p69"/>
            <p:cNvSpPr/>
            <p:nvPr/>
          </p:nvSpPr>
          <p:spPr>
            <a:xfrm>
              <a:off x="1951925" y="1149950"/>
              <a:ext cx="2452392" cy="3300113"/>
            </a:xfrm>
            <a:custGeom>
              <a:avLst/>
              <a:gdLst/>
              <a:ahLst/>
              <a:cxnLst/>
              <a:rect l="l" t="t" r="r" b="b"/>
              <a:pathLst>
                <a:path w="57222" h="77002" extrusionOk="0">
                  <a:moveTo>
                    <a:pt x="51173" y="2680"/>
                  </a:moveTo>
                  <a:cubicBezTo>
                    <a:pt x="53164" y="2680"/>
                    <a:pt x="54797" y="4314"/>
                    <a:pt x="54797" y="6330"/>
                  </a:cubicBezTo>
                  <a:lnTo>
                    <a:pt x="54797" y="70493"/>
                  </a:lnTo>
                  <a:cubicBezTo>
                    <a:pt x="54797" y="72509"/>
                    <a:pt x="53164" y="74143"/>
                    <a:pt x="51173" y="74143"/>
                  </a:cubicBezTo>
                  <a:lnTo>
                    <a:pt x="6049" y="74143"/>
                  </a:lnTo>
                  <a:cubicBezTo>
                    <a:pt x="4033" y="74143"/>
                    <a:pt x="2399" y="72509"/>
                    <a:pt x="2399" y="70493"/>
                  </a:cubicBezTo>
                  <a:lnTo>
                    <a:pt x="2399" y="6330"/>
                  </a:lnTo>
                  <a:cubicBezTo>
                    <a:pt x="2399" y="4314"/>
                    <a:pt x="4033" y="2680"/>
                    <a:pt x="6049" y="2680"/>
                  </a:cubicBezTo>
                  <a:lnTo>
                    <a:pt x="15671" y="2680"/>
                  </a:lnTo>
                  <a:cubicBezTo>
                    <a:pt x="15748" y="4135"/>
                    <a:pt x="16947" y="5283"/>
                    <a:pt x="18427" y="5283"/>
                  </a:cubicBezTo>
                  <a:lnTo>
                    <a:pt x="38641" y="5283"/>
                  </a:lnTo>
                  <a:cubicBezTo>
                    <a:pt x="40096" y="5283"/>
                    <a:pt x="41321" y="4135"/>
                    <a:pt x="41372" y="2680"/>
                  </a:cubicBezTo>
                  <a:close/>
                  <a:moveTo>
                    <a:pt x="3982" y="0"/>
                  </a:moveTo>
                  <a:cubicBezTo>
                    <a:pt x="1787" y="0"/>
                    <a:pt x="0" y="1761"/>
                    <a:pt x="0" y="3956"/>
                  </a:cubicBezTo>
                  <a:lnTo>
                    <a:pt x="0" y="73045"/>
                  </a:lnTo>
                  <a:cubicBezTo>
                    <a:pt x="0" y="75215"/>
                    <a:pt x="1787" y="77001"/>
                    <a:pt x="3982" y="77001"/>
                  </a:cubicBezTo>
                  <a:lnTo>
                    <a:pt x="53266" y="77001"/>
                  </a:lnTo>
                  <a:cubicBezTo>
                    <a:pt x="55435" y="77001"/>
                    <a:pt x="57222" y="75215"/>
                    <a:pt x="57222" y="73045"/>
                  </a:cubicBezTo>
                  <a:lnTo>
                    <a:pt x="57222" y="3956"/>
                  </a:lnTo>
                  <a:cubicBezTo>
                    <a:pt x="57222" y="1761"/>
                    <a:pt x="55435" y="0"/>
                    <a:pt x="5326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2" name="Google Shape;4432;p69"/>
            <p:cNvSpPr/>
            <p:nvPr/>
          </p:nvSpPr>
          <p:spPr>
            <a:xfrm>
              <a:off x="2857587" y="4247634"/>
              <a:ext cx="639948" cy="27386"/>
            </a:xfrm>
            <a:custGeom>
              <a:avLst/>
              <a:gdLst/>
              <a:ahLst/>
              <a:cxnLst/>
              <a:rect l="l" t="t" r="r" b="b"/>
              <a:pathLst>
                <a:path w="14932" h="639" extrusionOk="0">
                  <a:moveTo>
                    <a:pt x="333" y="1"/>
                  </a:moveTo>
                  <a:cubicBezTo>
                    <a:pt x="154" y="1"/>
                    <a:pt x="1" y="154"/>
                    <a:pt x="1" y="333"/>
                  </a:cubicBezTo>
                  <a:cubicBezTo>
                    <a:pt x="1" y="486"/>
                    <a:pt x="154" y="639"/>
                    <a:pt x="333" y="639"/>
                  </a:cubicBezTo>
                  <a:lnTo>
                    <a:pt x="14625" y="639"/>
                  </a:lnTo>
                  <a:cubicBezTo>
                    <a:pt x="14804" y="639"/>
                    <a:pt x="14931" y="486"/>
                    <a:pt x="14931" y="333"/>
                  </a:cubicBezTo>
                  <a:cubicBezTo>
                    <a:pt x="14931" y="154"/>
                    <a:pt x="14804" y="1"/>
                    <a:pt x="146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4" name="Picture 3">
            <a:extLst>
              <a:ext uri="{FF2B5EF4-FFF2-40B4-BE49-F238E27FC236}">
                <a16:creationId xmlns:a16="http://schemas.microsoft.com/office/drawing/2014/main" id="{51B1DFA1-7395-4CF8-86FE-A69D77D7235A}"/>
              </a:ext>
            </a:extLst>
          </p:cNvPr>
          <p:cNvPicPr>
            <a:picLocks noChangeAspect="1"/>
          </p:cNvPicPr>
          <p:nvPr/>
        </p:nvPicPr>
        <p:blipFill rotWithShape="1">
          <a:blip r:embed="rId3"/>
          <a:srcRect l="18159" t="-2590" r="15193" b="-1"/>
          <a:stretch/>
        </p:blipFill>
        <p:spPr>
          <a:xfrm>
            <a:off x="459059" y="713932"/>
            <a:ext cx="3961160" cy="3988240"/>
          </a:xfrm>
          <a:prstGeom prst="rect">
            <a:avLst/>
          </a:prstGeom>
          <a:ln>
            <a:noFill/>
          </a:ln>
          <a:effectLst>
            <a:softEdge rad="112500"/>
          </a:effectLst>
        </p:spPr>
      </p:pic>
      <p:sp>
        <p:nvSpPr>
          <p:cNvPr id="5" name="TextBox 4">
            <a:extLst>
              <a:ext uri="{FF2B5EF4-FFF2-40B4-BE49-F238E27FC236}">
                <a16:creationId xmlns:a16="http://schemas.microsoft.com/office/drawing/2014/main" id="{4090255C-14AA-4E28-8E74-AAE1DCE16A92}"/>
              </a:ext>
            </a:extLst>
          </p:cNvPr>
          <p:cNvSpPr txBox="1"/>
          <p:nvPr/>
        </p:nvSpPr>
        <p:spPr>
          <a:xfrm>
            <a:off x="5178417" y="1175115"/>
            <a:ext cx="3410831" cy="2246769"/>
          </a:xfrm>
          <a:prstGeom prst="rect">
            <a:avLst/>
          </a:prstGeom>
          <a:noFill/>
        </p:spPr>
        <p:txBody>
          <a:bodyPr wrap="square" rtlCol="0">
            <a:spAutoFit/>
          </a:bodyPr>
          <a:lstStyle/>
          <a:p>
            <a:r>
              <a:rPr lang="vi-VN" sz="2000" b="1" i="0" dirty="0">
                <a:solidFill>
                  <a:schemeClr val="accent1">
                    <a:lumMod val="50000"/>
                  </a:schemeClr>
                </a:solidFill>
                <a:effectLst/>
                <a:latin typeface="iCielCucho-bold"/>
              </a:rPr>
              <a:t>Tục gói chưng ngày Tết đã trở thành nét văn hóa truyền thống của dân tộc Việt Nam, được lưu truyền từ xa xưa đến tận ngày nay, thể hiện nét đẹp của nền văn hóa lúa nước.</a:t>
            </a:r>
            <a:endParaRPr lang="en-US" sz="2000" b="1" dirty="0">
              <a:solidFill>
                <a:schemeClr val="accent1">
                  <a:lumMod val="50000"/>
                </a:schemeClr>
              </a:solidFill>
              <a:latin typeface="iCielCucho-bold"/>
            </a:endParaRPr>
          </a:p>
        </p:txBody>
      </p:sp>
      <p:pic>
        <p:nvPicPr>
          <p:cNvPr id="7" name="Picture 6">
            <a:extLst>
              <a:ext uri="{FF2B5EF4-FFF2-40B4-BE49-F238E27FC236}">
                <a16:creationId xmlns:a16="http://schemas.microsoft.com/office/drawing/2014/main" id="{BFDA1DD1-12F9-4063-8E2A-B4F5A5289B80}"/>
              </a:ext>
            </a:extLst>
          </p:cNvPr>
          <p:cNvPicPr>
            <a:picLocks noChangeAspect="1"/>
          </p:cNvPicPr>
          <p:nvPr/>
        </p:nvPicPr>
        <p:blipFill>
          <a:blip r:embed="rId4"/>
          <a:stretch>
            <a:fillRect/>
          </a:stretch>
        </p:blipFill>
        <p:spPr>
          <a:xfrm>
            <a:off x="4721834" y="3421884"/>
            <a:ext cx="2705100" cy="1685925"/>
          </a:xfrm>
          <a:prstGeom prst="ellipse">
            <a:avLst/>
          </a:prstGeom>
          <a:ln>
            <a:noFill/>
          </a:ln>
          <a:effectLst>
            <a:softEdge rad="112500"/>
          </a:effectLst>
        </p:spPr>
      </p:pic>
      <p:pic>
        <p:nvPicPr>
          <p:cNvPr id="10" name="Picture 9">
            <a:extLst>
              <a:ext uri="{FF2B5EF4-FFF2-40B4-BE49-F238E27FC236}">
                <a16:creationId xmlns:a16="http://schemas.microsoft.com/office/drawing/2014/main" id="{6DBC89FB-4E9C-4FE4-8295-C8500F480F40}"/>
              </a:ext>
            </a:extLst>
          </p:cNvPr>
          <p:cNvPicPr>
            <a:picLocks noChangeAspect="1"/>
          </p:cNvPicPr>
          <p:nvPr/>
        </p:nvPicPr>
        <p:blipFill>
          <a:blip r:embed="rId5"/>
          <a:stretch>
            <a:fillRect/>
          </a:stretch>
        </p:blipFill>
        <p:spPr>
          <a:xfrm>
            <a:off x="6488025" y="3402834"/>
            <a:ext cx="2686050" cy="1704975"/>
          </a:xfrm>
          <a:prstGeom prst="ellipse">
            <a:avLst/>
          </a:prstGeom>
          <a:ln>
            <a:noFill/>
          </a:ln>
          <a:effectLst>
            <a:softEdge rad="112500"/>
          </a:effectLst>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428"/>
                                        </p:tgtEl>
                                        <p:attrNameLst>
                                          <p:attrName>style.visibility</p:attrName>
                                        </p:attrNameLst>
                                      </p:cBhvr>
                                      <p:to>
                                        <p:strVal val="visible"/>
                                      </p:to>
                                    </p:set>
                                    <p:animEffect transition="in" filter="barn(inVertical)">
                                      <p:cBhvr>
                                        <p:cTn id="7" dur="500"/>
                                        <p:tgtEl>
                                          <p:spTgt spid="4428"/>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in)">
                                      <p:cBhvr>
                                        <p:cTn id="12" dur="2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31"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p:cTn id="22" dur="1000" fill="hold"/>
                                        <p:tgtEl>
                                          <p:spTgt spid="5"/>
                                        </p:tgtEl>
                                        <p:attrNameLst>
                                          <p:attrName>ppt_w</p:attrName>
                                        </p:attrNameLst>
                                      </p:cBhvr>
                                      <p:tavLst>
                                        <p:tav tm="0">
                                          <p:val>
                                            <p:fltVal val="0"/>
                                          </p:val>
                                        </p:tav>
                                        <p:tav tm="100000">
                                          <p:val>
                                            <p:strVal val="#ppt_w"/>
                                          </p:val>
                                        </p:tav>
                                      </p:tavLst>
                                    </p:anim>
                                    <p:anim calcmode="lin" valueType="num">
                                      <p:cBhvr>
                                        <p:cTn id="23" dur="1000" fill="hold"/>
                                        <p:tgtEl>
                                          <p:spTgt spid="5"/>
                                        </p:tgtEl>
                                        <p:attrNameLst>
                                          <p:attrName>ppt_h</p:attrName>
                                        </p:attrNameLst>
                                      </p:cBhvr>
                                      <p:tavLst>
                                        <p:tav tm="0">
                                          <p:val>
                                            <p:fltVal val="0"/>
                                          </p:val>
                                        </p:tav>
                                        <p:tav tm="100000">
                                          <p:val>
                                            <p:strVal val="#ppt_h"/>
                                          </p:val>
                                        </p:tav>
                                      </p:tavLst>
                                    </p:anim>
                                    <p:anim calcmode="lin" valueType="num">
                                      <p:cBhvr>
                                        <p:cTn id="24" dur="1000" fill="hold"/>
                                        <p:tgtEl>
                                          <p:spTgt spid="5"/>
                                        </p:tgtEl>
                                        <p:attrNameLst>
                                          <p:attrName>style.rotation</p:attrName>
                                        </p:attrNameLst>
                                      </p:cBhvr>
                                      <p:tavLst>
                                        <p:tav tm="0">
                                          <p:val>
                                            <p:fltVal val="90"/>
                                          </p:val>
                                        </p:tav>
                                        <p:tav tm="100000">
                                          <p:val>
                                            <p:fltVal val="0"/>
                                          </p:val>
                                        </p:tav>
                                      </p:tavLst>
                                    </p:anim>
                                    <p:animEffect transition="in" filter="fade">
                                      <p:cBhvr>
                                        <p:cTn id="25" dur="1000"/>
                                        <p:tgtEl>
                                          <p:spTgt spid="5"/>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barn(inVertical)">
                                      <p:cBhvr>
                                        <p:cTn id="3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28" grpId="0"/>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4413"/>
        <p:cNvGrpSpPr/>
        <p:nvPr/>
      </p:nvGrpSpPr>
      <p:grpSpPr>
        <a:xfrm>
          <a:off x="0" y="0"/>
          <a:ext cx="0" cy="0"/>
          <a:chOff x="0" y="0"/>
          <a:chExt cx="0" cy="0"/>
        </a:xfrm>
      </p:grpSpPr>
      <p:sp>
        <p:nvSpPr>
          <p:cNvPr id="4415" name="Google Shape;4415;p68"/>
          <p:cNvSpPr txBox="1">
            <a:spLocks noGrp="1"/>
          </p:cNvSpPr>
          <p:nvPr>
            <p:ph type="title"/>
          </p:nvPr>
        </p:nvSpPr>
        <p:spPr>
          <a:xfrm>
            <a:off x="10632" y="240678"/>
            <a:ext cx="76263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Cúng ông Công ông Táo</a:t>
            </a:r>
            <a:endParaRPr dirty="0"/>
          </a:p>
        </p:txBody>
      </p:sp>
      <p:grpSp>
        <p:nvGrpSpPr>
          <p:cNvPr id="4417" name="Google Shape;4417;p68"/>
          <p:cNvGrpSpPr/>
          <p:nvPr/>
        </p:nvGrpSpPr>
        <p:grpSpPr>
          <a:xfrm>
            <a:off x="487121" y="871870"/>
            <a:ext cx="4818526" cy="4082901"/>
            <a:chOff x="1700675" y="1426325"/>
            <a:chExt cx="3475446" cy="2725175"/>
          </a:xfrm>
        </p:grpSpPr>
        <p:sp>
          <p:nvSpPr>
            <p:cNvPr id="4418" name="Google Shape;4418;p68"/>
            <p:cNvSpPr/>
            <p:nvPr/>
          </p:nvSpPr>
          <p:spPr>
            <a:xfrm>
              <a:off x="2972200" y="3674850"/>
              <a:ext cx="1011375" cy="476650"/>
            </a:xfrm>
            <a:custGeom>
              <a:avLst/>
              <a:gdLst/>
              <a:ahLst/>
              <a:cxnLst/>
              <a:rect l="l" t="t" r="r" b="b"/>
              <a:pathLst>
                <a:path w="40455" h="19066" extrusionOk="0">
                  <a:moveTo>
                    <a:pt x="4340" y="0"/>
                  </a:moveTo>
                  <a:lnTo>
                    <a:pt x="3472" y="3803"/>
                  </a:lnTo>
                  <a:lnTo>
                    <a:pt x="1" y="19066"/>
                  </a:lnTo>
                  <a:lnTo>
                    <a:pt x="40454" y="19066"/>
                  </a:lnTo>
                  <a:lnTo>
                    <a:pt x="36983" y="3803"/>
                  </a:lnTo>
                  <a:lnTo>
                    <a:pt x="3611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9" name="Google Shape;4419;p68"/>
            <p:cNvSpPr/>
            <p:nvPr/>
          </p:nvSpPr>
          <p:spPr>
            <a:xfrm>
              <a:off x="3059000" y="3674850"/>
              <a:ext cx="837800" cy="95100"/>
            </a:xfrm>
            <a:custGeom>
              <a:avLst/>
              <a:gdLst/>
              <a:ahLst/>
              <a:cxnLst/>
              <a:rect l="l" t="t" r="r" b="b"/>
              <a:pathLst>
                <a:path w="33512" h="3804" extrusionOk="0">
                  <a:moveTo>
                    <a:pt x="868" y="0"/>
                  </a:moveTo>
                  <a:lnTo>
                    <a:pt x="0" y="3803"/>
                  </a:lnTo>
                  <a:lnTo>
                    <a:pt x="33511" y="3803"/>
                  </a:lnTo>
                  <a:lnTo>
                    <a:pt x="3264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0" name="Google Shape;4420;p68"/>
            <p:cNvSpPr/>
            <p:nvPr/>
          </p:nvSpPr>
          <p:spPr>
            <a:xfrm>
              <a:off x="2693375" y="4015575"/>
              <a:ext cx="1568375" cy="135925"/>
            </a:xfrm>
            <a:custGeom>
              <a:avLst/>
              <a:gdLst/>
              <a:ahLst/>
              <a:cxnLst/>
              <a:rect l="l" t="t" r="r" b="b"/>
              <a:pathLst>
                <a:path w="62735" h="5437" extrusionOk="0">
                  <a:moveTo>
                    <a:pt x="2093" y="0"/>
                  </a:moveTo>
                  <a:cubicBezTo>
                    <a:pt x="945" y="0"/>
                    <a:pt x="1" y="945"/>
                    <a:pt x="1" y="2093"/>
                  </a:cubicBezTo>
                  <a:lnTo>
                    <a:pt x="1" y="3344"/>
                  </a:lnTo>
                  <a:cubicBezTo>
                    <a:pt x="1" y="4492"/>
                    <a:pt x="945" y="5437"/>
                    <a:pt x="2093" y="5437"/>
                  </a:cubicBezTo>
                  <a:lnTo>
                    <a:pt x="60642" y="5437"/>
                  </a:lnTo>
                  <a:cubicBezTo>
                    <a:pt x="61816" y="5437"/>
                    <a:pt x="62735" y="4492"/>
                    <a:pt x="62735" y="3344"/>
                  </a:cubicBezTo>
                  <a:lnTo>
                    <a:pt x="62735" y="2093"/>
                  </a:lnTo>
                  <a:cubicBezTo>
                    <a:pt x="62735" y="945"/>
                    <a:pt x="61816" y="0"/>
                    <a:pt x="6064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1" name="Google Shape;4421;p68"/>
            <p:cNvSpPr/>
            <p:nvPr/>
          </p:nvSpPr>
          <p:spPr>
            <a:xfrm>
              <a:off x="2693375" y="4015575"/>
              <a:ext cx="1568375" cy="106575"/>
            </a:xfrm>
            <a:custGeom>
              <a:avLst/>
              <a:gdLst/>
              <a:ahLst/>
              <a:cxnLst/>
              <a:rect l="l" t="t" r="r" b="b"/>
              <a:pathLst>
                <a:path w="62735" h="4263" extrusionOk="0">
                  <a:moveTo>
                    <a:pt x="2093" y="0"/>
                  </a:moveTo>
                  <a:cubicBezTo>
                    <a:pt x="945" y="0"/>
                    <a:pt x="1" y="945"/>
                    <a:pt x="1" y="2093"/>
                  </a:cubicBezTo>
                  <a:lnTo>
                    <a:pt x="1" y="2170"/>
                  </a:lnTo>
                  <a:cubicBezTo>
                    <a:pt x="1" y="3318"/>
                    <a:pt x="945" y="4262"/>
                    <a:pt x="2093" y="4262"/>
                  </a:cubicBezTo>
                  <a:lnTo>
                    <a:pt x="60642" y="4262"/>
                  </a:lnTo>
                  <a:cubicBezTo>
                    <a:pt x="61816" y="4262"/>
                    <a:pt x="62735" y="3318"/>
                    <a:pt x="62735" y="2170"/>
                  </a:cubicBezTo>
                  <a:lnTo>
                    <a:pt x="62735" y="2093"/>
                  </a:lnTo>
                  <a:cubicBezTo>
                    <a:pt x="62735" y="945"/>
                    <a:pt x="61816" y="0"/>
                    <a:pt x="606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2" name="Google Shape;4422;p68"/>
            <p:cNvSpPr/>
            <p:nvPr/>
          </p:nvSpPr>
          <p:spPr>
            <a:xfrm>
              <a:off x="1700675" y="1426325"/>
              <a:ext cx="3475446" cy="2279800"/>
            </a:xfrm>
            <a:custGeom>
              <a:avLst/>
              <a:gdLst/>
              <a:ahLst/>
              <a:cxnLst/>
              <a:rect l="l" t="t" r="r" b="b"/>
              <a:pathLst>
                <a:path w="155050" h="91192" extrusionOk="0">
                  <a:moveTo>
                    <a:pt x="149026" y="3675"/>
                  </a:moveTo>
                  <a:cubicBezTo>
                    <a:pt x="150864" y="3675"/>
                    <a:pt x="152370" y="5181"/>
                    <a:pt x="152370" y="7044"/>
                  </a:cubicBezTo>
                  <a:lnTo>
                    <a:pt x="152370" y="73173"/>
                  </a:lnTo>
                  <a:cubicBezTo>
                    <a:pt x="152370" y="75011"/>
                    <a:pt x="150864" y="76516"/>
                    <a:pt x="149026" y="76516"/>
                  </a:cubicBezTo>
                  <a:lnTo>
                    <a:pt x="6024" y="76516"/>
                  </a:lnTo>
                  <a:cubicBezTo>
                    <a:pt x="4186" y="76516"/>
                    <a:pt x="2680" y="75011"/>
                    <a:pt x="2680" y="73173"/>
                  </a:cubicBezTo>
                  <a:lnTo>
                    <a:pt x="2680" y="7044"/>
                  </a:lnTo>
                  <a:cubicBezTo>
                    <a:pt x="2680" y="5181"/>
                    <a:pt x="4186" y="3675"/>
                    <a:pt x="6024" y="3675"/>
                  </a:cubicBezTo>
                  <a:close/>
                  <a:moveTo>
                    <a:pt x="5258" y="0"/>
                  </a:moveTo>
                  <a:cubicBezTo>
                    <a:pt x="2374" y="0"/>
                    <a:pt x="1" y="2374"/>
                    <a:pt x="1" y="5283"/>
                  </a:cubicBezTo>
                  <a:lnTo>
                    <a:pt x="1" y="85934"/>
                  </a:lnTo>
                  <a:cubicBezTo>
                    <a:pt x="1" y="88844"/>
                    <a:pt x="2374" y="91192"/>
                    <a:pt x="5258" y="91192"/>
                  </a:cubicBezTo>
                  <a:lnTo>
                    <a:pt x="149792" y="91192"/>
                  </a:lnTo>
                  <a:cubicBezTo>
                    <a:pt x="152702" y="91192"/>
                    <a:pt x="155050" y="88844"/>
                    <a:pt x="155050" y="85934"/>
                  </a:cubicBezTo>
                  <a:lnTo>
                    <a:pt x="155050" y="5283"/>
                  </a:lnTo>
                  <a:cubicBezTo>
                    <a:pt x="155050" y="2374"/>
                    <a:pt x="152702" y="26"/>
                    <a:pt x="14979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3" name="Picture 2">
            <a:extLst>
              <a:ext uri="{FF2B5EF4-FFF2-40B4-BE49-F238E27FC236}">
                <a16:creationId xmlns:a16="http://schemas.microsoft.com/office/drawing/2014/main" id="{04CB5F6D-FECC-44EB-827E-CE33C6CFC90D}"/>
              </a:ext>
            </a:extLst>
          </p:cNvPr>
          <p:cNvPicPr>
            <a:picLocks noChangeAspect="1"/>
          </p:cNvPicPr>
          <p:nvPr/>
        </p:nvPicPr>
        <p:blipFill>
          <a:blip r:embed="rId3"/>
          <a:stretch>
            <a:fillRect/>
          </a:stretch>
        </p:blipFill>
        <p:spPr>
          <a:xfrm>
            <a:off x="563526" y="1017725"/>
            <a:ext cx="4646427" cy="2759297"/>
          </a:xfrm>
          <a:prstGeom prst="rect">
            <a:avLst/>
          </a:prstGeom>
          <a:ln>
            <a:noFill/>
          </a:ln>
          <a:effectLst>
            <a:outerShdw blurRad="292100" dist="139700" dir="2700000" algn="tl" rotWithShape="0">
              <a:srgbClr val="333333">
                <a:alpha val="65000"/>
              </a:srgbClr>
            </a:outerShdw>
          </a:effectLst>
        </p:spPr>
      </p:pic>
      <p:sp>
        <p:nvSpPr>
          <p:cNvPr id="5" name="Subtitle 4">
            <a:extLst>
              <a:ext uri="{FF2B5EF4-FFF2-40B4-BE49-F238E27FC236}">
                <a16:creationId xmlns:a16="http://schemas.microsoft.com/office/drawing/2014/main" id="{931FAD00-AFD6-4B11-9DCA-47C2429F145A}"/>
              </a:ext>
            </a:extLst>
          </p:cNvPr>
          <p:cNvSpPr>
            <a:spLocks noGrp="1"/>
          </p:cNvSpPr>
          <p:nvPr>
            <p:ph type="subTitle" idx="1"/>
          </p:nvPr>
        </p:nvSpPr>
        <p:spPr>
          <a:xfrm>
            <a:off x="5580623" y="-750892"/>
            <a:ext cx="3343177" cy="9983075"/>
          </a:xfrm>
        </p:spPr>
        <p:txBody>
          <a:bodyPr/>
          <a:lstStyle/>
          <a:p>
            <a:r>
              <a:rPr lang="vi-VN" sz="2000" b="1" i="0" dirty="0">
                <a:solidFill>
                  <a:srgbClr val="333333"/>
                </a:solidFill>
                <a:effectLst/>
                <a:latin typeface="iCielCucho-bold"/>
              </a:rPr>
              <a:t>Quan niệm dân gian cho rằng ông Công, ông Táo vốn được ông Trời phái xuống theo dõi và ghi chép các việc thiện - ác của loài người. Và bởi vậy, các vị Táo quân lên chầu vào ngày 23 là nhằm báo cáo lại việc làm của con người trong suốt năm đó để Thiên đình định công tội, thưởng phạt. Như vậy ông Công, ông Táo chính là các vị thần định đoạt cát hung, phước đức cho gia đình (dựa trên đạo lý, lối sống của con người). Với mong muốn được Thần Bếp phù hộ mà người ta làm lễ đưa Táo Quân lên chầu hết sức long trọng. Mâm cúng ông Công ông Táo thường rất đủ đầy. Có hương, hoa, oản, quả, cau, trầu; cùng cỗ xôi, gà, giò, nem, canh măng miến... và không thể thiếu một bộ mã ông Công và ba bộ mã ông Táo</a:t>
            </a:r>
            <a:endParaRPr lang="en-US" sz="2000" b="1" dirty="0">
              <a:latin typeface="iCielCucho-bold"/>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edge">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4415"/>
                                        </p:tgtEl>
                                        <p:attrNameLst>
                                          <p:attrName>style.visibility</p:attrName>
                                        </p:attrNameLst>
                                      </p:cBhvr>
                                      <p:to>
                                        <p:strVal val="visible"/>
                                      </p:to>
                                    </p:set>
                                    <p:anim calcmode="lin" valueType="num">
                                      <p:cBhvr additive="base">
                                        <p:cTn id="12" dur="500" fill="hold"/>
                                        <p:tgtEl>
                                          <p:spTgt spid="4415"/>
                                        </p:tgtEl>
                                        <p:attrNameLst>
                                          <p:attrName>ppt_x</p:attrName>
                                        </p:attrNameLst>
                                      </p:cBhvr>
                                      <p:tavLst>
                                        <p:tav tm="0">
                                          <p:val>
                                            <p:strVal val="#ppt_x"/>
                                          </p:val>
                                        </p:tav>
                                        <p:tav tm="100000">
                                          <p:val>
                                            <p:strVal val="#ppt_x"/>
                                          </p:val>
                                        </p:tav>
                                      </p:tavLst>
                                    </p:anim>
                                    <p:anim calcmode="lin" valueType="num">
                                      <p:cBhvr additive="base">
                                        <p:cTn id="13" dur="500" fill="hold"/>
                                        <p:tgtEl>
                                          <p:spTgt spid="4415"/>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8" presetClass="entr" presetSubtype="0" fill="hold" grpId="0" nodeType="clickEffect">
                                  <p:stCondLst>
                                    <p:cond delay="2000"/>
                                  </p:stCondLst>
                                  <p:childTnLst>
                                    <p:set>
                                      <p:cBhvr>
                                        <p:cTn id="17" dur="1" fill="hold">
                                          <p:stCondLst>
                                            <p:cond delay="0"/>
                                          </p:stCondLst>
                                        </p:cTn>
                                        <p:tgtEl>
                                          <p:spTgt spid="5">
                                            <p:txEl>
                                              <p:pRg st="0" end="0"/>
                                            </p:txEl>
                                          </p:spTgt>
                                        </p:tgtEl>
                                        <p:attrNameLst>
                                          <p:attrName>style.visibility</p:attrName>
                                        </p:attrNameLst>
                                      </p:cBhvr>
                                      <p:to>
                                        <p:strVal val="visible"/>
                                      </p:to>
                                    </p:set>
                                    <p:anim calcmode="lin" valueType="num">
                                      <p:cBhvr>
                                        <p:cTn id="18" dur="3275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19" dur="32750" fill="hold"/>
                                        <p:tgtEl>
                                          <p:spTgt spid="5">
                                            <p:txEl>
                                              <p:pRg st="0" end="0"/>
                                            </p:txEl>
                                          </p:spTgt>
                                        </p:tgtEl>
                                        <p:attrNameLst>
                                          <p:attrName>ppt_y</p:attrName>
                                        </p:attrNameLst>
                                      </p:cBhvr>
                                      <p:tavLst>
                                        <p:tav tm="0">
                                          <p:val>
                                            <p:strVal val="#ppt_y+1"/>
                                          </p:val>
                                        </p:tav>
                                        <p:tav tm="100000">
                                          <p:val>
                                            <p:strVal val="#ppt_y-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15" grpId="0"/>
      <p:bldP spid="5" grpId="0" build="allAtOnce"/>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304"/>
        <p:cNvGrpSpPr/>
        <p:nvPr/>
      </p:nvGrpSpPr>
      <p:grpSpPr>
        <a:xfrm>
          <a:off x="0" y="0"/>
          <a:ext cx="0" cy="0"/>
          <a:chOff x="0" y="0"/>
          <a:chExt cx="0" cy="0"/>
        </a:xfrm>
      </p:grpSpPr>
      <p:sp>
        <p:nvSpPr>
          <p:cNvPr id="89" name="Google Shape;1937;p40">
            <a:extLst>
              <a:ext uri="{FF2B5EF4-FFF2-40B4-BE49-F238E27FC236}">
                <a16:creationId xmlns:a16="http://schemas.microsoft.com/office/drawing/2014/main" id="{1B308D25-C958-4567-B337-DCB9AC663C62}"/>
              </a:ext>
            </a:extLst>
          </p:cNvPr>
          <p:cNvSpPr txBox="1">
            <a:spLocks noGrp="1"/>
          </p:cNvSpPr>
          <p:nvPr>
            <p:ph type="title"/>
          </p:nvPr>
        </p:nvSpPr>
        <p:spPr>
          <a:xfrm>
            <a:off x="2588427" y="319325"/>
            <a:ext cx="7626300" cy="572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US" sz="4400" b="1" dirty="0" err="1">
                <a:solidFill>
                  <a:schemeClr val="accent3"/>
                </a:solidFill>
                <a:latin typeface="iCielCucho-bold"/>
              </a:rPr>
              <a:t>Bày</a:t>
            </a:r>
            <a:r>
              <a:rPr lang="en-US" sz="4400" b="1" dirty="0">
                <a:solidFill>
                  <a:schemeClr val="accent3"/>
                </a:solidFill>
                <a:latin typeface="iCielCucho-bold"/>
              </a:rPr>
              <a:t> </a:t>
            </a:r>
            <a:r>
              <a:rPr lang="en-US" sz="4400" b="1" dirty="0" err="1">
                <a:solidFill>
                  <a:schemeClr val="accent3"/>
                </a:solidFill>
                <a:latin typeface="iCielCucho-bold"/>
              </a:rPr>
              <a:t>mâm</a:t>
            </a:r>
            <a:r>
              <a:rPr lang="en-US" sz="4400" b="1" dirty="0">
                <a:solidFill>
                  <a:schemeClr val="accent3"/>
                </a:solidFill>
                <a:latin typeface="iCielCucho-bold"/>
              </a:rPr>
              <a:t> </a:t>
            </a:r>
            <a:r>
              <a:rPr lang="en-US" sz="4400" b="1" dirty="0" err="1">
                <a:solidFill>
                  <a:schemeClr val="accent3"/>
                </a:solidFill>
                <a:latin typeface="iCielCucho-bold"/>
              </a:rPr>
              <a:t>ngũ</a:t>
            </a:r>
            <a:r>
              <a:rPr lang="en-US" sz="4400" b="1" dirty="0">
                <a:solidFill>
                  <a:schemeClr val="accent3"/>
                </a:solidFill>
                <a:latin typeface="iCielCucho-bold"/>
              </a:rPr>
              <a:t> </a:t>
            </a:r>
            <a:r>
              <a:rPr lang="en-US" sz="4400" b="1" dirty="0" err="1">
                <a:solidFill>
                  <a:schemeClr val="accent3"/>
                </a:solidFill>
                <a:latin typeface="iCielCucho-bold"/>
              </a:rPr>
              <a:t>quả</a:t>
            </a:r>
            <a:endParaRPr sz="4400" b="1" dirty="0">
              <a:solidFill>
                <a:schemeClr val="accent3"/>
              </a:solidFill>
              <a:latin typeface="iCielCucho-bold"/>
            </a:endParaRPr>
          </a:p>
        </p:txBody>
      </p:sp>
      <p:sp>
        <p:nvSpPr>
          <p:cNvPr id="2" name="Text Placeholder 1">
            <a:extLst>
              <a:ext uri="{FF2B5EF4-FFF2-40B4-BE49-F238E27FC236}">
                <a16:creationId xmlns:a16="http://schemas.microsoft.com/office/drawing/2014/main" id="{A18FD13E-0A4B-4109-B597-1F96EC39CF94}"/>
              </a:ext>
            </a:extLst>
          </p:cNvPr>
          <p:cNvSpPr>
            <a:spLocks noGrp="1"/>
          </p:cNvSpPr>
          <p:nvPr>
            <p:ph type="body" idx="1"/>
          </p:nvPr>
        </p:nvSpPr>
        <p:spPr/>
        <p:txBody>
          <a:bodyPr/>
          <a:lstStyle/>
          <a:p>
            <a:endParaRPr lang="en-US" dirty="0"/>
          </a:p>
        </p:txBody>
      </p:sp>
      <p:pic>
        <p:nvPicPr>
          <p:cNvPr id="6" name="Picture 5">
            <a:extLst>
              <a:ext uri="{FF2B5EF4-FFF2-40B4-BE49-F238E27FC236}">
                <a16:creationId xmlns:a16="http://schemas.microsoft.com/office/drawing/2014/main" id="{7F0E3910-84C9-45F2-B5AD-54F257C179EA}"/>
              </a:ext>
            </a:extLst>
          </p:cNvPr>
          <p:cNvPicPr>
            <a:picLocks noChangeAspect="1"/>
          </p:cNvPicPr>
          <p:nvPr/>
        </p:nvPicPr>
        <p:blipFill>
          <a:blip r:embed="rId3"/>
          <a:stretch>
            <a:fillRect/>
          </a:stretch>
        </p:blipFill>
        <p:spPr>
          <a:xfrm>
            <a:off x="493462" y="1363032"/>
            <a:ext cx="3927931" cy="279374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95" name="TextBox 94">
            <a:extLst>
              <a:ext uri="{FF2B5EF4-FFF2-40B4-BE49-F238E27FC236}">
                <a16:creationId xmlns:a16="http://schemas.microsoft.com/office/drawing/2014/main" id="{26095B76-BA5A-4FBE-9449-68EDFD9CB8EE}"/>
              </a:ext>
            </a:extLst>
          </p:cNvPr>
          <p:cNvSpPr txBox="1"/>
          <p:nvPr/>
        </p:nvSpPr>
        <p:spPr>
          <a:xfrm>
            <a:off x="4572000" y="1223849"/>
            <a:ext cx="4698402" cy="1477328"/>
          </a:xfrm>
          <a:prstGeom prst="rect">
            <a:avLst/>
          </a:prstGeom>
          <a:noFill/>
        </p:spPr>
        <p:txBody>
          <a:bodyPr wrap="square">
            <a:spAutoFit/>
          </a:bodyPr>
          <a:lstStyle/>
          <a:p>
            <a:r>
              <a:rPr lang="vi-VN" sz="1800" b="1" i="0" dirty="0">
                <a:solidFill>
                  <a:srgbClr val="333333"/>
                </a:solidFill>
                <a:effectLst/>
                <a:latin typeface="Helvetica Neue"/>
              </a:rPr>
              <a:t>Mâm ngũ quả đặt trên bàn thờ tổ tiên là phong tục truyền thống không thể thiếu trong ngày Tết của người Việt để cầu mong một năm mới bình an, may mắn, hạnh phúc, an khang, phú quý</a:t>
            </a:r>
            <a:endParaRPr lang="en-US" sz="1800" b="1" dirty="0"/>
          </a:p>
        </p:txBody>
      </p:sp>
      <p:sp>
        <p:nvSpPr>
          <p:cNvPr id="97" name="TextBox 96">
            <a:extLst>
              <a:ext uri="{FF2B5EF4-FFF2-40B4-BE49-F238E27FC236}">
                <a16:creationId xmlns:a16="http://schemas.microsoft.com/office/drawing/2014/main" id="{A32C3423-B945-4C85-85AE-EE8DA0B318DE}"/>
              </a:ext>
            </a:extLst>
          </p:cNvPr>
          <p:cNvSpPr txBox="1"/>
          <p:nvPr/>
        </p:nvSpPr>
        <p:spPr>
          <a:xfrm>
            <a:off x="4572000" y="2722037"/>
            <a:ext cx="4152612" cy="1754326"/>
          </a:xfrm>
          <a:prstGeom prst="rect">
            <a:avLst/>
          </a:prstGeom>
          <a:noFill/>
        </p:spPr>
        <p:txBody>
          <a:bodyPr wrap="square">
            <a:spAutoFit/>
          </a:bodyPr>
          <a:lstStyle/>
          <a:p>
            <a:r>
              <a:rPr lang="en-US" sz="1800" b="1" i="0" dirty="0" err="1">
                <a:solidFill>
                  <a:srgbClr val="333333"/>
                </a:solidFill>
                <a:effectLst/>
                <a:latin typeface="Helvetica Neue"/>
              </a:rPr>
              <a:t>Các</a:t>
            </a:r>
            <a:r>
              <a:rPr lang="en-US" sz="1800" b="1" i="0" dirty="0">
                <a:solidFill>
                  <a:srgbClr val="333333"/>
                </a:solidFill>
                <a:effectLst/>
                <a:latin typeface="Helvetica Neue"/>
              </a:rPr>
              <a:t> </a:t>
            </a:r>
            <a:r>
              <a:rPr lang="en-US" sz="1800" b="1" i="0" dirty="0" err="1">
                <a:solidFill>
                  <a:srgbClr val="333333"/>
                </a:solidFill>
                <a:effectLst/>
                <a:latin typeface="Helvetica Neue"/>
              </a:rPr>
              <a:t>loại</a:t>
            </a:r>
            <a:r>
              <a:rPr lang="en-US" sz="1800" b="1" i="0" dirty="0">
                <a:solidFill>
                  <a:srgbClr val="333333"/>
                </a:solidFill>
                <a:effectLst/>
                <a:latin typeface="Helvetica Neue"/>
              </a:rPr>
              <a:t> </a:t>
            </a:r>
            <a:r>
              <a:rPr lang="en-US" sz="1800" b="1" i="0" dirty="0" err="1">
                <a:solidFill>
                  <a:srgbClr val="333333"/>
                </a:solidFill>
                <a:effectLst/>
                <a:latin typeface="Helvetica Neue"/>
              </a:rPr>
              <a:t>quả</a:t>
            </a:r>
            <a:r>
              <a:rPr lang="en-US" sz="1800" b="1" i="0" dirty="0">
                <a:solidFill>
                  <a:srgbClr val="333333"/>
                </a:solidFill>
                <a:effectLst/>
                <a:latin typeface="Helvetica Neue"/>
              </a:rPr>
              <a:t> </a:t>
            </a:r>
            <a:r>
              <a:rPr lang="en-US" sz="1800" b="1" i="0" dirty="0" err="1">
                <a:solidFill>
                  <a:srgbClr val="333333"/>
                </a:solidFill>
                <a:effectLst/>
                <a:latin typeface="Helvetica Neue"/>
              </a:rPr>
              <a:t>chủ</a:t>
            </a:r>
            <a:r>
              <a:rPr lang="en-US" sz="1800" b="1" i="0" dirty="0">
                <a:solidFill>
                  <a:srgbClr val="333333"/>
                </a:solidFill>
                <a:effectLst/>
                <a:latin typeface="Helvetica Neue"/>
              </a:rPr>
              <a:t> </a:t>
            </a:r>
            <a:r>
              <a:rPr lang="en-US" sz="1800" b="1" i="0" dirty="0" err="1">
                <a:solidFill>
                  <a:srgbClr val="333333"/>
                </a:solidFill>
                <a:effectLst/>
                <a:latin typeface="Helvetica Neue"/>
              </a:rPr>
              <a:t>yếu</a:t>
            </a:r>
            <a:r>
              <a:rPr lang="en-US" sz="1800" b="1" i="0" dirty="0">
                <a:solidFill>
                  <a:srgbClr val="333333"/>
                </a:solidFill>
                <a:effectLst/>
                <a:latin typeface="Helvetica Neue"/>
              </a:rPr>
              <a:t> </a:t>
            </a:r>
            <a:r>
              <a:rPr lang="en-US" sz="1800" b="1" i="0" dirty="0" err="1">
                <a:solidFill>
                  <a:srgbClr val="333333"/>
                </a:solidFill>
                <a:effectLst/>
                <a:latin typeface="Helvetica Neue"/>
              </a:rPr>
              <a:t>để</a:t>
            </a:r>
            <a:r>
              <a:rPr lang="en-US" sz="1800" b="1" i="0" dirty="0">
                <a:solidFill>
                  <a:srgbClr val="333333"/>
                </a:solidFill>
                <a:effectLst/>
                <a:latin typeface="Helvetica Neue"/>
              </a:rPr>
              <a:t> </a:t>
            </a:r>
            <a:r>
              <a:rPr lang="en-US" sz="1800" b="1" i="0" dirty="0" err="1">
                <a:solidFill>
                  <a:srgbClr val="333333"/>
                </a:solidFill>
                <a:effectLst/>
                <a:latin typeface="Helvetica Neue"/>
              </a:rPr>
              <a:t>bày</a:t>
            </a:r>
            <a:r>
              <a:rPr lang="en-US" sz="1800" b="1" i="0" dirty="0">
                <a:solidFill>
                  <a:srgbClr val="333333"/>
                </a:solidFill>
                <a:effectLst/>
                <a:latin typeface="Helvetica Neue"/>
              </a:rPr>
              <a:t> </a:t>
            </a:r>
            <a:r>
              <a:rPr lang="en-US" sz="1800" b="1" i="0" dirty="0" err="1">
                <a:solidFill>
                  <a:srgbClr val="333333"/>
                </a:solidFill>
                <a:effectLst/>
                <a:latin typeface="Helvetica Neue"/>
              </a:rPr>
              <a:t>mâm</a:t>
            </a:r>
            <a:r>
              <a:rPr lang="en-US" sz="1800" b="1" i="0" dirty="0">
                <a:solidFill>
                  <a:srgbClr val="333333"/>
                </a:solidFill>
                <a:effectLst/>
                <a:latin typeface="Helvetica Neue"/>
              </a:rPr>
              <a:t> </a:t>
            </a:r>
            <a:r>
              <a:rPr lang="en-US" sz="1800" b="1" i="0" dirty="0" err="1">
                <a:solidFill>
                  <a:srgbClr val="333333"/>
                </a:solidFill>
                <a:effectLst/>
                <a:latin typeface="Helvetica Neue"/>
              </a:rPr>
              <a:t>ngũ</a:t>
            </a:r>
            <a:r>
              <a:rPr lang="en-US" sz="1800" b="1" i="0" dirty="0">
                <a:solidFill>
                  <a:srgbClr val="333333"/>
                </a:solidFill>
                <a:effectLst/>
                <a:latin typeface="Helvetica Neue"/>
              </a:rPr>
              <a:t> </a:t>
            </a:r>
            <a:r>
              <a:rPr lang="en-US" sz="1800" b="1" i="0" dirty="0" err="1">
                <a:solidFill>
                  <a:srgbClr val="333333"/>
                </a:solidFill>
                <a:effectLst/>
                <a:latin typeface="Helvetica Neue"/>
              </a:rPr>
              <a:t>quả</a:t>
            </a:r>
            <a:r>
              <a:rPr lang="en-US" sz="1800" b="1" i="0" dirty="0">
                <a:solidFill>
                  <a:srgbClr val="333333"/>
                </a:solidFill>
                <a:effectLst/>
                <a:latin typeface="Helvetica Neue"/>
              </a:rPr>
              <a:t> bao </a:t>
            </a:r>
            <a:r>
              <a:rPr lang="en-US" sz="1800" b="1" i="0" dirty="0" err="1">
                <a:solidFill>
                  <a:srgbClr val="333333"/>
                </a:solidFill>
                <a:effectLst/>
                <a:latin typeface="Helvetica Neue"/>
              </a:rPr>
              <a:t>gồm</a:t>
            </a:r>
            <a:r>
              <a:rPr lang="en-US" sz="1800" b="1" i="0" dirty="0">
                <a:solidFill>
                  <a:srgbClr val="333333"/>
                </a:solidFill>
                <a:effectLst/>
                <a:latin typeface="Helvetica Neue"/>
              </a:rPr>
              <a:t>: </a:t>
            </a:r>
            <a:r>
              <a:rPr lang="en-US" sz="1800" b="1" i="0" dirty="0" err="1">
                <a:solidFill>
                  <a:srgbClr val="333333"/>
                </a:solidFill>
                <a:effectLst/>
                <a:latin typeface="Helvetica Neue"/>
              </a:rPr>
              <a:t>Mãng</a:t>
            </a:r>
            <a:r>
              <a:rPr lang="en-US" sz="1800" b="1" i="0" dirty="0">
                <a:solidFill>
                  <a:srgbClr val="333333"/>
                </a:solidFill>
                <a:effectLst/>
                <a:latin typeface="Helvetica Neue"/>
              </a:rPr>
              <a:t> </a:t>
            </a:r>
            <a:r>
              <a:rPr lang="en-US" sz="1800" b="1" i="0" dirty="0" err="1">
                <a:solidFill>
                  <a:srgbClr val="333333"/>
                </a:solidFill>
                <a:effectLst/>
                <a:latin typeface="Helvetica Neue"/>
              </a:rPr>
              <a:t>cầu</a:t>
            </a:r>
            <a:r>
              <a:rPr lang="en-US" sz="1800" b="1" i="0" dirty="0">
                <a:solidFill>
                  <a:srgbClr val="333333"/>
                </a:solidFill>
                <a:effectLst/>
                <a:latin typeface="Helvetica Neue"/>
              </a:rPr>
              <a:t>, </a:t>
            </a:r>
            <a:r>
              <a:rPr lang="en-US" sz="1800" b="1" i="0" dirty="0" err="1">
                <a:solidFill>
                  <a:srgbClr val="333333"/>
                </a:solidFill>
                <a:effectLst/>
                <a:latin typeface="Helvetica Neue"/>
              </a:rPr>
              <a:t>dừa</a:t>
            </a:r>
            <a:r>
              <a:rPr lang="en-US" sz="1800" b="1" i="0" dirty="0">
                <a:solidFill>
                  <a:srgbClr val="333333"/>
                </a:solidFill>
                <a:effectLst/>
                <a:latin typeface="Helvetica Neue"/>
              </a:rPr>
              <a:t>, </a:t>
            </a:r>
            <a:r>
              <a:rPr lang="en-US" sz="1800" b="1" i="0" dirty="0" err="1">
                <a:solidFill>
                  <a:srgbClr val="333333"/>
                </a:solidFill>
                <a:effectLst/>
                <a:latin typeface="Helvetica Neue"/>
              </a:rPr>
              <a:t>đu</a:t>
            </a:r>
            <a:r>
              <a:rPr lang="en-US" sz="1800" b="1" i="0" dirty="0">
                <a:solidFill>
                  <a:srgbClr val="333333"/>
                </a:solidFill>
                <a:effectLst/>
                <a:latin typeface="Helvetica Neue"/>
              </a:rPr>
              <a:t> </a:t>
            </a:r>
            <a:r>
              <a:rPr lang="en-US" sz="1800" b="1" i="0" dirty="0" err="1">
                <a:solidFill>
                  <a:srgbClr val="333333"/>
                </a:solidFill>
                <a:effectLst/>
                <a:latin typeface="Helvetica Neue"/>
              </a:rPr>
              <a:t>đủ</a:t>
            </a:r>
            <a:r>
              <a:rPr lang="en-US" sz="1800" b="1" i="0" dirty="0">
                <a:solidFill>
                  <a:srgbClr val="333333"/>
                </a:solidFill>
                <a:effectLst/>
                <a:latin typeface="Helvetica Neue"/>
              </a:rPr>
              <a:t>, </a:t>
            </a:r>
            <a:r>
              <a:rPr lang="en-US" sz="1800" b="1" i="0" dirty="0" err="1">
                <a:solidFill>
                  <a:srgbClr val="333333"/>
                </a:solidFill>
                <a:effectLst/>
                <a:latin typeface="Helvetica Neue"/>
              </a:rPr>
              <a:t>xoài</a:t>
            </a:r>
            <a:r>
              <a:rPr lang="en-US" sz="1800" b="1" i="0" dirty="0">
                <a:solidFill>
                  <a:srgbClr val="333333"/>
                </a:solidFill>
                <a:effectLst/>
                <a:latin typeface="Helvetica Neue"/>
              </a:rPr>
              <a:t>, sung. </a:t>
            </a:r>
            <a:r>
              <a:rPr lang="en-US" sz="1800" b="1" i="0" dirty="0" err="1">
                <a:solidFill>
                  <a:srgbClr val="333333"/>
                </a:solidFill>
                <a:effectLst/>
                <a:latin typeface="Helvetica Neue"/>
              </a:rPr>
              <a:t>Những</a:t>
            </a:r>
            <a:r>
              <a:rPr lang="en-US" sz="1800" b="1" i="0" dirty="0">
                <a:solidFill>
                  <a:srgbClr val="333333"/>
                </a:solidFill>
                <a:effectLst/>
                <a:latin typeface="Helvetica Neue"/>
              </a:rPr>
              <a:t> </a:t>
            </a:r>
            <a:r>
              <a:rPr lang="en-US" sz="1800" b="1" i="0" dirty="0" err="1">
                <a:solidFill>
                  <a:srgbClr val="333333"/>
                </a:solidFill>
                <a:effectLst/>
                <a:latin typeface="Helvetica Neue"/>
              </a:rPr>
              <a:t>trái</a:t>
            </a:r>
            <a:r>
              <a:rPr lang="en-US" sz="1800" b="1" i="0" dirty="0">
                <a:solidFill>
                  <a:srgbClr val="333333"/>
                </a:solidFill>
                <a:effectLst/>
                <a:latin typeface="Helvetica Neue"/>
              </a:rPr>
              <a:t> </a:t>
            </a:r>
            <a:r>
              <a:rPr lang="en-US" sz="1800" b="1" i="0" dirty="0" err="1">
                <a:solidFill>
                  <a:srgbClr val="333333"/>
                </a:solidFill>
                <a:effectLst/>
                <a:latin typeface="Helvetica Neue"/>
              </a:rPr>
              <a:t>này</a:t>
            </a:r>
            <a:r>
              <a:rPr lang="en-US" sz="1800" b="1" i="0" dirty="0">
                <a:solidFill>
                  <a:srgbClr val="333333"/>
                </a:solidFill>
                <a:effectLst/>
                <a:latin typeface="Helvetica Neue"/>
              </a:rPr>
              <a:t> </a:t>
            </a:r>
            <a:r>
              <a:rPr lang="en-US" sz="1800" b="1" i="0" dirty="0" err="1">
                <a:solidFill>
                  <a:srgbClr val="333333"/>
                </a:solidFill>
                <a:effectLst/>
                <a:latin typeface="Helvetica Neue"/>
              </a:rPr>
              <a:t>đọc</a:t>
            </a:r>
            <a:r>
              <a:rPr lang="en-US" sz="1800" b="1" i="0" dirty="0">
                <a:solidFill>
                  <a:srgbClr val="333333"/>
                </a:solidFill>
                <a:effectLst/>
                <a:latin typeface="Helvetica Neue"/>
              </a:rPr>
              <a:t> </a:t>
            </a:r>
            <a:r>
              <a:rPr lang="en-US" sz="1800" b="1" i="0" dirty="0" err="1">
                <a:solidFill>
                  <a:srgbClr val="333333"/>
                </a:solidFill>
                <a:effectLst/>
                <a:latin typeface="Helvetica Neue"/>
              </a:rPr>
              <a:t>lái</a:t>
            </a:r>
            <a:r>
              <a:rPr lang="en-US" sz="1800" b="1" i="0" dirty="0">
                <a:solidFill>
                  <a:srgbClr val="333333"/>
                </a:solidFill>
                <a:effectLst/>
                <a:latin typeface="Helvetica Neue"/>
              </a:rPr>
              <a:t> </a:t>
            </a:r>
            <a:r>
              <a:rPr lang="en-US" sz="1800" b="1" i="0" dirty="0" err="1">
                <a:solidFill>
                  <a:srgbClr val="333333"/>
                </a:solidFill>
                <a:effectLst/>
                <a:latin typeface="Helvetica Neue"/>
              </a:rPr>
              <a:t>đi</a:t>
            </a:r>
            <a:r>
              <a:rPr lang="en-US" sz="1800" b="1" i="0" dirty="0">
                <a:solidFill>
                  <a:srgbClr val="333333"/>
                </a:solidFill>
                <a:effectLst/>
                <a:latin typeface="Helvetica Neue"/>
              </a:rPr>
              <a:t> </a:t>
            </a:r>
            <a:r>
              <a:rPr lang="en-US" sz="1800" b="1" i="0" dirty="0" err="1">
                <a:solidFill>
                  <a:srgbClr val="333333"/>
                </a:solidFill>
                <a:effectLst/>
                <a:latin typeface="Helvetica Neue"/>
              </a:rPr>
              <a:t>sẽ</a:t>
            </a:r>
            <a:r>
              <a:rPr lang="en-US" sz="1800" b="1" i="0" dirty="0">
                <a:solidFill>
                  <a:srgbClr val="333333"/>
                </a:solidFill>
                <a:effectLst/>
                <a:latin typeface="Helvetica Neue"/>
              </a:rPr>
              <a:t> </a:t>
            </a:r>
            <a:r>
              <a:rPr lang="en-US" sz="1800" b="1" i="0" dirty="0" err="1">
                <a:solidFill>
                  <a:srgbClr val="333333"/>
                </a:solidFill>
                <a:effectLst/>
                <a:latin typeface="Helvetica Neue"/>
              </a:rPr>
              <a:t>thành</a:t>
            </a:r>
            <a:r>
              <a:rPr lang="en-US" sz="1800" b="1" i="0" dirty="0">
                <a:solidFill>
                  <a:srgbClr val="333333"/>
                </a:solidFill>
                <a:effectLst/>
                <a:latin typeface="Helvetica Neue"/>
              </a:rPr>
              <a:t> “</a:t>
            </a:r>
            <a:r>
              <a:rPr lang="en-US" sz="1800" b="1" i="0" dirty="0" err="1">
                <a:solidFill>
                  <a:srgbClr val="333333"/>
                </a:solidFill>
                <a:effectLst/>
                <a:latin typeface="Helvetica Neue"/>
              </a:rPr>
              <a:t>cầu</a:t>
            </a:r>
            <a:r>
              <a:rPr lang="en-US" sz="1800" b="1" i="0" dirty="0">
                <a:solidFill>
                  <a:srgbClr val="333333"/>
                </a:solidFill>
                <a:effectLst/>
                <a:latin typeface="Helvetica Neue"/>
              </a:rPr>
              <a:t>- </a:t>
            </a:r>
            <a:r>
              <a:rPr lang="en-US" sz="1800" b="1" i="0" dirty="0" err="1">
                <a:solidFill>
                  <a:srgbClr val="333333"/>
                </a:solidFill>
                <a:effectLst/>
                <a:latin typeface="Helvetica Neue"/>
              </a:rPr>
              <a:t>vừa</a:t>
            </a:r>
            <a:r>
              <a:rPr lang="en-US" sz="1800" b="1" i="0" dirty="0">
                <a:solidFill>
                  <a:srgbClr val="333333"/>
                </a:solidFill>
                <a:effectLst/>
                <a:latin typeface="Helvetica Neue"/>
              </a:rPr>
              <a:t>- </a:t>
            </a:r>
            <a:r>
              <a:rPr lang="en-US" sz="1800" b="1" i="0" dirty="0" err="1">
                <a:solidFill>
                  <a:srgbClr val="333333"/>
                </a:solidFill>
                <a:effectLst/>
                <a:latin typeface="Helvetica Neue"/>
              </a:rPr>
              <a:t>đủ</a:t>
            </a:r>
            <a:r>
              <a:rPr lang="en-US" sz="1800" b="1" i="0" dirty="0">
                <a:solidFill>
                  <a:srgbClr val="333333"/>
                </a:solidFill>
                <a:effectLst/>
                <a:latin typeface="Helvetica Neue"/>
              </a:rPr>
              <a:t>- </a:t>
            </a:r>
            <a:r>
              <a:rPr lang="en-US" sz="1800" b="1" i="0" dirty="0" err="1">
                <a:solidFill>
                  <a:srgbClr val="333333"/>
                </a:solidFill>
                <a:effectLst/>
                <a:latin typeface="Helvetica Neue"/>
              </a:rPr>
              <a:t>xài</a:t>
            </a:r>
            <a:r>
              <a:rPr lang="en-US" sz="1800" b="1" i="0" dirty="0">
                <a:solidFill>
                  <a:srgbClr val="333333"/>
                </a:solidFill>
                <a:effectLst/>
                <a:latin typeface="Helvetica Neue"/>
              </a:rPr>
              <a:t>- sung”, </a:t>
            </a:r>
            <a:r>
              <a:rPr lang="en-US" sz="1800" b="1" i="0" dirty="0" err="1">
                <a:solidFill>
                  <a:srgbClr val="333333"/>
                </a:solidFill>
                <a:effectLst/>
                <a:latin typeface="Helvetica Neue"/>
              </a:rPr>
              <a:t>thể</a:t>
            </a:r>
            <a:r>
              <a:rPr lang="en-US" sz="1800" b="1" i="0" dirty="0">
                <a:solidFill>
                  <a:srgbClr val="333333"/>
                </a:solidFill>
                <a:effectLst/>
                <a:latin typeface="Helvetica Neue"/>
              </a:rPr>
              <a:t> </a:t>
            </a:r>
            <a:r>
              <a:rPr lang="en-US" sz="1800" b="1" i="0" dirty="0" err="1">
                <a:solidFill>
                  <a:srgbClr val="333333"/>
                </a:solidFill>
                <a:effectLst/>
                <a:latin typeface="Helvetica Neue"/>
              </a:rPr>
              <a:t>hiện</a:t>
            </a:r>
            <a:r>
              <a:rPr lang="en-US" sz="1800" b="1" i="0" dirty="0">
                <a:solidFill>
                  <a:srgbClr val="333333"/>
                </a:solidFill>
                <a:effectLst/>
                <a:latin typeface="Helvetica Neue"/>
              </a:rPr>
              <a:t> </a:t>
            </a:r>
            <a:r>
              <a:rPr lang="en-US" sz="1800" b="1" i="0" dirty="0" err="1">
                <a:solidFill>
                  <a:srgbClr val="333333"/>
                </a:solidFill>
                <a:effectLst/>
                <a:latin typeface="Helvetica Neue"/>
              </a:rPr>
              <a:t>mong</a:t>
            </a:r>
            <a:r>
              <a:rPr lang="en-US" sz="1800" b="1" i="0" dirty="0">
                <a:solidFill>
                  <a:srgbClr val="333333"/>
                </a:solidFill>
                <a:effectLst/>
                <a:latin typeface="Helvetica Neue"/>
              </a:rPr>
              <a:t> </a:t>
            </a:r>
            <a:r>
              <a:rPr lang="en-US" sz="1800" b="1" i="0" dirty="0" err="1">
                <a:solidFill>
                  <a:srgbClr val="333333"/>
                </a:solidFill>
                <a:effectLst/>
                <a:latin typeface="Helvetica Neue"/>
              </a:rPr>
              <a:t>muốn</a:t>
            </a:r>
            <a:r>
              <a:rPr lang="en-US" sz="1800" b="1" i="0" dirty="0">
                <a:solidFill>
                  <a:srgbClr val="333333"/>
                </a:solidFill>
                <a:effectLst/>
                <a:latin typeface="Helvetica Neue"/>
              </a:rPr>
              <a:t> </a:t>
            </a:r>
            <a:r>
              <a:rPr lang="en-US" sz="1800" b="1" i="0" dirty="0" err="1">
                <a:solidFill>
                  <a:srgbClr val="333333"/>
                </a:solidFill>
                <a:effectLst/>
                <a:latin typeface="Helvetica Neue"/>
              </a:rPr>
              <a:t>vừa</a:t>
            </a:r>
            <a:r>
              <a:rPr lang="en-US" sz="1800" b="1" i="0" dirty="0">
                <a:solidFill>
                  <a:srgbClr val="333333"/>
                </a:solidFill>
                <a:effectLst/>
                <a:latin typeface="Helvetica Neue"/>
              </a:rPr>
              <a:t> </a:t>
            </a:r>
            <a:r>
              <a:rPr lang="en-US" sz="1800" b="1" i="0" dirty="0" err="1">
                <a:solidFill>
                  <a:srgbClr val="333333"/>
                </a:solidFill>
                <a:effectLst/>
                <a:latin typeface="Helvetica Neue"/>
              </a:rPr>
              <a:t>đủ</a:t>
            </a:r>
            <a:r>
              <a:rPr lang="en-US" sz="1800" b="1" i="0" dirty="0">
                <a:solidFill>
                  <a:srgbClr val="333333"/>
                </a:solidFill>
                <a:effectLst/>
                <a:latin typeface="Helvetica Neue"/>
              </a:rPr>
              <a:t> </a:t>
            </a:r>
            <a:r>
              <a:rPr lang="en-US" sz="1800" b="1" i="0" dirty="0" err="1">
                <a:solidFill>
                  <a:srgbClr val="333333"/>
                </a:solidFill>
                <a:effectLst/>
                <a:latin typeface="Helvetica Neue"/>
              </a:rPr>
              <a:t>cho</a:t>
            </a:r>
            <a:r>
              <a:rPr lang="en-US" sz="1800" b="1" i="0" dirty="0">
                <a:solidFill>
                  <a:srgbClr val="333333"/>
                </a:solidFill>
                <a:effectLst/>
                <a:latin typeface="Helvetica Neue"/>
              </a:rPr>
              <a:t> </a:t>
            </a:r>
            <a:r>
              <a:rPr lang="en-US" sz="1800" b="1" i="0" dirty="0" err="1">
                <a:solidFill>
                  <a:srgbClr val="333333"/>
                </a:solidFill>
                <a:effectLst/>
                <a:latin typeface="Helvetica Neue"/>
              </a:rPr>
              <a:t>sự</a:t>
            </a:r>
            <a:r>
              <a:rPr lang="en-US" sz="1800" b="1" i="0" dirty="0">
                <a:solidFill>
                  <a:srgbClr val="333333"/>
                </a:solidFill>
                <a:effectLst/>
                <a:latin typeface="Helvetica Neue"/>
              </a:rPr>
              <a:t> </a:t>
            </a:r>
            <a:r>
              <a:rPr lang="en-US" sz="1800" b="1" i="0" dirty="0" err="1">
                <a:solidFill>
                  <a:srgbClr val="333333"/>
                </a:solidFill>
                <a:effectLst/>
                <a:latin typeface="Helvetica Neue"/>
              </a:rPr>
              <a:t>đủ</a:t>
            </a:r>
            <a:r>
              <a:rPr lang="en-US" sz="1800" b="1" i="0" dirty="0">
                <a:solidFill>
                  <a:srgbClr val="333333"/>
                </a:solidFill>
                <a:effectLst/>
                <a:latin typeface="Helvetica Neue"/>
              </a:rPr>
              <a:t> </a:t>
            </a:r>
            <a:r>
              <a:rPr lang="en-US" sz="1800" b="1" i="0" dirty="0" err="1">
                <a:solidFill>
                  <a:srgbClr val="333333"/>
                </a:solidFill>
                <a:effectLst/>
                <a:latin typeface="Helvetica Neue"/>
              </a:rPr>
              <a:t>đầy</a:t>
            </a:r>
            <a:r>
              <a:rPr lang="en-US" sz="1800" b="1" i="0" dirty="0">
                <a:solidFill>
                  <a:srgbClr val="333333"/>
                </a:solidFill>
                <a:effectLst/>
                <a:latin typeface="Helvetica Neue"/>
              </a:rPr>
              <a:t> sung </a:t>
            </a:r>
            <a:r>
              <a:rPr lang="en-US" sz="1800" b="1" i="0" dirty="0" err="1">
                <a:solidFill>
                  <a:srgbClr val="333333"/>
                </a:solidFill>
                <a:effectLst/>
                <a:latin typeface="Helvetica Neue"/>
              </a:rPr>
              <a:t>túc</a:t>
            </a:r>
            <a:r>
              <a:rPr lang="en-US" sz="1800" b="1" i="0" dirty="0">
                <a:solidFill>
                  <a:srgbClr val="333333"/>
                </a:solidFill>
                <a:effectLst/>
                <a:latin typeface="Helvetica Neue"/>
              </a:rPr>
              <a:t>.</a:t>
            </a:r>
            <a:endParaRPr lang="en-US" sz="1800" b="1" dirty="0"/>
          </a:p>
        </p:txBody>
      </p:sp>
      <p:pic>
        <p:nvPicPr>
          <p:cNvPr id="7" name="Picture 4" descr="co te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148" y="0"/>
            <a:ext cx="9212295" cy="5143500"/>
          </a:xfrm>
          <a:prstGeom prst="rect">
            <a:avLst/>
          </a:prstGeom>
          <a:noFill/>
          <a:extLst>
            <a:ext uri="{909E8E84-426E-40DD-AFC4-6F175D3DCCD1}">
              <a14:hiddenFill xmlns:a14="http://schemas.microsoft.com/office/drawing/2010/main">
                <a:solidFill>
                  <a:srgbClr val="FFFFFF"/>
                </a:solidFill>
              </a14:hiddenFill>
            </a:ext>
          </a:extLst>
        </p:spPr>
      </p:pic>
      <p:sp>
        <p:nvSpPr>
          <p:cNvPr id="8" name="Google Shape;4415;p68"/>
          <p:cNvSpPr txBox="1">
            <a:spLocks/>
          </p:cNvSpPr>
          <p:nvPr/>
        </p:nvSpPr>
        <p:spPr>
          <a:xfrm>
            <a:off x="1209597" y="124967"/>
            <a:ext cx="7626300" cy="572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Merienda One"/>
              <a:buNone/>
              <a:defRPr sz="2800" b="0" i="0" u="none" strike="noStrike" cap="none">
                <a:solidFill>
                  <a:schemeClr val="accent3"/>
                </a:solidFill>
                <a:latin typeface="Merienda One"/>
                <a:ea typeface="Merienda One"/>
                <a:cs typeface="Merienda One"/>
                <a:sym typeface="Merienda One"/>
              </a:defRPr>
            </a:lvl1pPr>
            <a:lvl2pPr marR="0" lvl="1" algn="ctr" rtl="0">
              <a:lnSpc>
                <a:spcPct val="100000"/>
              </a:lnSpc>
              <a:spcBef>
                <a:spcPts val="0"/>
              </a:spcBef>
              <a:spcAft>
                <a:spcPts val="0"/>
              </a:spcAft>
              <a:buClr>
                <a:schemeClr val="dk1"/>
              </a:buClr>
              <a:buSzPts val="2800"/>
              <a:buFont typeface="Merienda One"/>
              <a:buNone/>
              <a:defRPr sz="2800" b="0" i="0" u="none" strike="noStrike" cap="none">
                <a:solidFill>
                  <a:schemeClr val="dk1"/>
                </a:solidFill>
                <a:latin typeface="Merienda One"/>
                <a:ea typeface="Merienda One"/>
                <a:cs typeface="Merienda One"/>
                <a:sym typeface="Merienda One"/>
              </a:defRPr>
            </a:lvl2pPr>
            <a:lvl3pPr marR="0" lvl="2" algn="ctr" rtl="0">
              <a:lnSpc>
                <a:spcPct val="100000"/>
              </a:lnSpc>
              <a:spcBef>
                <a:spcPts val="0"/>
              </a:spcBef>
              <a:spcAft>
                <a:spcPts val="0"/>
              </a:spcAft>
              <a:buClr>
                <a:schemeClr val="dk1"/>
              </a:buClr>
              <a:buSzPts val="2800"/>
              <a:buFont typeface="Merienda One"/>
              <a:buNone/>
              <a:defRPr sz="2800" b="0" i="0" u="none" strike="noStrike" cap="none">
                <a:solidFill>
                  <a:schemeClr val="dk1"/>
                </a:solidFill>
                <a:latin typeface="Merienda One"/>
                <a:ea typeface="Merienda One"/>
                <a:cs typeface="Merienda One"/>
                <a:sym typeface="Merienda One"/>
              </a:defRPr>
            </a:lvl3pPr>
            <a:lvl4pPr marR="0" lvl="3" algn="ctr" rtl="0">
              <a:lnSpc>
                <a:spcPct val="100000"/>
              </a:lnSpc>
              <a:spcBef>
                <a:spcPts val="0"/>
              </a:spcBef>
              <a:spcAft>
                <a:spcPts val="0"/>
              </a:spcAft>
              <a:buClr>
                <a:schemeClr val="dk1"/>
              </a:buClr>
              <a:buSzPts val="2800"/>
              <a:buFont typeface="Merienda One"/>
              <a:buNone/>
              <a:defRPr sz="2800" b="0" i="0" u="none" strike="noStrike" cap="none">
                <a:solidFill>
                  <a:schemeClr val="dk1"/>
                </a:solidFill>
                <a:latin typeface="Merienda One"/>
                <a:ea typeface="Merienda One"/>
                <a:cs typeface="Merienda One"/>
                <a:sym typeface="Merienda One"/>
              </a:defRPr>
            </a:lvl4pPr>
            <a:lvl5pPr marR="0" lvl="4" algn="ctr" rtl="0">
              <a:lnSpc>
                <a:spcPct val="100000"/>
              </a:lnSpc>
              <a:spcBef>
                <a:spcPts val="0"/>
              </a:spcBef>
              <a:spcAft>
                <a:spcPts val="0"/>
              </a:spcAft>
              <a:buClr>
                <a:schemeClr val="dk1"/>
              </a:buClr>
              <a:buSzPts val="2800"/>
              <a:buFont typeface="Merienda One"/>
              <a:buNone/>
              <a:defRPr sz="2800" b="0" i="0" u="none" strike="noStrike" cap="none">
                <a:solidFill>
                  <a:schemeClr val="dk1"/>
                </a:solidFill>
                <a:latin typeface="Merienda One"/>
                <a:ea typeface="Merienda One"/>
                <a:cs typeface="Merienda One"/>
                <a:sym typeface="Merienda One"/>
              </a:defRPr>
            </a:lvl5pPr>
            <a:lvl6pPr marR="0" lvl="5" algn="ctr" rtl="0">
              <a:lnSpc>
                <a:spcPct val="100000"/>
              </a:lnSpc>
              <a:spcBef>
                <a:spcPts val="0"/>
              </a:spcBef>
              <a:spcAft>
                <a:spcPts val="0"/>
              </a:spcAft>
              <a:buClr>
                <a:schemeClr val="dk1"/>
              </a:buClr>
              <a:buSzPts val="2800"/>
              <a:buFont typeface="Merienda One"/>
              <a:buNone/>
              <a:defRPr sz="2800" b="0" i="0" u="none" strike="noStrike" cap="none">
                <a:solidFill>
                  <a:schemeClr val="dk1"/>
                </a:solidFill>
                <a:latin typeface="Merienda One"/>
                <a:ea typeface="Merienda One"/>
                <a:cs typeface="Merienda One"/>
                <a:sym typeface="Merienda One"/>
              </a:defRPr>
            </a:lvl6pPr>
            <a:lvl7pPr marR="0" lvl="6" algn="ctr" rtl="0">
              <a:lnSpc>
                <a:spcPct val="100000"/>
              </a:lnSpc>
              <a:spcBef>
                <a:spcPts val="0"/>
              </a:spcBef>
              <a:spcAft>
                <a:spcPts val="0"/>
              </a:spcAft>
              <a:buClr>
                <a:schemeClr val="dk1"/>
              </a:buClr>
              <a:buSzPts val="2800"/>
              <a:buFont typeface="Merienda One"/>
              <a:buNone/>
              <a:defRPr sz="2800" b="0" i="0" u="none" strike="noStrike" cap="none">
                <a:solidFill>
                  <a:schemeClr val="dk1"/>
                </a:solidFill>
                <a:latin typeface="Merienda One"/>
                <a:ea typeface="Merienda One"/>
                <a:cs typeface="Merienda One"/>
                <a:sym typeface="Merienda One"/>
              </a:defRPr>
            </a:lvl7pPr>
            <a:lvl8pPr marR="0" lvl="7" algn="ctr" rtl="0">
              <a:lnSpc>
                <a:spcPct val="100000"/>
              </a:lnSpc>
              <a:spcBef>
                <a:spcPts val="0"/>
              </a:spcBef>
              <a:spcAft>
                <a:spcPts val="0"/>
              </a:spcAft>
              <a:buClr>
                <a:schemeClr val="dk1"/>
              </a:buClr>
              <a:buSzPts val="2800"/>
              <a:buFont typeface="Merienda One"/>
              <a:buNone/>
              <a:defRPr sz="2800" b="0" i="0" u="none" strike="noStrike" cap="none">
                <a:solidFill>
                  <a:schemeClr val="dk1"/>
                </a:solidFill>
                <a:latin typeface="Merienda One"/>
                <a:ea typeface="Merienda One"/>
                <a:cs typeface="Merienda One"/>
                <a:sym typeface="Merienda One"/>
              </a:defRPr>
            </a:lvl8pPr>
            <a:lvl9pPr marR="0" lvl="8" algn="ctr" rtl="0">
              <a:lnSpc>
                <a:spcPct val="100000"/>
              </a:lnSpc>
              <a:spcBef>
                <a:spcPts val="0"/>
              </a:spcBef>
              <a:spcAft>
                <a:spcPts val="0"/>
              </a:spcAft>
              <a:buClr>
                <a:schemeClr val="dk1"/>
              </a:buClr>
              <a:buSzPts val="2800"/>
              <a:buFont typeface="Merienda One"/>
              <a:buNone/>
              <a:defRPr sz="2800" b="0" i="0" u="none" strike="noStrike" cap="none">
                <a:solidFill>
                  <a:schemeClr val="dk1"/>
                </a:solidFill>
                <a:latin typeface="Merienda One"/>
                <a:ea typeface="Merienda One"/>
                <a:cs typeface="Merienda One"/>
                <a:sym typeface="Merienda One"/>
              </a:defRPr>
            </a:lvl9pPr>
          </a:lstStyle>
          <a:p>
            <a:r>
              <a:rPr lang="en-US" dirty="0" err="1" smtClean="0">
                <a:solidFill>
                  <a:srgbClr val="FFFF00"/>
                </a:solidFill>
              </a:rPr>
              <a:t>Mâm</a:t>
            </a:r>
            <a:r>
              <a:rPr lang="en-US" dirty="0" smtClean="0">
                <a:solidFill>
                  <a:srgbClr val="FFFF00"/>
                </a:solidFill>
              </a:rPr>
              <a:t> </a:t>
            </a:r>
            <a:r>
              <a:rPr lang="en-US" dirty="0" err="1">
                <a:solidFill>
                  <a:srgbClr val="FFFF00"/>
                </a:solidFill>
              </a:rPr>
              <a:t>c</a:t>
            </a:r>
            <a:r>
              <a:rPr lang="en-US" dirty="0" err="1" smtClean="0">
                <a:solidFill>
                  <a:srgbClr val="FFFF00"/>
                </a:solidFill>
              </a:rPr>
              <a:t>úng</a:t>
            </a:r>
            <a:r>
              <a:rPr lang="en-US" dirty="0" smtClean="0">
                <a:solidFill>
                  <a:srgbClr val="FFFF00"/>
                </a:solidFill>
              </a:rPr>
              <a:t> </a:t>
            </a:r>
            <a:r>
              <a:rPr lang="en-US" dirty="0" err="1" smtClean="0">
                <a:solidFill>
                  <a:srgbClr val="FFFF00"/>
                </a:solidFill>
              </a:rPr>
              <a:t>Tất</a:t>
            </a:r>
            <a:r>
              <a:rPr lang="en-US" dirty="0" smtClean="0">
                <a:solidFill>
                  <a:srgbClr val="FFFF00"/>
                </a:solidFill>
              </a:rPr>
              <a:t> </a:t>
            </a:r>
            <a:r>
              <a:rPr lang="en-US" dirty="0" err="1" smtClean="0">
                <a:solidFill>
                  <a:srgbClr val="FFFF00"/>
                </a:solidFill>
              </a:rPr>
              <a:t>niên</a:t>
            </a:r>
            <a:endParaRPr lang="en-US" dirty="0">
              <a:solidFill>
                <a:srgbClr val="FFFF00"/>
              </a:solidFill>
            </a:endParaRPr>
          </a:p>
        </p:txBody>
      </p:sp>
    </p:spTree>
    <p:extLst>
      <p:ext uri="{BB962C8B-B14F-4D97-AF65-F5344CB8AC3E}">
        <p14:creationId xmlns:p14="http://schemas.microsoft.com/office/powerpoint/2010/main" val="250007552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9"/>
                                        </p:tgtEl>
                                        <p:attrNameLst>
                                          <p:attrName>style.visibility</p:attrName>
                                        </p:attrNameLst>
                                      </p:cBhvr>
                                      <p:to>
                                        <p:strVal val="visible"/>
                                      </p:to>
                                    </p:set>
                                    <p:animEffect transition="in" filter="barn(inVertical)">
                                      <p:cBhvr>
                                        <p:cTn id="7" dur="500"/>
                                        <p:tgtEl>
                                          <p:spTgt spid="8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95"/>
                                        </p:tgtEl>
                                        <p:attrNameLst>
                                          <p:attrName>style.visibility</p:attrName>
                                        </p:attrNameLst>
                                      </p:cBhvr>
                                      <p:to>
                                        <p:strVal val="visible"/>
                                      </p:to>
                                    </p:set>
                                    <p:animEffect transition="in" filter="circle(in)">
                                      <p:cBhvr>
                                        <p:cTn id="17" dur="2000"/>
                                        <p:tgtEl>
                                          <p:spTgt spid="95"/>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97"/>
                                        </p:tgtEl>
                                        <p:attrNameLst>
                                          <p:attrName>style.visibility</p:attrName>
                                        </p:attrNameLst>
                                      </p:cBhvr>
                                      <p:to>
                                        <p:strVal val="visible"/>
                                      </p:to>
                                    </p:set>
                                    <p:animEffect transition="in" filter="circle(in)">
                                      <p:cBhvr>
                                        <p:cTn id="22" dur="2000"/>
                                        <p:tgtEl>
                                          <p:spTgt spid="97"/>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additive="base">
                                        <p:cTn id="27" dur="500" fill="hold"/>
                                        <p:tgtEl>
                                          <p:spTgt spid="8"/>
                                        </p:tgtEl>
                                        <p:attrNameLst>
                                          <p:attrName>ppt_x</p:attrName>
                                        </p:attrNameLst>
                                      </p:cBhvr>
                                      <p:tavLst>
                                        <p:tav tm="0">
                                          <p:val>
                                            <p:strVal val="#ppt_x"/>
                                          </p:val>
                                        </p:tav>
                                        <p:tav tm="100000">
                                          <p:val>
                                            <p:strVal val="#ppt_x"/>
                                          </p:val>
                                        </p:tav>
                                      </p:tavLst>
                                    </p:anim>
                                    <p:anim calcmode="lin" valueType="num">
                                      <p:cBhvr additive="base">
                                        <p:cTn id="2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 grpId="0"/>
      <p:bldP spid="95" grpId="0"/>
      <p:bldP spid="97" grpId="0"/>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4413"/>
        <p:cNvGrpSpPr/>
        <p:nvPr/>
      </p:nvGrpSpPr>
      <p:grpSpPr>
        <a:xfrm>
          <a:off x="0" y="0"/>
          <a:ext cx="0" cy="0"/>
          <a:chOff x="0" y="0"/>
          <a:chExt cx="0" cy="0"/>
        </a:xfrm>
      </p:grpSpPr>
      <p:sp>
        <p:nvSpPr>
          <p:cNvPr id="4415" name="Google Shape;4415;p68"/>
          <p:cNvSpPr txBox="1">
            <a:spLocks noGrp="1"/>
          </p:cNvSpPr>
          <p:nvPr>
            <p:ph type="title"/>
          </p:nvPr>
        </p:nvSpPr>
        <p:spPr>
          <a:xfrm>
            <a:off x="628162" y="336277"/>
            <a:ext cx="76263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dirty="0" err="1"/>
              <a:t>Chơi</a:t>
            </a:r>
            <a:r>
              <a:rPr lang="en-US" dirty="0"/>
              <a:t> </a:t>
            </a:r>
            <a:r>
              <a:rPr lang="en-US" dirty="0" err="1"/>
              <a:t>hoa</a:t>
            </a:r>
            <a:r>
              <a:rPr lang="en-US" dirty="0"/>
              <a:t> </a:t>
            </a:r>
            <a:r>
              <a:rPr lang="en-US" dirty="0" err="1"/>
              <a:t>dịp</a:t>
            </a:r>
            <a:r>
              <a:rPr lang="en-US" dirty="0"/>
              <a:t> </a:t>
            </a:r>
            <a:r>
              <a:rPr lang="en-US" dirty="0" err="1"/>
              <a:t>Tết</a:t>
            </a:r>
            <a:endParaRPr dirty="0"/>
          </a:p>
        </p:txBody>
      </p:sp>
      <p:sp>
        <p:nvSpPr>
          <p:cNvPr id="2" name="Text Placeholder 1">
            <a:extLst>
              <a:ext uri="{FF2B5EF4-FFF2-40B4-BE49-F238E27FC236}">
                <a16:creationId xmlns:a16="http://schemas.microsoft.com/office/drawing/2014/main" id="{A3DEFA57-7CE8-421E-909B-1984538CA606}"/>
              </a:ext>
            </a:extLst>
          </p:cNvPr>
          <p:cNvSpPr>
            <a:spLocks noGrp="1"/>
          </p:cNvSpPr>
          <p:nvPr>
            <p:ph type="body" idx="1"/>
          </p:nvPr>
        </p:nvSpPr>
        <p:spPr/>
        <p:txBody>
          <a:bodyPr/>
          <a:lstStyle/>
          <a:p>
            <a:endParaRPr lang="en-US" dirty="0"/>
          </a:p>
        </p:txBody>
      </p:sp>
      <p:sp>
        <p:nvSpPr>
          <p:cNvPr id="4" name="Text Placeholder 3">
            <a:extLst>
              <a:ext uri="{FF2B5EF4-FFF2-40B4-BE49-F238E27FC236}">
                <a16:creationId xmlns:a16="http://schemas.microsoft.com/office/drawing/2014/main" id="{B014A1A9-D407-4C76-81D4-3759C2E199F1}"/>
              </a:ext>
            </a:extLst>
          </p:cNvPr>
          <p:cNvSpPr>
            <a:spLocks noGrp="1"/>
          </p:cNvSpPr>
          <p:nvPr>
            <p:ph type="body" idx="2"/>
          </p:nvPr>
        </p:nvSpPr>
        <p:spPr/>
        <p:txBody>
          <a:bodyPr/>
          <a:lstStyle/>
          <a:p>
            <a:endParaRPr lang="en-US" dirty="0"/>
          </a:p>
        </p:txBody>
      </p:sp>
      <p:sp>
        <p:nvSpPr>
          <p:cNvPr id="7" name="Subtitle 6">
            <a:extLst>
              <a:ext uri="{FF2B5EF4-FFF2-40B4-BE49-F238E27FC236}">
                <a16:creationId xmlns:a16="http://schemas.microsoft.com/office/drawing/2014/main" id="{F7D05E7E-F2F6-4D32-A556-E7F3DBF01249}"/>
              </a:ext>
            </a:extLst>
          </p:cNvPr>
          <p:cNvSpPr>
            <a:spLocks noGrp="1"/>
          </p:cNvSpPr>
          <p:nvPr>
            <p:ph type="subTitle" idx="3"/>
          </p:nvPr>
        </p:nvSpPr>
        <p:spPr/>
        <p:txBody>
          <a:bodyPr/>
          <a:lstStyle/>
          <a:p>
            <a:endParaRPr lang="en-US"/>
          </a:p>
        </p:txBody>
      </p:sp>
      <p:pic>
        <p:nvPicPr>
          <p:cNvPr id="9" name="Picture 8">
            <a:extLst>
              <a:ext uri="{FF2B5EF4-FFF2-40B4-BE49-F238E27FC236}">
                <a16:creationId xmlns:a16="http://schemas.microsoft.com/office/drawing/2014/main" id="{8051F9BD-206F-4AA6-9B8A-FA5C5CDF9FF9}"/>
              </a:ext>
            </a:extLst>
          </p:cNvPr>
          <p:cNvPicPr>
            <a:picLocks noChangeAspect="1"/>
          </p:cNvPicPr>
          <p:nvPr/>
        </p:nvPicPr>
        <p:blipFill>
          <a:blip r:embed="rId3"/>
          <a:stretch>
            <a:fillRect/>
          </a:stretch>
        </p:blipFill>
        <p:spPr>
          <a:xfrm>
            <a:off x="418641" y="1355075"/>
            <a:ext cx="4022671" cy="2960910"/>
          </a:xfrm>
          <a:prstGeom prst="rect">
            <a:avLst/>
          </a:prstGeom>
          <a:ln w="127000" cap="sq">
            <a:solidFill>
              <a:schemeClr val="accent3">
                <a:lumMod val="75000"/>
              </a:schemeClr>
            </a:solidFill>
            <a:miter lim="800000"/>
          </a:ln>
          <a:effectLst>
            <a:outerShdw blurRad="57150" dist="50800" dir="2700000" algn="tl" rotWithShape="0">
              <a:srgbClr val="000000">
                <a:alpha val="40000"/>
              </a:srgbClr>
            </a:outerShdw>
          </a:effectLst>
        </p:spPr>
      </p:pic>
      <p:pic>
        <p:nvPicPr>
          <p:cNvPr id="11" name="Picture 10">
            <a:extLst>
              <a:ext uri="{FF2B5EF4-FFF2-40B4-BE49-F238E27FC236}">
                <a16:creationId xmlns:a16="http://schemas.microsoft.com/office/drawing/2014/main" id="{1F9C8E40-9719-47DD-AB61-867C16AE19C8}"/>
              </a:ext>
            </a:extLst>
          </p:cNvPr>
          <p:cNvPicPr>
            <a:picLocks noChangeAspect="1"/>
          </p:cNvPicPr>
          <p:nvPr/>
        </p:nvPicPr>
        <p:blipFill>
          <a:blip r:embed="rId4"/>
          <a:stretch>
            <a:fillRect/>
          </a:stretch>
        </p:blipFill>
        <p:spPr>
          <a:xfrm>
            <a:off x="4787513" y="1355075"/>
            <a:ext cx="4022671" cy="2960910"/>
          </a:xfrm>
          <a:prstGeom prst="rect">
            <a:avLst/>
          </a:prstGeom>
          <a:ln w="127000" cap="sq">
            <a:solidFill>
              <a:schemeClr val="accent3">
                <a:lumMod val="75000"/>
              </a:schemeClr>
            </a:solidFill>
            <a:miter lim="800000"/>
          </a:ln>
          <a:effectLst>
            <a:outerShdw blurRad="57150" dist="50800" dir="2700000" algn="tl" rotWithShape="0">
              <a:srgbClr val="000000">
                <a:alpha val="40000"/>
              </a:srgbClr>
            </a:outerShdw>
          </a:effectLst>
        </p:spPr>
      </p:pic>
      <p:sp>
        <p:nvSpPr>
          <p:cNvPr id="12" name="TextBox 11">
            <a:extLst>
              <a:ext uri="{FF2B5EF4-FFF2-40B4-BE49-F238E27FC236}">
                <a16:creationId xmlns:a16="http://schemas.microsoft.com/office/drawing/2014/main" id="{D1A77064-597B-4C2C-AE75-8C8390315C00}"/>
              </a:ext>
            </a:extLst>
          </p:cNvPr>
          <p:cNvSpPr txBox="1"/>
          <p:nvPr/>
        </p:nvSpPr>
        <p:spPr>
          <a:xfrm>
            <a:off x="418641" y="4499446"/>
            <a:ext cx="4142481" cy="307777"/>
          </a:xfrm>
          <a:prstGeom prst="rect">
            <a:avLst/>
          </a:prstGeom>
          <a:noFill/>
        </p:spPr>
        <p:txBody>
          <a:bodyPr wrap="none" rtlCol="0">
            <a:spAutoFit/>
          </a:bodyPr>
          <a:lstStyle/>
          <a:p>
            <a:r>
              <a:rPr lang="en-US" b="1" dirty="0" err="1">
                <a:solidFill>
                  <a:schemeClr val="accent3">
                    <a:lumMod val="75000"/>
                  </a:schemeClr>
                </a:solidFill>
              </a:rPr>
              <a:t>Hoa</a:t>
            </a:r>
            <a:r>
              <a:rPr lang="en-US" b="1" dirty="0">
                <a:solidFill>
                  <a:schemeClr val="accent3">
                    <a:lumMod val="75000"/>
                  </a:schemeClr>
                </a:solidFill>
              </a:rPr>
              <a:t> </a:t>
            </a:r>
            <a:r>
              <a:rPr lang="en-US" b="1" dirty="0" err="1">
                <a:solidFill>
                  <a:schemeClr val="accent3">
                    <a:lumMod val="75000"/>
                  </a:schemeClr>
                </a:solidFill>
              </a:rPr>
              <a:t>mai</a:t>
            </a:r>
            <a:r>
              <a:rPr lang="en-US" b="1" dirty="0">
                <a:solidFill>
                  <a:schemeClr val="accent3">
                    <a:lumMod val="75000"/>
                  </a:schemeClr>
                </a:solidFill>
              </a:rPr>
              <a:t>- </a:t>
            </a:r>
            <a:r>
              <a:rPr lang="en-US" b="1" dirty="0" err="1">
                <a:solidFill>
                  <a:schemeClr val="accent3">
                    <a:lumMod val="75000"/>
                  </a:schemeClr>
                </a:solidFill>
              </a:rPr>
              <a:t>loài</a:t>
            </a:r>
            <a:r>
              <a:rPr lang="en-US" b="1" dirty="0">
                <a:solidFill>
                  <a:schemeClr val="accent3">
                    <a:lumMod val="75000"/>
                  </a:schemeClr>
                </a:solidFill>
              </a:rPr>
              <a:t> </a:t>
            </a:r>
            <a:r>
              <a:rPr lang="en-US" b="1" dirty="0" err="1">
                <a:solidFill>
                  <a:schemeClr val="accent3">
                    <a:lumMod val="75000"/>
                  </a:schemeClr>
                </a:solidFill>
              </a:rPr>
              <a:t>hoa</a:t>
            </a:r>
            <a:r>
              <a:rPr lang="en-US" b="1" dirty="0">
                <a:solidFill>
                  <a:schemeClr val="accent3">
                    <a:lumMod val="75000"/>
                  </a:schemeClr>
                </a:solidFill>
              </a:rPr>
              <a:t> </a:t>
            </a:r>
            <a:r>
              <a:rPr lang="en-US" b="1" dirty="0" err="1">
                <a:solidFill>
                  <a:schemeClr val="accent3">
                    <a:lumMod val="75000"/>
                  </a:schemeClr>
                </a:solidFill>
              </a:rPr>
              <a:t>đặc</a:t>
            </a:r>
            <a:r>
              <a:rPr lang="en-US" b="1" dirty="0">
                <a:solidFill>
                  <a:schemeClr val="accent3">
                    <a:lumMod val="75000"/>
                  </a:schemeClr>
                </a:solidFill>
              </a:rPr>
              <a:t> </a:t>
            </a:r>
            <a:r>
              <a:rPr lang="en-US" b="1" dirty="0" err="1">
                <a:solidFill>
                  <a:schemeClr val="accent3">
                    <a:lumMod val="75000"/>
                  </a:schemeClr>
                </a:solidFill>
              </a:rPr>
              <a:t>trưng</a:t>
            </a:r>
            <a:r>
              <a:rPr lang="en-US" b="1" dirty="0">
                <a:solidFill>
                  <a:schemeClr val="accent3">
                    <a:lumMod val="75000"/>
                  </a:schemeClr>
                </a:solidFill>
              </a:rPr>
              <a:t> </a:t>
            </a:r>
            <a:r>
              <a:rPr lang="en-US" b="1" dirty="0" err="1">
                <a:solidFill>
                  <a:schemeClr val="accent3">
                    <a:lumMod val="75000"/>
                  </a:schemeClr>
                </a:solidFill>
              </a:rPr>
              <a:t>cho</a:t>
            </a:r>
            <a:r>
              <a:rPr lang="en-US" b="1" dirty="0">
                <a:solidFill>
                  <a:schemeClr val="accent3">
                    <a:lumMod val="75000"/>
                  </a:schemeClr>
                </a:solidFill>
              </a:rPr>
              <a:t> </a:t>
            </a:r>
            <a:r>
              <a:rPr lang="en-US" b="1" dirty="0" err="1">
                <a:solidFill>
                  <a:schemeClr val="accent3">
                    <a:lumMod val="75000"/>
                  </a:schemeClr>
                </a:solidFill>
              </a:rPr>
              <a:t>Tết</a:t>
            </a:r>
            <a:r>
              <a:rPr lang="en-US" b="1" dirty="0">
                <a:solidFill>
                  <a:schemeClr val="accent3">
                    <a:lumMod val="75000"/>
                  </a:schemeClr>
                </a:solidFill>
              </a:rPr>
              <a:t> </a:t>
            </a:r>
            <a:r>
              <a:rPr lang="en-US" b="1" dirty="0" err="1">
                <a:solidFill>
                  <a:schemeClr val="accent3">
                    <a:lumMod val="75000"/>
                  </a:schemeClr>
                </a:solidFill>
              </a:rPr>
              <a:t>miền</a:t>
            </a:r>
            <a:r>
              <a:rPr lang="en-US" b="1" dirty="0">
                <a:solidFill>
                  <a:schemeClr val="accent3">
                    <a:lumMod val="75000"/>
                  </a:schemeClr>
                </a:solidFill>
              </a:rPr>
              <a:t> Nam</a:t>
            </a:r>
          </a:p>
        </p:txBody>
      </p:sp>
      <p:sp>
        <p:nvSpPr>
          <p:cNvPr id="20" name="TextBox 19">
            <a:extLst>
              <a:ext uri="{FF2B5EF4-FFF2-40B4-BE49-F238E27FC236}">
                <a16:creationId xmlns:a16="http://schemas.microsoft.com/office/drawing/2014/main" id="{B6E58C46-4981-4088-A4B5-CC1996C50732}"/>
              </a:ext>
            </a:extLst>
          </p:cNvPr>
          <p:cNvSpPr txBox="1"/>
          <p:nvPr/>
        </p:nvSpPr>
        <p:spPr>
          <a:xfrm>
            <a:off x="4720603" y="4499445"/>
            <a:ext cx="4089581" cy="307777"/>
          </a:xfrm>
          <a:prstGeom prst="rect">
            <a:avLst/>
          </a:prstGeom>
          <a:noFill/>
        </p:spPr>
        <p:txBody>
          <a:bodyPr wrap="none" rtlCol="0">
            <a:spAutoFit/>
          </a:bodyPr>
          <a:lstStyle/>
          <a:p>
            <a:r>
              <a:rPr lang="en-US" b="1" dirty="0" err="1">
                <a:solidFill>
                  <a:schemeClr val="accent3">
                    <a:lumMod val="75000"/>
                  </a:schemeClr>
                </a:solidFill>
              </a:rPr>
              <a:t>Hoa</a:t>
            </a:r>
            <a:r>
              <a:rPr lang="en-US" b="1" dirty="0">
                <a:solidFill>
                  <a:schemeClr val="accent3">
                    <a:lumMod val="75000"/>
                  </a:schemeClr>
                </a:solidFill>
              </a:rPr>
              <a:t> </a:t>
            </a:r>
            <a:r>
              <a:rPr lang="en-US" b="1" dirty="0" err="1">
                <a:solidFill>
                  <a:schemeClr val="accent3">
                    <a:lumMod val="75000"/>
                  </a:schemeClr>
                </a:solidFill>
              </a:rPr>
              <a:t>đào</a:t>
            </a:r>
            <a:r>
              <a:rPr lang="en-US" b="1" dirty="0">
                <a:solidFill>
                  <a:schemeClr val="accent3">
                    <a:lumMod val="75000"/>
                  </a:schemeClr>
                </a:solidFill>
              </a:rPr>
              <a:t>- </a:t>
            </a:r>
            <a:r>
              <a:rPr lang="en-US" b="1" dirty="0" err="1">
                <a:solidFill>
                  <a:schemeClr val="accent3">
                    <a:lumMod val="75000"/>
                  </a:schemeClr>
                </a:solidFill>
              </a:rPr>
              <a:t>loài</a:t>
            </a:r>
            <a:r>
              <a:rPr lang="en-US" b="1" dirty="0">
                <a:solidFill>
                  <a:schemeClr val="accent3">
                    <a:lumMod val="75000"/>
                  </a:schemeClr>
                </a:solidFill>
              </a:rPr>
              <a:t> </a:t>
            </a:r>
            <a:r>
              <a:rPr lang="en-US" b="1" dirty="0" err="1">
                <a:solidFill>
                  <a:schemeClr val="accent3">
                    <a:lumMod val="75000"/>
                  </a:schemeClr>
                </a:solidFill>
              </a:rPr>
              <a:t>hoa</a:t>
            </a:r>
            <a:r>
              <a:rPr lang="en-US" b="1" dirty="0">
                <a:solidFill>
                  <a:schemeClr val="accent3">
                    <a:lumMod val="75000"/>
                  </a:schemeClr>
                </a:solidFill>
              </a:rPr>
              <a:t> </a:t>
            </a:r>
            <a:r>
              <a:rPr lang="en-US" b="1" dirty="0" err="1">
                <a:solidFill>
                  <a:schemeClr val="accent3">
                    <a:lumMod val="75000"/>
                  </a:schemeClr>
                </a:solidFill>
              </a:rPr>
              <a:t>đặc</a:t>
            </a:r>
            <a:r>
              <a:rPr lang="en-US" b="1" dirty="0">
                <a:solidFill>
                  <a:schemeClr val="accent3">
                    <a:lumMod val="75000"/>
                  </a:schemeClr>
                </a:solidFill>
              </a:rPr>
              <a:t> </a:t>
            </a:r>
            <a:r>
              <a:rPr lang="en-US" b="1" dirty="0" err="1">
                <a:solidFill>
                  <a:schemeClr val="accent3">
                    <a:lumMod val="75000"/>
                  </a:schemeClr>
                </a:solidFill>
              </a:rPr>
              <a:t>trưng</a:t>
            </a:r>
            <a:r>
              <a:rPr lang="en-US" b="1" dirty="0">
                <a:solidFill>
                  <a:schemeClr val="accent3">
                    <a:lumMod val="75000"/>
                  </a:schemeClr>
                </a:solidFill>
              </a:rPr>
              <a:t> </a:t>
            </a:r>
            <a:r>
              <a:rPr lang="en-US" b="1" dirty="0" err="1">
                <a:solidFill>
                  <a:schemeClr val="accent3">
                    <a:lumMod val="75000"/>
                  </a:schemeClr>
                </a:solidFill>
              </a:rPr>
              <a:t>cho</a:t>
            </a:r>
            <a:r>
              <a:rPr lang="en-US" b="1" dirty="0">
                <a:solidFill>
                  <a:schemeClr val="accent3">
                    <a:lumMod val="75000"/>
                  </a:schemeClr>
                </a:solidFill>
              </a:rPr>
              <a:t> </a:t>
            </a:r>
            <a:r>
              <a:rPr lang="en-US" b="1" dirty="0" err="1">
                <a:solidFill>
                  <a:schemeClr val="accent3">
                    <a:lumMod val="75000"/>
                  </a:schemeClr>
                </a:solidFill>
              </a:rPr>
              <a:t>Tết</a:t>
            </a:r>
            <a:r>
              <a:rPr lang="en-US" b="1" dirty="0">
                <a:solidFill>
                  <a:schemeClr val="accent3">
                    <a:lumMod val="75000"/>
                  </a:schemeClr>
                </a:solidFill>
              </a:rPr>
              <a:t> </a:t>
            </a:r>
            <a:r>
              <a:rPr lang="en-US" b="1" dirty="0" err="1">
                <a:solidFill>
                  <a:schemeClr val="accent3">
                    <a:lumMod val="75000"/>
                  </a:schemeClr>
                </a:solidFill>
              </a:rPr>
              <a:t>miền</a:t>
            </a:r>
            <a:r>
              <a:rPr lang="en-US" b="1" dirty="0">
                <a:solidFill>
                  <a:schemeClr val="accent3">
                    <a:lumMod val="75000"/>
                  </a:schemeClr>
                </a:solidFill>
              </a:rPr>
              <a:t> </a:t>
            </a:r>
            <a:r>
              <a:rPr lang="en-US" b="1" dirty="0" err="1">
                <a:solidFill>
                  <a:schemeClr val="accent3">
                    <a:lumMod val="75000"/>
                  </a:schemeClr>
                </a:solidFill>
              </a:rPr>
              <a:t>Bắc</a:t>
            </a:r>
            <a:endParaRPr lang="en-US" b="1" dirty="0">
              <a:solidFill>
                <a:schemeClr val="accent3">
                  <a:lumMod val="75000"/>
                </a:schemeClr>
              </a:solidFill>
            </a:endParaRPr>
          </a:p>
        </p:txBody>
      </p:sp>
    </p:spTree>
    <p:extLst>
      <p:ext uri="{BB962C8B-B14F-4D97-AF65-F5344CB8AC3E}">
        <p14:creationId xmlns:p14="http://schemas.microsoft.com/office/powerpoint/2010/main" val="220196245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415"/>
                                        </p:tgtEl>
                                        <p:attrNameLst>
                                          <p:attrName>style.visibility</p:attrName>
                                        </p:attrNameLst>
                                      </p:cBhvr>
                                      <p:to>
                                        <p:strVal val="visible"/>
                                      </p:to>
                                    </p:set>
                                    <p:anim calcmode="lin" valueType="num">
                                      <p:cBhvr additive="base">
                                        <p:cTn id="7" dur="500" fill="hold"/>
                                        <p:tgtEl>
                                          <p:spTgt spid="4415"/>
                                        </p:tgtEl>
                                        <p:attrNameLst>
                                          <p:attrName>ppt_x</p:attrName>
                                        </p:attrNameLst>
                                      </p:cBhvr>
                                      <p:tavLst>
                                        <p:tav tm="0">
                                          <p:val>
                                            <p:strVal val="#ppt_x"/>
                                          </p:val>
                                        </p:tav>
                                        <p:tav tm="100000">
                                          <p:val>
                                            <p:strVal val="#ppt_x"/>
                                          </p:val>
                                        </p:tav>
                                      </p:tavLst>
                                    </p:anim>
                                    <p:anim calcmode="lin" valueType="num">
                                      <p:cBhvr additive="base">
                                        <p:cTn id="8" dur="500" fill="hold"/>
                                        <p:tgtEl>
                                          <p:spTgt spid="441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nodePh="1">
                                  <p:stCondLst>
                                    <p:cond delay="0"/>
                                  </p:stCondLst>
                                  <p:endCondLst>
                                    <p:cond evt="begin" delay="0">
                                      <p:tn val="21"/>
                                    </p:cond>
                                  </p:endCondLst>
                                  <p:childTnLst>
                                    <p:set>
                                      <p:cBhvr>
                                        <p:cTn id="22" dur="1" fill="hold">
                                          <p:stCondLst>
                                            <p:cond delay="0"/>
                                          </p:stCondLst>
                                        </p:cTn>
                                        <p:tgtEl>
                                          <p:spTgt spid="2">
                                            <p:txEl>
                                              <p:pRg st="0" end="0"/>
                                            </p:txEl>
                                          </p:spTgt>
                                        </p:tgtEl>
                                        <p:attrNameLst>
                                          <p:attrName>style.visibility</p:attrName>
                                        </p:attrNameLst>
                                      </p:cBhvr>
                                      <p:to>
                                        <p:strVal val="visible"/>
                                      </p:to>
                                    </p:set>
                                    <p:anim calcmode="lin" valueType="num">
                                      <p:cBhvr additive="base">
                                        <p:cTn id="23"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2">
                                            <p:txEl>
                                              <p:pRg st="0" end="0"/>
                                            </p:txEl>
                                          </p:spTgt>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additive="base">
                                        <p:cTn id="27" dur="500" fill="hold"/>
                                        <p:tgtEl>
                                          <p:spTgt spid="12"/>
                                        </p:tgtEl>
                                        <p:attrNameLst>
                                          <p:attrName>ppt_x</p:attrName>
                                        </p:attrNameLst>
                                      </p:cBhvr>
                                      <p:tavLst>
                                        <p:tav tm="0">
                                          <p:val>
                                            <p:strVal val="#ppt_x"/>
                                          </p:val>
                                        </p:tav>
                                        <p:tav tm="100000">
                                          <p:val>
                                            <p:strVal val="#ppt_x"/>
                                          </p:val>
                                        </p:tav>
                                      </p:tavLst>
                                    </p:anim>
                                    <p:anim calcmode="lin" valueType="num">
                                      <p:cBhvr additive="base">
                                        <p:cTn id="28" dur="500" fill="hold"/>
                                        <p:tgtEl>
                                          <p:spTgt spid="12"/>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nodePh="1">
                                  <p:stCondLst>
                                    <p:cond delay="0"/>
                                  </p:stCondLst>
                                  <p:endCondLst>
                                    <p:cond evt="begin" delay="0">
                                      <p:tn val="29"/>
                                    </p:cond>
                                  </p:endCondLst>
                                  <p:childTnLst>
                                    <p:set>
                                      <p:cBhvr>
                                        <p:cTn id="30" dur="1" fill="hold">
                                          <p:stCondLst>
                                            <p:cond delay="0"/>
                                          </p:stCondLst>
                                        </p:cTn>
                                        <p:tgtEl>
                                          <p:spTgt spid="4">
                                            <p:txEl>
                                              <p:pRg st="0" end="0"/>
                                            </p:txEl>
                                          </p:spTgt>
                                        </p:tgtEl>
                                        <p:attrNameLst>
                                          <p:attrName>style.visibility</p:attrName>
                                        </p:attrNameLst>
                                      </p:cBhvr>
                                      <p:to>
                                        <p:strVal val="visible"/>
                                      </p:to>
                                    </p:set>
                                    <p:anim calcmode="lin" valueType="num">
                                      <p:cBhvr additive="base">
                                        <p:cTn id="31"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
                                            <p:txEl>
                                              <p:pRg st="0" end="0"/>
                                            </p:txEl>
                                          </p:spTgt>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20"/>
                                        </p:tgtEl>
                                        <p:attrNameLst>
                                          <p:attrName>style.visibility</p:attrName>
                                        </p:attrNameLst>
                                      </p:cBhvr>
                                      <p:to>
                                        <p:strVal val="visible"/>
                                      </p:to>
                                    </p:set>
                                    <p:anim calcmode="lin" valueType="num">
                                      <p:cBhvr additive="base">
                                        <p:cTn id="35" dur="500" fill="hold"/>
                                        <p:tgtEl>
                                          <p:spTgt spid="20"/>
                                        </p:tgtEl>
                                        <p:attrNameLst>
                                          <p:attrName>ppt_x</p:attrName>
                                        </p:attrNameLst>
                                      </p:cBhvr>
                                      <p:tavLst>
                                        <p:tav tm="0">
                                          <p:val>
                                            <p:strVal val="#ppt_x"/>
                                          </p:val>
                                        </p:tav>
                                        <p:tav tm="100000">
                                          <p:val>
                                            <p:strVal val="#ppt_x"/>
                                          </p:val>
                                        </p:tav>
                                      </p:tavLst>
                                    </p:anim>
                                    <p:anim calcmode="lin" valueType="num">
                                      <p:cBhvr additive="base">
                                        <p:cTn id="36"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15" grpId="0"/>
      <p:bldP spid="2" grpId="0" build="p"/>
      <p:bldP spid="4" grpId="0" build="p"/>
      <p:bldP spid="12" grpId="0"/>
      <p:bldP spid="2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Picture 4" descr="ban qua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148" y="0"/>
            <a:ext cx="9109852" cy="5143500"/>
          </a:xfrm>
          <a:prstGeom prst="rect">
            <a:avLst/>
          </a:prstGeom>
          <a:noFill/>
          <a:extLst>
            <a:ext uri="{909E8E84-426E-40DD-AFC4-6F175D3DCCD1}">
              <a14:hiddenFill xmlns:a14="http://schemas.microsoft.com/office/drawing/2010/main">
                <a:solidFill>
                  <a:srgbClr val="FFFFFF"/>
                </a:solidFill>
              </a14:hiddenFill>
            </a:ext>
          </a:extLst>
        </p:spPr>
      </p:pic>
      <p:sp>
        <p:nvSpPr>
          <p:cNvPr id="6149" name="Text Box 5"/>
          <p:cNvSpPr txBox="1">
            <a:spLocks noChangeArrowheads="1"/>
          </p:cNvSpPr>
          <p:nvPr/>
        </p:nvSpPr>
        <p:spPr bwMode="auto">
          <a:xfrm>
            <a:off x="1828800" y="400050"/>
            <a:ext cx="25146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rgbClr val="FF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lgn="l">
              <a:spcBef>
                <a:spcPct val="0"/>
              </a:spcBef>
              <a:defRPr>
                <a:solidFill>
                  <a:schemeClr val="tx1"/>
                </a:solidFill>
                <a:latin typeface="Arial" panose="020B0604020202020204" pitchFamily="34" charset="0"/>
              </a:defRPr>
            </a:lvl1pPr>
            <a:lvl2pPr algn="l">
              <a:spcBef>
                <a:spcPct val="0"/>
              </a:spcBef>
              <a:defRPr>
                <a:solidFill>
                  <a:schemeClr val="tx1"/>
                </a:solidFill>
                <a:latin typeface="Arial" panose="020B0604020202020204" pitchFamily="34" charset="0"/>
              </a:defRPr>
            </a:lvl2pPr>
            <a:lvl3pPr algn="l">
              <a:spcBef>
                <a:spcPct val="0"/>
              </a:spcBef>
              <a:defRPr>
                <a:solidFill>
                  <a:schemeClr val="tx1"/>
                </a:solidFill>
                <a:latin typeface="Arial" panose="020B0604020202020204" pitchFamily="34" charset="0"/>
              </a:defRPr>
            </a:lvl3pPr>
            <a:lvl4pPr algn="l">
              <a:spcBef>
                <a:spcPct val="0"/>
              </a:spcBef>
              <a:defRPr>
                <a:solidFill>
                  <a:schemeClr val="tx1"/>
                </a:solidFill>
                <a:latin typeface="Arial" panose="020B0604020202020204" pitchFamily="34" charset="0"/>
              </a:defRPr>
            </a:lvl4pPr>
            <a:lvl5pPr algn="l">
              <a:spcBef>
                <a:spcPct val="0"/>
              </a:spcBef>
              <a:defRPr>
                <a:solidFill>
                  <a:schemeClr val="tx1"/>
                </a:solidFill>
                <a:latin typeface="Arial" panose="020B0604020202020204" pitchFamily="34" charset="0"/>
              </a:defRPr>
            </a:lvl5pPr>
            <a:lvl6pPr fontAlgn="base">
              <a:spcBef>
                <a:spcPct val="0"/>
              </a:spcBef>
              <a:spcAft>
                <a:spcPct val="0"/>
              </a:spcAft>
              <a:defRPr>
                <a:solidFill>
                  <a:schemeClr val="tx1"/>
                </a:solidFill>
                <a:latin typeface="Arial" panose="020B0604020202020204" pitchFamily="34" charset="0"/>
              </a:defRPr>
            </a:lvl6pPr>
            <a:lvl7pPr fontAlgn="base">
              <a:spcBef>
                <a:spcPct val="0"/>
              </a:spcBef>
              <a:spcAft>
                <a:spcPct val="0"/>
              </a:spcAft>
              <a:defRPr>
                <a:solidFill>
                  <a:schemeClr val="tx1"/>
                </a:solidFill>
                <a:latin typeface="Arial" panose="020B0604020202020204" pitchFamily="34" charset="0"/>
              </a:defRPr>
            </a:lvl7pPr>
            <a:lvl8pPr fontAlgn="base">
              <a:spcBef>
                <a:spcPct val="0"/>
              </a:spcBef>
              <a:spcAft>
                <a:spcPct val="0"/>
              </a:spcAft>
              <a:defRPr>
                <a:solidFill>
                  <a:schemeClr val="tx1"/>
                </a:solidFill>
                <a:latin typeface="Arial" panose="020B0604020202020204" pitchFamily="34" charset="0"/>
              </a:defRPr>
            </a:lvl8pPr>
            <a:lvl9pPr fontAlgn="base">
              <a:spcBef>
                <a:spcPct val="0"/>
              </a:spcBef>
              <a:spcAft>
                <a:spcPct val="0"/>
              </a:spcAft>
              <a:defRPr>
                <a:solidFill>
                  <a:schemeClr val="tx1"/>
                </a:solidFill>
                <a:latin typeface="Arial" panose="020B0604020202020204" pitchFamily="34" charset="0"/>
              </a:defRPr>
            </a:lvl9pPr>
          </a:lstStyle>
          <a:p>
            <a:pPr marL="257175" indent="-257175" algn="ctr" defTabSz="685800" fontAlgn="base">
              <a:spcBef>
                <a:spcPct val="50000"/>
              </a:spcBef>
              <a:spcAft>
                <a:spcPct val="0"/>
              </a:spcAft>
              <a:buClrTx/>
              <a:buFontTx/>
              <a:buChar char="•"/>
            </a:pPr>
            <a:r>
              <a:rPr lang="en-US" altLang="en-US" sz="2400" kern="1200">
                <a:solidFill>
                  <a:srgbClr val="FFFF00"/>
                </a:solidFill>
                <a:latin typeface=".VnTime" panose="020B7200000000000000" pitchFamily="34" charset="0"/>
                <a:ea typeface="+mn-ea"/>
                <a:cs typeface="+mn-cs"/>
              </a:rPr>
              <a:t>Mua qu</a:t>
            </a:r>
            <a:r>
              <a:rPr lang="en-US" altLang="en-US" sz="2400" kern="1200">
                <a:solidFill>
                  <a:srgbClr val="FFFF00"/>
                </a:solidFill>
                <a:ea typeface="+mn-ea"/>
                <a:cs typeface="+mn-cs"/>
              </a:rPr>
              <a:t>ất cảnh</a:t>
            </a:r>
          </a:p>
        </p:txBody>
      </p:sp>
    </p:spTree>
    <p:extLst>
      <p:ext uri="{BB962C8B-B14F-4D97-AF65-F5344CB8AC3E}">
        <p14:creationId xmlns:p14="http://schemas.microsoft.com/office/powerpoint/2010/main" val="1628367221"/>
      </p:ext>
    </p:extLst>
  </p:cSld>
  <p:clrMapOvr>
    <a:masterClrMapping/>
  </p:clrMapOvr>
  <p:timing>
    <p:tnLst>
      <p:par>
        <p:cTn id="1" dur="indefinite" restart="never" nodeType="tmRoot"/>
      </p:par>
    </p:tnLst>
  </p:timing>
</p:sld>
</file>

<file path=ppt/theme/theme1.xml><?xml version="1.0" encoding="utf-8"?>
<a:theme xmlns:a="http://schemas.openxmlformats.org/drawingml/2006/main" name="Las Fallas de Valencia by Slidesgo">
  <a:themeElements>
    <a:clrScheme name="Simple Light">
      <a:dk1>
        <a:srgbClr val="231F20"/>
      </a:dk1>
      <a:lt1>
        <a:srgbClr val="F8F6ED"/>
      </a:lt1>
      <a:dk2>
        <a:srgbClr val="50443F"/>
      </a:dk2>
      <a:lt2>
        <a:srgbClr val="CFC8C2"/>
      </a:lt2>
      <a:accent1>
        <a:srgbClr val="363A58"/>
      </a:accent1>
      <a:accent2>
        <a:srgbClr val="337BB7"/>
      </a:accent2>
      <a:accent3>
        <a:srgbClr val="C6304E"/>
      </a:accent3>
      <a:accent4>
        <a:srgbClr val="FA993D"/>
      </a:accent4>
      <a:accent5>
        <a:srgbClr val="FEC352"/>
      </a:accent5>
      <a:accent6>
        <a:srgbClr val="F8CCAE"/>
      </a:accent6>
      <a:hlink>
        <a:srgbClr val="C6304E"/>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28575" cap="flat" cmpd="sng" algn="ctr">
          <a:solidFill>
            <a:srgbClr val="FF00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342900" marR="0" indent="-342900" algn="ctr" defTabSz="914400" rtl="0" eaLnBrk="1" fontAlgn="base" latinLnBrk="0" hangingPunct="1">
          <a:lnSpc>
            <a:spcPct val="100000"/>
          </a:lnSpc>
          <a:spcBef>
            <a:spcPct val="20000"/>
          </a:spcBef>
          <a:spcAft>
            <a:spcPct val="0"/>
          </a:spcAft>
          <a:buClrTx/>
          <a:buSzTx/>
          <a:buFontTx/>
          <a:buChar char="•"/>
          <a:tabLst/>
          <a:defRPr kumimoji="0" lang="en-US" altLang="en-US" sz="3200" b="0" i="0" u="none" strike="noStrike" cap="none" normalizeH="0" baseline="0" smtClean="0">
            <a:ln>
              <a:noFill/>
            </a:ln>
            <a:solidFill>
              <a:schemeClr val="tx1"/>
            </a:solidFill>
            <a:effectLst/>
            <a:latin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28575" cap="flat" cmpd="sng" algn="ctr">
          <a:solidFill>
            <a:srgbClr val="FF00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342900" marR="0" indent="-342900" algn="ctr" defTabSz="914400" rtl="0" eaLnBrk="1" fontAlgn="base" latinLnBrk="0" hangingPunct="1">
          <a:lnSpc>
            <a:spcPct val="100000"/>
          </a:lnSpc>
          <a:spcBef>
            <a:spcPct val="20000"/>
          </a:spcBef>
          <a:spcAft>
            <a:spcPct val="0"/>
          </a:spcAft>
          <a:buClrTx/>
          <a:buSzTx/>
          <a:buFontTx/>
          <a:buChar char="•"/>
          <a:tabLst/>
          <a:defRPr kumimoji="0" lang="en-US" altLang="en-US" sz="3200" b="0" i="0" u="none" strike="noStrike" cap="none" normalizeH="0" baseline="0" smtClean="0">
            <a:ln>
              <a:noFill/>
            </a:ln>
            <a:solidFill>
              <a:schemeClr val="tx1"/>
            </a:solidFill>
            <a:effectLst/>
            <a:latin typeface="Arial" panose="020B0604020202020204"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28575" cap="flat" cmpd="sng" algn="ctr">
          <a:solidFill>
            <a:srgbClr val="FF00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342900" marR="0" indent="-342900" algn="ctr" defTabSz="914400" rtl="0" eaLnBrk="1" fontAlgn="base" latinLnBrk="0" hangingPunct="1">
          <a:lnSpc>
            <a:spcPct val="100000"/>
          </a:lnSpc>
          <a:spcBef>
            <a:spcPct val="20000"/>
          </a:spcBef>
          <a:spcAft>
            <a:spcPct val="0"/>
          </a:spcAft>
          <a:buClrTx/>
          <a:buSzTx/>
          <a:buFontTx/>
          <a:buChar char="•"/>
          <a:tabLst/>
          <a:defRPr kumimoji="0" lang="en-US" altLang="en-US" sz="3200" b="0" i="0" u="none" strike="noStrike" cap="none" normalizeH="0" baseline="0" smtClean="0">
            <a:ln>
              <a:noFill/>
            </a:ln>
            <a:solidFill>
              <a:schemeClr val="tx1"/>
            </a:solidFill>
            <a:effectLst/>
            <a:latin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28575" cap="flat" cmpd="sng" algn="ctr">
          <a:solidFill>
            <a:srgbClr val="FF00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342900" marR="0" indent="-342900" algn="ctr" defTabSz="914400" rtl="0" eaLnBrk="1" fontAlgn="base" latinLnBrk="0" hangingPunct="1">
          <a:lnSpc>
            <a:spcPct val="100000"/>
          </a:lnSpc>
          <a:spcBef>
            <a:spcPct val="20000"/>
          </a:spcBef>
          <a:spcAft>
            <a:spcPct val="0"/>
          </a:spcAft>
          <a:buClrTx/>
          <a:buSzTx/>
          <a:buFontTx/>
          <a:buChar char="•"/>
          <a:tabLst/>
          <a:defRPr kumimoji="0" lang="en-US" altLang="en-US" sz="3200" b="0" i="0" u="none" strike="noStrike" cap="none" normalizeH="0" baseline="0" smtClean="0">
            <a:ln>
              <a:noFill/>
            </a:ln>
            <a:solidFill>
              <a:schemeClr val="tx1"/>
            </a:solidFill>
            <a:effectLst/>
            <a:latin typeface="Arial" panose="020B0604020202020204"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28575" cap="flat" cmpd="sng" algn="ctr">
          <a:solidFill>
            <a:srgbClr val="FF00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342900" marR="0" indent="-342900" algn="ctr" defTabSz="914400" rtl="0" eaLnBrk="1" fontAlgn="base" latinLnBrk="0" hangingPunct="1">
          <a:lnSpc>
            <a:spcPct val="100000"/>
          </a:lnSpc>
          <a:spcBef>
            <a:spcPct val="20000"/>
          </a:spcBef>
          <a:spcAft>
            <a:spcPct val="0"/>
          </a:spcAft>
          <a:buClrTx/>
          <a:buSzTx/>
          <a:buFontTx/>
          <a:buChar char="•"/>
          <a:tabLst/>
          <a:defRPr kumimoji="0" lang="en-US" altLang="en-US" sz="3200" b="0" i="0" u="none" strike="noStrike" cap="none" normalizeH="0" baseline="0" smtClean="0">
            <a:ln>
              <a:noFill/>
            </a:ln>
            <a:solidFill>
              <a:schemeClr val="tx1"/>
            </a:solidFill>
            <a:effectLst/>
            <a:latin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28575" cap="flat" cmpd="sng" algn="ctr">
          <a:solidFill>
            <a:srgbClr val="FF00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342900" marR="0" indent="-342900" algn="ctr" defTabSz="914400" rtl="0" eaLnBrk="1" fontAlgn="base" latinLnBrk="0" hangingPunct="1">
          <a:lnSpc>
            <a:spcPct val="100000"/>
          </a:lnSpc>
          <a:spcBef>
            <a:spcPct val="20000"/>
          </a:spcBef>
          <a:spcAft>
            <a:spcPct val="0"/>
          </a:spcAft>
          <a:buClrTx/>
          <a:buSzTx/>
          <a:buFontTx/>
          <a:buChar char="•"/>
          <a:tabLst/>
          <a:defRPr kumimoji="0" lang="en-US" altLang="en-US" sz="3200" b="0" i="0" u="none" strike="noStrike" cap="none" normalizeH="0" baseline="0" smtClean="0">
            <a:ln>
              <a:noFill/>
            </a:ln>
            <a:solidFill>
              <a:schemeClr val="tx1"/>
            </a:solidFill>
            <a:effectLst/>
            <a:latin typeface="Arial" panose="020B0604020202020204"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595</TotalTime>
  <Words>425</Words>
  <Application>Microsoft Office PowerPoint</Application>
  <PresentationFormat>On-screen Show (16:9)</PresentationFormat>
  <Paragraphs>62</Paragraphs>
  <Slides>25</Slides>
  <Notes>12</Notes>
  <HiddenSlides>0</HiddenSlides>
  <MMClips>2</MMClips>
  <ScaleCrop>false</ScaleCrop>
  <HeadingPairs>
    <vt:vector size="6" baseType="variant">
      <vt:variant>
        <vt:lpstr>Fonts Used</vt:lpstr>
      </vt:variant>
      <vt:variant>
        <vt:i4>10</vt:i4>
      </vt:variant>
      <vt:variant>
        <vt:lpstr>Theme</vt:lpstr>
      </vt:variant>
      <vt:variant>
        <vt:i4>5</vt:i4>
      </vt:variant>
      <vt:variant>
        <vt:lpstr>Slide Titles</vt:lpstr>
      </vt:variant>
      <vt:variant>
        <vt:i4>25</vt:i4>
      </vt:variant>
    </vt:vector>
  </HeadingPairs>
  <TitlesOfParts>
    <vt:vector size="40" baseType="lpstr">
      <vt:lpstr>iCielCucho-bold</vt:lpstr>
      <vt:lpstr>Arial</vt:lpstr>
      <vt:lpstr>.VnTime</vt:lpstr>
      <vt:lpstr>Helvetica Neue</vt:lpstr>
      <vt:lpstr>Basic</vt:lpstr>
      <vt:lpstr>iCiel Nabila</vt:lpstr>
      <vt:lpstr>Nunito</vt:lpstr>
      <vt:lpstr>Times New Roman</vt:lpstr>
      <vt:lpstr>Merienda One</vt:lpstr>
      <vt:lpstr>Calibri</vt:lpstr>
      <vt:lpstr>Las Fallas de Valencia by Slidesgo</vt:lpstr>
      <vt:lpstr>Default Design</vt:lpstr>
      <vt:lpstr>1_Default Design</vt:lpstr>
      <vt:lpstr>2_Default Design</vt:lpstr>
      <vt:lpstr>3_Default Design</vt:lpstr>
      <vt:lpstr>PowerPoint Presentation</vt:lpstr>
      <vt:lpstr>NGÀY TẾT QUÊ EM</vt:lpstr>
      <vt:lpstr>PowerPoint Presentation</vt:lpstr>
      <vt:lpstr>Các hoạt động của mọi người vào dịp Tết</vt:lpstr>
      <vt:lpstr>Gói bánh chưng</vt:lpstr>
      <vt:lpstr>Cúng ông Công ông Táo</vt:lpstr>
      <vt:lpstr>Bày mâm ngũ quả</vt:lpstr>
      <vt:lpstr>Chơi hoa dịp Tết</vt:lpstr>
      <vt:lpstr>PowerPoint Presentation</vt:lpstr>
      <vt:lpstr>Bên cạnh đó còn có những hoạt động như:</vt:lpstr>
      <vt:lpstr>PowerPoint Presentation</vt:lpstr>
      <vt:lpstr>PowerPoint Presentation</vt:lpstr>
      <vt:lpstr>PowerPoint Presentation</vt:lpstr>
      <vt:lpstr>History of Las Fallas</vt:lpstr>
      <vt:lpstr>PowerPoint Presentation</vt:lpstr>
      <vt:lpstr>PowerPoint Presentation</vt:lpstr>
      <vt:lpstr>PowerPoint Presentation</vt:lpstr>
      <vt:lpstr>History of Las Fallas</vt:lpstr>
      <vt:lpstr>PowerPoint Presentation</vt:lpstr>
      <vt:lpstr> Tham gia trò chơi  “thi xem ai nhanh”</vt:lpstr>
      <vt:lpstr>PowerPoint Presentation</vt:lpstr>
      <vt:lpstr>PowerPoint Presentation</vt:lpstr>
      <vt:lpstr>PowerPoint Presentation</vt:lpstr>
      <vt:lpstr> Tham gia trò chơi  “Bé cùng trổ tài”</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NGÀY TẾT QUÊ EM</dc:title>
  <dc:creator>Khong T Hong</dc:creator>
  <cp:lastModifiedBy>Adminstrator</cp:lastModifiedBy>
  <cp:revision>16</cp:revision>
  <dcterms:modified xsi:type="dcterms:W3CDTF">2023-02-02T00:59:09Z</dcterms:modified>
</cp:coreProperties>
</file>