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3" r:id="rId4"/>
    <p:sldId id="260" r:id="rId5"/>
    <p:sldId id="261" r:id="rId6"/>
    <p:sldId id="262" r:id="rId7"/>
    <p:sldId id="277" r:id="rId8"/>
    <p:sldId id="275" r:id="rId9"/>
    <p:sldId id="276" r:id="rId10"/>
    <p:sldId id="279" r:id="rId11"/>
    <p:sldId id="266" r:id="rId12"/>
    <p:sldId id="280" r:id="rId13"/>
    <p:sldId id="281" r:id="rId14"/>
    <p:sldId id="284" r:id="rId15"/>
    <p:sldId id="282" r:id="rId16"/>
    <p:sldId id="292" r:id="rId17"/>
    <p:sldId id="271" r:id="rId18"/>
    <p:sldId id="283" r:id="rId19"/>
    <p:sldId id="272" r:id="rId20"/>
    <p:sldId id="285" r:id="rId21"/>
    <p:sldId id="288" r:id="rId22"/>
    <p:sldId id="290" r:id="rId23"/>
    <p:sldId id="289" r:id="rId24"/>
    <p:sldId id="287" r:id="rId25"/>
    <p:sldId id="291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C7899-4975-453D-823B-BFC1F45E7D17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B162C-95BE-4093-B5EB-AF2F2A13D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86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8588F5-C500-4A18-B67A-DF8674EE0773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89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C1D3F6-E953-4909-8ADB-A9AADBE7C407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29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0D-0BB9-4D86-853B-DBC765707797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07E3-7E71-4047-A7E4-931B1F5A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1058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0D-0BB9-4D86-853B-DBC765707797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07E3-7E71-4047-A7E4-931B1F5A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7957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0D-0BB9-4D86-853B-DBC765707797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07E3-7E71-4047-A7E4-931B1F5A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6796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êu đề, Nội dung và 2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ội dung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Chỗ dành sẵn cho Ngày tháng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Chỗ dành sẵn cho Chân trang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Chỗ dành sẵn cho Số hiệu Bản chiế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DE67F97-9F6D-47C6-B7CD-D4ABFC9F0D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585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0D-0BB9-4D86-853B-DBC765707797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07E3-7E71-4047-A7E4-931B1F5A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3338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0D-0BB9-4D86-853B-DBC765707797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07E3-7E71-4047-A7E4-931B1F5A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629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0D-0BB9-4D86-853B-DBC765707797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07E3-7E71-4047-A7E4-931B1F5A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8225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0D-0BB9-4D86-853B-DBC765707797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07E3-7E71-4047-A7E4-931B1F5A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5675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0D-0BB9-4D86-853B-DBC765707797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07E3-7E71-4047-A7E4-931B1F5A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187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0D-0BB9-4D86-853B-DBC765707797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07E3-7E71-4047-A7E4-931B1F5A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4567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0D-0BB9-4D86-853B-DBC765707797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07E3-7E71-4047-A7E4-931B1F5A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8372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8A0D-0BB9-4D86-853B-DBC765707797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07E3-7E71-4047-A7E4-931B1F5A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468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78A0D-0BB9-4D86-853B-DBC765707797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307E3-7E71-4047-A7E4-931B1F5A6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6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38.jpeg"/><Relationship Id="rId7" Type="http://schemas.openxmlformats.org/officeDocument/2006/relationships/image" Target="../media/image29.gif"/><Relationship Id="rId2" Type="http://schemas.openxmlformats.org/officeDocument/2006/relationships/hyperlink" Target="http://www.marcomgifts.com/showimage.asp?src=itm.foto.306_1.jpg&amp;path=&amp;ctype=&amp;cname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11" Type="http://schemas.openxmlformats.org/officeDocument/2006/relationships/image" Target="../media/image44.gi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30.jpg"/><Relationship Id="rId7" Type="http://schemas.openxmlformats.org/officeDocument/2006/relationships/image" Target="../media/image54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53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png"/><Relationship Id="rId11" Type="http://schemas.openxmlformats.org/officeDocument/2006/relationships/image" Target="../media/image31.gif"/><Relationship Id="rId5" Type="http://schemas.openxmlformats.org/officeDocument/2006/relationships/image" Target="../media/image62.png"/><Relationship Id="rId10" Type="http://schemas.openxmlformats.org/officeDocument/2006/relationships/image" Target="../media/image29.gif"/><Relationship Id="rId4" Type="http://schemas.openxmlformats.org/officeDocument/2006/relationships/image" Target="../media/image61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9.gif"/><Relationship Id="rId7" Type="http://schemas.openxmlformats.org/officeDocument/2006/relationships/image" Target="../media/image7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1.gif"/><Relationship Id="rId4" Type="http://schemas.openxmlformats.org/officeDocument/2006/relationships/image" Target="../media/image70.gif"/><Relationship Id="rId9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9.gif"/><Relationship Id="rId7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69.gif"/><Relationship Id="rId7" Type="http://schemas.openxmlformats.org/officeDocument/2006/relationships/image" Target="../media/image7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1.gif"/><Relationship Id="rId4" Type="http://schemas.openxmlformats.org/officeDocument/2006/relationships/image" Target="../media/image70.gif"/><Relationship Id="rId9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69.gif"/><Relationship Id="rId7" Type="http://schemas.openxmlformats.org/officeDocument/2006/relationships/image" Target="../media/image7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1.gif"/><Relationship Id="rId4" Type="http://schemas.openxmlformats.org/officeDocument/2006/relationships/image" Target="../media/image70.gif"/><Relationship Id="rId9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9.gif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gif"/><Relationship Id="rId5" Type="http://schemas.openxmlformats.org/officeDocument/2006/relationships/image" Target="../media/image80.gif"/><Relationship Id="rId4" Type="http://schemas.openxmlformats.org/officeDocument/2006/relationships/image" Target="../media/image7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image" Target="../media/image81.gif"/><Relationship Id="rId7" Type="http://schemas.openxmlformats.org/officeDocument/2006/relationships/image" Target="../media/image8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gif"/><Relationship Id="rId5" Type="http://schemas.openxmlformats.org/officeDocument/2006/relationships/image" Target="../media/image83.gif"/><Relationship Id="rId4" Type="http://schemas.openxmlformats.org/officeDocument/2006/relationships/image" Target="../media/image82.gif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" Target="slide7.xml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inhnen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1178053" y="0"/>
            <a:ext cx="10123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KIÊU KỴ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1969391" y="1255234"/>
            <a:ext cx="8540607" cy="16839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-4184"/>
              </a:avLst>
            </a:prstTxWarp>
            <a:spAutoFit/>
          </a:bodyPr>
          <a:lstStyle/>
          <a:p>
            <a:pPr algn="ctr"/>
            <a:r>
              <a:rPr lang="en-US" sz="5400" dirty="0" smtClean="0">
                <a:ln w="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  <a:endParaRPr lang="en-US" sz="5400" b="0" cap="none" spc="0" dirty="0">
              <a:ln w="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1738559" y="3539618"/>
            <a:ext cx="8847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NGHỀ PHỔ BIẾN </a:t>
            </a:r>
            <a:endParaRPr lang="vi-VN" sz="54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lớn lên cháu lái máy cà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6537" y="4801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05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4114800" y="5943600"/>
            <a:ext cx="472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b="1" i="1" dirty="0">
              <a:latin typeface=".VnArial Narrow" pitchFamily="34" charset="0"/>
            </a:endParaRPr>
          </a:p>
        </p:txBody>
      </p:sp>
      <p:pic>
        <p:nvPicPr>
          <p:cNvPr id="110601" name="Picture 9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6505892"/>
            <a:ext cx="11505110" cy="3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2" name="Picture 10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2880" y="-7324"/>
            <a:ext cx="11513819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3" name="Picture 11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776563" y="3142207"/>
            <a:ext cx="629747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4" name="Picture 12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3941" y="3332561"/>
            <a:ext cx="6212682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ỗ dành sẵn cho Nội dung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2" y="416720"/>
            <a:ext cx="11199219" cy="6028183"/>
          </a:xfrm>
        </p:spPr>
      </p:pic>
      <p:pic>
        <p:nvPicPr>
          <p:cNvPr id="14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14" y="6123304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0414" y="-14265"/>
            <a:ext cx="838200" cy="73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739" y="12611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739" y="6105359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788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7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8914" cy="6857997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0"/>
            <a:ext cx="6183086" cy="6857997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5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1963072" y="3556555"/>
            <a:ext cx="14543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Thước</a:t>
            </a:r>
            <a:r>
              <a:rPr lang="en-US" alt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kẻ</a:t>
            </a:r>
            <a:endParaRPr lang="en-US" altLang="en-US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6199" name="Picture 7" descr="Xem ảnh với kích cỡ đầy đủ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705" y="723900"/>
            <a:ext cx="237648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9000947" y="333376"/>
            <a:ext cx="11384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Bút</a:t>
            </a:r>
            <a:endParaRPr lang="en-US" altLang="en-US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36201" name="Picture 9" descr="sany0105h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FD4EA"/>
              </a:clrFrom>
              <a:clrTo>
                <a:srgbClr val="CFD4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11752" r="9435" b="7291"/>
          <a:stretch>
            <a:fillRect/>
          </a:stretch>
        </p:blipFill>
        <p:spPr bwMode="auto">
          <a:xfrm>
            <a:off x="578644" y="796663"/>
            <a:ext cx="400764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1981200" y="333376"/>
            <a:ext cx="14543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</a:t>
            </a:r>
            <a:r>
              <a:rPr lang="en-US" alt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ái</a:t>
            </a:r>
            <a:r>
              <a:rPr lang="en-US" alt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bảng</a:t>
            </a:r>
            <a:endParaRPr lang="en-US" altLang="en-US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6204" name="Rectangle 12"/>
          <p:cNvSpPr>
            <a:spLocks noChangeArrowheads="1"/>
          </p:cNvSpPr>
          <p:nvPr/>
        </p:nvSpPr>
        <p:spPr bwMode="auto">
          <a:xfrm>
            <a:off x="5709996" y="333872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án</a:t>
            </a:r>
            <a:endParaRPr lang="en-US" altLang="en-US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36205" name="Picture 13" descr="Picture33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719" y="3848392"/>
            <a:ext cx="2671763" cy="263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6" name="Picture 14" descr="Picture2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1" b="22667"/>
          <a:stretch>
            <a:fillRect/>
          </a:stretch>
        </p:blipFill>
        <p:spPr bwMode="auto">
          <a:xfrm>
            <a:off x="879564" y="4180114"/>
            <a:ext cx="4102009" cy="22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7" name="Picture 15" descr="2eph5hc"/>
          <p:cNvPicPr>
            <a:picLocks noChangeAspect="1" noChangeArrowheads="1" noCrop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2" y="6410618"/>
            <a:ext cx="104386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8" name="Picture 16" descr="2eph5hc"/>
          <p:cNvPicPr>
            <a:picLocks noChangeAspect="1" noChangeArrowheads="1" noCrop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21533" y="0"/>
            <a:ext cx="1051798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9" name="Picture 17" descr="2eph5hc"/>
          <p:cNvPicPr>
            <a:picLocks noChangeAspect="1" noChangeArrowheads="1" noCrop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258300" y="3162300"/>
            <a:ext cx="5410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10" name="Picture 18" descr="2eph5hc"/>
          <p:cNvPicPr>
            <a:picLocks noChangeAspect="1" noChangeArrowheads="1" noCrop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69356" y="3275014"/>
            <a:ext cx="5257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11" name="Picture 19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749" y="6102643"/>
            <a:ext cx="852487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12" name="Picture 20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75" y="6092826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13" name="Picture 21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32" y="33041"/>
            <a:ext cx="852488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14" name="Picture 22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513" y="33041"/>
            <a:ext cx="8524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17" name="Picture 25" descr="Picture12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17857" r="4686" b="14285"/>
          <a:stretch>
            <a:fillRect/>
          </a:stretch>
        </p:blipFill>
        <p:spPr bwMode="auto">
          <a:xfrm>
            <a:off x="4981574" y="952500"/>
            <a:ext cx="204470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18" name="Rectangle 26"/>
          <p:cNvSpPr>
            <a:spLocks noChangeArrowheads="1"/>
          </p:cNvSpPr>
          <p:nvPr/>
        </p:nvSpPr>
        <p:spPr bwMode="auto">
          <a:xfrm>
            <a:off x="5410201" y="381000"/>
            <a:ext cx="161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phấm</a:t>
            </a:r>
            <a:endParaRPr lang="en-US" altLang="en-US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1252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6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6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6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6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/>
      <p:bldP spid="136200" grpId="0"/>
      <p:bldP spid="136202" grpId="0"/>
      <p:bldP spid="136204" grpId="0"/>
      <p:bldP spid="1362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4114800" y="5943600"/>
            <a:ext cx="472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b="1" i="1" dirty="0">
              <a:latin typeface=".VnArial Narrow" pitchFamily="34" charset="0"/>
            </a:endParaRPr>
          </a:p>
        </p:txBody>
      </p:sp>
      <p:pic>
        <p:nvPicPr>
          <p:cNvPr id="110601" name="Picture 9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6505892"/>
            <a:ext cx="11505110" cy="3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2" name="Picture 10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2880" y="-7324"/>
            <a:ext cx="11513819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3" name="Picture 11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776563" y="3142207"/>
            <a:ext cx="629747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4" name="Picture 12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3941" y="3332561"/>
            <a:ext cx="6212682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14" y="6123304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0414" y="-14265"/>
            <a:ext cx="838200" cy="73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739" y="12611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739" y="6105359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25" y="416720"/>
            <a:ext cx="5314098" cy="605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653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2" name="Picture 12" descr="1256883ait0xs1cuy"/>
          <p:cNvPicPr>
            <a:picLocks noChangeAspect="1" noChangeArrowheads="1" noCrop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4" y="6477627"/>
            <a:ext cx="11497752" cy="35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3" name="Picture 13" descr="1256883ait0xs1cuy"/>
          <p:cNvPicPr>
            <a:picLocks noChangeAspect="1" noChangeArrowheads="1" noCrop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-4423"/>
            <a:ext cx="11813811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14" descr="1256883ait0xs1cuy"/>
          <p:cNvPicPr>
            <a:picLocks noChangeAspect="1" noChangeArrowheads="1" noCrop="1"/>
          </p:cNvPicPr>
          <p:nvPr/>
        </p:nvPicPr>
        <p:blipFill>
          <a:blip r:embed="rId2">
            <a:lum bright="-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51141" y="3434338"/>
            <a:ext cx="6479207" cy="31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5" name="Picture 15" descr="1256883ait0xs1cuy"/>
          <p:cNvPicPr>
            <a:picLocks noChangeAspect="1" noChangeArrowheads="1" noCrop="1"/>
          </p:cNvPicPr>
          <p:nvPr/>
        </p:nvPicPr>
        <p:blipFill>
          <a:blip r:embed="rId2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61519" y="3287712"/>
            <a:ext cx="6858000" cy="3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hỗ dành sẵn cho Nội dung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êu đề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hỗ dành sẵn cho Nội dung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199"/>
            <a:ext cx="11247119" cy="5968205"/>
          </a:xfr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1" y="447741"/>
            <a:ext cx="11223115" cy="596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04976"/>
            <a:ext cx="11216637" cy="596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468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9" name="Object 9"/>
          <p:cNvGraphicFramePr>
            <a:graphicFrameLocks noGrp="1" noChangeAspect="1"/>
          </p:cNvGraphicFramePr>
          <p:nvPr>
            <p:ph type="title"/>
            <p:extLst>
              <p:ext uri="{D42A27DB-BD31-4B8C-83A1-F6EECF244321}">
                <p14:modId xmlns:p14="http://schemas.microsoft.com/office/powerpoint/2010/main" val="557551689"/>
              </p:ext>
            </p:extLst>
          </p:nvPr>
        </p:nvGraphicFramePr>
        <p:xfrm>
          <a:off x="6400800" y="3657600"/>
          <a:ext cx="5368834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Bitmap Image" r:id="rId3" imgW="2352381" imgH="2142857" progId="Paint.Picture">
                  <p:embed/>
                </p:oleObj>
              </mc:Choice>
              <mc:Fallback>
                <p:oleObj name="Bitmap Image" r:id="rId3" imgW="2352381" imgH="2142857" progId="Paint.Picture">
                  <p:embed/>
                  <p:pic>
                    <p:nvPicPr>
                      <p:cNvPr id="409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831"/>
                      <a:stretch>
                        <a:fillRect/>
                      </a:stretch>
                    </p:blipFill>
                    <p:spPr bwMode="auto">
                      <a:xfrm>
                        <a:off x="6400800" y="3657600"/>
                        <a:ext cx="5368834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56906541"/>
              </p:ext>
            </p:extLst>
          </p:nvPr>
        </p:nvGraphicFramePr>
        <p:xfrm>
          <a:off x="444137" y="3657600"/>
          <a:ext cx="5651863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Bitmap Image" r:id="rId5" imgW="2362530" imgH="2305372" progId="Paint.Picture">
                  <p:embed/>
                </p:oleObj>
              </mc:Choice>
              <mc:Fallback>
                <p:oleObj name="Bitmap Image" r:id="rId5" imgW="2362530" imgH="2305372" progId="Paint.Picture">
                  <p:embed/>
                  <p:pic>
                    <p:nvPicPr>
                      <p:cNvPr id="409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137" y="3657600"/>
                        <a:ext cx="5651863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6683028"/>
              </p:ext>
            </p:extLst>
          </p:nvPr>
        </p:nvGraphicFramePr>
        <p:xfrm>
          <a:off x="444137" y="533400"/>
          <a:ext cx="5651863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Bitmap Image" r:id="rId7" imgW="2419048" imgH="3505689" progId="Paint.Picture">
                  <p:embed/>
                </p:oleObj>
              </mc:Choice>
              <mc:Fallback>
                <p:oleObj name="Bitmap Image" r:id="rId7" imgW="2419048" imgH="3505689" progId="Paint.Picture">
                  <p:embed/>
                  <p:pic>
                    <p:nvPicPr>
                      <p:cNvPr id="409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137" y="533400"/>
                        <a:ext cx="5651863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0" name="Object 10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264277266"/>
              </p:ext>
            </p:extLst>
          </p:nvPr>
        </p:nvGraphicFramePr>
        <p:xfrm>
          <a:off x="6400800" y="533400"/>
          <a:ext cx="5368834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Bitmap Image" r:id="rId9" imgW="5458587" imgH="3115110" progId="Paint.Picture">
                  <p:embed/>
                </p:oleObj>
              </mc:Choice>
              <mc:Fallback>
                <p:oleObj name="Bitmap Image" r:id="rId9" imgW="5458587" imgH="3115110" progId="Paint.Picture">
                  <p:embed/>
                  <p:pic>
                    <p:nvPicPr>
                      <p:cNvPr id="4097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33400"/>
                        <a:ext cx="5368834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72" name="Picture 12" descr="1256883ait0xs1cuy"/>
          <p:cNvPicPr>
            <a:picLocks noChangeAspect="1" noChangeArrowheads="1" noCrop="1"/>
          </p:cNvPicPr>
          <p:nvPr/>
        </p:nvPicPr>
        <p:blipFill>
          <a:blip r:embed="rId11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3" y="6463127"/>
            <a:ext cx="11550060" cy="3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3" name="Picture 13" descr="1256883ait0xs1cuy"/>
          <p:cNvPicPr>
            <a:picLocks noChangeAspect="1" noChangeArrowheads="1" noCrop="1"/>
          </p:cNvPicPr>
          <p:nvPr/>
        </p:nvPicPr>
        <p:blipFill>
          <a:blip r:embed="rId11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4" y="0"/>
            <a:ext cx="11522696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14" descr="1256883ait0xs1cuy"/>
          <p:cNvPicPr>
            <a:picLocks noChangeAspect="1" noChangeArrowheads="1" noCrop="1"/>
          </p:cNvPicPr>
          <p:nvPr/>
        </p:nvPicPr>
        <p:blipFill>
          <a:blip r:embed="rId11">
            <a:lum bright="-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1116" y="3271785"/>
            <a:ext cx="6857998" cy="3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5" name="Picture 15" descr="1256883ait0xs1cuy"/>
          <p:cNvPicPr>
            <a:picLocks noChangeAspect="1" noChangeArrowheads="1" noCrop="1"/>
          </p:cNvPicPr>
          <p:nvPr/>
        </p:nvPicPr>
        <p:blipFill>
          <a:blip r:embed="rId11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46279" y="3261518"/>
            <a:ext cx="6858000" cy="3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73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ỗ dành sẵn cho Nội dung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Chỗ dành sẵn cho Nội dung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46137"/>
            <a:ext cx="5453575" cy="2943345"/>
          </a:xfrm>
        </p:spPr>
      </p:pic>
      <p:pic>
        <p:nvPicPr>
          <p:cNvPr id="8" name="Chỗ dành sẵn cho Nội dung 7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26" y="846137"/>
            <a:ext cx="5091500" cy="2943345"/>
          </a:xfr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055671"/>
            <a:ext cx="5453576" cy="2802329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26" y="4055671"/>
            <a:ext cx="5091500" cy="280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7" y="-2446"/>
            <a:ext cx="1242451" cy="1043659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865" y="-14756"/>
            <a:ext cx="1242451" cy="1043659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798" y="0"/>
            <a:ext cx="7924800" cy="729064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5113238" y="441050"/>
            <a:ext cx="265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err="1" smtClean="0">
                <a:solidFill>
                  <a:srgbClr val="FF0000"/>
                </a:solidFill>
              </a:rPr>
              <a:t>Khái</a:t>
            </a:r>
            <a:r>
              <a:rPr lang="vi-VN" sz="4000" dirty="0" smtClean="0">
                <a:solidFill>
                  <a:srgbClr val="FF0000"/>
                </a:solidFill>
              </a:rPr>
              <a:t> </a:t>
            </a:r>
            <a:r>
              <a:rPr lang="vi-VN" sz="4000" dirty="0" err="1" smtClean="0">
                <a:solidFill>
                  <a:srgbClr val="FF0000"/>
                </a:solidFill>
              </a:rPr>
              <a:t>quát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80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Hình chữ nhật 4"/>
          <p:cNvSpPr/>
          <p:nvPr/>
        </p:nvSpPr>
        <p:spPr>
          <a:xfrm>
            <a:off x="3980746" y="1569609"/>
            <a:ext cx="44133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8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vi-VN" sz="8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88"/>
            <a:ext cx="1515291" cy="1150483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40" y="0"/>
            <a:ext cx="7924800" cy="1466850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83" y="5056824"/>
            <a:ext cx="1171031" cy="834525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177"/>
            <a:ext cx="609600" cy="1828800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670685"/>
            <a:ext cx="609600" cy="1828800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709" y="0"/>
            <a:ext cx="1515291" cy="115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80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52" y="3581400"/>
            <a:ext cx="320264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10"/>
          <p:cNvPicPr>
            <a:picLocks noChangeAspect="1" noChangeArrowheads="1"/>
          </p:cNvPicPr>
          <p:nvPr/>
        </p:nvPicPr>
        <p:blipFill>
          <a:blip r:embed="rId4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72" y="3581400"/>
            <a:ext cx="315937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3" name="Picture 11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203" y="3581400"/>
            <a:ext cx="312965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633" y="533400"/>
            <a:ext cx="322856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5" name="Picture 13"/>
          <p:cNvPicPr>
            <a:picLocks noChangeAspect="1" noChangeArrowheads="1"/>
          </p:cNvPicPr>
          <p:nvPr/>
        </p:nvPicPr>
        <p:blipFill>
          <a:blip r:embed="rId7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203" y="533400"/>
            <a:ext cx="3129651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9407" name="Object 1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217667"/>
              </p:ext>
            </p:extLst>
          </p:nvPr>
        </p:nvGraphicFramePr>
        <p:xfrm>
          <a:off x="903173" y="533400"/>
          <a:ext cx="3159376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Bitmap Image" r:id="rId8" imgW="5409524" imgH="5934903" progId="Paint.Picture">
                  <p:embed/>
                </p:oleObj>
              </mc:Choice>
              <mc:Fallback>
                <p:oleObj name="Bitmap Image" r:id="rId8" imgW="5409524" imgH="5934903" progId="Paint.Picture">
                  <p:embed/>
                  <p:pic>
                    <p:nvPicPr>
                      <p:cNvPr id="5940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173" y="533400"/>
                        <a:ext cx="3159376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409" name="Picture 17" descr="2eph5hc"/>
          <p:cNvPicPr>
            <a:picLocks noChangeAspect="1" noChangeArrowheads="1" noCrop="1"/>
          </p:cNvPicPr>
          <p:nvPr/>
        </p:nvPicPr>
        <p:blipFill>
          <a:blip r:embed="rId10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6400800"/>
            <a:ext cx="1054349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0" name="Picture 18" descr="2eph5hc"/>
          <p:cNvPicPr>
            <a:picLocks noChangeAspect="1" noChangeArrowheads="1" noCrop="1"/>
          </p:cNvPicPr>
          <p:nvPr/>
        </p:nvPicPr>
        <p:blipFill>
          <a:blip r:embed="rId10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3982" y="0"/>
            <a:ext cx="10433416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1" name="Picture 19" descr="2eph5hc"/>
          <p:cNvPicPr>
            <a:picLocks noChangeAspect="1" noChangeArrowheads="1" noCrop="1"/>
          </p:cNvPicPr>
          <p:nvPr/>
        </p:nvPicPr>
        <p:blipFill>
          <a:blip r:embed="rId10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211357" y="3159126"/>
            <a:ext cx="5410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2" name="Picture 20" descr="2eph5hc"/>
          <p:cNvPicPr>
            <a:picLocks noChangeAspect="1" noChangeArrowheads="1" noCrop="1"/>
          </p:cNvPicPr>
          <p:nvPr/>
        </p:nvPicPr>
        <p:blipFill>
          <a:blip r:embed="rId10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24100" y="3162300"/>
            <a:ext cx="5257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3" name="Picture 21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6092826"/>
            <a:ext cx="852487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4" name="Picture 22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6018212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5" name="Picture 23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6" y="-37307"/>
            <a:ext cx="852488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6" name="Picture 2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984" y="2176"/>
            <a:ext cx="8524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39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Hình chữ nhật 4"/>
          <p:cNvSpPr/>
          <p:nvPr/>
        </p:nvSpPr>
        <p:spPr>
          <a:xfrm>
            <a:off x="1900704" y="1027906"/>
            <a:ext cx="87041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66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vi-VN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" y="-52387"/>
            <a:ext cx="857250" cy="1743075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-52387"/>
            <a:ext cx="857250" cy="174307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0450" y="-1589967"/>
            <a:ext cx="542925" cy="3772926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8317406" y="-1568749"/>
            <a:ext cx="585362" cy="3772926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263" y="-206375"/>
            <a:ext cx="1713474" cy="1143000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94131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1190397327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2468881" y="1690688"/>
            <a:ext cx="721069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6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36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36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vi-VN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600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807356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7900"/>
            <a:ext cx="838200" cy="800100"/>
          </a:xfr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900"/>
            <a:ext cx="838200" cy="8001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84" y="742044"/>
            <a:ext cx="1143167" cy="2905125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7817" y="-1122358"/>
            <a:ext cx="1007833" cy="290512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829" y="834121"/>
            <a:ext cx="1066800" cy="2905125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367837" y="-1087438"/>
            <a:ext cx="1124859" cy="2905125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5" y="-14849"/>
            <a:ext cx="943721" cy="783088"/>
          </a:xfrm>
          <a:prstGeom prst="rect">
            <a:avLst/>
          </a:prstGeom>
          <a:effectLst>
            <a:glow rad="139700">
              <a:schemeClr val="accent4">
                <a:satMod val="175000"/>
                <a:alpha val="57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279" y="-14849"/>
            <a:ext cx="943721" cy="783088"/>
          </a:xfrm>
          <a:prstGeom prst="rect">
            <a:avLst/>
          </a:prstGeom>
          <a:effectLst>
            <a:glow>
              <a:schemeClr val="accent1"/>
            </a:glow>
          </a:effectLst>
          <a:scene3d>
            <a:camera prst="perspectiveLeft" fov="2700000">
              <a:rot lat="600000" lon="17999983" rev="20999999"/>
            </a:camera>
            <a:lightRig rig="morning" dir="t"/>
          </a:scene3d>
          <a:sp3d>
            <a:bevelT w="12700"/>
            <a:bevelB w="19050" h="88900"/>
          </a:sp3d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22" y="2172036"/>
            <a:ext cx="3121152" cy="2033016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38" y="2121072"/>
            <a:ext cx="3203801" cy="2033016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10" y="2172036"/>
            <a:ext cx="3131876" cy="2033016"/>
          </a:xfrm>
          <a:prstGeom prst="rect">
            <a:avLst/>
          </a:prstGeom>
        </p:spPr>
      </p:pic>
      <p:sp>
        <p:nvSpPr>
          <p:cNvPr id="15" name="Mặt Cười 14">
            <a:hlinkClick r:id="" action="ppaction://noaction">
              <a:snd r:embed="rId9" name="suction.wav"/>
            </a:hlinkClick>
          </p:cNvPr>
          <p:cNvSpPr/>
          <p:nvPr/>
        </p:nvSpPr>
        <p:spPr>
          <a:xfrm>
            <a:off x="2741839" y="5016793"/>
            <a:ext cx="1944914" cy="1463919"/>
          </a:xfrm>
          <a:prstGeom prst="smileyFace">
            <a:avLst/>
          </a:prstGeom>
          <a:solidFill>
            <a:srgbClr val="DE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ặt Cười 15"/>
          <p:cNvSpPr/>
          <p:nvPr/>
        </p:nvSpPr>
        <p:spPr>
          <a:xfrm>
            <a:off x="7707086" y="5016793"/>
            <a:ext cx="1802673" cy="1480457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36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2383 0.00417 L 0.22383 0.00417 L 0.22383 0.00417 " pathEditMode="relative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807356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7900"/>
            <a:ext cx="838200" cy="800100"/>
          </a:xfr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900"/>
            <a:ext cx="838200" cy="8001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84" y="742044"/>
            <a:ext cx="1143167" cy="2905125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7817" y="-1122358"/>
            <a:ext cx="1007833" cy="290512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735" y="807012"/>
            <a:ext cx="1066800" cy="2905125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367837" y="-1087438"/>
            <a:ext cx="1124859" cy="2905125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5" y="-14849"/>
            <a:ext cx="943721" cy="783088"/>
          </a:xfrm>
          <a:prstGeom prst="rect">
            <a:avLst/>
          </a:prstGeom>
          <a:effectLst>
            <a:glow rad="139700">
              <a:schemeClr val="accent4">
                <a:satMod val="175000"/>
                <a:alpha val="57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279" y="-14849"/>
            <a:ext cx="943721" cy="783088"/>
          </a:xfrm>
          <a:prstGeom prst="rect">
            <a:avLst/>
          </a:prstGeom>
          <a:effectLst>
            <a:glow>
              <a:schemeClr val="accent1"/>
            </a:glow>
          </a:effectLst>
          <a:scene3d>
            <a:camera prst="perspectiveLeft" fov="2700000">
              <a:rot lat="600000" lon="17999983" rev="20999999"/>
            </a:camera>
            <a:lightRig rig="morning" dir="t"/>
          </a:scene3d>
          <a:sp3d>
            <a:bevelT w="12700"/>
            <a:bevelB w="19050" h="88900"/>
          </a:sp3d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3" y="2132919"/>
            <a:ext cx="4831081" cy="2883873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398" y="2132919"/>
            <a:ext cx="4811151" cy="2883873"/>
          </a:xfrm>
          <a:prstGeom prst="rect">
            <a:avLst/>
          </a:prstGeom>
        </p:spPr>
      </p:pic>
      <p:sp>
        <p:nvSpPr>
          <p:cNvPr id="15" name="Mặt Cười 14">
            <a:hlinkClick r:id="" action="ppaction://noaction">
              <a:snd r:embed="rId8" name="suction.wav"/>
            </a:hlinkClick>
          </p:cNvPr>
          <p:cNvSpPr/>
          <p:nvPr/>
        </p:nvSpPr>
        <p:spPr>
          <a:xfrm>
            <a:off x="2741839" y="5325940"/>
            <a:ext cx="1944914" cy="1463919"/>
          </a:xfrm>
          <a:prstGeom prst="smileyFace">
            <a:avLst/>
          </a:prstGeom>
          <a:solidFill>
            <a:srgbClr val="DE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ặt Cười 15"/>
          <p:cNvSpPr/>
          <p:nvPr/>
        </p:nvSpPr>
        <p:spPr>
          <a:xfrm>
            <a:off x="7707086" y="5325940"/>
            <a:ext cx="1802673" cy="1463919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30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2383 0.00417 L 0.22383 0.0044 L 0.22383 0.0041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5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807356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7900"/>
            <a:ext cx="838200" cy="800100"/>
          </a:xfr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900"/>
            <a:ext cx="838200" cy="8001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84" y="742044"/>
            <a:ext cx="1143167" cy="2905125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7817" y="-1122358"/>
            <a:ext cx="1007833" cy="290512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84" y="833551"/>
            <a:ext cx="1066800" cy="2905125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367837" y="-1087438"/>
            <a:ext cx="1124859" cy="2905125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5" y="-14849"/>
            <a:ext cx="943721" cy="783088"/>
          </a:xfrm>
          <a:prstGeom prst="rect">
            <a:avLst/>
          </a:prstGeom>
          <a:effectLst>
            <a:glow rad="139700">
              <a:schemeClr val="accent4">
                <a:satMod val="175000"/>
                <a:alpha val="57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279" y="-14849"/>
            <a:ext cx="943721" cy="783088"/>
          </a:xfrm>
          <a:prstGeom prst="rect">
            <a:avLst/>
          </a:prstGeom>
          <a:effectLst>
            <a:glow>
              <a:schemeClr val="accent1"/>
            </a:glow>
          </a:effectLst>
          <a:scene3d>
            <a:camera prst="perspectiveLeft" fov="2700000">
              <a:rot lat="600000" lon="17999983" rev="20999999"/>
            </a:camera>
            <a:lightRig rig="morning" dir="t"/>
          </a:scene3d>
          <a:sp3d>
            <a:bevelT w="12700"/>
            <a:bevelB w="19050" h="88900"/>
          </a:sp3d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59" y="2172036"/>
            <a:ext cx="2706678" cy="2033016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407" y="2121072"/>
            <a:ext cx="2802871" cy="2033016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83" y="2172036"/>
            <a:ext cx="2910003" cy="2033016"/>
          </a:xfrm>
          <a:prstGeom prst="rect">
            <a:avLst/>
          </a:prstGeom>
        </p:spPr>
      </p:pic>
      <p:sp>
        <p:nvSpPr>
          <p:cNvPr id="15" name="Mặt Cười 14">
            <a:hlinkClick r:id="" action="ppaction://noaction">
              <a:snd r:embed="rId9" name="suction.wav"/>
            </a:hlinkClick>
          </p:cNvPr>
          <p:cNvSpPr/>
          <p:nvPr/>
        </p:nvSpPr>
        <p:spPr>
          <a:xfrm>
            <a:off x="2741839" y="5016793"/>
            <a:ext cx="1944914" cy="1463919"/>
          </a:xfrm>
          <a:prstGeom prst="smileyFace">
            <a:avLst/>
          </a:prstGeom>
          <a:solidFill>
            <a:srgbClr val="DE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ặt Cười 15"/>
          <p:cNvSpPr/>
          <p:nvPr/>
        </p:nvSpPr>
        <p:spPr>
          <a:xfrm>
            <a:off x="7707086" y="5016793"/>
            <a:ext cx="1802673" cy="1480457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57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278 L -0.19258 0.00394 L -0.19258 -0.00278 L -0.19258 -0.00254 L -0.19258 -0.00278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324"/>
                                    </p:animMotion>
                                  </p:childTnLst>
                                  <p:subTnLst>
                                    <p:audio>
                                      <p:cMediaNode vol="6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807356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7900"/>
            <a:ext cx="838200" cy="800100"/>
          </a:xfr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900"/>
            <a:ext cx="838200" cy="8001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84" y="742044"/>
            <a:ext cx="1143167" cy="2905125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7817" y="-1122358"/>
            <a:ext cx="1007833" cy="290512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279" y="833551"/>
            <a:ext cx="1066800" cy="2905125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367837" y="-1087438"/>
            <a:ext cx="1124859" cy="2905125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5" y="-14849"/>
            <a:ext cx="943721" cy="783088"/>
          </a:xfrm>
          <a:prstGeom prst="rect">
            <a:avLst/>
          </a:prstGeom>
          <a:effectLst>
            <a:glow rad="139700">
              <a:schemeClr val="accent4">
                <a:satMod val="175000"/>
                <a:alpha val="57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279" y="-14849"/>
            <a:ext cx="943721" cy="783088"/>
          </a:xfrm>
          <a:prstGeom prst="rect">
            <a:avLst/>
          </a:prstGeom>
          <a:effectLst>
            <a:glow>
              <a:schemeClr val="accent1"/>
            </a:glow>
          </a:effectLst>
          <a:scene3d>
            <a:camera prst="perspectiveLeft" fov="2700000">
              <a:rot lat="600000" lon="17999983" rev="20999999"/>
            </a:camera>
            <a:lightRig rig="morning" dir="t"/>
          </a:scene3d>
          <a:sp3d>
            <a:bevelT w="12700"/>
            <a:bevelB w="19050" h="88900"/>
          </a:sp3d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14621"/>
            <a:ext cx="3019490" cy="2102634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523" y="2314619"/>
            <a:ext cx="3001756" cy="2102635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62" y="2314620"/>
            <a:ext cx="3096475" cy="2102635"/>
          </a:xfrm>
          <a:prstGeom prst="rect">
            <a:avLst/>
          </a:prstGeom>
        </p:spPr>
      </p:pic>
      <p:sp>
        <p:nvSpPr>
          <p:cNvPr id="15" name="Mặt Cười 14">
            <a:hlinkClick r:id="" action="ppaction://noaction">
              <a:snd r:embed="rId9" name="suction.wav"/>
            </a:hlinkClick>
          </p:cNvPr>
          <p:cNvSpPr/>
          <p:nvPr/>
        </p:nvSpPr>
        <p:spPr>
          <a:xfrm>
            <a:off x="2741839" y="5016793"/>
            <a:ext cx="1944914" cy="1463919"/>
          </a:xfrm>
          <a:prstGeom prst="smileyFace">
            <a:avLst/>
          </a:prstGeom>
          <a:solidFill>
            <a:srgbClr val="DE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ặt Cười 15"/>
          <p:cNvSpPr/>
          <p:nvPr/>
        </p:nvSpPr>
        <p:spPr>
          <a:xfrm>
            <a:off x="7707086" y="5016793"/>
            <a:ext cx="1802673" cy="1480457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11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2383 0.00417 L 0.22383 0.00417 L 0.22383 0.00417 " pathEditMode="relative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807356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7900"/>
            <a:ext cx="838200" cy="800100"/>
          </a:xfr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900"/>
            <a:ext cx="838200" cy="8001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84" y="742044"/>
            <a:ext cx="1143167" cy="2905125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7817" y="-1122358"/>
            <a:ext cx="1007833" cy="290512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0" y="807356"/>
            <a:ext cx="1066800" cy="2905125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367837" y="-1087438"/>
            <a:ext cx="1124859" cy="2905125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5" y="-14849"/>
            <a:ext cx="943721" cy="783088"/>
          </a:xfrm>
          <a:prstGeom prst="rect">
            <a:avLst/>
          </a:prstGeom>
          <a:effectLst>
            <a:glow rad="139700">
              <a:schemeClr val="accent4">
                <a:satMod val="175000"/>
                <a:alpha val="57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279" y="-14849"/>
            <a:ext cx="943721" cy="783088"/>
          </a:xfrm>
          <a:prstGeom prst="rect">
            <a:avLst/>
          </a:prstGeom>
          <a:effectLst>
            <a:glow>
              <a:schemeClr val="accent1"/>
            </a:glow>
          </a:effectLst>
          <a:scene3d>
            <a:camera prst="perspectiveLeft" fov="2700000">
              <a:rot lat="600000" lon="17999983" rev="20999999"/>
            </a:camera>
            <a:lightRig rig="morning" dir="t"/>
          </a:scene3d>
          <a:sp3d>
            <a:bevelT w="12700"/>
            <a:bevelB w="19050" h="88900"/>
          </a:sp3d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55" y="2295285"/>
            <a:ext cx="5043715" cy="2459595"/>
          </a:xfrm>
          <a:prstGeom prst="rect">
            <a:avLst/>
          </a:prstGeom>
        </p:spPr>
      </p:pic>
      <p:sp>
        <p:nvSpPr>
          <p:cNvPr id="15" name="Mặt Cười 14">
            <a:hlinkClick r:id="" action="ppaction://noaction">
              <a:snd r:embed="rId7" name="suction.wav"/>
            </a:hlinkClick>
          </p:cNvPr>
          <p:cNvSpPr/>
          <p:nvPr/>
        </p:nvSpPr>
        <p:spPr>
          <a:xfrm>
            <a:off x="2741839" y="5016793"/>
            <a:ext cx="1944914" cy="1463919"/>
          </a:xfrm>
          <a:prstGeom prst="smileyFace">
            <a:avLst/>
          </a:prstGeom>
          <a:solidFill>
            <a:srgbClr val="DE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ặt Cười 15"/>
          <p:cNvSpPr/>
          <p:nvPr/>
        </p:nvSpPr>
        <p:spPr>
          <a:xfrm>
            <a:off x="7707086" y="5016793"/>
            <a:ext cx="1802673" cy="1480457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43" y="2295285"/>
            <a:ext cx="4703558" cy="247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531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2383 0.00417 L 0.22383 0.00417 L 0.22383 0.00417 " pathEditMode="relative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 2"/>
          <p:cNvSpPr/>
          <p:nvPr/>
        </p:nvSpPr>
        <p:spPr>
          <a:xfrm>
            <a:off x="363415" y="308541"/>
            <a:ext cx="1146517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vi-VN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431" y="4698609"/>
            <a:ext cx="1711569" cy="1596684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40" y="4698609"/>
            <a:ext cx="1711569" cy="1596684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04" y="4698609"/>
            <a:ext cx="1711569" cy="1596684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3981" cy="876944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19" y="0"/>
            <a:ext cx="1043981" cy="876944"/>
          </a:xfrm>
          <a:prstGeom prst="rect">
            <a:avLst/>
          </a:prstGeom>
        </p:spPr>
      </p:pic>
      <p:pic>
        <p:nvPicPr>
          <p:cNvPr id="10" name="Bom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4178" y="1574157"/>
            <a:ext cx="861646" cy="75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59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7" y="3587262"/>
            <a:ext cx="1219200" cy="34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6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72800" y="-1"/>
            <a:ext cx="121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WordArt 7"/>
          <p:cNvSpPr>
            <a:spLocks noChangeArrowheads="1" noChangeShapeType="1" noTextEdit="1"/>
          </p:cNvSpPr>
          <p:nvPr/>
        </p:nvSpPr>
        <p:spPr bwMode="auto">
          <a:xfrm>
            <a:off x="2971800" y="2057400"/>
            <a:ext cx="6143624" cy="2590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353856"/>
              </a:avLst>
            </a:prstTxWarp>
          </a:bodyPr>
          <a:lstStyle/>
          <a:p>
            <a:pPr algn="ctr"/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XIN CH</a:t>
            </a:r>
            <a:r>
              <a:rPr lang="vi-VN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ÀO VÀ HẸN GẶP LẠI</a:t>
            </a:r>
            <a:endParaRPr lang="en-US" sz="7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6805" name="Picture 8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175" y="3925402"/>
            <a:ext cx="733425" cy="293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9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107" y="4076699"/>
            <a:ext cx="733425" cy="278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10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10" y="4079631"/>
            <a:ext cx="733425" cy="277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11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645" y="4079631"/>
            <a:ext cx="733425" cy="281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12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087" y="4206240"/>
            <a:ext cx="733425" cy="268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13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81" y="4079631"/>
            <a:ext cx="733425" cy="281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1" name="Picture 14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91" y="4079631"/>
            <a:ext cx="733425" cy="277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2" name="Picture 15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65" y="3925402"/>
            <a:ext cx="733425" cy="297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3" name="Picture 16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4" y="4079631"/>
            <a:ext cx="733425" cy="281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4" name="Picture 17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6" y="3925402"/>
            <a:ext cx="733425" cy="300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5" name="Picture 18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81" y="3925402"/>
            <a:ext cx="733425" cy="293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6" name="AutoShape 25"/>
          <p:cNvSpPr>
            <a:spLocks noChangeArrowheads="1"/>
          </p:cNvSpPr>
          <p:nvPr/>
        </p:nvSpPr>
        <p:spPr bwMode="auto">
          <a:xfrm>
            <a:off x="8991600" y="4076699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6817" name="AutoShape 25"/>
          <p:cNvSpPr>
            <a:spLocks noChangeArrowheads="1"/>
          </p:cNvSpPr>
          <p:nvPr/>
        </p:nvSpPr>
        <p:spPr bwMode="auto">
          <a:xfrm>
            <a:off x="521493" y="78779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6818" name="AutoShape 25"/>
          <p:cNvSpPr>
            <a:spLocks noChangeArrowheads="1"/>
          </p:cNvSpPr>
          <p:nvPr/>
        </p:nvSpPr>
        <p:spPr bwMode="auto">
          <a:xfrm>
            <a:off x="4822472" y="25908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99" y="4122090"/>
            <a:ext cx="951322" cy="1052220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57250" cy="2841675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216290"/>
            <a:ext cx="952500" cy="1992338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771191" y="-1507682"/>
            <a:ext cx="754837" cy="3819580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9937" y="-1476294"/>
            <a:ext cx="762000" cy="381958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245" y="2806126"/>
            <a:ext cx="688908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18007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56324" name="Picture 4" descr="cay r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3600" cy="3200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4495801"/>
            <a:ext cx="8229600" cy="1630363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56330" name="Picture 10" descr="1_133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943600" cy="3581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rong ca ch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3276600"/>
            <a:ext cx="5981700" cy="350520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3810000" y="6096000"/>
            <a:ext cx="4800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 dirty="0" err="1" smtClean="0">
                <a:solidFill>
                  <a:srgbClr val="6600CC"/>
                </a:solidFill>
              </a:rPr>
              <a:t>Công</a:t>
            </a:r>
            <a:r>
              <a:rPr lang="en-US" altLang="en-US" sz="5400" b="1" dirty="0" smtClean="0">
                <a:solidFill>
                  <a:srgbClr val="6600CC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6600CC"/>
                </a:solidFill>
              </a:rPr>
              <a:t>việc</a:t>
            </a:r>
            <a:endParaRPr lang="en-US" altLang="en-US" sz="5400" b="1" dirty="0">
              <a:solidFill>
                <a:srgbClr val="6600CC"/>
              </a:solidFill>
            </a:endParaRPr>
          </a:p>
        </p:txBody>
      </p:sp>
      <p:pic>
        <p:nvPicPr>
          <p:cNvPr id="9" name="Picture 3" descr="trong r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0"/>
            <a:ext cx="5981700" cy="3200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882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397"/>
            <a:ext cx="6165668" cy="335882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101120091729"/>
          <p:cNvPicPr>
            <a:picLocks noChangeAspect="1" noChangeArrowheads="1"/>
          </p:cNvPicPr>
          <p:nvPr/>
        </p:nvPicPr>
        <p:blipFill>
          <a:blip r:embed="rId3" cstate="print">
            <a:lum bright="34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975" y="11396"/>
            <a:ext cx="5789023" cy="3358821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87783"/>
            <a:ext cx="6165668" cy="326571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76" y="3487783"/>
            <a:ext cx="5789022" cy="326571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Hình chữ nhật 7"/>
          <p:cNvSpPr/>
          <p:nvPr/>
        </p:nvSpPr>
        <p:spPr>
          <a:xfrm rot="10800000" flipV="1">
            <a:off x="3278776" y="5779204"/>
            <a:ext cx="57607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sz="54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cụ</a:t>
            </a:r>
            <a:r>
              <a:rPr lang="en-US" sz="54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nghề</a:t>
            </a:r>
            <a:r>
              <a:rPr lang="en-US" sz="54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nông</a:t>
            </a:r>
            <a:endParaRPr lang="vi-VN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256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"/>
            <a:ext cx="6096000" cy="3331029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9" descr="images[16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7782"/>
            <a:ext cx="5956663" cy="337021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56663" cy="3331030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487782"/>
            <a:ext cx="6096001" cy="3370218"/>
          </a:xfrm>
          <a:prstGeom prst="rect">
            <a:avLst/>
          </a:prstGeom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Hình chữ nhật 10"/>
          <p:cNvSpPr/>
          <p:nvPr/>
        </p:nvSpPr>
        <p:spPr>
          <a:xfrm>
            <a:off x="3291841" y="5644989"/>
            <a:ext cx="640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Sản</a:t>
            </a:r>
            <a:r>
              <a:rPr lang="en-U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phẩm</a:t>
            </a:r>
            <a:r>
              <a:rPr lang="en-U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nghề</a:t>
            </a:r>
            <a:r>
              <a:rPr lang="en-U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nông</a:t>
            </a:r>
            <a:endParaRPr lang="vi-VN" sz="5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6201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" y="365125"/>
            <a:ext cx="11456125" cy="6205491"/>
          </a:xfrm>
        </p:spPr>
      </p:pic>
    </p:spTree>
    <p:extLst>
      <p:ext uri="{BB962C8B-B14F-4D97-AF65-F5344CB8AC3E}">
        <p14:creationId xmlns:p14="http://schemas.microsoft.com/office/powerpoint/2010/main" val="378664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2" name="Picture 4" descr="DSC01203"/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95851" cy="344111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SC01189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06" y="0"/>
            <a:ext cx="6001294" cy="344111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5" name="Picture 7" descr="DSC011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" y="3635783"/>
            <a:ext cx="5995851" cy="3222217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SC01180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06" y="3635782"/>
            <a:ext cx="6039394" cy="3222217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733800" y="5759450"/>
            <a:ext cx="3751217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6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altLang="en-US" sz="6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923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3800025"/>
            <a:ext cx="4495800" cy="29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4205424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1" descr="moctre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6" y="0"/>
            <a:ext cx="4080693" cy="273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24" y="-1"/>
            <a:ext cx="3703502" cy="2730137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77" y="3897541"/>
            <a:ext cx="3388450" cy="279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85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6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2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097" y="20139"/>
            <a:ext cx="2438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01" y="57695"/>
            <a:ext cx="2209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05" y="66404"/>
            <a:ext cx="2362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1" y="20139"/>
            <a:ext cx="2133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" y="495300"/>
            <a:ext cx="35242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1" y="3390900"/>
            <a:ext cx="304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4914900"/>
            <a:ext cx="30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5" y="6553200"/>
            <a:ext cx="2819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76" y="6537415"/>
            <a:ext cx="2743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06" y="6499315"/>
            <a:ext cx="2448199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0" name="Picture 12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531" y="5410200"/>
            <a:ext cx="304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1" name="Picture 13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497" y="3977641"/>
            <a:ext cx="381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2" name="Picture 14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673" y="2000251"/>
            <a:ext cx="381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3" name="Picture 15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265" y="362495"/>
            <a:ext cx="304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4" name="Picture 16" descr="quanaotr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7" y="649877"/>
            <a:ext cx="1096409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5" name="Picture 17" descr="small_hbx1289134271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01" y="3030583"/>
            <a:ext cx="3720804" cy="175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468" y="6553200"/>
            <a:ext cx="2438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850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176</Words>
  <Application>Microsoft Office PowerPoint</Application>
  <PresentationFormat>Widescreen</PresentationFormat>
  <Paragraphs>29</Paragraphs>
  <Slides>26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.VnArial Narrow</vt:lpstr>
      <vt:lpstr>Arial</vt:lpstr>
      <vt:lpstr>Calibri</vt:lpstr>
      <vt:lpstr>Times New Roman</vt:lpstr>
      <vt:lpstr>Verdana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Liềm, thúng, cào….là dụng cụ nghề nông đúng hay sai?</vt:lpstr>
      <vt:lpstr>Câu 2: Đây là công việc của giáo viên đúng hay sai?</vt:lpstr>
      <vt:lpstr>Câu 3: Đây là dụng cụ nghề may đúng hay sai?</vt:lpstr>
      <vt:lpstr>Câu 4: Nghề may làm ra sản phẩm áo, mũ, tất  đúng hay sai?</vt:lpstr>
      <vt:lpstr>Câu 5: Bác sĩ khám, chữa bệnh cho mọi người đúng hay sai?</vt:lpstr>
      <vt:lpstr>PowerPoint Presentation</vt:lpstr>
      <vt:lpstr>PowerPoint Presentation</vt:lpstr>
    </vt:vector>
  </TitlesOfParts>
  <Company>D.LEGEND-STAR™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W10-PRO</dc:creator>
  <cp:lastModifiedBy>Windows User</cp:lastModifiedBy>
  <cp:revision>33</cp:revision>
  <dcterms:created xsi:type="dcterms:W3CDTF">2016-12-02T22:13:19Z</dcterms:created>
  <dcterms:modified xsi:type="dcterms:W3CDTF">2018-02-09T07:45:10Z</dcterms:modified>
</cp:coreProperties>
</file>