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56" r:id="rId2"/>
    <p:sldId id="258" r:id="rId3"/>
    <p:sldId id="285" r:id="rId4"/>
    <p:sldId id="286" r:id="rId5"/>
    <p:sldId id="287" r:id="rId6"/>
    <p:sldId id="278" r:id="rId7"/>
    <p:sldId id="279" r:id="rId8"/>
    <p:sldId id="288" r:id="rId9"/>
    <p:sldId id="289" r:id="rId10"/>
    <p:sldId id="290" r:id="rId11"/>
    <p:sldId id="291" r:id="rId12"/>
    <p:sldId id="292" r:id="rId13"/>
    <p:sldId id="293" r:id="rId14"/>
    <p:sldId id="268" r:id="rId15"/>
    <p:sldId id="284" r:id="rId16"/>
  </p:sldIdLst>
  <p:sldSz cx="12192000" cy="6858000"/>
  <p:notesSz cx="6858000" cy="9144000"/>
  <p:custShowLst>
    <p:custShow name="Custom Show 1" id="0">
      <p:sldLst>
        <p:sld r:id="rId2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E32D"/>
    <a:srgbClr val="F98817"/>
    <a:srgbClr val="D95E37"/>
    <a:srgbClr val="E9FEA6"/>
    <a:srgbClr val="D1D53B"/>
    <a:srgbClr val="5083C0"/>
    <a:srgbClr val="D58C3B"/>
    <a:srgbClr val="74989C"/>
    <a:srgbClr val="C4CE4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3" autoAdjust="0"/>
    <p:restoredTop sz="94624" autoAdjust="0"/>
  </p:normalViewPr>
  <p:slideViewPr>
    <p:cSldViewPr snapToGrid="0">
      <p:cViewPr varScale="1">
        <p:scale>
          <a:sx n="62" d="100"/>
          <a:sy n="62" d="100"/>
        </p:scale>
        <p:origin x="-72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7AC9-6EED-4FEF-8195-0EF597517499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0D17-B94B-4879-A09F-908F07844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0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7AC9-6EED-4FEF-8195-0EF597517499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0D17-B94B-4879-A09F-908F07844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60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7AC9-6EED-4FEF-8195-0EF597517499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0D17-B94B-4879-A09F-908F07844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84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7AC9-6EED-4FEF-8195-0EF597517499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0D17-B94B-4879-A09F-908F07844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9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7AC9-6EED-4FEF-8195-0EF597517499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0D17-B94B-4879-A09F-908F07844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9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7AC9-6EED-4FEF-8195-0EF597517499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0D17-B94B-4879-A09F-908F07844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6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7AC9-6EED-4FEF-8195-0EF597517499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0D17-B94B-4879-A09F-908F078442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30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7AC9-6EED-4FEF-8195-0EF597517499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0D17-B94B-4879-A09F-908F078442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6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7AC9-6EED-4FEF-8195-0EF597517499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0D17-B94B-4879-A09F-908F07844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84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7AC9-6EED-4FEF-8195-0EF597517499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0D17-B94B-4879-A09F-908F07844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3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7AC9-6EED-4FEF-8195-0EF597517499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0D17-B94B-4879-A09F-908F07844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44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0977AC9-6EED-4FEF-8195-0EF597517499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80D17-B94B-4879-A09F-908F07844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8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Ch&#250;%20Th&#7887;%20Con%20Nh&#7841;c%20Thi&#7871;u%20Nhi%20S&#244;i%20&#272;&#7897;ng%20Hay%20Nh&#7845;t%202017%20Video%20Ch&#250;%20Th&#7887;%20Con%20&#272;&#225;ng%20Y&#234;u%20B&#233;%20Y&#234;u%20Channel.mp4" TargetMode="Externa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wmf"/><Relationship Id="rId2" Type="http://schemas.openxmlformats.org/officeDocument/2006/relationships/audio" Target="file:///C:\Users\Admin\Downloads\Tieng%20cho%20con%20keu.mp3" TargetMode="External"/><Relationship Id="rId1" Type="http://schemas.openxmlformats.org/officeDocument/2006/relationships/audio" Target="file:///C:\Users\Admin\Downloads\&#272;ang%20C&#7853;p%20Nh&#7853;t%20&#8211;%20Nh&#7841;c%20Chu&#244;ng%20Ti&#7871;ng%20M&#232;o.mp3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0.pn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1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6563"/>
            <a:ext cx="609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1457">
            <a:off x="9963955" y="4861196"/>
            <a:ext cx="609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3471" y="3466563"/>
            <a:ext cx="609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66709">
            <a:off x="1594789" y="4682458"/>
            <a:ext cx="609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14313" y="1389294"/>
            <a:ext cx="114871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kern="10" dirty="0" err="1">
                <a:ln w="9525"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b="1" kern="10" dirty="0">
                <a:ln w="9525"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kern="10" dirty="0">
                <a:ln w="9525"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400" b="1" kern="10" dirty="0" err="1" smtClean="0">
                <a:ln w="9525"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kern="10" dirty="0" smtClean="0">
                <a:ln w="9525"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 smtClean="0">
                <a:ln w="9525"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400" b="1" kern="10" dirty="0" smtClean="0">
                <a:ln w="9525"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 smtClean="0">
                <a:ln w="9525"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kern="10" dirty="0" smtClean="0">
                <a:ln w="9525"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 smtClean="0">
                <a:ln w="9525"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b="1" kern="10" dirty="0" smtClean="0">
                <a:ln w="9525"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 smtClean="0">
                <a:ln w="9525"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</a:t>
            </a:r>
            <a:endParaRPr lang="en-US" sz="4400" b="1" kern="10" dirty="0">
              <a:ln w="9525">
                <a:round/>
                <a:headEnd/>
                <a:tailEnd/>
              </a:ln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10645" y="2824320"/>
            <a:ext cx="87286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kern="10" dirty="0" err="1"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kern="10" dirty="0"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kern="10" dirty="0"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kern="10" dirty="0"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400" b="1" kern="10" dirty="0" err="1"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kern="10" dirty="0"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400" b="1" kern="10" dirty="0"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kern="10" dirty="0"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b="1" kern="10" dirty="0">
              <a:solidFill>
                <a:schemeClr val="accent1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09041" y="4671080"/>
            <a:ext cx="717232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D95E37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4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D95E37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D95E37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4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D95E37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D95E37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4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D95E37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400" b="1" kern="1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D95E37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400" b="1" kern="1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D95E37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kern="1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D95E37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C1</a:t>
            </a:r>
            <a:endParaRPr lang="en-US" sz="34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D95E37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ne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500" y="5705475"/>
            <a:ext cx="18954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ne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887" y="5705474"/>
            <a:ext cx="18954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ne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613" y="5719133"/>
            <a:ext cx="18954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Nhac tro choi 6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0765136" y="5402516"/>
            <a:ext cx="609600" cy="6096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42964" y="3671887"/>
            <a:ext cx="108442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3"/>
          <p:cNvSpPr txBox="1"/>
          <p:nvPr/>
        </p:nvSpPr>
        <p:spPr>
          <a:xfrm>
            <a:off x="1957848" y="288892"/>
            <a:ext cx="8305800" cy="64633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KIM LAN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16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  <p:bldP spid="14" grpId="0"/>
      <p:bldP spid="16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0" b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3</a:t>
            </a:r>
          </a:p>
        </p:txBody>
      </p:sp>
      <p:pic>
        <p:nvPicPr>
          <p:cNvPr id="3" name="Picture 4" descr="image39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634" y="423864"/>
            <a:ext cx="11199284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28800" y="1195754"/>
            <a:ext cx="6907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34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1" name="Picture 10" descr="j03049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2226" y="3615177"/>
            <a:ext cx="3814763" cy="26798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2" name="Picture 11" descr="j03049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874" y="3573193"/>
            <a:ext cx="3814763" cy="27783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3" name="Picture 12" descr="j03049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7237" y="3629246"/>
            <a:ext cx="3814763" cy="27220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8670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44427  E" pathEditMode="relative" ptsTypes="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44421  E" pathEditMode="relative" ptsTypes="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1" name="Picture 10" descr="j03049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2226" y="3615177"/>
            <a:ext cx="3814763" cy="26798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2" name="Picture 11" descr="j03049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874" y="3573193"/>
            <a:ext cx="3814763" cy="27783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3" name="Picture 12" descr="j03049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7237" y="3629246"/>
            <a:ext cx="3814763" cy="27220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8670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44427  E" pathEditMode="relative" ptsTypes="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44479  E" pathEditMode="relative" ptsTypes="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1" name="Picture 10" descr="j03049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6473" y="4793226"/>
            <a:ext cx="2520742" cy="20647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2" name="Picture 11" descr="j03049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875" y="4911212"/>
            <a:ext cx="2571010" cy="19467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3" name="Picture 12" descr="j03049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3058" y="4852219"/>
            <a:ext cx="2743200" cy="20057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8670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0403E-6 4.07407E-6 L 0.30587 -0.7053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00" y="-3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95 -0.15486 L -0.32175 -0.37639 " pathEditMode="relative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Nhac tro choi 6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2545306" y="931459"/>
            <a:ext cx="7881804" cy="4995081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94533" y="2062371"/>
            <a:ext cx="687778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6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6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66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Kết</a:t>
            </a:r>
            <a:r>
              <a:rPr lang="en-US" sz="6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nhóm</a:t>
            </a:r>
            <a:endParaRPr lang="en-US" sz="6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623251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1" y="457200"/>
            <a:ext cx="1075944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Kết</a:t>
            </a:r>
            <a:r>
              <a:rPr lang="en-US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thúc</a:t>
            </a:r>
            <a:endParaRPr lang="en-US" sz="72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7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vận</a:t>
            </a:r>
            <a:r>
              <a:rPr lang="en-US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en-US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en-US" sz="7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</a:t>
            </a:r>
            <a:r>
              <a:rPr lang="en-US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thỏ</a:t>
            </a:r>
            <a:r>
              <a:rPr lang="en-US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con”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Chú Thỏ Con Nhạc Thiếu Nhi Sôi Động Hay Nhất 2017 Video Chú Thỏ Con Đáng Yêu Bé Yêu Channel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12520" y="5191432"/>
            <a:ext cx="1295400" cy="140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8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64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FF4A10BE8D543779575ADE7409EF7B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581" y="181912"/>
            <a:ext cx="1438275" cy="343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69D537EC41674A80AAA68CB93FBC129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710" y="181912"/>
            <a:ext cx="1109662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lollipop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16604" y="-13175"/>
            <a:ext cx="10394247" cy="19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llipop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16605" y="6694487"/>
            <a:ext cx="10394247" cy="19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lollipop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2920697" y="2927047"/>
            <a:ext cx="6858000" cy="101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lollipop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72427" y="3038424"/>
            <a:ext cx="6858000" cy="78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2423053" y="792201"/>
            <a:ext cx="7550728" cy="4236359"/>
          </a:xfrm>
          <a:prstGeom prst="cloudCallout">
            <a:avLst>
              <a:gd name="adj1" fmla="val -30833"/>
              <a:gd name="adj2" fmla="val 86069"/>
            </a:avLst>
          </a:prstGeom>
          <a:solidFill>
            <a:srgbClr val="00FF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ahoma" panose="020B0604030504040204" pitchFamily="34" charset="0"/>
              </a:rPr>
              <a:t>1.Gợi </a:t>
            </a:r>
            <a:r>
              <a:rPr lang="en-US" sz="6000" dirty="0" err="1" smtClean="0">
                <a:solidFill>
                  <a:srgbClr val="FF0000"/>
                </a:solidFill>
                <a:latin typeface="Tahoma" panose="020B0604030504040204" pitchFamily="34" charset="0"/>
              </a:rPr>
              <a:t>mở</a:t>
            </a:r>
            <a:endParaRPr lang="en-US" sz="6000" dirty="0" smtClean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ahoma" panose="020B0604030504040204" pitchFamily="34" charset="0"/>
              </a:rPr>
              <a:t>Cho </a:t>
            </a:r>
            <a:r>
              <a:rPr lang="en-US" sz="3200" dirty="0" err="1" smtClean="0">
                <a:solidFill>
                  <a:srgbClr val="FF0000"/>
                </a:solidFill>
                <a:latin typeface="Tahoma" panose="020B0604030504040204" pitchFamily="34" charset="0"/>
              </a:rPr>
              <a:t>trẻ</a:t>
            </a:r>
            <a:r>
              <a:rPr lang="en-US" sz="3200" dirty="0" smtClean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ahoma" panose="020B0604030504040204" pitchFamily="34" charset="0"/>
              </a:rPr>
              <a:t>nghe</a:t>
            </a:r>
            <a:r>
              <a:rPr lang="en-US" sz="3200" dirty="0" smtClean="0">
                <a:solidFill>
                  <a:srgbClr val="FF0000"/>
                </a:solidFill>
                <a:latin typeface="Tahoma" panose="020B0604030504040204" pitchFamily="34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ahoma" panose="020B0604030504040204" pitchFamily="34" charset="0"/>
              </a:rPr>
              <a:t>tiếng</a:t>
            </a:r>
            <a:r>
              <a:rPr lang="en-US" sz="3200" dirty="0" smtClean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ahoma" panose="020B0604030504040204" pitchFamily="34" charset="0"/>
              </a:rPr>
              <a:t>kêu</a:t>
            </a:r>
            <a:r>
              <a:rPr lang="en-US" sz="3200" dirty="0" smtClean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ahoma" panose="020B0604030504040204" pitchFamily="34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ahoma" panose="020B0604030504040204" pitchFamily="34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ahoma" panose="020B0604030504040204" pitchFamily="34" charset="0"/>
              </a:rPr>
              <a:t>vật</a:t>
            </a:r>
            <a:endParaRPr lang="en-US" sz="32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pic>
        <p:nvPicPr>
          <p:cNvPr id="11" name="Picture 11" descr="BELLBRD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868" y="5915765"/>
            <a:ext cx="8712200" cy="66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Đang Cập Nhật – Nhạc Chuông Tiếng Mè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3868615" y="3488948"/>
            <a:ext cx="787791" cy="872038"/>
          </a:xfrm>
          <a:prstGeom prst="rect">
            <a:avLst/>
          </a:prstGeom>
        </p:spPr>
      </p:pic>
      <p:pic>
        <p:nvPicPr>
          <p:cNvPr id="13" name="Tieng cho con keu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5051474" y="3615397"/>
            <a:ext cx="1154723" cy="74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6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1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28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2" descr="hoa rat de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70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22" descr="hoa rat de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64952" y="0"/>
            <a:ext cx="5270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22" descr="hoa rat de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"/>
            <a:ext cx="111760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22" descr="hoa rat de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7051" y="6381750"/>
            <a:ext cx="1117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AutoShape 9" descr="Kết quả hình ảnh cho hình ảnh bé giúp mẹ nấu ăn"/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9159" name="AutoShape 10" descr="Kết quả hình ảnh cho hình ảnh bé giúp mẹ nấu ăn"/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49160" name="Picture 4" descr="image39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7634" y="423864"/>
            <a:ext cx="11199284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1" name="WordArt 6"/>
          <p:cNvSpPr>
            <a:spLocks noChangeArrowheads="1" noChangeShapeType="1" noTextEdit="1"/>
          </p:cNvSpPr>
          <p:nvPr/>
        </p:nvSpPr>
        <p:spPr bwMode="auto">
          <a:xfrm>
            <a:off x="914400" y="2819400"/>
            <a:ext cx="7924800" cy="175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9162" name="WordArt 6"/>
          <p:cNvSpPr>
            <a:spLocks noChangeArrowheads="1" noChangeShapeType="1" noTextEdit="1"/>
          </p:cNvSpPr>
          <p:nvPr/>
        </p:nvSpPr>
        <p:spPr bwMode="auto">
          <a:xfrm>
            <a:off x="1727200" y="1066800"/>
            <a:ext cx="6502400" cy="1219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2.Ôn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lượng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vi 3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2" descr="hoa rat de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70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22" descr="hoa rat de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64952" y="0"/>
            <a:ext cx="5270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22" descr="hoa rat de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"/>
            <a:ext cx="111760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22" descr="hoa rat de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7051" y="6381750"/>
            <a:ext cx="1117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AutoShape 9" descr="Kết quả hình ảnh cho hình ảnh bé giúp mẹ nấu ăn"/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9159" name="AutoShape 10" descr="Kết quả hình ảnh cho hình ảnh bé giúp mẹ nấu ăn"/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9161" name="WordArt 6"/>
          <p:cNvSpPr>
            <a:spLocks noChangeArrowheads="1" noChangeShapeType="1" noTextEdit="1"/>
          </p:cNvSpPr>
          <p:nvPr/>
        </p:nvSpPr>
        <p:spPr bwMode="auto">
          <a:xfrm>
            <a:off x="914400" y="2819400"/>
            <a:ext cx="7924800" cy="175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26" name="Picture 2" descr="C:\Users\Admin\Downloads\tải xuố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</p:spPr>
      </p:pic>
      <p:pic>
        <p:nvPicPr>
          <p:cNvPr id="1027" name="Picture 3" descr="C:\Users\Admin\Downloads\hqdefaul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120640"/>
            <a:ext cx="1533378" cy="1737360"/>
          </a:xfrm>
          <a:prstGeom prst="rect">
            <a:avLst/>
          </a:prstGeom>
          <a:noFill/>
        </p:spPr>
      </p:pic>
      <p:pic>
        <p:nvPicPr>
          <p:cNvPr id="13" name="Picture 3" descr="C:\Users\Admin\Downloads\hqdefaul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5583" y="5120640"/>
            <a:ext cx="1561512" cy="1737360"/>
          </a:xfrm>
          <a:prstGeom prst="rect">
            <a:avLst/>
          </a:prstGeom>
          <a:noFill/>
        </p:spPr>
      </p:pic>
      <p:pic>
        <p:nvPicPr>
          <p:cNvPr id="14" name="Picture 3" descr="C:\Users\Admin\Downloads\hqdefaul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38622" y="5092505"/>
            <a:ext cx="1786596" cy="1765495"/>
          </a:xfrm>
          <a:prstGeom prst="rect">
            <a:avLst/>
          </a:prstGeom>
          <a:noFill/>
        </p:spPr>
      </p:pic>
      <p:pic>
        <p:nvPicPr>
          <p:cNvPr id="1028" name="Picture 4" descr="C:\Users\Admin\Downloads\hinh anh con meo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22302" y="4206240"/>
            <a:ext cx="956603" cy="1069145"/>
          </a:xfrm>
          <a:prstGeom prst="rect">
            <a:avLst/>
          </a:prstGeom>
          <a:noFill/>
        </p:spPr>
      </p:pic>
      <p:pic>
        <p:nvPicPr>
          <p:cNvPr id="16" name="Picture 4" descr="C:\Users\Admin\Downloads\hinh anh con meo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75852" y="4178105"/>
            <a:ext cx="998806" cy="1139483"/>
          </a:xfrm>
          <a:prstGeom prst="rect">
            <a:avLst/>
          </a:prstGeom>
          <a:noFill/>
        </p:spPr>
      </p:pic>
      <p:pic>
        <p:nvPicPr>
          <p:cNvPr id="17" name="Picture 4" descr="C:\Users\Admin\Downloads\hinh anh con meo (2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91020" y="5572125"/>
            <a:ext cx="1110744" cy="98583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68 -1.11111E-6 L -0.21128 -1.11111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2" descr="hoa rat de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70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22" descr="hoa rat de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64952" y="0"/>
            <a:ext cx="5270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22" descr="hoa rat de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"/>
            <a:ext cx="111760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22" descr="hoa rat de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7051" y="6381750"/>
            <a:ext cx="1117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AutoShape 9" descr="Kết quả hình ảnh cho hình ảnh bé giúp mẹ nấu ăn"/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9159" name="AutoShape 10" descr="Kết quả hình ảnh cho hình ảnh bé giúp mẹ nấu ăn"/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49160" name="Picture 4" descr="image39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7634" y="423864"/>
            <a:ext cx="11199284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1" name="WordArt 6"/>
          <p:cNvSpPr>
            <a:spLocks noChangeArrowheads="1" noChangeShapeType="1" noTextEdit="1"/>
          </p:cNvSpPr>
          <p:nvPr/>
        </p:nvSpPr>
        <p:spPr bwMode="auto">
          <a:xfrm>
            <a:off x="914400" y="2819400"/>
            <a:ext cx="7924800" cy="175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9162" name="WordArt 6"/>
          <p:cNvSpPr>
            <a:spLocks noChangeArrowheads="1" noChangeShapeType="1" noTextEdit="1"/>
          </p:cNvSpPr>
          <p:nvPr/>
        </p:nvSpPr>
        <p:spPr bwMode="auto">
          <a:xfrm>
            <a:off x="1727200" y="1066800"/>
            <a:ext cx="6502400" cy="1219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3.Tách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nhóm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có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 ĐT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thành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nhóm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1" name="Picture 10" descr="j03049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1414463"/>
            <a:ext cx="3814763" cy="36147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2" name="Picture 11" descr="j03049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7188" y="1428751"/>
            <a:ext cx="3814763" cy="36004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3" name="Picture 12" descr="j03049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6263" y="1395414"/>
            <a:ext cx="3814763" cy="36147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8670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0" b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3</a:t>
            </a:r>
          </a:p>
        </p:txBody>
      </p:sp>
      <p:pic>
        <p:nvPicPr>
          <p:cNvPr id="3" name="Picture 4" descr="image39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634" y="423864"/>
            <a:ext cx="11199284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28800" y="1195754"/>
            <a:ext cx="6907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34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1" name="Picture 10" descr="j03049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2226" y="3615177"/>
            <a:ext cx="3814763" cy="26798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2" name="Picture 11" descr="j03049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874" y="3573193"/>
            <a:ext cx="3814763" cy="27783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3" name="Picture 12" descr="j03049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7237" y="3629246"/>
            <a:ext cx="3814763" cy="27220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8670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44427  E" pathEditMode="relative" ptsTypes="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1" name="Picture 10" descr="j03049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2226" y="3615177"/>
            <a:ext cx="3814763" cy="26798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2" name="Picture 11" descr="j03049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874" y="3573193"/>
            <a:ext cx="3814763" cy="27783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3" name="Picture 12" descr="j03049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7237" y="3629246"/>
            <a:ext cx="3814763" cy="27220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8670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44427  E" pathEditMode="relative" ptsTypes="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44421  E" pathEditMode="relative" ptsTypes="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8,2092940209,F:\HỒ SƠ CỦA HUẾ NH 14-15\HỒ SƠ LỚP MGBé 15-16\BÀI GIẢNG ELEARNING ĐÃ XONG\THĂM NHÀ BÀ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8,2092940209,F:\HỒ SƠ CỦA HUẾ NH 14-15\HỒ SƠ LỚP MGBé 15-16\BÀI GIẢNG ELEARNING ĐÃ XONG\THĂM NHÀ BÀ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8,2092940209,F:\HỒ SƠ CỦA HUẾ NH 14-15\HỒ SƠ LỚP MGBé 15-16\BÀI GIẢNG ELEARNING ĐÃ XONG\THĂM NHÀ BÀ\Media.ppcx"/>
</p:tagLst>
</file>

<file path=ppt/theme/theme1.xml><?xml version="1.0" encoding="utf-8"?>
<a:theme xmlns:a="http://schemas.openxmlformats.org/drawingml/2006/main" name="HDOfficeLightV0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1561</TotalTime>
  <Words>94</Words>
  <Application>Microsoft Office PowerPoint</Application>
  <PresentationFormat>Custom</PresentationFormat>
  <Paragraphs>17</Paragraphs>
  <Slides>15</Slides>
  <Notes>0</Notes>
  <HiddenSlides>0</HiddenSlides>
  <MMClips>5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  <vt:variant>
        <vt:lpstr>Custom Shows</vt:lpstr>
      </vt:variant>
      <vt:variant>
        <vt:i4>1</vt:i4>
      </vt:variant>
    </vt:vector>
  </HeadingPairs>
  <TitlesOfParts>
    <vt:vector size="17" baseType="lpstr">
      <vt:lpstr>HDOfficeLightV0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170</cp:revision>
  <dcterms:created xsi:type="dcterms:W3CDTF">2015-09-30T14:40:52Z</dcterms:created>
  <dcterms:modified xsi:type="dcterms:W3CDTF">2020-04-13T09:02:09Z</dcterms:modified>
</cp:coreProperties>
</file>