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3" r:id="rId3"/>
    <p:sldId id="264" r:id="rId4"/>
    <p:sldId id="257" r:id="rId5"/>
    <p:sldId id="258" r:id="rId6"/>
    <p:sldId id="259" r:id="rId7"/>
    <p:sldId id="260" r:id="rId8"/>
    <p:sldId id="262" r:id="rId9"/>
    <p:sldId id="265" r:id="rId10"/>
    <p:sldId id="261" r:id="rId1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570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0BDB8E-1472-49DA-A2EF-4C56F892C4F9}" type="datetimeFigureOut">
              <a:rPr lang="en-US" smtClean="0"/>
              <a:pPr/>
              <a:t>13/4/2020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2C00AD-067C-4C14-BC9A-8ED79ED34C9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4512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0BDB8E-1472-49DA-A2EF-4C56F892C4F9}" type="datetimeFigureOut">
              <a:rPr lang="en-US" smtClean="0"/>
              <a:pPr/>
              <a:t>13/4/2020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2C00AD-067C-4C14-BC9A-8ED79ED34C9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91749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0BDB8E-1472-49DA-A2EF-4C56F892C4F9}" type="datetimeFigureOut">
              <a:rPr lang="en-US" smtClean="0"/>
              <a:pPr/>
              <a:t>13/4/2020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2C00AD-067C-4C14-BC9A-8ED79ED34C9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06524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0BDB8E-1472-49DA-A2EF-4C56F892C4F9}" type="datetimeFigureOut">
              <a:rPr lang="en-US" smtClean="0"/>
              <a:pPr/>
              <a:t>13/4/2020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2C00AD-067C-4C14-BC9A-8ED79ED34C9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46982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0BDB8E-1472-49DA-A2EF-4C56F892C4F9}" type="datetimeFigureOut">
              <a:rPr lang="en-US" smtClean="0"/>
              <a:pPr/>
              <a:t>13/4/2020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2C00AD-067C-4C14-BC9A-8ED79ED34C9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50493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0BDB8E-1472-49DA-A2EF-4C56F892C4F9}" type="datetimeFigureOut">
              <a:rPr lang="en-US" smtClean="0"/>
              <a:pPr/>
              <a:t>13/4/2020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2C00AD-067C-4C14-BC9A-8ED79ED34C9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67460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0BDB8E-1472-49DA-A2EF-4C56F892C4F9}" type="datetimeFigureOut">
              <a:rPr lang="en-US" smtClean="0"/>
              <a:pPr/>
              <a:t>13/4/2020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2C00AD-067C-4C14-BC9A-8ED79ED34C9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2433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0BDB8E-1472-49DA-A2EF-4C56F892C4F9}" type="datetimeFigureOut">
              <a:rPr lang="en-US" smtClean="0"/>
              <a:pPr/>
              <a:t>13/4/2020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2C00AD-067C-4C14-BC9A-8ED79ED34C9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79442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0BDB8E-1472-49DA-A2EF-4C56F892C4F9}" type="datetimeFigureOut">
              <a:rPr lang="en-US" smtClean="0"/>
              <a:pPr/>
              <a:t>13/4/2020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2C00AD-067C-4C14-BC9A-8ED79ED34C9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52549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0BDB8E-1472-49DA-A2EF-4C56F892C4F9}" type="datetimeFigureOut">
              <a:rPr lang="en-US" smtClean="0"/>
              <a:pPr/>
              <a:t>13/4/2020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2C00AD-067C-4C14-BC9A-8ED79ED34C9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25321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0BDB8E-1472-49DA-A2EF-4C56F892C4F9}" type="datetimeFigureOut">
              <a:rPr lang="en-US" smtClean="0"/>
              <a:pPr/>
              <a:t>13/4/2020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2C00AD-067C-4C14-BC9A-8ED79ED34C9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73764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0BDB8E-1472-49DA-A2EF-4C56F892C4F9}" type="datetimeFigureOut">
              <a:rPr lang="en-US" smtClean="0"/>
              <a:pPr/>
              <a:t>13/4/2020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2C00AD-067C-4C14-BC9A-8ED79ED34C9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36978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5.png"/><Relationship Id="rId3" Type="http://schemas.openxmlformats.org/officeDocument/2006/relationships/image" Target="../media/image25.jpeg"/><Relationship Id="rId7" Type="http://schemas.openxmlformats.org/officeDocument/2006/relationships/image" Target="../media/image29.png"/><Relationship Id="rId12" Type="http://schemas.openxmlformats.org/officeDocument/2006/relationships/image" Target="../media/image34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11" Type="http://schemas.openxmlformats.org/officeDocument/2006/relationships/image" Target="../media/image33.png"/><Relationship Id="rId5" Type="http://schemas.openxmlformats.org/officeDocument/2006/relationships/image" Target="../media/image27.png"/><Relationship Id="rId10" Type="http://schemas.openxmlformats.org/officeDocument/2006/relationships/image" Target="../media/image32.jpeg"/><Relationship Id="rId4" Type="http://schemas.openxmlformats.org/officeDocument/2006/relationships/image" Target="../media/image26.png"/><Relationship Id="rId9" Type="http://schemas.openxmlformats.org/officeDocument/2006/relationships/image" Target="../media/image3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2413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5942013"/>
            <a:ext cx="13716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5935086"/>
            <a:ext cx="13716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42013"/>
            <a:ext cx="13716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4691" y="5921231"/>
            <a:ext cx="13716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3818" y="5943600"/>
            <a:ext cx="13716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5921231"/>
            <a:ext cx="13716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-76200" y="1730038"/>
            <a:ext cx="9304150" cy="3908762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Lĩnh</a:t>
            </a:r>
            <a:r>
              <a:rPr lang="en-US" sz="6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60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vực</a:t>
            </a:r>
            <a:r>
              <a:rPr lang="en-US" sz="6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60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khám</a:t>
            </a:r>
            <a:r>
              <a:rPr lang="en-US" sz="6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60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phá</a:t>
            </a:r>
            <a:r>
              <a:rPr lang="en-US" sz="6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60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khoa</a:t>
            </a:r>
            <a:r>
              <a:rPr lang="en-US" sz="6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60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học</a:t>
            </a:r>
            <a:endParaRPr lang="en-US" sz="6000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algn="ctr"/>
            <a:r>
              <a:rPr lang="en-US" sz="5400" b="1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Tên</a:t>
            </a:r>
            <a:r>
              <a:rPr lang="en-US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</a:t>
            </a:r>
            <a:r>
              <a:rPr lang="en-US" sz="5400" b="1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bài</a:t>
            </a:r>
            <a:r>
              <a:rPr lang="en-US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: </a:t>
            </a:r>
            <a:r>
              <a:rPr lang="en-US" sz="5400" b="1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Trò</a:t>
            </a:r>
            <a:r>
              <a:rPr lang="en-US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</a:t>
            </a:r>
            <a:r>
              <a:rPr lang="en-US" sz="5400" b="1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chuyện</a:t>
            </a:r>
            <a:r>
              <a:rPr lang="en-US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</a:t>
            </a:r>
            <a:r>
              <a:rPr lang="en-US" sz="5400" b="1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về</a:t>
            </a:r>
            <a:r>
              <a:rPr lang="en-US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</a:t>
            </a:r>
            <a:r>
              <a:rPr lang="en-US" sz="5400" b="1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các</a:t>
            </a:r>
            <a:r>
              <a:rPr lang="en-US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</a:t>
            </a:r>
          </a:p>
          <a:p>
            <a:pPr algn="ctr"/>
            <a:r>
              <a:rPr lang="en-US" sz="5400" b="1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thành</a:t>
            </a:r>
            <a:r>
              <a:rPr lang="en-US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</a:t>
            </a:r>
            <a:r>
              <a:rPr lang="en-US" sz="5400" b="1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viên</a:t>
            </a:r>
            <a:r>
              <a:rPr lang="en-US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</a:t>
            </a:r>
            <a:r>
              <a:rPr lang="en-US" sz="5400" b="1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trong</a:t>
            </a:r>
            <a:r>
              <a:rPr lang="en-US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</a:t>
            </a:r>
            <a:r>
              <a:rPr lang="en-US" sz="5400" b="1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gia</a:t>
            </a:r>
            <a:r>
              <a:rPr lang="en-US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</a:t>
            </a:r>
            <a:r>
              <a:rPr lang="en-US" sz="5400" b="1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đình</a:t>
            </a:r>
            <a:endParaRPr lang="en-US" sz="5400" b="1" dirty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  <a:p>
            <a:pPr algn="ctr"/>
            <a:endParaRPr lang="en-US" sz="4000" b="1" dirty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  <a:p>
            <a:pPr algn="ctr"/>
            <a:r>
              <a:rPr lang="en-US" sz="4000" b="1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Độ</a:t>
            </a:r>
            <a:r>
              <a:rPr lang="en-US" sz="40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</a:t>
            </a:r>
            <a:r>
              <a:rPr lang="en-US" sz="4000" b="1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tuổi</a:t>
            </a:r>
            <a:r>
              <a:rPr lang="en-US" sz="40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: 3-4 </a:t>
            </a:r>
            <a:r>
              <a:rPr lang="en-US" sz="4000" b="1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tuổi</a:t>
            </a:r>
            <a:endParaRPr lang="en-US" sz="4000" b="1" dirty="0" smtClean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chemeClr val="accent6">
                  <a:lumMod val="75000"/>
                </a:schemeClr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12" name="TextBox 3"/>
          <p:cNvSpPr txBox="1"/>
          <p:nvPr/>
        </p:nvSpPr>
        <p:spPr>
          <a:xfrm>
            <a:off x="457200" y="228600"/>
            <a:ext cx="8305800" cy="646331"/>
          </a:xfrm>
          <a:prstGeom prst="rect">
            <a:avLst/>
          </a:prstGeom>
          <a:noFill/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TRƯỜNG MẦM </a:t>
            </a:r>
            <a:r>
              <a:rPr lang="en-US" sz="36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NON </a:t>
            </a:r>
            <a:r>
              <a:rPr lang="en-US" sz="36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KIM LAN</a:t>
            </a:r>
            <a:endParaRPr lang="en-US" sz="36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9029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06242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Cả Nhà Thương Nhau - Xuân Mai [Official]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324600"/>
          </a:xfrm>
        </p:spPr>
      </p:pic>
    </p:spTree>
    <p:extLst>
      <p:ext uri="{BB962C8B-B14F-4D97-AF65-F5344CB8AC3E}">
        <p14:creationId xmlns:p14="http://schemas.microsoft.com/office/powerpoint/2010/main" val="891482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58075" y="0"/>
            <a:ext cx="11002075" cy="6856927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819400"/>
            <a:ext cx="8229600" cy="1143000"/>
          </a:xfr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Autofit/>
          </a:bodyPr>
          <a:lstStyle/>
          <a:p>
            <a:r>
              <a:rPr lang="en-US" sz="7200" dirty="0" err="1" smtClean="0">
                <a:solidFill>
                  <a:srgbClr val="FF0000"/>
                </a:solidFill>
              </a:rPr>
              <a:t>Trò</a:t>
            </a:r>
            <a:r>
              <a:rPr lang="en-US" sz="7200" dirty="0" smtClean="0">
                <a:solidFill>
                  <a:srgbClr val="FF0000"/>
                </a:solidFill>
              </a:rPr>
              <a:t> </a:t>
            </a:r>
            <a:r>
              <a:rPr lang="en-US" sz="7200" dirty="0" err="1" smtClean="0">
                <a:solidFill>
                  <a:srgbClr val="FF0000"/>
                </a:solidFill>
              </a:rPr>
              <a:t>chuyện</a:t>
            </a:r>
            <a:r>
              <a:rPr lang="en-US" sz="7200" dirty="0" smtClean="0">
                <a:solidFill>
                  <a:srgbClr val="FF0000"/>
                </a:solidFill>
              </a:rPr>
              <a:t> </a:t>
            </a:r>
            <a:r>
              <a:rPr lang="en-US" sz="7200" dirty="0" err="1" smtClean="0">
                <a:solidFill>
                  <a:srgbClr val="FF0000"/>
                </a:solidFill>
              </a:rPr>
              <a:t>cùng</a:t>
            </a:r>
            <a:r>
              <a:rPr lang="en-US" sz="7200" dirty="0" smtClean="0">
                <a:solidFill>
                  <a:srgbClr val="FF0000"/>
                </a:solidFill>
              </a:rPr>
              <a:t> </a:t>
            </a:r>
            <a:r>
              <a:rPr lang="en-US" sz="7200" dirty="0" err="1" smtClean="0">
                <a:solidFill>
                  <a:srgbClr val="FF0000"/>
                </a:solidFill>
              </a:rPr>
              <a:t>cô</a:t>
            </a:r>
            <a:endParaRPr lang="en-US" sz="7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2092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268" y="-34636"/>
            <a:ext cx="9142413" cy="8153400"/>
          </a:xfrm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268" y="5715000"/>
            <a:ext cx="9142413" cy="1314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4267200"/>
            <a:ext cx="1314450" cy="1162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0" name="Picture 1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361950"/>
            <a:ext cx="1943100" cy="704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1" name="Picture 1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28600"/>
            <a:ext cx="1895475" cy="704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44878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0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4775"/>
            <a:ext cx="9144000" cy="678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5571259"/>
            <a:ext cx="9142413" cy="1314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819400"/>
            <a:ext cx="2038350" cy="933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4156" y="243320"/>
            <a:ext cx="1771650" cy="1704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5453" y="2038350"/>
            <a:ext cx="1619250" cy="1076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-9093"/>
            <a:ext cx="1762125" cy="1104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4046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338072" cy="6911182"/>
          </a:xfrm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0"/>
            <a:ext cx="1695450" cy="1085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0"/>
            <a:ext cx="1695450" cy="1085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927"/>
            <a:ext cx="1457325" cy="9137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152400"/>
            <a:ext cx="1619250" cy="1076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1318780"/>
            <a:ext cx="1381125" cy="1085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6" name="Picture 1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571259"/>
            <a:ext cx="9142413" cy="1314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31857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4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4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14907" cy="69111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22873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336964"/>
            <a:ext cx="3102219" cy="2762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4109" y="1336964"/>
            <a:ext cx="2605592" cy="25255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228600"/>
            <a:ext cx="6361113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7230" y="1201882"/>
            <a:ext cx="3028157" cy="28320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2420" y="1201882"/>
            <a:ext cx="3053990" cy="2952288"/>
          </a:xfrm>
          <a:prstGeom prst="rect">
            <a:avLst/>
          </a:prstGeom>
        </p:spPr>
      </p:pic>
      <p:pic>
        <p:nvPicPr>
          <p:cNvPr id="7176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2419" y="1201882"/>
            <a:ext cx="2781300" cy="2476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1637" y="1201882"/>
            <a:ext cx="3074772" cy="27995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7346" y="3862560"/>
            <a:ext cx="3114292" cy="299324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0128" y="4001449"/>
            <a:ext cx="3026281" cy="2940300"/>
          </a:xfrm>
          <a:prstGeom prst="rect">
            <a:avLst/>
          </a:prstGeom>
        </p:spPr>
      </p:pic>
      <p:pic>
        <p:nvPicPr>
          <p:cNvPr id="7178" name="Picture 10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8539" y="3982703"/>
            <a:ext cx="2971906" cy="26901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7951" y="3891219"/>
            <a:ext cx="3226715" cy="28731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1144" y="4001449"/>
            <a:ext cx="3067844" cy="27316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97502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71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71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2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7" dur="2000"/>
                                        <p:tgtEl>
                                          <p:spTgt spid="71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2" dur="5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7" dur="500"/>
                                        <p:tgtEl>
                                          <p:spTgt spid="71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2" dur="5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ả Nhà Thương Nhau - Xuân Mai [Official]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52400" y="76200"/>
            <a:ext cx="9296400" cy="6781800"/>
          </a:xfrm>
        </p:spPr>
      </p:pic>
    </p:spTree>
    <p:extLst>
      <p:ext uri="{BB962C8B-B14F-4D97-AF65-F5344CB8AC3E}">
        <p14:creationId xmlns:p14="http://schemas.microsoft.com/office/powerpoint/2010/main" val="1577473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168</TotalTime>
  <Words>32</Words>
  <Application>Microsoft Office PowerPoint</Application>
  <PresentationFormat>On-screen Show (4:3)</PresentationFormat>
  <Paragraphs>7</Paragraphs>
  <Slides>10</Slides>
  <Notes>0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1" baseType="lpstr">
      <vt:lpstr>Office Theme</vt:lpstr>
      <vt:lpstr>PowerPoint Presentation</vt:lpstr>
      <vt:lpstr>PowerPoint Presentation</vt:lpstr>
      <vt:lpstr>Trò chuyện cùng cô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AutoBVT</dc:creator>
  <cp:lastModifiedBy>Admin</cp:lastModifiedBy>
  <cp:revision>14</cp:revision>
  <dcterms:created xsi:type="dcterms:W3CDTF">2018-10-22T12:48:43Z</dcterms:created>
  <dcterms:modified xsi:type="dcterms:W3CDTF">2020-04-13T09:00:13Z</dcterms:modified>
</cp:coreProperties>
</file>