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KIM LAN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584" y="2590800"/>
            <a:ext cx="6400800" cy="4114799"/>
          </a:xfrm>
        </p:spPr>
        <p:txBody>
          <a:bodyPr>
            <a:normAutofit/>
          </a:bodyPr>
          <a:lstStyle/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HĐVĐV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Cắm hoa về đúng lọ: Xanh-đỏ-vàng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24-36 tháng</a:t>
            </a:r>
          </a:p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gian: 12-15 phút</a:t>
            </a:r>
          </a:p>
          <a:p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447800" y="3690938"/>
            <a:ext cx="6400800" cy="211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228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600200" y="5802313"/>
            <a:ext cx="6553200" cy="750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1600" dirty="0" smtClean="0"/>
          </a:p>
          <a:p>
            <a:endParaRPr lang="vi-VN" sz="1600" dirty="0" smtClean="0"/>
          </a:p>
          <a:p>
            <a:r>
              <a:rPr lang="vi-VN" sz="2200" dirty="0" smtClean="0">
                <a:solidFill>
                  <a:srgbClr val="00B050"/>
                </a:solidFill>
                <a:latin typeface="+mj-lt"/>
              </a:rPr>
              <a:t>NĂM HỌC : 201</a:t>
            </a:r>
            <a:r>
              <a:rPr lang="en-US" sz="2200" dirty="0" smtClean="0">
                <a:solidFill>
                  <a:srgbClr val="00B050"/>
                </a:solidFill>
                <a:latin typeface="+mj-lt"/>
              </a:rPr>
              <a:t>9</a:t>
            </a:r>
            <a:r>
              <a:rPr lang="vi-VN" sz="2200" dirty="0" smtClean="0">
                <a:solidFill>
                  <a:srgbClr val="00B050"/>
                </a:solidFill>
                <a:latin typeface="+mj-lt"/>
              </a:rPr>
              <a:t>- 20</a:t>
            </a:r>
            <a:r>
              <a:rPr lang="en-US" sz="2200" dirty="0" smtClean="0">
                <a:solidFill>
                  <a:srgbClr val="00B050"/>
                </a:solidFill>
                <a:latin typeface="+mj-lt"/>
              </a:rPr>
              <a:t>20</a:t>
            </a:r>
            <a:endParaRPr lang="en-US" sz="22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0768" y="0"/>
            <a:ext cx="8588432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27364" y="215467"/>
            <a:ext cx="7330440" cy="256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000" dirty="0" smtClean="0">
              <a:solidFill>
                <a:srgbClr val="FF0000"/>
              </a:solidFill>
              <a:latin typeface="+mj-lt"/>
            </a:endParaRPr>
          </a:p>
          <a:p>
            <a:endParaRPr lang="vi-VN" sz="1600" dirty="0" smtClean="0">
              <a:latin typeface="+mj-lt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23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 CHÂN THÀNH CẢM ƠN!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4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I: MỤC ĐÍCH , YÊU CẦU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Kiến thức: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biết bông hoa và lọ có màu xanh, đỏ, vàng.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Kỹ năng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phân biệt được màu đỏ, vàng, xanh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biết chọn hoa màu đỏ, vàng, xanh cắm đúng lọ có màu tương ứng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 độ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II: CHUẨN BỊ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Đồ dùng của cô: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Nhạc không lời, nhạc bài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cây bông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Các bông hoa đỏ, vàng, xanh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- 3lọ hoa đỏ, vàng, xanh.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Đồ dùng của trẻ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Mỗi nhóm trẻ ba giỏ hoa có màu: xanh, đỏ, vàng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Mỗi nhóm trẻ 3 lọ hoa có màu xanh, đỏ, vàng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Trang phục gọn gàng.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Chỗ ngồi cho trẻ.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III: CÁCH TIẾN HÀNH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và trẻ chơi trò chơi: “</a:t>
            </a:r>
            <a:r>
              <a:rPr lang="pt-BR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Ảo thuật”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xuất hiện giỏ hoa nhiều màu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dẫn dắt vào bài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t-BR" dirty="0">
              <a:latin typeface="Times New Roman" pitchFamily="18" charset="0"/>
              <a:cs typeface="Times New Roman" pitchFamily="18" charset="0"/>
            </a:endParaRP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V.A – Nhạc Diễn Ảo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5116944" y="5638800"/>
            <a:ext cx="44565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12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fr-F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Phương pháp, hình thức tổ chức </a:t>
            </a: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pt-BR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nhận xét mẫu: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Cô đưa ra 3 lọ hoa cho trẻ  quan sát và nhận xét. Hỏi trẻ hoa màu đỏ cắm vào lọ màu gì? Hoa màu vàng, xanh căm lọ màu gì?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1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s-E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làm mẫu</a:t>
            </a:r>
            <a:r>
              <a:rPr lang="es-E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 hoa cô cầm có màu gì? + Đây là lọ hoa màu gì?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Bông hoa màu đỏ cắm vào lọ màu 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đỏ, hoa màu vàng cắm vào lọ màu vàng, hoa màu xanh cắm vào lọ màu xanh.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cùng nhận xét sản </a:t>
            </a:r>
            <a:r>
              <a:rPr lang="pt-BR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phẩm.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pt-BR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thực hiện</a:t>
            </a: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Bật nhạc không lời)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chọn các màu hoa xanh, đỏ, vàng và cắm vào lọ có màu tương ứng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Cô và trẻ cùng nhận xét sản phẩm</a:t>
            </a:r>
            <a:r>
              <a:rPr lang="pt-BR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opeYou-V.A-364054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981200" y="5562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Kết thúc: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cùng hát theo nhạc bài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Lý 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’</a:t>
            </a:r>
          </a:p>
          <a:p>
            <a:pPr marL="0" indent="0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y-Cay-Bong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828800" y="58293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298</Words>
  <Application>Microsoft Office PowerPoint</Application>
  <PresentationFormat>On-screen Show (4:3)</PresentationFormat>
  <Paragraphs>52</Paragraphs>
  <Slides>10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TRƯỜNG MẦM NON KIM LAN</vt:lpstr>
      <vt:lpstr>I: MỤC ĐÍCH , YÊU CẦU</vt:lpstr>
      <vt:lpstr>II: CHUẨN BỊ</vt:lpstr>
      <vt:lpstr>III: CÁCH TIẾN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ĐÀO TẠO VÀ GIÁO DỤC QUẬN LONG BIÊN  TRƯỜNG MẦM NON GIA THƯỢNG</dc:title>
  <dc:creator>Administrator</dc:creator>
  <cp:lastModifiedBy>Admin</cp:lastModifiedBy>
  <cp:revision>9</cp:revision>
  <dcterms:created xsi:type="dcterms:W3CDTF">2006-08-16T00:00:00Z</dcterms:created>
  <dcterms:modified xsi:type="dcterms:W3CDTF">2020-05-03T07:51:22Z</dcterms:modified>
</cp:coreProperties>
</file>