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2" r:id="rId4"/>
    <p:sldId id="304" r:id="rId5"/>
    <p:sldId id="306" r:id="rId6"/>
    <p:sldId id="305" r:id="rId7"/>
    <p:sldId id="307" r:id="rId8"/>
    <p:sldId id="308" r:id="rId9"/>
    <p:sldId id="313" r:id="rId10"/>
    <p:sldId id="309" r:id="rId11"/>
    <p:sldId id="311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pPr/>
              <a:t>3/05/2020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3" descr="FIREWRK8">
            <a:extLst>
              <a:ext uri="{FF2B5EF4-FFF2-40B4-BE49-F238E27FC236}">
                <a16:creationId xmlns="" xmlns:a16="http://schemas.microsoft.com/office/drawing/2014/main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/>
        </p:spPr>
      </p:pic>
      <p:pic>
        <p:nvPicPr>
          <p:cNvPr id="6" name="Picture 87" descr="FIREWRK6">
            <a:extLst>
              <a:ext uri="{FF2B5EF4-FFF2-40B4-BE49-F238E27FC236}">
                <a16:creationId xmlns="" xmlns:a16="http://schemas.microsoft.com/office/drawing/2014/main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/>
        </p:spPr>
      </p:pic>
      <p:pic>
        <p:nvPicPr>
          <p:cNvPr id="7" name="Picture 83" descr="FIREWRK8">
            <a:extLst>
              <a:ext uri="{FF2B5EF4-FFF2-40B4-BE49-F238E27FC236}">
                <a16:creationId xmlns="" xmlns:a16="http://schemas.microsoft.com/office/drawing/2014/main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/>
        </p:spPr>
      </p:pic>
      <p:pic>
        <p:nvPicPr>
          <p:cNvPr id="8" name="Picture 87" descr="FIREWRK6">
            <a:extLst>
              <a:ext uri="{FF2B5EF4-FFF2-40B4-BE49-F238E27FC236}">
                <a16:creationId xmlns="" xmlns:a16="http://schemas.microsoft.com/office/drawing/2014/main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/>
        </p:spPr>
      </p:pic>
      <p:pic>
        <p:nvPicPr>
          <p:cNvPr id="9" name="Picture 79" descr="kids01">
            <a:extLst>
              <a:ext uri="{FF2B5EF4-FFF2-40B4-BE49-F238E27FC236}">
                <a16:creationId xmlns="" xmlns:a16="http://schemas.microsoft.com/office/drawing/2014/main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/>
        </p:spPr>
      </p:pic>
      <p:pic>
        <p:nvPicPr>
          <p:cNvPr id="10" name="Picture 79" descr="kids01">
            <a:extLst>
              <a:ext uri="{FF2B5EF4-FFF2-40B4-BE49-F238E27FC236}">
                <a16:creationId xmlns="" xmlns:a16="http://schemas.microsoft.com/office/drawing/2014/main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/>
        </p:spPr>
      </p:pic>
      <p:sp>
        <p:nvSpPr>
          <p:cNvPr id="12" name="WordArt 5">
            <a:extLst>
              <a:ext uri="{FF2B5EF4-FFF2-40B4-BE49-F238E27FC236}">
                <a16:creationId xmlns="" xmlns:a16="http://schemas.microsoft.com/office/drawing/2014/main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="" xmlns:a16="http://schemas.microsoft.com/office/drawing/2014/main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="" xmlns:a16="http://schemas.microsoft.com/office/drawing/2014/main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Đề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tai: NBTN: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quay –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cầu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trượt</a:t>
            </a: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0A49E399-D8D8-4337-B889-0AB1E39E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618" y="2298444"/>
            <a:ext cx="8064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EE1B16"/>
                </a:solidFill>
                <a:latin typeface=".VnTime" pitchFamily="34" charset="0"/>
              </a:rPr>
              <a:t>Chủ</a:t>
            </a:r>
            <a:r>
              <a:rPr lang="en-US" altLang="en-US" sz="3600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EE1B16"/>
                </a:solidFill>
                <a:latin typeface=".VnTime" pitchFamily="34" charset="0"/>
              </a:rPr>
              <a:t>điểm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: </a:t>
            </a:r>
            <a:r>
              <a:rPr lang="en-US" altLang="en-US" sz="3600" dirty="0" err="1" smtClean="0">
                <a:solidFill>
                  <a:srgbClr val="EE1B16"/>
                </a:solidFill>
                <a:latin typeface=".VnTime" pitchFamily="34" charset="0"/>
              </a:rPr>
              <a:t>Đồ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dirty="0" err="1" smtClean="0">
                <a:solidFill>
                  <a:srgbClr val="EE1B16"/>
                </a:solidFill>
                <a:latin typeface=".VnTime" pitchFamily="34" charset="0"/>
              </a:rPr>
              <a:t>chơi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dirty="0" err="1" smtClean="0">
                <a:solidFill>
                  <a:srgbClr val="EE1B16"/>
                </a:solidFill>
                <a:latin typeface=".VnTime" pitchFamily="34" charset="0"/>
              </a:rPr>
              <a:t>của</a:t>
            </a:r>
            <a:r>
              <a:rPr lang="en-US" altLang="en-US" sz="3600" dirty="0" smtClean="0">
                <a:solidFill>
                  <a:srgbClr val="EE1B16"/>
                </a:solidFill>
                <a:latin typeface=".VnTime" pitchFamily="34" charset="0"/>
              </a:rPr>
              <a:t> be </a:t>
            </a:r>
            <a:endParaRPr lang="en-US" altLang="en-US" sz="3600" dirty="0">
              <a:solidFill>
                <a:srgbClr val="EE1B16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287" y="4722791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Đối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tượng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: 24 </a:t>
            </a:r>
            <a:r>
              <a:rPr lang="en-US" altLang="en-US" sz="3600" b="1">
                <a:solidFill>
                  <a:schemeClr val="tx2"/>
                </a:solidFill>
                <a:latin typeface=".VnTime" pitchFamily="34" charset="0"/>
              </a:rPr>
              <a:t>– </a:t>
            </a:r>
            <a:r>
              <a:rPr lang="en-US" altLang="en-US" sz="3600" b="1" smtClean="0">
                <a:solidFill>
                  <a:schemeClr val="tx2"/>
                </a:solidFill>
                <a:latin typeface=".VnTime" pitchFamily="34" charset="0"/>
              </a:rPr>
              <a:t>36</a:t>
            </a:r>
            <a:endParaRPr lang="en-US" altLang="en-US" sz="3600" b="1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="" xmlns:a16="http://schemas.microsoft.com/office/drawing/2014/main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3">
            <a:extLst>
              <a:ext uri="{FF2B5EF4-FFF2-40B4-BE49-F238E27FC236}">
                <a16:creationId xmlns="" xmlns:a16="http://schemas.microsoft.com/office/drawing/2014/main" id="{01581D52-92EA-4501-AF4F-F9ECE82BB6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9115" y="5453781"/>
            <a:ext cx="6477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A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E1B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="" xmlns:a16="http://schemas.microsoft.com/office/drawing/2014/main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="" xmlns:a16="http://schemas.microsoft.com/office/drawing/2014/main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="" xmlns:a16="http://schemas.microsoft.com/office/drawing/2014/main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65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=""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="" xmlns:a16="http://schemas.microsoft.com/office/drawing/2014/main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=""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="" xmlns:a16="http://schemas.microsoft.com/office/drawing/2014/main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=""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5" name="AnMungVoTay-V.A-3225444_hq">
            <a:hlinkClick r:id="" action="ppaction://media"/>
            <a:extLst>
              <a:ext uri="{FF2B5EF4-FFF2-40B4-BE49-F238E27FC236}">
                <a16:creationId xmlns="" xmlns:a16="http://schemas.microsoft.com/office/drawing/2014/main" id="{C7C9359A-A473-4273-9878-7F50A592F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49979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23</Words>
  <Application>Microsoft Office PowerPoint</Application>
  <PresentationFormat>Custom</PresentationFormat>
  <Paragraphs>3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Admin</cp:lastModifiedBy>
  <cp:revision>30</cp:revision>
  <dcterms:created xsi:type="dcterms:W3CDTF">2018-10-16T02:17:58Z</dcterms:created>
  <dcterms:modified xsi:type="dcterms:W3CDTF">2020-05-03T07:32:23Z</dcterms:modified>
</cp:coreProperties>
</file>