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1" r:id="rId7"/>
    <p:sldId id="269" r:id="rId8"/>
    <p:sldId id="275" r:id="rId9"/>
    <p:sldId id="273" r:id="rId10"/>
    <p:sldId id="272" r:id="rId11"/>
    <p:sldId id="274" r:id="rId12"/>
    <p:sldId id="270" r:id="rId13"/>
    <p:sldId id="264" r:id="rId14"/>
    <p:sldId id="26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1" d="100"/>
          <a:sy n="61" d="100"/>
        </p:scale>
        <p:origin x="-6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9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946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99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4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4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208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1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05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5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7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6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096" y="2254469"/>
            <a:ext cx="8040414" cy="75674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HỌC: PHÁT TRIỂN NGÔN NGỮ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32" y="3090041"/>
            <a:ext cx="9144000" cy="2845676"/>
          </a:xfrm>
        </p:spPr>
        <p:txBody>
          <a:bodyPr/>
          <a:lstStyle/>
          <a:p>
            <a:r>
              <a:rPr lang="vi-VN" b="1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b="1" i="1" dirty="0" smtClean="0">
                <a:solidFill>
                  <a:srgbClr val="060ABA"/>
                </a:solidFill>
                <a:latin typeface="+mj-lt"/>
              </a:rPr>
              <a:t>Đề tài: NBTN: “Công việc của Bác cấp dưỡng”</a:t>
            </a:r>
          </a:p>
          <a:p>
            <a:pPr algn="l"/>
            <a:r>
              <a:rPr lang="vi-VN" b="1" i="1" dirty="0" smtClean="0">
                <a:solidFill>
                  <a:srgbClr val="060ABA"/>
                </a:solidFill>
                <a:latin typeface="+mj-lt"/>
              </a:rPr>
              <a:t>                    Lứa tuổi: trẻ 24 – 36 tháng</a:t>
            </a:r>
          </a:p>
          <a:p>
            <a:pPr algn="l"/>
            <a:r>
              <a:rPr lang="vi-VN" b="1" i="1" dirty="0" smtClean="0">
                <a:solidFill>
                  <a:srgbClr val="060ABA"/>
                </a:solidFill>
                <a:latin typeface="+mj-lt"/>
              </a:rPr>
              <a:t>                   Thời gian: 15 -</a:t>
            </a:r>
            <a:r>
              <a:rPr lang="vi-VN" b="1" i="1" smtClean="0">
                <a:solidFill>
                  <a:srgbClr val="060ABA"/>
                </a:solidFill>
                <a:latin typeface="+mj-lt"/>
              </a:rPr>
              <a:t>20 </a:t>
            </a:r>
            <a:r>
              <a:rPr lang="vi-VN" b="1" i="1" smtClean="0">
                <a:solidFill>
                  <a:srgbClr val="060ABA"/>
                </a:solidFill>
                <a:latin typeface="+mj-lt"/>
              </a:rPr>
              <a:t>phút</a:t>
            </a:r>
            <a:endParaRPr lang="vi-VN" b="1" i="1" dirty="0" smtClean="0">
              <a:solidFill>
                <a:srgbClr val="060ABA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1284" y="6227378"/>
            <a:ext cx="348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Năm học: 2018 - 2019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chơi:Ai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nhanh hơn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KHONG LOI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5903" y="2777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229" y="1008993"/>
            <a:ext cx="1053136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Kết thúc:</a:t>
            </a:r>
            <a:endParaRPr lang="vi-VN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- Cô nhận xét tiết học động viên khen ngợi trẻ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39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09951"/>
            <a:ext cx="9144000" cy="103751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60ABA"/>
                </a:solidFill>
              </a:rPr>
              <a:t>- Cô và trẻ cùng hát bài hát: “Mời bạn ăn”</a:t>
            </a:r>
            <a:endParaRPr lang="vi-VN" sz="3600" dirty="0">
              <a:solidFill>
                <a:srgbClr val="060ABA"/>
              </a:solidFill>
            </a:endParaRPr>
          </a:p>
        </p:txBody>
      </p:sp>
      <p:pic>
        <p:nvPicPr>
          <p:cNvPr id="5" name="MoiBanAn-V.A-37551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0357945" y="1500351"/>
            <a:ext cx="31531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0724" y="1174529"/>
            <a:ext cx="3496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1" y="0"/>
            <a:ext cx="90809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83</Words>
  <Application>Microsoft Office PowerPoint</Application>
  <PresentationFormat>Custom</PresentationFormat>
  <Paragraphs>10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GIỜ HỌC: PHÁT TRIỂN NGÔN NGỮ</vt:lpstr>
      <vt:lpstr>- Cô và trẻ cùng hát bài hát: “Mời bạn ăn”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chơi:Ai nhanh hơn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21</cp:revision>
  <dcterms:created xsi:type="dcterms:W3CDTF">2018-11-10T01:35:18Z</dcterms:created>
  <dcterms:modified xsi:type="dcterms:W3CDTF">2020-05-03T07:30:42Z</dcterms:modified>
</cp:coreProperties>
</file>