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9" r:id="rId5"/>
    <p:sldId id="298" r:id="rId6"/>
    <p:sldId id="270" r:id="rId7"/>
    <p:sldId id="272" r:id="rId8"/>
    <p:sldId id="273" r:id="rId9"/>
    <p:sldId id="264" r:id="rId10"/>
    <p:sldId id="300" r:id="rId11"/>
    <p:sldId id="266" r:id="rId12"/>
    <p:sldId id="275" r:id="rId13"/>
    <p:sldId id="293" r:id="rId14"/>
    <p:sldId id="288" r:id="rId15"/>
    <p:sldId id="290" r:id="rId16"/>
    <p:sldId id="284" r:id="rId17"/>
    <p:sldId id="281" r:id="rId18"/>
    <p:sldId id="283" r:id="rId19"/>
    <p:sldId id="297" r:id="rId20"/>
    <p:sldId id="291" r:id="rId21"/>
  </p:sldIdLst>
  <p:sldSz cx="9144000" cy="6858000" type="screen4x3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853" autoAdjust="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4A4B-3AE7-482A-9E47-1C43208550E2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C06C-BDC3-49B0-9D84-888CCCB476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708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3DF05-08DF-44C1-B715-DFD8F3F459C9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0EEFD2-3294-4729-A3E3-A8C72550BEB3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7490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688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434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FD3B2E-664E-429D-87B7-3D9DD0BE3A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08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6758C-8074-4DA5-B8C2-74F556D409F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B41BD-C940-4773-938C-69FF33B561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6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C3651-DC01-48C0-B7CF-B0E85CC610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7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8415F-3B9F-461F-89EF-BEA10C6C6C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2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1B0BB-7192-4530-AA10-A0CE6792CD4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4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FCF35-2529-44D1-BAFA-CD89DD96C3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05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B53B3-2403-40F5-963D-9E88E7DF8E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0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939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403B1-43C7-44D2-8B12-A542D5140F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5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39F6C-6A55-4676-832B-71C1E0EA507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47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56626-BB04-4704-A9E5-4E610CB561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319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581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237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090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2987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77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3171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EEF0-D6B7-4772-9E50-AB3108895FE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78EF-245E-451C-84FD-4D37E22480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667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28460-D443-4D71-B246-E5CD130C86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2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microsoft.com/office/2007/relationships/media" Target="../media/media2.mp3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0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200400" y="609600"/>
            <a:ext cx="32575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41300" b="1">
                <a:solidFill>
                  <a:srgbClr val="FF0066"/>
                </a:solidFill>
                <a:latin typeface=".VnAvant" pitchFamily="34" charset="0"/>
              </a:rPr>
              <a:t>k</a:t>
            </a:r>
            <a:endParaRPr lang="en-US" sz="41300" b="1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774825"/>
            <a:ext cx="762000" cy="411638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819400"/>
            <a:ext cx="24399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403725"/>
            <a:ext cx="21399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848600" y="563880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3434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40" name="Picture 16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2860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1600200" y="974725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105400" y="1416050"/>
            <a:ext cx="24384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3600" b="1" dirty="0">
                <a:solidFill>
                  <a:srgbClr val="FF0000"/>
                </a:solidFill>
                <a:cs typeface="Arial" charset="0"/>
              </a:rPr>
              <a:t>k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5410200" y="2406650"/>
            <a:ext cx="609600" cy="32004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8650"/>
            <a:ext cx="190500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4050"/>
            <a:ext cx="17526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46" name="Picture 22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68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Picture 23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9144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1962150" y="2193925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3449" name="Picture 25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2098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6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3" grpId="0" animBg="1"/>
      <p:bldP spid="103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3" name="Picture 2" descr="48">
            <a:hlinkClick r:id="" action="ppaction://hlinkshowjump?jump=nextslid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8000"/>
          </a:xfr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</p:spPr>
      </p:pic>
      <p:pic>
        <p:nvPicPr>
          <p:cNvPr id="15364" name="Picture 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9237">
            <a:off x="838200" y="914400"/>
            <a:ext cx="144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1219200" y="1527175"/>
            <a:ext cx="6797675" cy="274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endParaRPr lang="en-US" sz="54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VÒNG QUAY KỲ DIỆU </a:t>
            </a:r>
          </a:p>
          <a:p>
            <a:pPr algn="ctr"/>
            <a:endParaRPr lang="vi-VN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189495" y="266666"/>
            <a:ext cx="6781800" cy="6837363"/>
            <a:chOff x="797" y="-8"/>
            <a:chExt cx="4272" cy="4307"/>
          </a:xfrm>
        </p:grpSpPr>
        <p:pic>
          <p:nvPicPr>
            <p:cNvPr id="3380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-8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4" name="Group 25"/>
            <p:cNvGrpSpPr>
              <a:grpSpLocks/>
            </p:cNvGrpSpPr>
            <p:nvPr/>
          </p:nvGrpSpPr>
          <p:grpSpPr bwMode="auto">
            <a:xfrm>
              <a:off x="1078" y="530"/>
              <a:ext cx="3402" cy="3769"/>
              <a:chOff x="1078" y="530"/>
              <a:chExt cx="3402" cy="3769"/>
            </a:xfrm>
          </p:grpSpPr>
          <p:sp>
            <p:nvSpPr>
              <p:cNvPr id="33805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7" y="578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 smtClean="0">
                    <a:solidFill>
                      <a:srgbClr val="00CC00"/>
                    </a:solidFill>
                  </a:rPr>
                  <a:t>c</a:t>
                </a:r>
                <a:endParaRPr 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33806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39" y="948"/>
                <a:ext cx="651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1500" b="1" dirty="0" smtClean="0">
                    <a:solidFill>
                      <a:srgbClr val="6600CC"/>
                    </a:solidFill>
                    <a:latin typeface="VNAvant" pitchFamily="34" charset="0"/>
                  </a:rPr>
                  <a:t>k</a:t>
                </a:r>
                <a:endParaRPr lang="en-US" sz="11500" b="1" dirty="0">
                  <a:solidFill>
                    <a:srgbClr val="6600CC"/>
                  </a:solidFill>
                  <a:latin typeface="VNAvant" pitchFamily="34" charset="0"/>
                </a:endParaRPr>
              </a:p>
            </p:txBody>
          </p:sp>
          <p:sp>
            <p:nvSpPr>
              <p:cNvPr id="33807" name="Text Box 6"/>
              <p:cNvSpPr txBox="1">
                <a:spLocks noChangeArrowheads="1"/>
              </p:cNvSpPr>
              <p:nvPr/>
            </p:nvSpPr>
            <p:spPr bwMode="auto">
              <a:xfrm rot="-6881053">
                <a:off x="1162" y="2040"/>
                <a:ext cx="884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8800" b="1" dirty="0">
                    <a:latin typeface="VNAvant" pitchFamily="34" charset="0"/>
                  </a:rPr>
                  <a:t>a</a:t>
                </a:r>
                <a:endParaRPr lang="vi-VN" sz="8800" b="1" dirty="0"/>
              </a:p>
            </p:txBody>
          </p:sp>
          <p:sp>
            <p:nvSpPr>
              <p:cNvPr id="33808" name="Text Box 7"/>
              <p:cNvSpPr txBox="1">
                <a:spLocks noChangeArrowheads="1"/>
              </p:cNvSpPr>
              <p:nvPr/>
            </p:nvSpPr>
            <p:spPr bwMode="auto">
              <a:xfrm rot="12388466">
                <a:off x="1627" y="2258"/>
                <a:ext cx="634" cy="2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b="1" dirty="0">
                  <a:solidFill>
                    <a:srgbClr val="00CC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1500" b="1" dirty="0" err="1">
                    <a:solidFill>
                      <a:srgbClr val="00CC00"/>
                    </a:solidFill>
                  </a:rPr>
                  <a:t>i</a:t>
                </a:r>
                <a:endParaRPr lang="en-US" sz="115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33809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026" y="886"/>
                <a:ext cx="717" cy="2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 smtClean="0">
                    <a:solidFill>
                      <a:srgbClr val="0066FF"/>
                    </a:solidFill>
                    <a:latin typeface="VNAvant" pitchFamily="34" charset="0"/>
                  </a:rPr>
                  <a:t>k</a:t>
                </a:r>
                <a:endParaRPr lang="en-US" sz="8800" b="1" dirty="0">
                  <a:solidFill>
                    <a:srgbClr val="0066FF"/>
                  </a:solidFill>
                  <a:latin typeface="VNAvant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8800" b="1" dirty="0">
                  <a:solidFill>
                    <a:srgbClr val="0066FF"/>
                  </a:solidFill>
                  <a:latin typeface=".VnAvant" pitchFamily="34" charset="0"/>
                </a:endParaRPr>
              </a:p>
            </p:txBody>
          </p:sp>
          <p:sp>
            <p:nvSpPr>
              <p:cNvPr id="33810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296" y="2166"/>
                <a:ext cx="1007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1500" b="1" dirty="0">
                    <a:latin typeface="VNAvant" pitchFamily="34" charset="0"/>
                  </a:rPr>
                  <a:t>u</a:t>
                </a:r>
                <a:endParaRPr lang="vi-VN" sz="11500" b="1" dirty="0">
                  <a:latin typeface="Times New Roman" pitchFamily="18" charset="0"/>
                </a:endParaRPr>
              </a:p>
            </p:txBody>
          </p:sp>
          <p:sp>
            <p:nvSpPr>
              <p:cNvPr id="33811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5" y="530"/>
                <a:ext cx="71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9600" b="1" dirty="0" smtClean="0">
                    <a:solidFill>
                      <a:srgbClr val="FF0000"/>
                    </a:solidFill>
                  </a:rPr>
                  <a:t>h</a:t>
                </a:r>
                <a:endParaRPr lang="vi-VN" sz="9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812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725" y="2819"/>
                <a:ext cx="769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 smtClean="0">
                    <a:solidFill>
                      <a:srgbClr val="FF3300"/>
                    </a:solidFill>
                    <a:latin typeface="VNAvant" pitchFamily="34" charset="0"/>
                  </a:rPr>
                  <a:t>h</a:t>
                </a:r>
                <a:endParaRPr lang="en-US" sz="8800" b="1" dirty="0">
                  <a:solidFill>
                    <a:srgbClr val="FF3300"/>
                  </a:solidFill>
                  <a:latin typeface="VNAvant" pitchFamily="34" charset="0"/>
                </a:endParaRPr>
              </a:p>
            </p:txBody>
          </p:sp>
        </p:grpSp>
      </p:grpSp>
      <p:sp>
        <p:nvSpPr>
          <p:cNvPr id="33795" name="AutoShape 12"/>
          <p:cNvSpPr>
            <a:spLocks noChangeArrowheads="1"/>
          </p:cNvSpPr>
          <p:nvPr/>
        </p:nvSpPr>
        <p:spPr bwMode="auto">
          <a:xfrm rot="-5400000">
            <a:off x="4400550" y="4000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3379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sp>
        <p:nvSpPr>
          <p:cNvPr id="3379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sp>
        <p:nvSpPr>
          <p:cNvPr id="3380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pic>
        <p:nvPicPr>
          <p:cNvPr id="3380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0985455"/>
      </p:ext>
    </p:extLst>
  </p:cSld>
  <p:clrMapOvr>
    <a:masterClrMapping/>
  </p:clrMapOvr>
  <p:transition spd="slow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3" name="Picture 2" descr="48">
            <a:hlinkClick r:id="" action="ppaction://hlinkshowjump?jump=nextslid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8000"/>
          </a:xfr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</p:spPr>
      </p:pic>
      <p:pic>
        <p:nvPicPr>
          <p:cNvPr id="15364" name="Picture 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9237">
            <a:off x="838200" y="914400"/>
            <a:ext cx="144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1219200" y="1527175"/>
            <a:ext cx="6797675" cy="274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</a:p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</a:t>
            </a:r>
            <a:r>
              <a:rPr lang="vi-VN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XEM AI NHANH </a:t>
            </a:r>
            <a:endParaRPr lang="vi-VN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84712" y="2564904"/>
            <a:ext cx="148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hoa</a:t>
            </a:r>
            <a:r>
              <a:rPr lang="en-US" sz="2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cóc</a:t>
            </a:r>
            <a:endParaRPr 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03648" y="5079229"/>
            <a:ext cx="73857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….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oa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cóc</a:t>
            </a:r>
            <a:endParaRPr lang="en-US" sz="9600" b="1" dirty="0">
              <a:solidFill>
                <a:srgbClr val="0000FF"/>
              </a:solidFill>
              <a:latin typeface="AvantGarde Md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79280"/>
            <a:ext cx="3635896" cy="2304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287" y="300384"/>
            <a:ext cx="10839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621" y="511097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k</a:t>
            </a:r>
            <a:endParaRPr lang="en-US" sz="13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726" y="2597492"/>
            <a:ext cx="1728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m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85" y="2750241"/>
            <a:ext cx="715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t</a:t>
            </a:r>
            <a:endParaRPr lang="en-US" sz="13800" b="1" dirty="0">
              <a:solidFill>
                <a:schemeClr val="tx2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7813946" y="3889454"/>
            <a:ext cx="172077" cy="172077"/>
          </a:xfrm>
          <a:prstGeom prst="rect">
            <a:avLst/>
          </a:prstGeom>
        </p:spPr>
      </p:pic>
      <p:pic>
        <p:nvPicPr>
          <p:cNvPr id="18" name="Dung Roi Ban Gioi Qua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74317" y="1164254"/>
            <a:ext cx="134308" cy="134308"/>
          </a:xfrm>
          <a:prstGeom prst="rect">
            <a:avLst/>
          </a:prstGeom>
        </p:spPr>
      </p:pic>
      <p:pic>
        <p:nvPicPr>
          <p:cNvPr id="19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38440" y="1700808"/>
            <a:ext cx="244475" cy="244475"/>
          </a:xfrm>
          <a:prstGeom prst="rect">
            <a:avLst/>
          </a:prstGeom>
        </p:spPr>
      </p:pic>
      <p:pic>
        <p:nvPicPr>
          <p:cNvPr id="20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5467" y="3543340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53298 0.6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3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03848" y="1985221"/>
            <a:ext cx="2808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khoai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t©y</a:t>
            </a:r>
            <a:endParaRPr lang="en-US" sz="2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33798" name="Picture 6" descr="12699191239919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78"/>
            <a:ext cx="309634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77061" y="5195678"/>
            <a:ext cx="7704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hoai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t©y</a:t>
            </a:r>
            <a:endParaRPr lang="en-US" sz="9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92D050"/>
                </a:solidFill>
                <a:latin typeface=".VnAvant" panose="020B7200000000000000" pitchFamily="34" charset="0"/>
              </a:rPr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849535"/>
            <a:ext cx="1584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8637" y="116632"/>
            <a:ext cx="134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625322"/>
            <a:ext cx="12474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13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0705" y="1268760"/>
            <a:ext cx="171674" cy="171674"/>
          </a:xfrm>
          <a:prstGeom prst="rect">
            <a:avLst/>
          </a:prstGeom>
        </p:spPr>
      </p:pic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75197" y="3840178"/>
            <a:ext cx="244475" cy="244475"/>
          </a:xfrm>
          <a:prstGeom prst="rect">
            <a:avLst/>
          </a:prstGeom>
        </p:spPr>
      </p:pic>
      <p:pic>
        <p:nvPicPr>
          <p:cNvPr id="8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3169" y="3962415"/>
            <a:ext cx="244475" cy="244475"/>
          </a:xfrm>
          <a:prstGeom prst="rect">
            <a:avLst/>
          </a:prstGeom>
        </p:spPr>
      </p:pic>
      <p:pic>
        <p:nvPicPr>
          <p:cNvPr id="9" name="Dung Roi Ban Gioi Qua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66831" y="1556792"/>
            <a:ext cx="86233" cy="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60938 0.6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3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771800" y="209140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r>
              <a:rPr lang="en-US" sz="2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chuèi</a:t>
            </a:r>
            <a:r>
              <a:rPr lang="en-US" sz="2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73342" y="5157192"/>
            <a:ext cx="77911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u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¶ c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uèi</a:t>
            </a:r>
            <a:endParaRPr lang="en-US" sz="9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5073"/>
            <a:ext cx="1120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129784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9017" y="1772816"/>
            <a:ext cx="10643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801" y="48163"/>
            <a:ext cx="2898778" cy="1961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304" y="2777960"/>
            <a:ext cx="13933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.VnAvant" panose="020B7200000000000000" pitchFamily="34" charset="0"/>
              </a:rPr>
              <a:t>¨</a:t>
            </a:r>
            <a:endParaRPr lang="en-US" sz="13800" b="1" dirty="0">
              <a:latin typeface=".VnAvant" panose="020B7200000000000000" pitchFamily="34" charset="0"/>
            </a:endParaRPr>
          </a:p>
        </p:txBody>
      </p:sp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08945" y="1281830"/>
            <a:ext cx="244475" cy="244475"/>
          </a:xfrm>
          <a:prstGeom prst="rect">
            <a:avLst/>
          </a:prstGeom>
        </p:spPr>
      </p:pic>
      <p:pic>
        <p:nvPicPr>
          <p:cNvPr id="9" name="Dung Roi Ban Gioi Qua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3486" y="952350"/>
            <a:ext cx="316483" cy="316483"/>
          </a:xfrm>
          <a:prstGeom prst="rect">
            <a:avLst/>
          </a:prstGeom>
        </p:spPr>
      </p:pic>
      <p:pic>
        <p:nvPicPr>
          <p:cNvPr id="10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20291" y="4005064"/>
            <a:ext cx="172467" cy="172467"/>
          </a:xfrm>
          <a:prstGeom prst="rect">
            <a:avLst/>
          </a:prstGeom>
        </p:spPr>
      </p:pic>
      <p:pic>
        <p:nvPicPr>
          <p:cNvPr id="11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214699" y="3213607"/>
            <a:ext cx="316483" cy="3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8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0.45851 0.65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327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92154"/>
            <a:ext cx="3528392" cy="23748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79017" y="2549977"/>
            <a:ext cx="3168352" cy="731606"/>
          </a:xfrm>
        </p:spPr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hÕ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84176"/>
          </a:xfrm>
        </p:spPr>
        <p:txBody>
          <a:bodyPr/>
          <a:lstStyle/>
          <a:p>
            <a:r>
              <a:rPr lang="en-US" sz="8800" b="1" dirty="0" err="1">
                <a:latin typeface=".VnAvant" panose="020B7200000000000000" pitchFamily="34" charset="0"/>
              </a:rPr>
              <a:t>q</a:t>
            </a:r>
            <a:r>
              <a:rPr lang="en-US" sz="8800" b="1" dirty="0" err="1" smtClean="0">
                <a:latin typeface=".VnAvant" panose="020B7200000000000000" pitchFamily="34" charset="0"/>
              </a:rPr>
              <a:t>u</a:t>
            </a:r>
            <a:r>
              <a:rPr lang="en-US" sz="8800" b="1" dirty="0" smtClean="0">
                <a:latin typeface=".VnAvant" panose="020B7200000000000000" pitchFamily="34" charset="0"/>
              </a:rPr>
              <a:t>¶  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8800" b="1" dirty="0" err="1" smtClean="0">
                <a:latin typeface=".VnAvant" panose="020B7200000000000000" pitchFamily="34" charset="0"/>
              </a:rPr>
              <a:t>hÕ</a:t>
            </a:r>
            <a:r>
              <a:rPr lang="en-US" sz="8800" b="1" dirty="0" smtClean="0">
                <a:latin typeface=".VnAvant" panose="020B7200000000000000" pitchFamily="34" charset="0"/>
              </a:rPr>
              <a:t> </a:t>
            </a:r>
            <a:endParaRPr lang="en-US" sz="88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974" y="83933"/>
            <a:ext cx="1264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latin typeface=".VnAvant" panose="020B7200000000000000" pitchFamily="34" charset="0"/>
              </a:rPr>
              <a:t> 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9974" y="2492454"/>
            <a:ext cx="1392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B0F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88" y="93316"/>
            <a:ext cx="1509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.VnAvant" panose="020B7200000000000000" pitchFamily="34" charset="0"/>
              </a:rPr>
              <a:t> </a:t>
            </a:r>
            <a:r>
              <a:rPr lang="en-US" sz="115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ª</a:t>
            </a:r>
            <a:endParaRPr lang="en-US" sz="115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99924"/>
            <a:ext cx="1446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k</a:t>
            </a:r>
            <a:r>
              <a:rPr lang="en-US" sz="11500" dirty="0" smtClean="0">
                <a:latin typeface=".VnAvant" panose="020B7200000000000000" pitchFamily="34" charset="0"/>
              </a:rPr>
              <a:t> </a:t>
            </a:r>
            <a:endParaRPr lang="en-US" sz="11500" dirty="0">
              <a:latin typeface=".VnAvant" panose="020B7200000000000000" pitchFamily="34" charset="0"/>
            </a:endParaRPr>
          </a:p>
        </p:txBody>
      </p:sp>
      <p:pic>
        <p:nvPicPr>
          <p:cNvPr id="3" name="Dung Roi Ban Gioi Qua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4" y="3381956"/>
            <a:ext cx="307361" cy="307361"/>
          </a:xfrm>
          <a:prstGeom prst="rect">
            <a:avLst/>
          </a:prstGeom>
        </p:spPr>
      </p:pic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73965" y="3689317"/>
            <a:ext cx="299623" cy="299623"/>
          </a:xfrm>
          <a:prstGeom prst="rect">
            <a:avLst/>
          </a:prstGeom>
        </p:spPr>
      </p:pic>
      <p:pic>
        <p:nvPicPr>
          <p:cNvPr id="9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48844" y="1196752"/>
            <a:ext cx="326527" cy="326527"/>
          </a:xfrm>
          <a:prstGeom prst="rect">
            <a:avLst/>
          </a:prstGeom>
        </p:spPr>
      </p:pic>
      <p:pic>
        <p:nvPicPr>
          <p:cNvPr id="12" name="Ban Tra Loi Sai Roi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44618" y="1052736"/>
            <a:ext cx="303088" cy="3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2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8003 0.3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1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jj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icturemicky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213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7400" y="40386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Chào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biệt</a:t>
            </a:r>
            <a:r>
              <a:rPr lang="en-US" sz="28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3902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ston"/>
              </a:rPr>
              <a:t>Tiết học đến đây là kết thúc</a:t>
            </a: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458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Kính chúc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CMHS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sức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khỏe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sadora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Chúc các bé chăm ngoan, học giỏi.</a:t>
            </a:r>
          </a:p>
        </p:txBody>
      </p:sp>
      <p:pic>
        <p:nvPicPr>
          <p:cNvPr id="11273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Picturechi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Picturechi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828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7488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990600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latin typeface="Arial" charset="0"/>
            </a:endParaRPr>
          </a:p>
          <a:p>
            <a:pPr eaLnBrk="1" hangingPunct="1"/>
            <a:endParaRPr lang="vi-VN">
              <a:latin typeface="Arial" charset="0"/>
            </a:endParaRPr>
          </a:p>
          <a:p>
            <a:pPr eaLnBrk="1" hangingPunct="1"/>
            <a:endParaRPr lang="en-US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33600" y="266700"/>
            <a:ext cx="487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vi-VN" sz="8800" b="1" dirty="0">
                <a:solidFill>
                  <a:srgbClr val="FF0000"/>
                </a:solidFill>
                <a:latin typeface=".VnAvant" pitchFamily="34" charset="0"/>
              </a:rPr>
              <a:t>C©u ®è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3568" y="2268538"/>
            <a:ext cx="80794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Hoa g× th©n 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cã nhiÒu gai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­­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­ư¬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ng 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th¬m 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táa n¾ng sím mai</a:t>
            </a:r>
            <a:endParaRPr lang="vi-VN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Tr¾ng, hång nhung cã c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¶</a:t>
            </a:r>
            <a:endParaRPr lang="vi-VN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 smtClean="0">
                <a:solidFill>
                  <a:srgbClr val="0000FF"/>
                </a:solidFill>
                <a:latin typeface=".VnAvant" pitchFamily="34" charset="0"/>
              </a:rPr>
              <a:t>§è bÐ lµ hoa g× ?</a:t>
            </a:r>
            <a:r>
              <a:rPr lang="vi-VN" sz="4400" b="1" dirty="0" smtClean="0">
                <a:solidFill>
                  <a:srgbClr val="0000FF"/>
                </a:solidFill>
                <a:latin typeface=".VnAvant" pitchFamily="34" charset="0"/>
                <a:cs typeface="+mn-cs"/>
              </a:rPr>
              <a:t>                           </a:t>
            </a:r>
            <a:endParaRPr lang="vi-VN" sz="4400" b="1" dirty="0">
              <a:solidFill>
                <a:srgbClr val="0000FF"/>
              </a:solidFill>
              <a:latin typeface=".VnAvan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rgbClr val="0000FF"/>
                </a:solidFill>
                <a:latin typeface=".VnAvant" pitchFamily="34" charset="0"/>
                <a:cs typeface="+mn-cs"/>
              </a:rPr>
              <a:t>                             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4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88900" y="4641850"/>
            <a:ext cx="8966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3800" b="1" dirty="0">
                <a:solidFill>
                  <a:srgbClr val="0000FF"/>
                </a:solidFill>
                <a:latin typeface=".VnAvant" pitchFamily="34" charset="0"/>
              </a:rPr>
              <a:t> hoa hång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969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3531"/>
            <a:ext cx="91440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4309" y="4631966"/>
            <a:ext cx="124745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3928" y="4631967"/>
            <a:ext cx="173957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3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389348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107504" y="4075336"/>
            <a:ext cx="9145016" cy="2553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hoa</a:t>
            </a:r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</a:t>
            </a:r>
            <a:r>
              <a:rPr lang="en-US" sz="138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hång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23928" y="4078293"/>
            <a:ext cx="122413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5241" y="4581128"/>
            <a:ext cx="1152128" cy="1143000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418411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505 L -0.02361 -0.5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486 -0.5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39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362200" y="58577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6746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58" name="Picture 2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006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2362200" y="65873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 dirty="0">
                <a:solidFill>
                  <a:srgbClr val="0000FF"/>
                </a:solidFill>
                <a:latin typeface="Arial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224968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971800" y="685800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</a:p>
        </p:txBody>
      </p:sp>
      <p:pic>
        <p:nvPicPr>
          <p:cNvPr id="110595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4384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133600" y="46482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1336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18" name="Picture 26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3333750" y="1905000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4487863" y="3276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110624" name="Picture 32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57487"/>
            <a:ext cx="990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25" name="Picture 3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68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26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99338" name="Picture 10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39" name="Picture 11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362200" y="762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Arial" charset="0"/>
                <a:cs typeface="Arial" charset="0"/>
              </a:rPr>
              <a:t>Một số mẫu chữ h</a:t>
            </a:r>
          </a:p>
        </p:txBody>
      </p:sp>
      <p:sp>
        <p:nvSpPr>
          <p:cNvPr id="99356" name="WordArt 28"/>
          <p:cNvSpPr>
            <a:spLocks noChangeArrowheads="1" noChangeShapeType="1" noTextEdit="1"/>
          </p:cNvSpPr>
          <p:nvPr/>
        </p:nvSpPr>
        <p:spPr bwMode="auto">
          <a:xfrm>
            <a:off x="1122425" y="1467195"/>
            <a:ext cx="1905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H</a:t>
            </a:r>
            <a:endParaRPr lang="vi-VN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Lucida sans"/>
            </a:endParaRPr>
          </a:p>
        </p:txBody>
      </p:sp>
      <p:pic>
        <p:nvPicPr>
          <p:cNvPr id="99357" name="Picture 29" descr="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693" y="1394799"/>
            <a:ext cx="20558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3463534" y="309562"/>
            <a:ext cx="2590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 dirty="0">
                <a:solidFill>
                  <a:srgbClr val="0000CC"/>
                </a:solidFill>
                <a:latin typeface="Arial Narrow" pitchFamily="34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9505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 animBg="1"/>
      <p:bldP spid="993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8763" y="4876800"/>
            <a:ext cx="87671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1500" b="1" dirty="0">
                <a:solidFill>
                  <a:schemeClr val="accent1"/>
                </a:solidFill>
                <a:latin typeface=".VnAvant" pitchFamily="34" charset="0"/>
              </a:rPr>
              <a:t>hoa loa </a:t>
            </a:r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vi-VN" sz="11500" b="1" dirty="0" smtClean="0">
                <a:solidFill>
                  <a:schemeClr val="accent1"/>
                </a:solidFill>
                <a:latin typeface=".VnAvant" pitchFamily="34" charset="0"/>
              </a:rPr>
              <a:t>Ìn</a:t>
            </a:r>
            <a:endParaRPr lang="en-US" sz="115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7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6746" name="Picture 10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65304"/>
            <a:ext cx="16764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3296"/>
            <a:ext cx="16764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3296"/>
            <a:ext cx="16764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7188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vi-VN" sz="9600" b="1" dirty="0">
                <a:solidFill>
                  <a:srgbClr val="4F81BD"/>
                </a:solidFill>
                <a:latin typeface=".VnAvant" pitchFamily="34" charset="0"/>
                <a:ea typeface="+mn-ea"/>
                <a:cs typeface="+mn-cs"/>
              </a:rPr>
              <a:t>hoa loa </a:t>
            </a:r>
            <a:r>
              <a:rPr lang="en-US" sz="9600" b="1" dirty="0">
                <a:solidFill>
                  <a:srgbClr val="0070C0"/>
                </a:solidFill>
                <a:latin typeface=".VnAvant" pitchFamily="34" charset="0"/>
                <a:ea typeface="+mn-ea"/>
                <a:cs typeface="+mn-cs"/>
              </a:rPr>
              <a:t>k</a:t>
            </a:r>
            <a:r>
              <a:rPr lang="vi-VN" sz="9600" b="1" dirty="0">
                <a:solidFill>
                  <a:srgbClr val="4F81BD"/>
                </a:solidFill>
                <a:latin typeface=".VnAvant" pitchFamily="34" charset="0"/>
                <a:ea typeface="+mn-ea"/>
                <a:cs typeface="+mn-cs"/>
              </a:rPr>
              <a:t>Ìn</a:t>
            </a:r>
            <a:endParaRPr lang="en-US" sz="9600" b="1" dirty="0">
              <a:solidFill>
                <a:srgbClr val="4F81BD"/>
              </a:solidFill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636332" y="3786139"/>
            <a:ext cx="1224136" cy="1726176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585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169 L -0.01285 -0.4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 - &amp;quot;h&amp;quot;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 - &amp;quot;hoa loa kÌn&amp;quot;&quot;/&gt;&lt;property id=&quot;20307&quot; value=&quot;300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93&quot;/&gt;&lt;/object&gt;&lt;object type=&quot;3&quot; unique_id=&quot;10015&quot;&gt;&lt;property id=&quot;20148&quot; value=&quot;5&quot;/&gt;&lt;property id=&quot;20300&quot; value=&quot;Slide 13&quot;/&gt;&lt;property id=&quot;20307&quot; value=&quot;288&quot;/&gt;&lt;/object&gt;&lt;object type=&quot;3&quot; unique_id=&quot;10016&quot;&gt;&lt;property id=&quot;20148&quot; value=&quot;5&quot;/&gt;&lt;property id=&quot;20300&quot; value=&quot;Slide 14&quot;/&gt;&lt;property id=&quot;20307&quot; value=&quot;290&quot;/&gt;&lt;/object&gt;&lt;object type=&quot;3&quot; unique_id=&quot;10017&quot;&gt;&lt;property id=&quot;20148&quot; value=&quot;5&quot;/&gt;&lt;property id=&quot;20300&quot; value=&quot;Slide 15&quot;/&gt;&lt;property id=&quot;20307&quot; value=&quot;284&quot;/&gt;&lt;/object&gt;&lt;object type=&quot;3&quot; unique_id=&quot;10018&quot;&gt;&lt;property id=&quot;20148&quot; value=&quot;5&quot;/&gt;&lt;property id=&quot;20300&quot; value=&quot;Slide 16&quot;/&gt;&lt;property id=&quot;20307&quot; value=&quot;281&quot;/&gt;&lt;/object&gt;&lt;object type=&quot;3&quot; unique_id=&quot;10019&quot;&gt;&lt;property id=&quot;20148&quot; value=&quot;5&quot;/&gt;&lt;property id=&quot;20300&quot; value=&quot;Slide 17&quot;/&gt;&lt;property id=&quot;20307&quot; value=&quot;283&quot;/&gt;&lt;/object&gt;&lt;object type=&quot;3&quot; unique_id=&quot;10020&quot;&gt;&lt;property id=&quot;20148&quot; value=&quot;5&quot;/&gt;&lt;property id=&quot;20300&quot; value=&quot;Slide 18 - &amp;quot;qu¶ khÕ &amp;quot;&quot;/&gt;&lt;property id=&quot;20307&quot; value=&quot;297&quot;/&gt;&lt;/object&gt;&lt;object type=&quot;3&quot; unique_id=&quot;10021&quot;&gt;&lt;property id=&quot;20148&quot; value=&quot;5&quot;/&gt;&lt;property id=&quot;20300&quot; value=&quot;Slide 19&quot;/&gt;&lt;property id=&quot;20307&quot; value=&quot;291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162</Words>
  <Application>Microsoft Office PowerPoint</Application>
  <PresentationFormat>On-screen Show (4:3)</PresentationFormat>
  <Paragraphs>69</Paragraphs>
  <Slides>19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Slide 1</vt:lpstr>
      <vt:lpstr>Slide 2</vt:lpstr>
      <vt:lpstr>Slide 3</vt:lpstr>
      <vt:lpstr>h</vt:lpstr>
      <vt:lpstr>Slide 5</vt:lpstr>
      <vt:lpstr>Slide 6</vt:lpstr>
      <vt:lpstr>Slide 7</vt:lpstr>
      <vt:lpstr>Slide 8</vt:lpstr>
      <vt:lpstr>hoa loa kÌn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qu¶ khÕ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adim</dc:creator>
  <cp:lastModifiedBy>User</cp:lastModifiedBy>
  <cp:revision>53</cp:revision>
  <dcterms:created xsi:type="dcterms:W3CDTF">2021-02-16T13:35:37Z</dcterms:created>
  <dcterms:modified xsi:type="dcterms:W3CDTF">2021-11-17T05:34:47Z</dcterms:modified>
</cp:coreProperties>
</file>