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1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5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2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4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6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0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6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C6082-CAC4-4886-B629-A7A6D976E75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FEC0-C94E-47DE-9561-00DE31AB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image" Target="../media/image6.gif"/><Relationship Id="rId5" Type="http://schemas.openxmlformats.org/officeDocument/2006/relationships/image" Target="../media/image3.png"/><Relationship Id="rId10" Type="http://schemas.openxmlformats.org/officeDocument/2006/relationships/image" Target="../media/image5.gif"/><Relationship Id="rId4" Type="http://schemas.openxmlformats.org/officeDocument/2006/relationships/image" Target="../media/image2.jpg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jpg"/><Relationship Id="rId1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18.jpg"/><Relationship Id="rId1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1108" y="0"/>
            <a:ext cx="747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GIA LÂM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616" y="584775"/>
            <a:ext cx="621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KIM LAN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477" y="1899804"/>
            <a:ext cx="9057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VỚI AN TOÀN GIAO THÔNG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BẢO VỆ MÔI TRƯỜNG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779" y="3346354"/>
            <a:ext cx="4240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A3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2619" y="4261273"/>
            <a:ext cx="617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Kim lan, ngày </a:t>
            </a:r>
            <a:r>
              <a:rPr lang="en-US" sz="2000" dirty="0" smtClean="0">
                <a:solidFill>
                  <a:srgbClr val="002060"/>
                </a:solidFill>
              </a:rPr>
              <a:t>14 </a:t>
            </a:r>
            <a:r>
              <a:rPr lang="en-US" sz="2000" dirty="0" smtClean="0">
                <a:solidFill>
                  <a:srgbClr val="002060"/>
                </a:solidFill>
              </a:rPr>
              <a:t>tháng 11 năm 2021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972457" y="4652687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619675" y="4652687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4306465" y="4652687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9747" y="2064629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0" y="478508"/>
            <a:ext cx="118838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1.11111E-6 L -2.08333E-7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Đây là gì? 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Đèn tín hiệu giao thông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bốt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Đèn dừng lại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Đèn xanh đỏ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Đèn Giao thông D200 ,Đèn báo xanh đỏ D200 - VHB.VN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43" y="-405614"/>
            <a:ext cx="2586117" cy="25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tên các phương tiện giao thông đường bộ?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bay, khinh khí cầu 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Oto, xe máy, xe đạp, ...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Tàu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thủy, thuyền buồm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Tàu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hỏa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2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PTGT nào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được ưu tiên khi tham gia giao thông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 cứu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thương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Xe tải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 lăn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 đạp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88679" y="1999124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44470" y="289344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152</Words>
  <Application>Microsoft Office PowerPoint</Application>
  <PresentationFormat>Widescreen</PresentationFormat>
  <Paragraphs>38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2021-11-08T14:20:30Z</dcterms:created>
  <dcterms:modified xsi:type="dcterms:W3CDTF">2021-11-10T09:52:54Z</dcterms:modified>
</cp:coreProperties>
</file>