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9/13/2021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18" Type="http://schemas.openxmlformats.org/officeDocument/2006/relationships/image" Target="../media/image34.gif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image" Target="../media/image28.png"/><Relationship Id="rId17" Type="http://schemas.openxmlformats.org/officeDocument/2006/relationships/image" Target="../media/image33.gif"/><Relationship Id="rId2" Type="http://schemas.openxmlformats.org/officeDocument/2006/relationships/audio" Target="file:///C:\Users\Administrator\Music\Di-Da-Di-Du-Be-Thanh-Ngan.mp3" TargetMode="External"/><Relationship Id="rId16" Type="http://schemas.openxmlformats.org/officeDocument/2006/relationships/image" Target="../media/image32.gif"/><Relationship Id="rId20" Type="http://schemas.openxmlformats.org/officeDocument/2006/relationships/image" Target="../media/image36.png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5" Type="http://schemas.openxmlformats.org/officeDocument/2006/relationships/image" Target="../media/image31.gif"/><Relationship Id="rId10" Type="http://schemas.openxmlformats.org/officeDocument/2006/relationships/image" Target="../media/image26.wmf"/><Relationship Id="rId19" Type="http://schemas.openxmlformats.org/officeDocument/2006/relationships/image" Target="../media/image35.gif"/><Relationship Id="rId4" Type="http://schemas.openxmlformats.org/officeDocument/2006/relationships/audio" Target="../media/audio1.wav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Dieu-ky-la-quanh-ta-Top-thieu-nhi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50532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8638" y="5567362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 triển nhận thức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0524" y="2736273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cs typeface="Arial" charset="0"/>
              </a:rPr>
              <a:t>Làm thí nghiệm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66"/>
                </a:solidFill>
                <a:cs typeface="Arial" charset="0"/>
              </a:rPr>
              <a:t>Cái gì sẽ tan trong nước </a:t>
            </a:r>
            <a:endParaRPr lang="en-US" sz="3200" b="1">
              <a:solidFill>
                <a:srgbClr val="FF0066"/>
              </a:solidFill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2481263" y="4273550"/>
            <a:ext cx="380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 : 5-6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3363" y="569277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43400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39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6349">
            <a:off x="8339138" y="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9424" y="1284288"/>
            <a:ext cx="5585183" cy="83099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</a:rPr>
              <a:t>PHÒNG GD&amp;ĐT </a:t>
            </a:r>
            <a:r>
              <a:rPr lang="en-US" sz="2400" b="1" smtClean="0">
                <a:solidFill>
                  <a:srgbClr val="FF0000"/>
                </a:solidFill>
              </a:rPr>
              <a:t>HUYỆN GIA LÂM</a:t>
            </a:r>
            <a:endParaRPr lang="en-US" sz="2400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</a:rPr>
              <a:t>Trường </a:t>
            </a:r>
            <a:r>
              <a:rPr lang="en-US" sz="2400" b="1" smtClean="0">
                <a:solidFill>
                  <a:srgbClr val="FF0000"/>
                </a:solidFill>
              </a:rPr>
              <a:t>mầm non </a:t>
            </a:r>
            <a:r>
              <a:rPr lang="en-US" sz="2400" b="1" smtClean="0">
                <a:solidFill>
                  <a:srgbClr val="FF0000"/>
                </a:solidFill>
              </a:rPr>
              <a:t>Kim Lan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67596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Trò chơi</a:t>
            </a:r>
          </a:p>
          <a:p>
            <a:pPr algn="ctr"/>
            <a:r>
              <a:rPr lang="en-US" sz="5400" b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Thi xem đội nào nhanh</a:t>
            </a:r>
            <a:endParaRPr lang="en-US" sz="5400" b="1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59447" name="Picture 4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8" name="Picture 5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49" name="Picture 6" descr="HOAVAN~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35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3" name="Picture 51" descr="felicitsh71-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52" descr="Awreath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5" name="Picture 53" descr="chuc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54" descr="XMASCA~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4930" grpId="0" animBg="1"/>
      <p:bldP spid="124935" grpId="0" animBg="1"/>
      <p:bldP spid="124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" y="28273"/>
            <a:ext cx="9119730" cy="681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309235"/>
            <a:ext cx="16499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800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Hát</a:t>
            </a:r>
            <a:endParaRPr lang="en-US" sz="800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Dieu-ky-la-quanh-ta-Top-thieu-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6215" y="5759403"/>
            <a:ext cx="1094184" cy="109418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27138" y="2911474"/>
            <a:ext cx="7018938" cy="6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Inverted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</a:rPr>
              <a:t>“Điều kì lạ quanh ta”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-144007"/>
            <a:ext cx="1247673" cy="2420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" y="1701034"/>
            <a:ext cx="1247673" cy="242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92923" y="3499463"/>
            <a:ext cx="1247673" cy="2420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7775" y="-635642"/>
            <a:ext cx="1247673" cy="2420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4388" y="-656589"/>
            <a:ext cx="1247673" cy="2420880"/>
          </a:xfrm>
          <a:prstGeom prst="rect">
            <a:avLst/>
          </a:prstGeom>
        </p:spPr>
      </p:pic>
      <p:sp>
        <p:nvSpPr>
          <p:cNvPr id="14" name="Sun 13"/>
          <p:cNvSpPr/>
          <p:nvPr/>
        </p:nvSpPr>
        <p:spPr>
          <a:xfrm>
            <a:off x="7236296" y="231470"/>
            <a:ext cx="1225804" cy="1253314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832140" y="858127"/>
            <a:ext cx="1944216" cy="909986"/>
          </a:xfrm>
          <a:prstGeom prst="cloud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5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3" grpId="1"/>
      <p:bldP spid="6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1673" y="1556792"/>
            <a:ext cx="524528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Hoạt động</a:t>
            </a:r>
          </a:p>
          <a:p>
            <a:pPr algn="ctr"/>
            <a:r>
              <a:rPr lang="en-US" sz="4000" b="1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Cái gì sẽ tan trong nước</a:t>
            </a:r>
            <a:endParaRPr lang="en-US" sz="4000" b="1">
              <a:ln>
                <a:solidFill>
                  <a:srgbClr val="0070C0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0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74" y="2564904"/>
            <a:ext cx="677890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smtClean="0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 smtClean="0">
                <a:solidFill>
                  <a:srgbClr val="FFC000"/>
                </a:solidFill>
              </a:rPr>
              <a:t> </a:t>
            </a:r>
            <a:r>
              <a:rPr lang="en-US" sz="4400" b="1" smtClean="0">
                <a:solidFill>
                  <a:srgbClr val="0070C0"/>
                </a:solidFill>
              </a:rPr>
              <a:t>Cho đường và sỏi vào nước</a:t>
            </a:r>
            <a:endParaRPr lang="en-US" sz="4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Đường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Sỏi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Đường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Sỏi</a:t>
            </a:r>
          </a:p>
          <a:p>
            <a:pPr algn="ctr"/>
            <a:r>
              <a:rPr lang="en-US" sz="2400" b="1" smtClean="0">
                <a:solidFill>
                  <a:srgbClr val="002060"/>
                </a:solidFill>
              </a:rPr>
              <a:t> không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54166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smtClean="0">
                <a:solidFill>
                  <a:srgbClr val="FFC000"/>
                </a:solidFill>
              </a:rPr>
              <a:t>Thí nghiệm 1: </a:t>
            </a:r>
          </a:p>
          <a:p>
            <a:pPr algn="ctr"/>
            <a:r>
              <a:rPr lang="en-US" sz="4400" b="1" smtClean="0">
                <a:solidFill>
                  <a:srgbClr val="FFC000"/>
                </a:solidFill>
              </a:rPr>
              <a:t> </a:t>
            </a:r>
            <a:r>
              <a:rPr lang="en-US" sz="4400" b="1" smtClean="0">
                <a:solidFill>
                  <a:srgbClr val="0070C0"/>
                </a:solidFill>
              </a:rPr>
              <a:t>Cho muối và gạo vào nước</a:t>
            </a:r>
            <a:endParaRPr lang="en-US" sz="4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Muối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Gạo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Muối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2060"/>
                </a:solidFill>
              </a:rPr>
              <a:t>Gạo không tan trong nước</a:t>
            </a:r>
            <a:endParaRPr lang="en-US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52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Củng cố</a:t>
            </a:r>
            <a:endParaRPr lang="en-US" sz="8000" b="1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566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smtClean="0">
                  <a:solidFill>
                    <a:srgbClr val="FF0000"/>
                  </a:solidFill>
                </a:rPr>
                <a:t>Đường và Muối </a:t>
              </a:r>
            </a:p>
            <a:p>
              <a:pPr algn="ctr"/>
              <a:r>
                <a:rPr lang="en-US" sz="3200" b="1" i="1">
                  <a:solidFill>
                    <a:srgbClr val="FF0000"/>
                  </a:solidFill>
                </a:rPr>
                <a:t>t</a:t>
              </a:r>
              <a:r>
                <a:rPr lang="en-US" sz="3200" b="1" i="1" smtClean="0">
                  <a:solidFill>
                    <a:srgbClr val="FF0000"/>
                  </a:solidFill>
                </a:rPr>
                <a:t>an trong nước</a:t>
              </a:r>
              <a:endParaRPr lang="en-US" sz="32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smtClean="0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Gạo và Sỏi </a:t>
              </a:r>
            </a:p>
            <a:p>
              <a:pPr algn="ctr"/>
              <a:r>
                <a:rPr lang="en-US" sz="3200" b="1" i="1" smtClean="0">
                  <a:ln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không tan trong nước</a:t>
              </a:r>
              <a:endParaRPr lang="en-US" sz="3200" b="1" i="1">
                <a:ln>
                  <a:solidFill>
                    <a:srgbClr val="FF0000"/>
                  </a:solidFill>
                </a:ln>
                <a:solidFill>
                  <a:srgbClr val="00FF00"/>
                </a:solidFill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130</Words>
  <Application>Microsoft Office PowerPoint</Application>
  <PresentationFormat>On-screen Show (4:3)</PresentationFormat>
  <Paragraphs>36</Paragraphs>
  <Slides>11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</cp:lastModifiedBy>
  <cp:revision>44</cp:revision>
  <dcterms:created xsi:type="dcterms:W3CDTF">2020-03-02T03:06:59Z</dcterms:created>
  <dcterms:modified xsi:type="dcterms:W3CDTF">2021-09-13T08:36:34Z</dcterms:modified>
</cp:coreProperties>
</file>