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1138"/>
    <a:srgbClr val="8D177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3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lD1v3iO0-Gk" TargetMode="External"/><Relationship Id="rId1" Type="http://schemas.openxmlformats.org/officeDocument/2006/relationships/hyperlink" Target="https://youtu.be/t3-K1IXzyS0" TargetMode="External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lD1v3iO0-Gk" TargetMode="External"/><Relationship Id="rId1" Type="http://schemas.openxmlformats.org/officeDocument/2006/relationships/hyperlink" Target="https://youtu.be/t3-K1IXzyS0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BFBD54-C785-4AAF-A2E3-296DE7F10374}" type="doc">
      <dgm:prSet loTypeId="urn:microsoft.com/office/officeart/2005/8/layout/hProcess4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026B3B48-8E65-4358-BCCB-8187893F1F07}">
      <dgm:prSet phldrT="[Text]" custT="1"/>
      <dgm:spPr/>
      <dgm:t>
        <a:bodyPr/>
        <a:lstStyle/>
        <a:p>
          <a:r>
            <a:rPr lang="en-US" sz="4800" b="1" dirty="0" err="1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Thứ</a:t>
          </a:r>
          <a:r>
            <a:rPr lang="en-US" sz="48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3</a:t>
          </a:r>
          <a:endParaRPr lang="en-US" sz="4800" b="1" dirty="0">
            <a:solidFill>
              <a:schemeClr val="accent5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AE6241-36D6-4CFF-8C38-CEF9C9B024B2}" type="parTrans" cxnId="{95A99DDA-1D23-4A44-9E67-C8737B2E7490}">
      <dgm:prSet/>
      <dgm:spPr/>
      <dgm:t>
        <a:bodyPr/>
        <a:lstStyle/>
        <a:p>
          <a:endParaRPr lang="en-US"/>
        </a:p>
      </dgm:t>
    </dgm:pt>
    <dgm:pt modelId="{099396EF-295C-46BA-9128-FE04D7ABDEB6}" type="sibTrans" cxnId="{95A99DDA-1D23-4A44-9E67-C8737B2E7490}">
      <dgm:prSet/>
      <dgm:spPr/>
      <dgm:t>
        <a:bodyPr/>
        <a:lstStyle/>
        <a:p>
          <a:endParaRPr lang="en-US"/>
        </a:p>
      </dgm:t>
    </dgm:pt>
    <dgm:pt modelId="{C297E74A-29A4-4FD8-89D9-BE3786FEB797}">
      <dgm:prSet phldrT="[Text]" custT="1"/>
      <dgm:spPr/>
      <dgm:t>
        <a:bodyPr/>
        <a:lstStyle/>
        <a:p>
          <a:r>
            <a:rPr lang="en-US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Văn</a:t>
          </a:r>
          <a:r>
            <a: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học</a:t>
          </a:r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6F3AC1-8533-4820-9D91-7259F0C2BA68}" type="parTrans" cxnId="{0C22229E-FE29-401A-84E6-BE87DC08536C}">
      <dgm:prSet/>
      <dgm:spPr/>
      <dgm:t>
        <a:bodyPr/>
        <a:lstStyle/>
        <a:p>
          <a:endParaRPr lang="en-US"/>
        </a:p>
      </dgm:t>
    </dgm:pt>
    <dgm:pt modelId="{7F91DBDA-0833-41C2-8EC1-2DDAA8595205}" type="sibTrans" cxnId="{0C22229E-FE29-401A-84E6-BE87DC08536C}">
      <dgm:prSet/>
      <dgm:spPr/>
      <dgm:t>
        <a:bodyPr/>
        <a:lstStyle/>
        <a:p>
          <a:endParaRPr lang="en-US"/>
        </a:p>
      </dgm:t>
    </dgm:pt>
    <dgm:pt modelId="{9DE05E4F-C65E-44D4-90AF-6870CF7FF0ED}">
      <dgm:prSet phldrT="[Text]" custT="1"/>
      <dgm:spPr/>
      <dgm:t>
        <a:bodyPr/>
        <a:lstStyle/>
        <a:p>
          <a:r>
            <a:rPr lang="en-US" sz="5400" b="1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Thứ</a:t>
          </a:r>
          <a:r>
            <a:rPr lang="en-US" sz="54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4</a:t>
          </a:r>
          <a:endParaRPr lang="en-US" sz="5400" b="1" dirty="0">
            <a:solidFill>
              <a:srgbClr val="FFFF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A4DBE9-E9C5-4C31-9F76-7AFBD09B36E1}" type="parTrans" cxnId="{12C217FC-F4FE-4826-981C-DE0D82ED4DF0}">
      <dgm:prSet/>
      <dgm:spPr/>
      <dgm:t>
        <a:bodyPr/>
        <a:lstStyle/>
        <a:p>
          <a:endParaRPr lang="en-US"/>
        </a:p>
      </dgm:t>
    </dgm:pt>
    <dgm:pt modelId="{F88E6FC0-7C34-4D64-842E-5DB732E0DE7F}" type="sibTrans" cxnId="{12C217FC-F4FE-4826-981C-DE0D82ED4DF0}">
      <dgm:prSet/>
      <dgm:spPr/>
      <dgm:t>
        <a:bodyPr/>
        <a:lstStyle/>
        <a:p>
          <a:endParaRPr lang="en-US"/>
        </a:p>
      </dgm:t>
    </dgm:pt>
    <dgm:pt modelId="{81077DED-3990-41F9-B5AF-FBF8A263D349}">
      <dgm:prSet phldrT="[Text]"/>
      <dgm:spPr/>
      <dgm:t>
        <a:bodyPr/>
        <a:lstStyle/>
        <a:p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2C8CC0-7DD4-42DA-8C14-E913C04A3D2F}" type="parTrans" cxnId="{7F060701-27C3-43BD-A0C2-5DA207A63729}">
      <dgm:prSet/>
      <dgm:spPr/>
      <dgm:t>
        <a:bodyPr/>
        <a:lstStyle/>
        <a:p>
          <a:endParaRPr lang="en-US"/>
        </a:p>
      </dgm:t>
    </dgm:pt>
    <dgm:pt modelId="{4F8B4090-C7FF-45A4-8BA4-C9703FE2194A}" type="sibTrans" cxnId="{7F060701-27C3-43BD-A0C2-5DA207A63729}">
      <dgm:prSet/>
      <dgm:spPr/>
      <dgm:t>
        <a:bodyPr/>
        <a:lstStyle/>
        <a:p>
          <a:endParaRPr lang="en-US"/>
        </a:p>
      </dgm:t>
    </dgm:pt>
    <dgm:pt modelId="{730B2C22-157D-4C78-9D6F-A02024EE3B96}">
      <dgm:prSet phldrT="[Text]" custT="1"/>
      <dgm:spPr/>
      <dgm:t>
        <a:bodyPr/>
        <a:lstStyle/>
        <a:p>
          <a:r>
            <a:rPr lang="en-US" sz="48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Thứ</a:t>
          </a:r>
          <a:r>
            <a:rPr lang="en-US" sz="4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5</a:t>
          </a:r>
          <a:endParaRPr lang="en-US" sz="4800" b="1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85669F-0934-4529-ADF7-01D721270F9C}" type="parTrans" cxnId="{8767854D-7F3E-4FFE-BCB3-632B1AB308CD}">
      <dgm:prSet/>
      <dgm:spPr/>
      <dgm:t>
        <a:bodyPr/>
        <a:lstStyle/>
        <a:p>
          <a:endParaRPr lang="en-US"/>
        </a:p>
      </dgm:t>
    </dgm:pt>
    <dgm:pt modelId="{A9AC356B-844C-484E-9614-55B6D8CFDC65}" type="sibTrans" cxnId="{8767854D-7F3E-4FFE-BCB3-632B1AB308CD}">
      <dgm:prSet/>
      <dgm:spPr/>
      <dgm:t>
        <a:bodyPr/>
        <a:lstStyle/>
        <a:p>
          <a:endParaRPr lang="en-US"/>
        </a:p>
      </dgm:t>
    </dgm:pt>
    <dgm:pt modelId="{B2A4F8B2-E3BB-467C-A394-18D1C91164A7}">
      <dgm:prSet phldrT="[Text]" custT="1"/>
      <dgm:spPr/>
      <dgm:t>
        <a:bodyPr/>
        <a:lstStyle/>
        <a:p>
          <a:r>
            <a:rPr lang="en-US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Âm</a:t>
          </a:r>
          <a:r>
            <a: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nhạc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3C5608-CC31-4F4D-960A-BEDA0D71904B}" type="parTrans" cxnId="{F6FDADE7-0EFD-4808-8394-72DBB56EC3DC}">
      <dgm:prSet/>
      <dgm:spPr/>
      <dgm:t>
        <a:bodyPr/>
        <a:lstStyle/>
        <a:p>
          <a:endParaRPr lang="en-US"/>
        </a:p>
      </dgm:t>
    </dgm:pt>
    <dgm:pt modelId="{1C1D4FFB-DE23-4C2E-A603-FAC867726ADD}" type="sibTrans" cxnId="{F6FDADE7-0EFD-4808-8394-72DBB56EC3DC}">
      <dgm:prSet/>
      <dgm:spPr/>
      <dgm:t>
        <a:bodyPr/>
        <a:lstStyle/>
        <a:p>
          <a:endParaRPr lang="en-US"/>
        </a:p>
      </dgm:t>
    </dgm:pt>
    <dgm:pt modelId="{430FB1C1-9325-4B5E-89C8-C60CD2C84100}">
      <dgm:prSet custT="1"/>
      <dgm:spPr/>
      <dgm:t>
        <a:bodyPr/>
        <a:lstStyle/>
        <a:p>
          <a:r>
            <a:rPr lang="de-DE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Hướng dẫn đọc thơ: 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B09B5F-69B9-4D3B-8170-5D19C51CC5BC}" type="parTrans" cxnId="{9EF9AEEC-AE65-4A80-A8F7-C00C194E18F3}">
      <dgm:prSet/>
      <dgm:spPr/>
      <dgm:t>
        <a:bodyPr/>
        <a:lstStyle/>
        <a:p>
          <a:endParaRPr lang="en-US"/>
        </a:p>
      </dgm:t>
    </dgm:pt>
    <dgm:pt modelId="{F85B0A32-450B-4515-811C-3721C1BA5D46}" type="sibTrans" cxnId="{9EF9AEEC-AE65-4A80-A8F7-C00C194E18F3}">
      <dgm:prSet/>
      <dgm:spPr/>
      <dgm:t>
        <a:bodyPr/>
        <a:lstStyle/>
        <a:p>
          <a:endParaRPr lang="en-US"/>
        </a:p>
      </dgm:t>
    </dgm:pt>
    <dgm:pt modelId="{74BA7F38-37EA-45B8-9FFD-4BFA84DE1C23}">
      <dgm:prSet custT="1"/>
      <dgm:spPr/>
      <dgm:t>
        <a:bodyPr/>
        <a:lstStyle/>
        <a:p>
          <a:r>
            <a:rPr lang="en-US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Bé</a:t>
          </a:r>
          <a:r>
            <a: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r>
            <a: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đi</a:t>
          </a:r>
          <a:r>
            <a: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xe</a:t>
          </a:r>
          <a:r>
            <a: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đạp</a:t>
          </a:r>
          <a:r>
            <a: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B15A45-5C1A-4B17-8631-C183D513724F}" type="parTrans" cxnId="{A5D5DEBA-EA74-411B-B433-C10F04792DE9}">
      <dgm:prSet/>
      <dgm:spPr/>
      <dgm:t>
        <a:bodyPr/>
        <a:lstStyle/>
        <a:p>
          <a:endParaRPr lang="en-US"/>
        </a:p>
      </dgm:t>
    </dgm:pt>
    <dgm:pt modelId="{779CAB18-A00F-4BEF-BD28-127B7C34028F}" type="sibTrans" cxnId="{A5D5DEBA-EA74-411B-B433-C10F04792DE9}">
      <dgm:prSet/>
      <dgm:spPr/>
      <dgm:t>
        <a:bodyPr/>
        <a:lstStyle/>
        <a:p>
          <a:endParaRPr lang="en-US"/>
        </a:p>
      </dgm:t>
    </dgm:pt>
    <dgm:pt modelId="{97D00F98-174D-4208-BB30-937557E743E3}">
      <dgm:prSet custT="1"/>
      <dgm:spPr/>
      <dgm:t>
        <a:bodyPr/>
        <a:lstStyle/>
        <a:p>
          <a:r>
            <a:rPr lang="pt-BR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Kỹ năng kéo khóa áo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1358F4-7629-4B9D-95BE-4A2C2D7523BC}" type="parTrans" cxnId="{F6F67B11-4E4B-4EDB-9C81-B4C59AF24890}">
      <dgm:prSet/>
      <dgm:spPr/>
      <dgm:t>
        <a:bodyPr/>
        <a:lstStyle/>
        <a:p>
          <a:endParaRPr lang="en-US"/>
        </a:p>
      </dgm:t>
    </dgm:pt>
    <dgm:pt modelId="{231BFCE9-2D83-47F9-881F-26F9AEB0122D}" type="sibTrans" cxnId="{F6F67B11-4E4B-4EDB-9C81-B4C59AF24890}">
      <dgm:prSet/>
      <dgm:spPr/>
      <dgm:t>
        <a:bodyPr/>
        <a:lstStyle/>
        <a:p>
          <a:endParaRPr lang="en-US"/>
        </a:p>
      </dgm:t>
    </dgm:pt>
    <dgm:pt modelId="{984013CC-ADD6-4E4C-B7EF-0BE9D999C697}">
      <dgm:prSet custT="1"/>
      <dgm:spPr/>
      <dgm:t>
        <a:bodyPr/>
        <a:lstStyle/>
        <a:p>
          <a:r>
            <a:rPr lang="de-DE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Hướng dẫn dạy hát: Em đi qua ngã tư đường phố 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98CA61-D8EF-4F98-BB03-3DDC18DCC8C6}" type="parTrans" cxnId="{9004DBB0-A492-499A-A67F-A7F395CCE1EA}">
      <dgm:prSet/>
      <dgm:spPr/>
      <dgm:t>
        <a:bodyPr/>
        <a:lstStyle/>
        <a:p>
          <a:endParaRPr lang="en-US"/>
        </a:p>
      </dgm:t>
    </dgm:pt>
    <dgm:pt modelId="{54F13CE3-CB4F-4E64-9F91-FEDBF28464C5}" type="sibTrans" cxnId="{9004DBB0-A492-499A-A67F-A7F395CCE1EA}">
      <dgm:prSet/>
      <dgm:spPr/>
      <dgm:t>
        <a:bodyPr/>
        <a:lstStyle/>
        <a:p>
          <a:endParaRPr lang="en-US"/>
        </a:p>
      </dgm:t>
    </dgm:pt>
    <dgm:pt modelId="{D22D783B-8EF5-4587-BBAD-CCDB7A4F0506}">
      <dgm:prSet custT="1"/>
      <dgm:spPr/>
      <dgm:t>
        <a:bodyPr/>
        <a:lstStyle/>
        <a:p>
          <a:r>
            <a: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https://youtu.be/t3-K1IXzyS0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1382D7-34DD-47F7-B87C-897CC44427E6}" type="parTrans" cxnId="{E28B79AC-A39F-4193-89BA-7CEE5F23DFDE}">
      <dgm:prSet/>
      <dgm:spPr/>
      <dgm:t>
        <a:bodyPr/>
        <a:lstStyle/>
        <a:p>
          <a:endParaRPr lang="en-US"/>
        </a:p>
      </dgm:t>
    </dgm:pt>
    <dgm:pt modelId="{34D6A54E-83C1-4884-B2C8-C0656D963C9E}" type="sibTrans" cxnId="{E28B79AC-A39F-4193-89BA-7CEE5F23DFDE}">
      <dgm:prSet/>
      <dgm:spPr/>
      <dgm:t>
        <a:bodyPr/>
        <a:lstStyle/>
        <a:p>
          <a:endParaRPr lang="en-US"/>
        </a:p>
      </dgm:t>
    </dgm:pt>
    <dgm:pt modelId="{B7BEFF5E-3747-4A54-8853-2AF7BC0AD335}">
      <dgm:prSet custT="1"/>
      <dgm:spPr/>
      <dgm:t>
        <a:bodyPr/>
        <a:lstStyle/>
        <a:p>
          <a:r>
            <a: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2"/>
            </a:rPr>
            <a:t>https://youtu.be/lD1v3iO0-Gk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66B8F0-3F21-4BC7-9102-46D136F3D4D1}" type="parTrans" cxnId="{B6F7278D-75C3-41BF-8AEE-DA868CAE792B}">
      <dgm:prSet/>
      <dgm:spPr/>
      <dgm:t>
        <a:bodyPr/>
        <a:lstStyle/>
        <a:p>
          <a:endParaRPr lang="en-US"/>
        </a:p>
      </dgm:t>
    </dgm:pt>
    <dgm:pt modelId="{F21371EB-41AD-4CF2-B3F1-AAD4A553B640}" type="sibTrans" cxnId="{B6F7278D-75C3-41BF-8AEE-DA868CAE792B}">
      <dgm:prSet/>
      <dgm:spPr/>
      <dgm:t>
        <a:bodyPr/>
        <a:lstStyle/>
        <a:p>
          <a:endParaRPr lang="en-US"/>
        </a:p>
      </dgm:t>
    </dgm:pt>
    <dgm:pt modelId="{20FD8918-F1BE-4813-9085-ECDF497791E3}">
      <dgm:prSet custT="1"/>
      <dgm:spPr/>
      <dgm:t>
        <a:bodyPr/>
        <a:lstStyle/>
        <a:p>
          <a:r>
            <a:rPr lang="en-US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https</a:t>
          </a:r>
          <a:r>
            <a: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://youtube.com/watch?v=nProzHihwJ8&amp;feature=share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12BCF1-23C5-4917-95C9-EC5DB346857C}" type="parTrans" cxnId="{883A6295-487F-4BE3-BFD7-E3A13BD9E30E}">
      <dgm:prSet/>
      <dgm:spPr/>
    </dgm:pt>
    <dgm:pt modelId="{15C94E61-F12B-4B1F-8E96-981B67CBD5FF}" type="sibTrans" cxnId="{883A6295-487F-4BE3-BFD7-E3A13BD9E30E}">
      <dgm:prSet/>
      <dgm:spPr/>
    </dgm:pt>
    <dgm:pt modelId="{604E0535-1D76-4B2F-A12D-0A567D041B10}" type="pres">
      <dgm:prSet presAssocID="{76BFBD54-C785-4AAF-A2E3-296DE7F1037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0C5971-545D-48A7-9FB3-6AB785469759}" type="pres">
      <dgm:prSet presAssocID="{76BFBD54-C785-4AAF-A2E3-296DE7F10374}" presName="tSp" presStyleCnt="0"/>
      <dgm:spPr/>
    </dgm:pt>
    <dgm:pt modelId="{71BB9E3D-E7DA-4C55-AED5-686F8F82D1C7}" type="pres">
      <dgm:prSet presAssocID="{76BFBD54-C785-4AAF-A2E3-296DE7F10374}" presName="bSp" presStyleCnt="0"/>
      <dgm:spPr/>
    </dgm:pt>
    <dgm:pt modelId="{57636F63-F06B-4EEC-88B6-3EB56951422C}" type="pres">
      <dgm:prSet presAssocID="{76BFBD54-C785-4AAF-A2E3-296DE7F10374}" presName="process" presStyleCnt="0"/>
      <dgm:spPr/>
    </dgm:pt>
    <dgm:pt modelId="{C1ECEBB9-1D37-46B9-9448-805CFE5E7EF5}" type="pres">
      <dgm:prSet presAssocID="{026B3B48-8E65-4358-BCCB-8187893F1F07}" presName="composite1" presStyleCnt="0"/>
      <dgm:spPr/>
    </dgm:pt>
    <dgm:pt modelId="{78023903-8A1E-40AA-813D-86F3BA8014CA}" type="pres">
      <dgm:prSet presAssocID="{026B3B48-8E65-4358-BCCB-8187893F1F07}" presName="dummyNode1" presStyleLbl="node1" presStyleIdx="0" presStyleCnt="3"/>
      <dgm:spPr/>
    </dgm:pt>
    <dgm:pt modelId="{9EC1CC81-B5F1-4667-A74B-473EBC5CA816}" type="pres">
      <dgm:prSet presAssocID="{026B3B48-8E65-4358-BCCB-8187893F1F07}" presName="childNode1" presStyleLbl="bgAcc1" presStyleIdx="0" presStyleCnt="3" custScaleX="105453" custScaleY="59028" custLinFactNeighborX="17097" custLinFactNeighborY="-6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7B20F0-35AE-4782-A458-7E36BD340361}" type="pres">
      <dgm:prSet presAssocID="{026B3B48-8E65-4358-BCCB-8187893F1F07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2CF728-9D69-4177-912C-D28721D3C050}" type="pres">
      <dgm:prSet presAssocID="{026B3B48-8E65-4358-BCCB-8187893F1F07}" presName="parentNode1" presStyleLbl="node1" presStyleIdx="0" presStyleCnt="3" custScaleX="85288" custScaleY="61563" custLinFactY="-100000" custLinFactNeighborX="-2450" custLinFactNeighborY="-11671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657FB3-D7FB-438A-8EC2-B244D83C342E}" type="pres">
      <dgm:prSet presAssocID="{026B3B48-8E65-4358-BCCB-8187893F1F07}" presName="connSite1" presStyleCnt="0"/>
      <dgm:spPr/>
    </dgm:pt>
    <dgm:pt modelId="{4BEADCBD-6067-48C0-9AF2-F0D15DD94C5C}" type="pres">
      <dgm:prSet presAssocID="{099396EF-295C-46BA-9128-FE04D7ABDEB6}" presName="Name9" presStyleLbl="sibTrans2D1" presStyleIdx="0" presStyleCnt="2" custAng="18753213" custFlipVert="1" custFlipHor="1" custScaleX="11862" custScaleY="35608" custLinFactNeighborX="-63200" custLinFactNeighborY="-69550"/>
      <dgm:spPr/>
      <dgm:t>
        <a:bodyPr/>
        <a:lstStyle/>
        <a:p>
          <a:endParaRPr lang="en-US"/>
        </a:p>
      </dgm:t>
    </dgm:pt>
    <dgm:pt modelId="{5E99AF55-7D11-4857-8EC8-10C3BD988058}" type="pres">
      <dgm:prSet presAssocID="{9DE05E4F-C65E-44D4-90AF-6870CF7FF0ED}" presName="composite2" presStyleCnt="0"/>
      <dgm:spPr/>
    </dgm:pt>
    <dgm:pt modelId="{A7F69646-4649-4E25-ACD3-260E37770868}" type="pres">
      <dgm:prSet presAssocID="{9DE05E4F-C65E-44D4-90AF-6870CF7FF0ED}" presName="dummyNode2" presStyleLbl="node1" presStyleIdx="0" presStyleCnt="3"/>
      <dgm:spPr/>
    </dgm:pt>
    <dgm:pt modelId="{C4FB7167-059F-4A07-AF05-28C0E924FC92}" type="pres">
      <dgm:prSet presAssocID="{9DE05E4F-C65E-44D4-90AF-6870CF7FF0ED}" presName="childNode2" presStyleLbl="bgAcc1" presStyleIdx="1" presStyleCnt="3" custScaleX="125859" custScaleY="719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FA1DB7-2725-4E99-9C32-FD6C972C3FA0}" type="pres">
      <dgm:prSet presAssocID="{9DE05E4F-C65E-44D4-90AF-6870CF7FF0ED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AF21F3-6934-4267-AD16-22C4B21A7548}" type="pres">
      <dgm:prSet presAssocID="{9DE05E4F-C65E-44D4-90AF-6870CF7FF0ED}" presName="parentNode2" presStyleLbl="node1" presStyleIdx="1" presStyleCnt="3" custScaleX="83330" custScaleY="9379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6B8493-5814-4FF0-A0FF-B36C4F7E952A}" type="pres">
      <dgm:prSet presAssocID="{9DE05E4F-C65E-44D4-90AF-6870CF7FF0ED}" presName="connSite2" presStyleCnt="0"/>
      <dgm:spPr/>
    </dgm:pt>
    <dgm:pt modelId="{6EF0470E-CC11-4012-B0E4-20D88EE78F13}" type="pres">
      <dgm:prSet presAssocID="{F88E6FC0-7C34-4D64-842E-5DB732E0DE7F}" presName="Name18" presStyleLbl="sibTrans2D1" presStyleIdx="1" presStyleCnt="2" custFlipVert="1" custScaleX="38434" custScaleY="55814" custLinFactX="-100000" custLinFactNeighborX="-106576" custLinFactNeighborY="-62144"/>
      <dgm:spPr/>
      <dgm:t>
        <a:bodyPr/>
        <a:lstStyle/>
        <a:p>
          <a:endParaRPr lang="en-US"/>
        </a:p>
      </dgm:t>
    </dgm:pt>
    <dgm:pt modelId="{C01538D1-CCC3-4989-B475-1C9153FE7207}" type="pres">
      <dgm:prSet presAssocID="{730B2C22-157D-4C78-9D6F-A02024EE3B96}" presName="composite1" presStyleCnt="0"/>
      <dgm:spPr/>
    </dgm:pt>
    <dgm:pt modelId="{5BBD7B70-2839-46BE-9080-75C7C116C052}" type="pres">
      <dgm:prSet presAssocID="{730B2C22-157D-4C78-9D6F-A02024EE3B96}" presName="dummyNode1" presStyleLbl="node1" presStyleIdx="1" presStyleCnt="3"/>
      <dgm:spPr/>
    </dgm:pt>
    <dgm:pt modelId="{8DDCDA39-136D-467C-8330-41009B9682CD}" type="pres">
      <dgm:prSet presAssocID="{730B2C22-157D-4C78-9D6F-A02024EE3B96}" presName="childNode1" presStyleLbl="bgAcc1" presStyleIdx="2" presStyleCnt="3" custScaleX="109110" custScaleY="52974" custLinFactNeighborX="-12519" custLinFactNeighborY="9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CABECF-8127-423C-9C8E-0FB4053828C3}" type="pres">
      <dgm:prSet presAssocID="{730B2C22-157D-4C78-9D6F-A02024EE3B96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D18E12-9740-4843-9966-21A02205F879}" type="pres">
      <dgm:prSet presAssocID="{730B2C22-157D-4C78-9D6F-A02024EE3B96}" presName="parentNode1" presStyleLbl="node1" presStyleIdx="2" presStyleCnt="3" custScaleX="73013" custScaleY="72402" custLinFactY="-100000" custLinFactNeighborX="-8435" custLinFactNeighborY="-11455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79F824-E887-4089-8B4B-9837CB18D637}" type="pres">
      <dgm:prSet presAssocID="{730B2C22-157D-4C78-9D6F-A02024EE3B96}" presName="connSite1" presStyleCnt="0"/>
      <dgm:spPr/>
    </dgm:pt>
  </dgm:ptLst>
  <dgm:cxnLst>
    <dgm:cxn modelId="{12C217FC-F4FE-4826-981C-DE0D82ED4DF0}" srcId="{76BFBD54-C785-4AAF-A2E3-296DE7F10374}" destId="{9DE05E4F-C65E-44D4-90AF-6870CF7FF0ED}" srcOrd="1" destOrd="0" parTransId="{37A4DBE9-E9C5-4C31-9F76-7AFBD09B36E1}" sibTransId="{F88E6FC0-7C34-4D64-842E-5DB732E0DE7F}"/>
    <dgm:cxn modelId="{A1D269BE-EB3F-40CA-B11F-5B1427E659D8}" type="presOf" srcId="{B7BEFF5E-3747-4A54-8853-2AF7BC0AD335}" destId="{F0CABECF-8127-423C-9C8E-0FB4053828C3}" srcOrd="1" destOrd="2" presId="urn:microsoft.com/office/officeart/2005/8/layout/hProcess4"/>
    <dgm:cxn modelId="{0B98D7BA-42E2-492C-9930-C893A0664B52}" type="presOf" srcId="{81077DED-3990-41F9-B5AF-FBF8A263D349}" destId="{70FA1DB7-2725-4E99-9C32-FD6C972C3FA0}" srcOrd="1" destOrd="0" presId="urn:microsoft.com/office/officeart/2005/8/layout/hProcess4"/>
    <dgm:cxn modelId="{95A99DDA-1D23-4A44-9E67-C8737B2E7490}" srcId="{76BFBD54-C785-4AAF-A2E3-296DE7F10374}" destId="{026B3B48-8E65-4358-BCCB-8187893F1F07}" srcOrd="0" destOrd="0" parTransId="{05AE6241-36D6-4CFF-8C38-CEF9C9B024B2}" sibTransId="{099396EF-295C-46BA-9128-FE04D7ABDEB6}"/>
    <dgm:cxn modelId="{B6F7278D-75C3-41BF-8AEE-DA868CAE792B}" srcId="{730B2C22-157D-4C78-9D6F-A02024EE3B96}" destId="{B7BEFF5E-3747-4A54-8853-2AF7BC0AD335}" srcOrd="2" destOrd="0" parTransId="{FC66B8F0-3F21-4BC7-9102-46D136F3D4D1}" sibTransId="{F21371EB-41AD-4CF2-B3F1-AAD4A553B640}"/>
    <dgm:cxn modelId="{9DF6EB60-34F2-4E6F-9878-95DF3922B6EF}" type="presOf" srcId="{74BA7F38-37EA-45B8-9FFD-4BFA84DE1C23}" destId="{9EC1CC81-B5F1-4667-A74B-473EBC5CA816}" srcOrd="0" destOrd="2" presId="urn:microsoft.com/office/officeart/2005/8/layout/hProcess4"/>
    <dgm:cxn modelId="{A0680F44-C34D-43E8-A297-DE76BC88446F}" type="presOf" srcId="{C297E74A-29A4-4FD8-89D9-BE3786FEB797}" destId="{4B7B20F0-35AE-4782-A458-7E36BD340361}" srcOrd="1" destOrd="0" presId="urn:microsoft.com/office/officeart/2005/8/layout/hProcess4"/>
    <dgm:cxn modelId="{7D87C5EF-D843-4F51-8DC7-1F4242354706}" type="presOf" srcId="{74BA7F38-37EA-45B8-9FFD-4BFA84DE1C23}" destId="{4B7B20F0-35AE-4782-A458-7E36BD340361}" srcOrd="1" destOrd="2" presId="urn:microsoft.com/office/officeart/2005/8/layout/hProcess4"/>
    <dgm:cxn modelId="{7A2BCCF9-229C-4B39-BFDD-A23F9181433D}" type="presOf" srcId="{C297E74A-29A4-4FD8-89D9-BE3786FEB797}" destId="{9EC1CC81-B5F1-4667-A74B-473EBC5CA816}" srcOrd="0" destOrd="0" presId="urn:microsoft.com/office/officeart/2005/8/layout/hProcess4"/>
    <dgm:cxn modelId="{4F76CE9B-8244-4A54-A25D-8AD96AFDB9D2}" type="presOf" srcId="{97D00F98-174D-4208-BB30-937557E743E3}" destId="{70FA1DB7-2725-4E99-9C32-FD6C972C3FA0}" srcOrd="1" destOrd="1" presId="urn:microsoft.com/office/officeart/2005/8/layout/hProcess4"/>
    <dgm:cxn modelId="{447A9378-B902-437F-99A4-27C54F8A703C}" type="presOf" srcId="{730B2C22-157D-4C78-9D6F-A02024EE3B96}" destId="{9DD18E12-9740-4843-9966-21A02205F879}" srcOrd="0" destOrd="0" presId="urn:microsoft.com/office/officeart/2005/8/layout/hProcess4"/>
    <dgm:cxn modelId="{CF42B22D-BE8E-4AB2-8D0A-A606B94B0346}" type="presOf" srcId="{D22D783B-8EF5-4587-BBAD-CCDB7A4F0506}" destId="{4B7B20F0-35AE-4782-A458-7E36BD340361}" srcOrd="1" destOrd="3" presId="urn:microsoft.com/office/officeart/2005/8/layout/hProcess4"/>
    <dgm:cxn modelId="{D6E514F1-412B-4247-8A42-744BB1B40B85}" type="presOf" srcId="{B2A4F8B2-E3BB-467C-A394-18D1C91164A7}" destId="{8DDCDA39-136D-467C-8330-41009B9682CD}" srcOrd="0" destOrd="0" presId="urn:microsoft.com/office/officeart/2005/8/layout/hProcess4"/>
    <dgm:cxn modelId="{A5D5DEBA-EA74-411B-B433-C10F04792DE9}" srcId="{026B3B48-8E65-4358-BCCB-8187893F1F07}" destId="{74BA7F38-37EA-45B8-9FFD-4BFA84DE1C23}" srcOrd="2" destOrd="0" parTransId="{ECB15A45-5C1A-4B17-8631-C183D513724F}" sibTransId="{779CAB18-A00F-4BEF-BD28-127B7C34028F}"/>
    <dgm:cxn modelId="{5ADD616A-ADD8-4E2F-981D-46C3C21382C1}" type="presOf" srcId="{76BFBD54-C785-4AAF-A2E3-296DE7F10374}" destId="{604E0535-1D76-4B2F-A12D-0A567D041B10}" srcOrd="0" destOrd="0" presId="urn:microsoft.com/office/officeart/2005/8/layout/hProcess4"/>
    <dgm:cxn modelId="{E28B79AC-A39F-4193-89BA-7CEE5F23DFDE}" srcId="{026B3B48-8E65-4358-BCCB-8187893F1F07}" destId="{D22D783B-8EF5-4587-BBAD-CCDB7A4F0506}" srcOrd="3" destOrd="0" parTransId="{2D1382D7-34DD-47F7-B87C-897CC44427E6}" sibTransId="{34D6A54E-83C1-4884-B2C8-C0656D963C9E}"/>
    <dgm:cxn modelId="{6F5BC2E2-E7DF-48BA-90E0-CC083C8BD264}" type="presOf" srcId="{81077DED-3990-41F9-B5AF-FBF8A263D349}" destId="{C4FB7167-059F-4A07-AF05-28C0E924FC92}" srcOrd="0" destOrd="0" presId="urn:microsoft.com/office/officeart/2005/8/layout/hProcess4"/>
    <dgm:cxn modelId="{7F060701-27C3-43BD-A0C2-5DA207A63729}" srcId="{9DE05E4F-C65E-44D4-90AF-6870CF7FF0ED}" destId="{81077DED-3990-41F9-B5AF-FBF8A263D349}" srcOrd="0" destOrd="0" parTransId="{182C8CC0-7DD4-42DA-8C14-E913C04A3D2F}" sibTransId="{4F8B4090-C7FF-45A4-8BA4-C9703FE2194A}"/>
    <dgm:cxn modelId="{47C88811-A0BA-42D0-BD92-61A323520DA5}" type="presOf" srcId="{20FD8918-F1BE-4813-9085-ECDF497791E3}" destId="{70FA1DB7-2725-4E99-9C32-FD6C972C3FA0}" srcOrd="1" destOrd="2" presId="urn:microsoft.com/office/officeart/2005/8/layout/hProcess4"/>
    <dgm:cxn modelId="{A3D4098E-BA6F-4A24-93CF-0C16965C1C97}" type="presOf" srcId="{099396EF-295C-46BA-9128-FE04D7ABDEB6}" destId="{4BEADCBD-6067-48C0-9AF2-F0D15DD94C5C}" srcOrd="0" destOrd="0" presId="urn:microsoft.com/office/officeart/2005/8/layout/hProcess4"/>
    <dgm:cxn modelId="{6B564BCF-A7CC-4768-A389-8DA8E4339040}" type="presOf" srcId="{9DE05E4F-C65E-44D4-90AF-6870CF7FF0ED}" destId="{12AF21F3-6934-4267-AD16-22C4B21A7548}" srcOrd="0" destOrd="0" presId="urn:microsoft.com/office/officeart/2005/8/layout/hProcess4"/>
    <dgm:cxn modelId="{2BB02637-BC8F-4486-8ED4-F8025232C324}" type="presOf" srcId="{F88E6FC0-7C34-4D64-842E-5DB732E0DE7F}" destId="{6EF0470E-CC11-4012-B0E4-20D88EE78F13}" srcOrd="0" destOrd="0" presId="urn:microsoft.com/office/officeart/2005/8/layout/hProcess4"/>
    <dgm:cxn modelId="{B9E8668C-1869-4B52-9ACF-64B0A31ED4A8}" type="presOf" srcId="{430FB1C1-9325-4B5E-89C8-C60CD2C84100}" destId="{9EC1CC81-B5F1-4667-A74B-473EBC5CA816}" srcOrd="0" destOrd="1" presId="urn:microsoft.com/office/officeart/2005/8/layout/hProcess4"/>
    <dgm:cxn modelId="{935E39DE-71BF-4EDE-80E3-D9CDC5103A9C}" type="presOf" srcId="{430FB1C1-9325-4B5E-89C8-C60CD2C84100}" destId="{4B7B20F0-35AE-4782-A458-7E36BD340361}" srcOrd="1" destOrd="1" presId="urn:microsoft.com/office/officeart/2005/8/layout/hProcess4"/>
    <dgm:cxn modelId="{BA7C5705-72B6-4A0E-82FA-6C01ACEE0B2D}" type="presOf" srcId="{B7BEFF5E-3747-4A54-8853-2AF7BC0AD335}" destId="{8DDCDA39-136D-467C-8330-41009B9682CD}" srcOrd="0" destOrd="2" presId="urn:microsoft.com/office/officeart/2005/8/layout/hProcess4"/>
    <dgm:cxn modelId="{212A5B54-728C-4045-A34F-4CFD073D125C}" type="presOf" srcId="{026B3B48-8E65-4358-BCCB-8187893F1F07}" destId="{5C2CF728-9D69-4177-912C-D28721D3C050}" srcOrd="0" destOrd="0" presId="urn:microsoft.com/office/officeart/2005/8/layout/hProcess4"/>
    <dgm:cxn modelId="{883A6295-487F-4BE3-BFD7-E3A13BD9E30E}" srcId="{9DE05E4F-C65E-44D4-90AF-6870CF7FF0ED}" destId="{20FD8918-F1BE-4813-9085-ECDF497791E3}" srcOrd="2" destOrd="0" parTransId="{AD12BCF1-23C5-4917-95C9-EC5DB346857C}" sibTransId="{15C94E61-F12B-4B1F-8E96-981B67CBD5FF}"/>
    <dgm:cxn modelId="{F825A82C-EBE7-4812-8E72-E00DF63A5966}" type="presOf" srcId="{20FD8918-F1BE-4813-9085-ECDF497791E3}" destId="{C4FB7167-059F-4A07-AF05-28C0E924FC92}" srcOrd="0" destOrd="2" presId="urn:microsoft.com/office/officeart/2005/8/layout/hProcess4"/>
    <dgm:cxn modelId="{F6F67B11-4E4B-4EDB-9C81-B4C59AF24890}" srcId="{9DE05E4F-C65E-44D4-90AF-6870CF7FF0ED}" destId="{97D00F98-174D-4208-BB30-937557E743E3}" srcOrd="1" destOrd="0" parTransId="{031358F4-7629-4B9D-95BE-4A2C2D7523BC}" sibTransId="{231BFCE9-2D83-47F9-881F-26F9AEB0122D}"/>
    <dgm:cxn modelId="{F6FDADE7-0EFD-4808-8394-72DBB56EC3DC}" srcId="{730B2C22-157D-4C78-9D6F-A02024EE3B96}" destId="{B2A4F8B2-E3BB-467C-A394-18D1C91164A7}" srcOrd="0" destOrd="0" parTransId="{F33C5608-CC31-4F4D-960A-BEDA0D71904B}" sibTransId="{1C1D4FFB-DE23-4C2E-A603-FAC867726ADD}"/>
    <dgm:cxn modelId="{9004DBB0-A492-499A-A67F-A7F395CCE1EA}" srcId="{730B2C22-157D-4C78-9D6F-A02024EE3B96}" destId="{984013CC-ADD6-4E4C-B7EF-0BE9D999C697}" srcOrd="1" destOrd="0" parTransId="{9198CA61-D8EF-4F98-BB03-3DDC18DCC8C6}" sibTransId="{54F13CE3-CB4F-4E64-9F91-FEDBF28464C5}"/>
    <dgm:cxn modelId="{8767854D-7F3E-4FFE-BCB3-632B1AB308CD}" srcId="{76BFBD54-C785-4AAF-A2E3-296DE7F10374}" destId="{730B2C22-157D-4C78-9D6F-A02024EE3B96}" srcOrd="2" destOrd="0" parTransId="{D785669F-0934-4529-ADF7-01D721270F9C}" sibTransId="{A9AC356B-844C-484E-9614-55B6D8CFDC65}"/>
    <dgm:cxn modelId="{CCFBA2BB-CC0F-46CB-A0EB-9F14ACF395D6}" type="presOf" srcId="{D22D783B-8EF5-4587-BBAD-CCDB7A4F0506}" destId="{9EC1CC81-B5F1-4667-A74B-473EBC5CA816}" srcOrd="0" destOrd="3" presId="urn:microsoft.com/office/officeart/2005/8/layout/hProcess4"/>
    <dgm:cxn modelId="{0C22229E-FE29-401A-84E6-BE87DC08536C}" srcId="{026B3B48-8E65-4358-BCCB-8187893F1F07}" destId="{C297E74A-29A4-4FD8-89D9-BE3786FEB797}" srcOrd="0" destOrd="0" parTransId="{BF6F3AC1-8533-4820-9D91-7259F0C2BA68}" sibTransId="{7F91DBDA-0833-41C2-8EC1-2DDAA8595205}"/>
    <dgm:cxn modelId="{9EF9AEEC-AE65-4A80-A8F7-C00C194E18F3}" srcId="{026B3B48-8E65-4358-BCCB-8187893F1F07}" destId="{430FB1C1-9325-4B5E-89C8-C60CD2C84100}" srcOrd="1" destOrd="0" parTransId="{3AB09B5F-69B9-4D3B-8170-5D19C51CC5BC}" sibTransId="{F85B0A32-450B-4515-811C-3721C1BA5D46}"/>
    <dgm:cxn modelId="{63706BD4-0913-4FD6-9F9F-387D81744E6C}" type="presOf" srcId="{984013CC-ADD6-4E4C-B7EF-0BE9D999C697}" destId="{F0CABECF-8127-423C-9C8E-0FB4053828C3}" srcOrd="1" destOrd="1" presId="urn:microsoft.com/office/officeart/2005/8/layout/hProcess4"/>
    <dgm:cxn modelId="{CA449436-7BE8-43E1-9754-0CF6B18C2A9F}" type="presOf" srcId="{984013CC-ADD6-4E4C-B7EF-0BE9D999C697}" destId="{8DDCDA39-136D-467C-8330-41009B9682CD}" srcOrd="0" destOrd="1" presId="urn:microsoft.com/office/officeart/2005/8/layout/hProcess4"/>
    <dgm:cxn modelId="{2E7DC7A3-140E-4989-AAE5-E922A5CE3F4E}" type="presOf" srcId="{97D00F98-174D-4208-BB30-937557E743E3}" destId="{C4FB7167-059F-4A07-AF05-28C0E924FC92}" srcOrd="0" destOrd="1" presId="urn:microsoft.com/office/officeart/2005/8/layout/hProcess4"/>
    <dgm:cxn modelId="{77E53022-566D-43E4-863E-EEECEAB1C504}" type="presOf" srcId="{B2A4F8B2-E3BB-467C-A394-18D1C91164A7}" destId="{F0CABECF-8127-423C-9C8E-0FB4053828C3}" srcOrd="1" destOrd="0" presId="urn:microsoft.com/office/officeart/2005/8/layout/hProcess4"/>
    <dgm:cxn modelId="{8B6DC182-C936-4D8D-80EE-2CE5806F2C61}" type="presParOf" srcId="{604E0535-1D76-4B2F-A12D-0A567D041B10}" destId="{590C5971-545D-48A7-9FB3-6AB785469759}" srcOrd="0" destOrd="0" presId="urn:microsoft.com/office/officeart/2005/8/layout/hProcess4"/>
    <dgm:cxn modelId="{7F7AE782-57E6-4A4F-B654-29A718417290}" type="presParOf" srcId="{604E0535-1D76-4B2F-A12D-0A567D041B10}" destId="{71BB9E3D-E7DA-4C55-AED5-686F8F82D1C7}" srcOrd="1" destOrd="0" presId="urn:microsoft.com/office/officeart/2005/8/layout/hProcess4"/>
    <dgm:cxn modelId="{77259855-BE99-46EA-BAD5-DAE4853EE618}" type="presParOf" srcId="{604E0535-1D76-4B2F-A12D-0A567D041B10}" destId="{57636F63-F06B-4EEC-88B6-3EB56951422C}" srcOrd="2" destOrd="0" presId="urn:microsoft.com/office/officeart/2005/8/layout/hProcess4"/>
    <dgm:cxn modelId="{E0577649-0CF4-414F-A649-BCC2B35220D8}" type="presParOf" srcId="{57636F63-F06B-4EEC-88B6-3EB56951422C}" destId="{C1ECEBB9-1D37-46B9-9448-805CFE5E7EF5}" srcOrd="0" destOrd="0" presId="urn:microsoft.com/office/officeart/2005/8/layout/hProcess4"/>
    <dgm:cxn modelId="{3A2A4EE9-F8FC-459E-9FF9-1318DD0D256D}" type="presParOf" srcId="{C1ECEBB9-1D37-46B9-9448-805CFE5E7EF5}" destId="{78023903-8A1E-40AA-813D-86F3BA8014CA}" srcOrd="0" destOrd="0" presId="urn:microsoft.com/office/officeart/2005/8/layout/hProcess4"/>
    <dgm:cxn modelId="{337012E5-C138-4A14-84F5-A0ECE2CC8D23}" type="presParOf" srcId="{C1ECEBB9-1D37-46B9-9448-805CFE5E7EF5}" destId="{9EC1CC81-B5F1-4667-A74B-473EBC5CA816}" srcOrd="1" destOrd="0" presId="urn:microsoft.com/office/officeart/2005/8/layout/hProcess4"/>
    <dgm:cxn modelId="{012EAD64-F3EF-41F2-988E-593A587A5F27}" type="presParOf" srcId="{C1ECEBB9-1D37-46B9-9448-805CFE5E7EF5}" destId="{4B7B20F0-35AE-4782-A458-7E36BD340361}" srcOrd="2" destOrd="0" presId="urn:microsoft.com/office/officeart/2005/8/layout/hProcess4"/>
    <dgm:cxn modelId="{AD81BB5D-585D-4561-AC46-C07E2C6A7C9C}" type="presParOf" srcId="{C1ECEBB9-1D37-46B9-9448-805CFE5E7EF5}" destId="{5C2CF728-9D69-4177-912C-D28721D3C050}" srcOrd="3" destOrd="0" presId="urn:microsoft.com/office/officeart/2005/8/layout/hProcess4"/>
    <dgm:cxn modelId="{8C370031-7FFF-425A-B753-80175B93E288}" type="presParOf" srcId="{C1ECEBB9-1D37-46B9-9448-805CFE5E7EF5}" destId="{75657FB3-D7FB-438A-8EC2-B244D83C342E}" srcOrd="4" destOrd="0" presId="urn:microsoft.com/office/officeart/2005/8/layout/hProcess4"/>
    <dgm:cxn modelId="{D3C8B6F7-C984-4FCF-AA34-89AD019816EB}" type="presParOf" srcId="{57636F63-F06B-4EEC-88B6-3EB56951422C}" destId="{4BEADCBD-6067-48C0-9AF2-F0D15DD94C5C}" srcOrd="1" destOrd="0" presId="urn:microsoft.com/office/officeart/2005/8/layout/hProcess4"/>
    <dgm:cxn modelId="{18A08F19-A46B-4560-93AD-0FEED4D74EFD}" type="presParOf" srcId="{57636F63-F06B-4EEC-88B6-3EB56951422C}" destId="{5E99AF55-7D11-4857-8EC8-10C3BD988058}" srcOrd="2" destOrd="0" presId="urn:microsoft.com/office/officeart/2005/8/layout/hProcess4"/>
    <dgm:cxn modelId="{E0885424-75E8-4B6F-A5C4-0410E095DA27}" type="presParOf" srcId="{5E99AF55-7D11-4857-8EC8-10C3BD988058}" destId="{A7F69646-4649-4E25-ACD3-260E37770868}" srcOrd="0" destOrd="0" presId="urn:microsoft.com/office/officeart/2005/8/layout/hProcess4"/>
    <dgm:cxn modelId="{91B63E29-34EA-4CF6-94D3-C2C412293241}" type="presParOf" srcId="{5E99AF55-7D11-4857-8EC8-10C3BD988058}" destId="{C4FB7167-059F-4A07-AF05-28C0E924FC92}" srcOrd="1" destOrd="0" presId="urn:microsoft.com/office/officeart/2005/8/layout/hProcess4"/>
    <dgm:cxn modelId="{C4495C61-C8D3-4456-A72D-A418FF2380C3}" type="presParOf" srcId="{5E99AF55-7D11-4857-8EC8-10C3BD988058}" destId="{70FA1DB7-2725-4E99-9C32-FD6C972C3FA0}" srcOrd="2" destOrd="0" presId="urn:microsoft.com/office/officeart/2005/8/layout/hProcess4"/>
    <dgm:cxn modelId="{7C8BD841-66BF-48FA-9DBB-B09696E7C244}" type="presParOf" srcId="{5E99AF55-7D11-4857-8EC8-10C3BD988058}" destId="{12AF21F3-6934-4267-AD16-22C4B21A7548}" srcOrd="3" destOrd="0" presId="urn:microsoft.com/office/officeart/2005/8/layout/hProcess4"/>
    <dgm:cxn modelId="{6578BAF6-25A6-4912-819E-0C065570269B}" type="presParOf" srcId="{5E99AF55-7D11-4857-8EC8-10C3BD988058}" destId="{CF6B8493-5814-4FF0-A0FF-B36C4F7E952A}" srcOrd="4" destOrd="0" presId="urn:microsoft.com/office/officeart/2005/8/layout/hProcess4"/>
    <dgm:cxn modelId="{FD4A085D-EAFB-417A-A0DF-14620A24F176}" type="presParOf" srcId="{57636F63-F06B-4EEC-88B6-3EB56951422C}" destId="{6EF0470E-CC11-4012-B0E4-20D88EE78F13}" srcOrd="3" destOrd="0" presId="urn:microsoft.com/office/officeart/2005/8/layout/hProcess4"/>
    <dgm:cxn modelId="{6776D137-60DE-4486-BF28-119E74B54DD5}" type="presParOf" srcId="{57636F63-F06B-4EEC-88B6-3EB56951422C}" destId="{C01538D1-CCC3-4989-B475-1C9153FE7207}" srcOrd="4" destOrd="0" presId="urn:microsoft.com/office/officeart/2005/8/layout/hProcess4"/>
    <dgm:cxn modelId="{5CADAA4E-91CE-484B-A0FD-FB12D64702CD}" type="presParOf" srcId="{C01538D1-CCC3-4989-B475-1C9153FE7207}" destId="{5BBD7B70-2839-46BE-9080-75C7C116C052}" srcOrd="0" destOrd="0" presId="urn:microsoft.com/office/officeart/2005/8/layout/hProcess4"/>
    <dgm:cxn modelId="{5C619F6F-9C7D-490F-9E14-AD142800F4C8}" type="presParOf" srcId="{C01538D1-CCC3-4989-B475-1C9153FE7207}" destId="{8DDCDA39-136D-467C-8330-41009B9682CD}" srcOrd="1" destOrd="0" presId="urn:microsoft.com/office/officeart/2005/8/layout/hProcess4"/>
    <dgm:cxn modelId="{1A056A1E-EFE9-43A8-A125-8DBA17A6BD9C}" type="presParOf" srcId="{C01538D1-CCC3-4989-B475-1C9153FE7207}" destId="{F0CABECF-8127-423C-9C8E-0FB4053828C3}" srcOrd="2" destOrd="0" presId="urn:microsoft.com/office/officeart/2005/8/layout/hProcess4"/>
    <dgm:cxn modelId="{FA4F8E30-7D77-4BCF-A259-BBB4530B133C}" type="presParOf" srcId="{C01538D1-CCC3-4989-B475-1C9153FE7207}" destId="{9DD18E12-9740-4843-9966-21A02205F879}" srcOrd="3" destOrd="0" presId="urn:microsoft.com/office/officeart/2005/8/layout/hProcess4"/>
    <dgm:cxn modelId="{A4632F01-1949-4FD4-A5DA-4C2BEDAE5E3F}" type="presParOf" srcId="{C01538D1-CCC3-4989-B475-1C9153FE7207}" destId="{9E79F824-E887-4089-8B4B-9837CB18D637}" srcOrd="4" destOrd="0" presId="urn:microsoft.com/office/officeart/2005/8/layout/hProcess4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C1CC81-B5F1-4667-A74B-473EBC5CA816}">
      <dsp:nvSpPr>
        <dsp:cNvPr id="0" name=""/>
        <dsp:cNvSpPr/>
      </dsp:nvSpPr>
      <dsp:spPr>
        <a:xfrm>
          <a:off x="485783" y="2145886"/>
          <a:ext cx="2985636" cy="13784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Văn</a:t>
          </a:r>
          <a:r>
            <a:rPr lang="en-US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học</a:t>
          </a:r>
          <a:endParaRPr lang="en-US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Hướng dẫn đọc thơ: 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Bé</a:t>
          </a:r>
          <a:r>
            <a:rPr lang="en-U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r>
            <a:rPr lang="en-U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đi</a:t>
          </a:r>
          <a:r>
            <a:rPr lang="en-U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xe</a:t>
          </a:r>
          <a:r>
            <a:rPr lang="en-U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đạp</a:t>
          </a:r>
          <a:r>
            <a:rPr lang="en-U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https://youtu.be/t3-K1IXzyS0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7504" y="2177607"/>
        <a:ext cx="2922194" cy="1019597"/>
      </dsp:txXfrm>
    </dsp:sp>
    <dsp:sp modelId="{4BEADCBD-6067-48C0-9AF2-F0D15DD94C5C}">
      <dsp:nvSpPr>
        <dsp:cNvPr id="0" name=""/>
        <dsp:cNvSpPr/>
      </dsp:nvSpPr>
      <dsp:spPr>
        <a:xfrm rot="18753213" flipH="1" flipV="1">
          <a:off x="903139" y="-809805"/>
          <a:ext cx="539536" cy="1619610"/>
        </a:xfrm>
        <a:prstGeom prst="circularArrow">
          <a:avLst>
            <a:gd name="adj1" fmla="val 2119"/>
            <a:gd name="adj2" fmla="val 254612"/>
            <a:gd name="adj3" fmla="val 4348773"/>
            <a:gd name="adj4" fmla="val 11343140"/>
            <a:gd name="adj5" fmla="val 2473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2CF728-9D69-4177-912C-D28721D3C050}">
      <dsp:nvSpPr>
        <dsp:cNvPr id="0" name=""/>
        <dsp:cNvSpPr/>
      </dsp:nvSpPr>
      <dsp:spPr>
        <a:xfrm>
          <a:off x="831552" y="1541187"/>
          <a:ext cx="2146413" cy="61611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kern="1200" dirty="0" err="1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Thứ</a:t>
          </a:r>
          <a:r>
            <a:rPr lang="en-US" sz="4800" b="1" kern="12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3</a:t>
          </a:r>
          <a:endParaRPr lang="en-US" sz="4800" b="1" kern="1200" dirty="0">
            <a:solidFill>
              <a:schemeClr val="accent5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49598" y="1559233"/>
        <a:ext cx="2110321" cy="580027"/>
      </dsp:txXfrm>
    </dsp:sp>
    <dsp:sp modelId="{C4FB7167-059F-4A07-AF05-28C0E924FC92}">
      <dsp:nvSpPr>
        <dsp:cNvPr id="0" name=""/>
        <dsp:cNvSpPr/>
      </dsp:nvSpPr>
      <dsp:spPr>
        <a:xfrm>
          <a:off x="3683794" y="2010340"/>
          <a:ext cx="3563380" cy="16803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Kỹ năng kéo khóa áo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22463" y="2409079"/>
        <a:ext cx="3486042" cy="1242921"/>
      </dsp:txXfrm>
    </dsp:sp>
    <dsp:sp modelId="{6EF0470E-CC11-4012-B0E4-20D88EE78F13}">
      <dsp:nvSpPr>
        <dsp:cNvPr id="0" name=""/>
        <dsp:cNvSpPr/>
      </dsp:nvSpPr>
      <dsp:spPr>
        <a:xfrm flipV="1">
          <a:off x="-111543" y="-912011"/>
          <a:ext cx="1256037" cy="1824022"/>
        </a:xfrm>
        <a:prstGeom prst="circularArrow">
          <a:avLst>
            <a:gd name="adj1" fmla="val 2950"/>
            <a:gd name="adj2" fmla="val 361262"/>
            <a:gd name="adj3" fmla="val 19463134"/>
            <a:gd name="adj4" fmla="val 12575417"/>
            <a:gd name="adj5" fmla="val 3441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AF21F3-6934-4267-AD16-22C4B21A7548}">
      <dsp:nvSpPr>
        <dsp:cNvPr id="0" name=""/>
        <dsp:cNvSpPr/>
      </dsp:nvSpPr>
      <dsp:spPr>
        <a:xfrm>
          <a:off x="4888791" y="1213549"/>
          <a:ext cx="2097136" cy="93872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68580" rIns="102870" bIns="6858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b="1" kern="1200" dirty="0" err="1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Thứ</a:t>
          </a:r>
          <a:r>
            <a:rPr lang="en-US" sz="54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4</a:t>
          </a:r>
          <a:endParaRPr lang="en-US" sz="5400" b="1" kern="1200" dirty="0">
            <a:solidFill>
              <a:srgbClr val="FFFF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16285" y="1241043"/>
        <a:ext cx="2042148" cy="883737"/>
      </dsp:txXfrm>
    </dsp:sp>
    <dsp:sp modelId="{8DDCDA39-136D-467C-8330-41009B9682CD}">
      <dsp:nvSpPr>
        <dsp:cNvPr id="0" name=""/>
        <dsp:cNvSpPr/>
      </dsp:nvSpPr>
      <dsp:spPr>
        <a:xfrm>
          <a:off x="7351775" y="2255102"/>
          <a:ext cx="3089174" cy="12370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Âm</a:t>
          </a:r>
          <a:r>
            <a:rPr lang="en-US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nhạc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Hướng dẫn dạy hát: Em đi qua ngã tư đường phố 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2"/>
            </a:rPr>
            <a:t>https://youtu.be/lD1v3iO0-Gk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80243" y="2283570"/>
        <a:ext cx="3032238" cy="915025"/>
      </dsp:txXfrm>
    </dsp:sp>
    <dsp:sp modelId="{9DD18E12-9740-4843-9966-21A02205F879}">
      <dsp:nvSpPr>
        <dsp:cNvPr id="0" name=""/>
        <dsp:cNvSpPr/>
      </dsp:nvSpPr>
      <dsp:spPr>
        <a:xfrm>
          <a:off x="8591654" y="1508596"/>
          <a:ext cx="1837492" cy="72459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Thứ</a:t>
          </a:r>
          <a:r>
            <a:rPr lang="en-US" sz="48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5</a:t>
          </a:r>
          <a:endParaRPr lang="en-US" sz="4800" b="1" kern="12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612877" y="1529819"/>
        <a:ext cx="1795046" cy="6821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4AC5F-6FCE-46D5-B215-D1DE8EAF660C}" type="datetimeFigureOut">
              <a:rPr lang="en-US"/>
              <a:pPr>
                <a:defRPr/>
              </a:pPr>
              <a:t>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5EDE8-6347-49DD-97BC-4C2197DBF7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57372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76BF2-2997-42E2-A909-D66AF7949287}" type="datetimeFigureOut">
              <a:rPr lang="en-US"/>
              <a:pPr>
                <a:defRPr/>
              </a:pPr>
              <a:t>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C9231-6422-4155-8A5E-27BD284D31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2664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FBE6D-E37F-4570-BE48-170561BF9E7F}" type="datetimeFigureOut">
              <a:rPr lang="en-US"/>
              <a:pPr>
                <a:defRPr/>
              </a:pPr>
              <a:t>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2847D-B4F2-4C6E-87A9-A4BC020D8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67792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1C988-84D5-4015-880D-DC63D60F39A6}" type="datetimeFigureOut">
              <a:rPr lang="en-US"/>
              <a:pPr>
                <a:defRPr/>
              </a:pPr>
              <a:t>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66A33-1AEA-4647-B940-2C3D3BC65E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82472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0C2A8-3A28-4D5E-B6EA-D3BF0A9165DA}" type="datetimeFigureOut">
              <a:rPr lang="en-US"/>
              <a:pPr>
                <a:defRPr/>
              </a:pPr>
              <a:t>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C240A-FECC-4548-8551-78AC0FB8DD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6384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EFD00-3A6D-45F7-927E-ECB6B0588BE1}" type="datetimeFigureOut">
              <a:rPr lang="en-US"/>
              <a:pPr>
                <a:defRPr/>
              </a:pPr>
              <a:t>1/14/2022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66B88-4E9A-4DC9-9336-7F0EB4A4E3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2901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53914-F82F-42A8-808B-79900EBE8693}" type="datetimeFigureOut">
              <a:rPr lang="en-US"/>
              <a:pPr>
                <a:defRPr/>
              </a:pPr>
              <a:t>1/14/2022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951FE-7375-4E2D-8F6B-678E2CD01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41257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7F623-001C-4738-8A09-B52489078F0E}" type="datetimeFigureOut">
              <a:rPr lang="en-US"/>
              <a:pPr>
                <a:defRPr/>
              </a:pPr>
              <a:t>1/14/2022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FD36A-F171-466D-A032-0400DB43C4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26699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47229-6222-47BB-BA11-997129FCC32D}" type="datetimeFigureOut">
              <a:rPr lang="en-US"/>
              <a:pPr>
                <a:defRPr/>
              </a:pPr>
              <a:t>1/14/2022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A574B-544E-4DAC-B260-190D5E05B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63336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79A0B-0FAD-42C9-8025-1771913691BF}" type="datetimeFigureOut">
              <a:rPr lang="en-US"/>
              <a:pPr>
                <a:defRPr/>
              </a:pPr>
              <a:t>1/14/2022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6A1CA-8CE6-4EC3-88EB-DB7590729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4427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5582B-AFA6-425A-9A98-721C9A79D7E6}" type="datetimeFigureOut">
              <a:rPr lang="en-US"/>
              <a:pPr>
                <a:defRPr/>
              </a:pPr>
              <a:t>1/14/2022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EA30B-4FFC-42D9-8A0B-1F035C261B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0567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B470B33-7B22-42D5-A360-E0389536A12A}" type="datetimeFigureOut">
              <a:rPr lang="en-US"/>
              <a:pPr>
                <a:defRPr/>
              </a:pPr>
              <a:t>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AA9DA9C-4FA5-42DF-ABF9-7219A968FC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="" xmlns:p14="http://schemas.microsoft.com/office/powerpoint/2010/main" val="2946000564"/>
              </p:ext>
            </p:extLst>
          </p:nvPr>
        </p:nvGraphicFramePr>
        <p:xfrm>
          <a:off x="616227" y="974035"/>
          <a:ext cx="10982739" cy="57010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-73922" y="179870"/>
            <a:ext cx="12192001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b="1" kern="0" dirty="0">
                <a:ln>
                  <a:solidFill>
                    <a:srgbClr val="3B1138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+mj-lt"/>
                <a:cs typeface="Times New Roman" pitchFamily="18" charset="0"/>
              </a:rPr>
              <a:t>LỊCH  HỌC KHỐI  </a:t>
            </a:r>
            <a:r>
              <a:rPr lang="en-US" sz="2800" b="1" kern="0" dirty="0">
                <a:ln>
                  <a:solidFill>
                    <a:srgbClr val="3B1138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 GIÁO NHỠ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b="1" kern="0" dirty="0">
                <a:ln>
                  <a:solidFill>
                    <a:srgbClr val="3B1138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kern="0" dirty="0">
                <a:ln>
                  <a:solidFill>
                    <a:srgbClr val="3B1138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+mj-lt"/>
                <a:cs typeface="Times New Roman" pitchFamily="18" charset="0"/>
              </a:rPr>
              <a:t>TUẦN </a:t>
            </a:r>
            <a:r>
              <a:rPr lang="en-US" sz="2800" b="1" kern="0" dirty="0" smtClean="0">
                <a:ln>
                  <a:solidFill>
                    <a:srgbClr val="3B1138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vi-VN" sz="2800" b="1" kern="0" dirty="0" smtClean="0">
                <a:ln>
                  <a:solidFill>
                    <a:srgbClr val="3B1138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b="1" kern="0" dirty="0" smtClean="0">
                <a:ln>
                  <a:solidFill>
                    <a:srgbClr val="3B1138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b="1" kern="0" dirty="0">
                <a:ln>
                  <a:solidFill>
                    <a:srgbClr val="3B1138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en-US" sz="2800" b="1" kern="0" dirty="0" smtClean="0">
                <a:ln>
                  <a:solidFill>
                    <a:srgbClr val="3B1138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400" b="1" i="1" kern="0" dirty="0" smtClean="0">
                <a:ln>
                  <a:solidFill>
                    <a:srgbClr val="3B1138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400" b="1" i="1" kern="0" dirty="0" err="1">
                <a:ln>
                  <a:solidFill>
                    <a:srgbClr val="3B1138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i="1" kern="0" dirty="0">
                <a:ln>
                  <a:solidFill>
                    <a:srgbClr val="3B1138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kern="0" dirty="0" smtClean="0">
                <a:ln>
                  <a:solidFill>
                    <a:srgbClr val="3B1138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10/1 </a:t>
            </a:r>
            <a:r>
              <a:rPr lang="en-US" sz="2400" b="1" i="1" kern="0" dirty="0" err="1">
                <a:ln>
                  <a:solidFill>
                    <a:srgbClr val="3B1138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i="1" kern="0" dirty="0">
                <a:ln>
                  <a:solidFill>
                    <a:srgbClr val="3B1138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kern="0" dirty="0" err="1">
                <a:ln>
                  <a:solidFill>
                    <a:srgbClr val="3B1138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i="1" kern="0" dirty="0">
                <a:ln>
                  <a:solidFill>
                    <a:srgbClr val="3B1138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kern="0" dirty="0" smtClean="0">
                <a:ln>
                  <a:solidFill>
                    <a:srgbClr val="3B1138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14/1)</a:t>
            </a:r>
            <a:endParaRPr lang="vi-VN" sz="2400" b="1" i="1" dirty="0">
              <a:ln>
                <a:solidFill>
                  <a:srgbClr val="3B1138"/>
                </a:solidFill>
              </a:ln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8654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64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 HANG</dc:creator>
  <cp:lastModifiedBy>User</cp:lastModifiedBy>
  <cp:revision>20</cp:revision>
  <dcterms:created xsi:type="dcterms:W3CDTF">2021-12-09T04:06:12Z</dcterms:created>
  <dcterms:modified xsi:type="dcterms:W3CDTF">2022-01-14T07:04:31Z</dcterms:modified>
</cp:coreProperties>
</file>