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58" r:id="rId4"/>
    <p:sldId id="257" r:id="rId5"/>
    <p:sldId id="261" r:id="rId6"/>
    <p:sldId id="259" r:id="rId7"/>
    <p:sldId id="256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4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9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3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0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2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3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8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0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4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7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0C29B-9780-410A-96A4-2FEF8E7CD36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r="2930" b="5834"/>
          <a:stretch/>
        </p:blipFill>
        <p:spPr bwMode="auto">
          <a:xfrm>
            <a:off x="-1" y="0"/>
            <a:ext cx="91845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088" y="2191407"/>
            <a:ext cx="90321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Gia đình bé đón </a:t>
            </a:r>
          </a:p>
          <a:p>
            <a:r>
              <a:rPr lang="en-US" sz="8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80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tết như thế</a:t>
            </a:r>
            <a:r>
              <a:rPr lang="en-US" sz="80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0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nào?</a:t>
            </a:r>
          </a:p>
        </p:txBody>
      </p:sp>
    </p:spTree>
    <p:extLst>
      <p:ext uri="{BB962C8B-B14F-4D97-AF65-F5344CB8AC3E}">
        <p14:creationId xmlns:p14="http://schemas.microsoft.com/office/powerpoint/2010/main" val="32390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9" y="0"/>
            <a:ext cx="9114451" cy="588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6172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Đi chợ sắm tết</a:t>
            </a:r>
          </a:p>
        </p:txBody>
      </p:sp>
    </p:spTree>
    <p:extLst>
      <p:ext uri="{BB962C8B-B14F-4D97-AF65-F5344CB8AC3E}">
        <p14:creationId xmlns:p14="http://schemas.microsoft.com/office/powerpoint/2010/main" val="18916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616983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Cả nhà gói bánh trưng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14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9436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Gia đình quây quần bên nhau trông nồi bánh trưng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6248400"/>
            <a:ext cx="403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Ăn tết đoàn viên cùng gia đình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-20781"/>
            <a:ext cx="9123218" cy="573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5943600"/>
            <a:ext cx="617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Đốt pháo hoa, pháo tét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40" b="9339"/>
          <a:stretch/>
        </p:blipFill>
        <p:spPr bwMode="auto">
          <a:xfrm>
            <a:off x="0" y="47474"/>
            <a:ext cx="9144000" cy="581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1722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Ông bà mừng tuổi các cháu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570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59436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Đi chúc tết họ hàng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857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61722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Đi du xuân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56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</cp:lastModifiedBy>
  <cp:revision>4</cp:revision>
  <dcterms:created xsi:type="dcterms:W3CDTF">2019-02-19T04:37:40Z</dcterms:created>
  <dcterms:modified xsi:type="dcterms:W3CDTF">2022-02-09T06:26:35Z</dcterms:modified>
</cp:coreProperties>
</file>