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7" r:id="rId9"/>
    <p:sldId id="279" r:id="rId10"/>
    <p:sldId id="281" r:id="rId11"/>
    <p:sldId id="310" r:id="rId12"/>
    <p:sldId id="304" r:id="rId13"/>
    <p:sldId id="305" r:id="rId14"/>
    <p:sldId id="306" r:id="rId15"/>
    <p:sldId id="308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056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228600" y="3121025"/>
            <a:ext cx="8686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Đề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tài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Nhận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biết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tập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nói</a:t>
            </a:r>
            <a:endParaRPr lang="en-US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Con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voi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– con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hổ</a:t>
            </a:r>
            <a:endParaRPr lang="en-US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Lứa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tuổi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24 – 36 </a:t>
            </a:r>
            <a:r>
              <a:rPr lang="en-US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tháng</a:t>
            </a:r>
            <a:endParaRPr lang="en-US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PHÒNG GIÁO DỤC HUYỆN GIA LÂM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TRƯỜNG MẦM NON LỆ CHI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HOẠT ĐỘNG NHẬN BIẾT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uVoiConOBanDonRemix-NguyenDuyTruong-566809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3249" y="3339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9" y="-19792"/>
            <a:ext cx="9144000" cy="68777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2743200"/>
            <a:ext cx="6553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Chóc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c«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nhiÒu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søc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kháe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con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ch¨m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ngoan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häc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giái</a:t>
            </a:r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Time" panose="020B7200000000000000" pitchFamily="34" charset="0"/>
            </a:endParaRPr>
          </a:p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Chµo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 t¹m </a:t>
            </a:r>
            <a:r>
              <a:rPr lang="en-US" sz="32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 panose="020B7200000000000000" pitchFamily="34" charset="0"/>
              </a:rPr>
              <a:t>biÖt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FF"/>
                </a:solidFill>
              </a:rPr>
              <a:t>Ổn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định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tổ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chức</a:t>
            </a:r>
            <a:r>
              <a:rPr lang="en-US" b="1" dirty="0" smtClean="0">
                <a:solidFill>
                  <a:srgbClr val="FF00FF"/>
                </a:solidFill>
              </a:rPr>
              <a:t/>
            </a:r>
            <a:br>
              <a:rPr lang="en-US" b="1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uVoiConOBanDonRemix-NguyenDuyTruong-566809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4085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NBTN: Con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r>
              <a:rPr lang="en-US" b="1" i="1" dirty="0" smtClean="0">
                <a:solidFill>
                  <a:srgbClr val="0000FF"/>
                </a:solidFill>
              </a:rPr>
              <a:t> - con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855"/>
            <a:ext cx="9144793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71</Words>
  <Application>Microsoft Office PowerPoint</Application>
  <PresentationFormat>On-screen Show (4:3)</PresentationFormat>
  <Paragraphs>15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PowerPoint Presentation</vt:lpstr>
      <vt:lpstr>Ổn định tổ chức </vt:lpstr>
      <vt:lpstr>PowerPoint Presentation</vt:lpstr>
      <vt:lpstr>NBTN: Con hổ - 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 </vt:lpstr>
      <vt:lpstr>PowerPoint Presentation</vt:lpstr>
      <vt:lpstr>PowerPoint Presentation</vt:lpstr>
      <vt:lpstr>Vận động theo nhạc bài hát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Windows User</cp:lastModifiedBy>
  <cp:revision>38</cp:revision>
  <dcterms:created xsi:type="dcterms:W3CDTF">2013-12-07T08:37:31Z</dcterms:created>
  <dcterms:modified xsi:type="dcterms:W3CDTF">2019-12-31T09:13:58Z</dcterms:modified>
</cp:coreProperties>
</file>