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5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9776-DEB0-4759-BE88-A923835256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5C70-4C97-43AB-9B16-D7B93EF10A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AE02-355C-40D5-9E79-0E4F44BF23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0922-87E4-42B0-9E0F-10202925FA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0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1833-8958-4CB4-9978-A22EA73FA7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7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ED06-6D06-4ABA-A1BA-BE9C158E9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6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1820-4C8B-4FBE-8C87-51491DA63E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53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7D85-7C90-473A-8682-2798F3225D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D8C5-B5EB-4DB5-93A4-766DFAEEBB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5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DCDB-D527-4DD7-A204-9A6CD36EEE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8D03-8D46-4425-9375-3A72385236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67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9776-DEB0-4759-BE88-A923835256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5C70-4C97-43AB-9B16-D7B93EF10A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8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AE02-355C-40D5-9E79-0E4F44BF23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9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0922-87E4-42B0-9E0F-10202925FA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1833-8958-4CB4-9978-A22EA73FA7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ED06-6D06-4ABA-A1BA-BE9C158E9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1820-4C8B-4FBE-8C87-51491DA63E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8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7D85-7C90-473A-8682-2798F3225D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3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D8C5-B5EB-4DB5-93A4-766DFAEEBB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6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DCDB-D527-4DD7-A204-9A6CD36EEE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8D03-8D46-4425-9375-3A72385236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C58B-95D5-48F0-856C-77D81409FB6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E21E-3128-4981-A689-0274D73E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097D7-9880-4AA2-81CA-B66CDF9A631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9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097D7-9880-4AA2-81CA-B66CDF9A631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1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1.wav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oVaMe-XuanMai_4edeg.mp4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297266">
            <a:off x="1203263" y="612563"/>
            <a:ext cx="6316663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kern="10" spc="-18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kern="10" spc="-18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kern="10" spc="-1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81200" y="4114800"/>
            <a:ext cx="586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Cô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HĐ: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18" y="-27985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8800" y="-873125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0143" y="-984968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2286000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362200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6375" y="5381625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1133409qlntrpn08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6575" y="5381625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18" y="45529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-17256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8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7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1165225"/>
            <a:ext cx="82296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dirty="0" err="1" smtClean="0">
                <a:solidFill>
                  <a:srgbClr val="FF66FF"/>
                </a:solidFill>
              </a:rPr>
              <a:t>Bài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giảng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đến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đây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kết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thúc</a:t>
            </a:r>
            <a:r>
              <a:rPr lang="en-US" sz="4800" b="1" i="1" dirty="0" smtClean="0">
                <a:solidFill>
                  <a:srgbClr val="FF66FF"/>
                </a:solidFill>
              </a:rPr>
              <a:t>,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chúc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quý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cô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dồi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dào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sức</a:t>
            </a:r>
            <a:r>
              <a:rPr lang="en-US" sz="4800" b="1" i="1" dirty="0" smtClean="0">
                <a:solidFill>
                  <a:srgbClr val="FF66FF"/>
                </a:solidFill>
              </a:rPr>
              <a:t> </a:t>
            </a:r>
            <a:r>
              <a:rPr lang="en-US" sz="4800" b="1" i="1" dirty="0" err="1" smtClean="0">
                <a:solidFill>
                  <a:srgbClr val="FF66FF"/>
                </a:solidFill>
              </a:rPr>
              <a:t>khỏe</a:t>
            </a:r>
            <a:r>
              <a:rPr lang="en-US" sz="3500" b="1" i="1" dirty="0" smtClean="0">
                <a:solidFill>
                  <a:srgbClr val="FF66FF"/>
                </a:solidFill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500" b="1" i="1" dirty="0" smtClean="0">
                <a:solidFill>
                  <a:srgbClr val="FF66FF"/>
                </a:solidFill>
              </a:rPr>
              <a:t> </a:t>
            </a:r>
          </a:p>
        </p:txBody>
      </p:sp>
      <p:pic>
        <p:nvPicPr>
          <p:cNvPr id="13316" name="Picture 12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3">
            <a:hlinkClick r:id="" action="ppaction://noaction" highlightClick="1">
              <a:snd r:embed="rId5" name="Cut_Ly cay xanh.wav"/>
            </a:hlinkClick>
          </p:cNvPr>
          <p:cNvSpPr>
            <a:spLocks noChangeArrowheads="1"/>
          </p:cNvSpPr>
          <p:nvPr/>
        </p:nvSpPr>
        <p:spPr bwMode="auto">
          <a:xfrm>
            <a:off x="7010400" y="5410200"/>
            <a:ext cx="609600" cy="4572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220200" cy="6888162"/>
          </a:xfrm>
        </p:spPr>
      </p:pic>
      <p:pic>
        <p:nvPicPr>
          <p:cNvPr id="4" name="CoVaMe-XuanMai_4ede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1730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220200" cy="6994525"/>
          </a:xfrm>
        </p:spPr>
      </p:pic>
    </p:spTree>
    <p:extLst>
      <p:ext uri="{BB962C8B-B14F-4D97-AF65-F5344CB8AC3E}">
        <p14:creationId xmlns:p14="http://schemas.microsoft.com/office/powerpoint/2010/main" val="24507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162800"/>
          </a:xfrm>
        </p:spPr>
      </p:pic>
    </p:spTree>
    <p:extLst>
      <p:ext uri="{BB962C8B-B14F-4D97-AF65-F5344CB8AC3E}">
        <p14:creationId xmlns:p14="http://schemas.microsoft.com/office/powerpoint/2010/main" val="38953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220200" cy="6705600"/>
          </a:xfrm>
        </p:spPr>
      </p:pic>
    </p:spTree>
    <p:extLst>
      <p:ext uri="{BB962C8B-B14F-4D97-AF65-F5344CB8AC3E}">
        <p14:creationId xmlns:p14="http://schemas.microsoft.com/office/powerpoint/2010/main" val="27844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200" cy="7086600"/>
          </a:xfrm>
        </p:spPr>
      </p:pic>
    </p:spTree>
    <p:extLst>
      <p:ext uri="{BB962C8B-B14F-4D97-AF65-F5344CB8AC3E}">
        <p14:creationId xmlns:p14="http://schemas.microsoft.com/office/powerpoint/2010/main" val="6720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220200" cy="7315200"/>
          </a:xfrm>
        </p:spPr>
      </p:pic>
    </p:spTree>
    <p:extLst>
      <p:ext uri="{BB962C8B-B14F-4D97-AF65-F5344CB8AC3E}">
        <p14:creationId xmlns:p14="http://schemas.microsoft.com/office/powerpoint/2010/main" val="4131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199"/>
          </a:xfrm>
        </p:spPr>
      </p:pic>
    </p:spTree>
    <p:extLst>
      <p:ext uri="{BB962C8B-B14F-4D97-AF65-F5344CB8AC3E}">
        <p14:creationId xmlns:p14="http://schemas.microsoft.com/office/powerpoint/2010/main" val="5364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</Words>
  <Application>Microsoft Office PowerPoint</Application>
  <PresentationFormat>On-screen Show (4:3)</PresentationFormat>
  <Paragraphs>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Office Theme</vt:lpstr>
      <vt:lpstr>Edge</vt:lpstr>
      <vt:lpstr>1_Edge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6</cp:revision>
  <dcterms:created xsi:type="dcterms:W3CDTF">2017-02-23T01:21:24Z</dcterms:created>
  <dcterms:modified xsi:type="dcterms:W3CDTF">2020-09-28T06:20:40Z</dcterms:modified>
</cp:coreProperties>
</file>