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39700"/>
            <a:ext cx="9388475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1600200"/>
            <a:ext cx="59309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LỆ CHI</a:t>
            </a:r>
          </a:p>
          <a:p>
            <a:pPr algn="ctr">
              <a:defRPr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99811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HOẠT ĐỘNG TẠO HÌNH</a:t>
            </a:r>
          </a:p>
          <a:p>
            <a:r>
              <a:rPr lang="vi-VN" b="1" dirty="0">
                <a:solidFill>
                  <a:srgbClr val="FF0000"/>
                </a:solidFill>
              </a:rPr>
              <a:t>ĐỀ TÀI: DÁN BÓNG BAY MÀU ĐỎ</a:t>
            </a:r>
          </a:p>
          <a:p>
            <a:r>
              <a:rPr lang="vi-VN" sz="1400" dirty="0">
                <a:solidFill>
                  <a:srgbClr val="FF0000"/>
                </a:solidFill>
              </a:rPr>
              <a:t>LỨA TUỔI: 24 – 36 THÁNG </a:t>
            </a:r>
          </a:p>
        </p:txBody>
      </p:sp>
    </p:spTree>
    <p:extLst>
      <p:ext uri="{BB962C8B-B14F-4D97-AF65-F5344CB8AC3E}">
        <p14:creationId xmlns:p14="http://schemas.microsoft.com/office/powerpoint/2010/main" val="344241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I: MỤC ĐÍCH , YÊU CẦU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nhận biết đúng màu đỏ. Cảm nhận được vẻ đẹp của quả bóng bay qua màu sắc, hình dáng.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 được tên sản phẩm của mình.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 kỹ năng chấm hồ, dán hình đúng vệt chấm hồ, lau tay vào khăn.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đúng màu đỏ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sạch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tổ chức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cùng chơi trò chơi: 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túi kì diệu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00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quan sát và nhận xét tranh mẫu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514600"/>
            <a:ext cx="8351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dirty="0" smtClean="0"/>
              <a:t>-</a:t>
            </a:r>
          </a:p>
          <a:p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891524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 và hình thức tổ chức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CÔ LÀM MẪU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đàm thoại với trẻ.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Cô đang làm gì đây?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dán như thế nào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dán quả bóng màu gì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GIÁO DỤC: CÔ DẠY TRẺ BIẾT GIỮ GÌN ĐỒ DÙNG SẠCH SẼ</a:t>
            </a:r>
            <a:r>
              <a:rPr lang="vi-VN" sz="2300" dirty="0" smtClean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CÔ CHO TRẺ THỰC HIỆN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22571"/>
            <a:ext cx="7620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CHO TRẺ NHẬN XÉT SẢN PHẨM CỦA MÌNH VÀ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CÔ NHẬN XÉT VÀ KHEN NGỢI TRẺ.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247</Words>
  <Application>Microsoft Office PowerPoint</Application>
  <PresentationFormat>On-screen Show (4:3)</PresentationFormat>
  <Paragraphs>31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I: MỤC ĐÍCH , YÊU CẦU</vt:lpstr>
      <vt:lpstr>PowerPoint Presentation</vt:lpstr>
      <vt:lpstr>- Cô cho trẻ quan sát và nhận xét tranh mẫu. </vt:lpstr>
      <vt:lpstr>CÔ LÀM MẪU</vt:lpstr>
      <vt:lpstr>GIÁO DỤC: CÔ DẠY TRẺ BIẾT GIỮ GÌN ĐỒ DÙNG SẠCH SẼ.</vt:lpstr>
      <vt:lpstr>CÔ CHO TRẺ THỰC HIỆN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Administrator</dc:creator>
  <cp:lastModifiedBy>hp</cp:lastModifiedBy>
  <cp:revision>22</cp:revision>
  <dcterms:created xsi:type="dcterms:W3CDTF">2006-08-16T00:00:00Z</dcterms:created>
  <dcterms:modified xsi:type="dcterms:W3CDTF">2020-04-28T11:00:53Z</dcterms:modified>
</cp:coreProperties>
</file>