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4"/>
  </p:notesMasterIdLst>
  <p:sldIdLst>
    <p:sldId id="295" r:id="rId2"/>
    <p:sldId id="257" r:id="rId3"/>
    <p:sldId id="264" r:id="rId4"/>
    <p:sldId id="277" r:id="rId5"/>
    <p:sldId id="279" r:id="rId6"/>
    <p:sldId id="278" r:id="rId7"/>
    <p:sldId id="269" r:id="rId8"/>
    <p:sldId id="288" r:id="rId9"/>
    <p:sldId id="289" r:id="rId10"/>
    <p:sldId id="290" r:id="rId11"/>
    <p:sldId id="266" r:id="rId12"/>
    <p:sldId id="296" r:id="rId13"/>
    <p:sldId id="286" r:id="rId14"/>
    <p:sldId id="291" r:id="rId15"/>
    <p:sldId id="292" r:id="rId16"/>
    <p:sldId id="293" r:id="rId17"/>
    <p:sldId id="280" r:id="rId18"/>
    <p:sldId id="285" r:id="rId19"/>
    <p:sldId id="287" r:id="rId20"/>
    <p:sldId id="294" r:id="rId21"/>
    <p:sldId id="276" r:id="rId22"/>
    <p:sldId id="270" r:id="rId23"/>
  </p:sldIdLst>
  <p:sldSz cx="9144000" cy="6858000" type="screen4x3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919" autoAdjust="0"/>
    <p:restoredTop sz="94574" autoAdjust="0"/>
  </p:normalViewPr>
  <p:slideViewPr>
    <p:cSldViewPr>
      <p:cViewPr>
        <p:scale>
          <a:sx n="77" d="100"/>
          <a:sy n="77" d="100"/>
        </p:scale>
        <p:origin x="-114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6F2023-C06F-4C8A-92FC-4CEF7A542A0A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A435C3-483A-4407-BBD5-927BBD325A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64354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97A98-3FAC-4FF1-962D-F20D02BC0703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78D8-C25B-424E-98A3-054658F292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ashreg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97A98-3FAC-4FF1-962D-F20D02BC0703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78D8-C25B-424E-98A3-054658F292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ashreg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97A98-3FAC-4FF1-962D-F20D02BC0703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78D8-C25B-424E-98A3-054658F292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ashreg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97A98-3FAC-4FF1-962D-F20D02BC0703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78D8-C25B-424E-98A3-054658F292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ashreg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97A98-3FAC-4FF1-962D-F20D02BC0703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78D8-C25B-424E-98A3-054658F292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ashreg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97A98-3FAC-4FF1-962D-F20D02BC0703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78D8-C25B-424E-98A3-054658F292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ashreg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97A98-3FAC-4FF1-962D-F20D02BC0703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78D8-C25B-424E-98A3-054658F292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ashreg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97A98-3FAC-4FF1-962D-F20D02BC0703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78D8-C25B-424E-98A3-054658F292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ashreg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97A98-3FAC-4FF1-962D-F20D02BC0703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78D8-C25B-424E-98A3-054658F292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ashreg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97A98-3FAC-4FF1-962D-F20D02BC0703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78D8-C25B-424E-98A3-054658F292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ashreg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97A98-3FAC-4FF1-962D-F20D02BC0703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78D8-C25B-424E-98A3-054658F292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ashreg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597A98-3FAC-4FF1-962D-F20D02BC0703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7778D8-C25B-424E-98A3-054658F292A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sndAc>
      <p:stSnd>
        <p:snd r:embed="rId13" name="cashreg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3" Type="http://schemas.openxmlformats.org/officeDocument/2006/relationships/audio" Target="../media/audio6.wav"/><Relationship Id="rId7" Type="http://schemas.openxmlformats.org/officeDocument/2006/relationships/image" Target="../media/image2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gif"/><Relationship Id="rId5" Type="http://schemas.openxmlformats.org/officeDocument/2006/relationships/image" Target="../media/image24.gif"/><Relationship Id="rId4" Type="http://schemas.openxmlformats.org/officeDocument/2006/relationships/audio" Target="../media/audio7.wav"/><Relationship Id="rId9" Type="http://schemas.openxmlformats.org/officeDocument/2006/relationships/image" Target="../media/image28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audio" Target="../media/audio7.wav"/><Relationship Id="rId7" Type="http://schemas.openxmlformats.org/officeDocument/2006/relationships/image" Target="../media/image2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33.jpeg"/><Relationship Id="rId5" Type="http://schemas.openxmlformats.org/officeDocument/2006/relationships/audio" Target="../media/audio4.wav"/><Relationship Id="rId10" Type="http://schemas.openxmlformats.org/officeDocument/2006/relationships/image" Target="../media/image32.jpeg"/><Relationship Id="rId4" Type="http://schemas.openxmlformats.org/officeDocument/2006/relationships/audio" Target="../media/audio6.wav"/><Relationship Id="rId9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audio" Target="../media/audio7.wav"/><Relationship Id="rId7" Type="http://schemas.openxmlformats.org/officeDocument/2006/relationships/image" Target="../media/image3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audio" Target="../media/audio4.wav"/><Relationship Id="rId4" Type="http://schemas.openxmlformats.org/officeDocument/2006/relationships/audio" Target="../media/audio8.wav"/><Relationship Id="rId9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audio" Target="../media/audio7.wav"/><Relationship Id="rId7" Type="http://schemas.openxmlformats.org/officeDocument/2006/relationships/image" Target="../media/image3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audio" Target="../media/audio3.wav"/><Relationship Id="rId4" Type="http://schemas.openxmlformats.org/officeDocument/2006/relationships/audio" Target="../media/audio5.wav"/><Relationship Id="rId9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audio" Target="../media/audio7.wav"/><Relationship Id="rId7" Type="http://schemas.openxmlformats.org/officeDocument/2006/relationships/image" Target="../media/image4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audio" Target="../media/audio3.wav"/><Relationship Id="rId4" Type="http://schemas.openxmlformats.org/officeDocument/2006/relationships/audio" Target="../media/audio6.wav"/><Relationship Id="rId9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audio" Target="../media/audio7.wav"/><Relationship Id="rId7" Type="http://schemas.openxmlformats.org/officeDocument/2006/relationships/image" Target="../media/image4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emf"/><Relationship Id="rId11" Type="http://schemas.openxmlformats.org/officeDocument/2006/relationships/image" Target="../media/image10.png"/><Relationship Id="rId5" Type="http://schemas.openxmlformats.org/officeDocument/2006/relationships/audio" Target="../media/audio4.wav"/><Relationship Id="rId10" Type="http://schemas.openxmlformats.org/officeDocument/2006/relationships/image" Target="../media/image47.jpeg"/><Relationship Id="rId4" Type="http://schemas.openxmlformats.org/officeDocument/2006/relationships/audio" Target="../media/audio5.wav"/><Relationship Id="rId9" Type="http://schemas.openxmlformats.org/officeDocument/2006/relationships/image" Target="../media/image46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audio" Target="../media/audio7.wav"/><Relationship Id="rId7" Type="http://schemas.openxmlformats.org/officeDocument/2006/relationships/image" Target="../media/image4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audio" Target="../media/audio4.wav"/><Relationship Id="rId4" Type="http://schemas.openxmlformats.org/officeDocument/2006/relationships/audio" Target="../media/audio8.wav"/><Relationship Id="rId9" Type="http://schemas.openxmlformats.org/officeDocument/2006/relationships/image" Target="../media/image5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GIAO%20AN%20PP\V&#360;%20&#272;I&#7878;U%20R&#7916;A%20TAY.mp4" TargetMode="External"/><Relationship Id="rId4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3.png"/><Relationship Id="rId2" Type="http://schemas.openxmlformats.org/officeDocument/2006/relationships/video" Target="file:///D:\GIAO%20AN%20PP\V&#360;%20&#272;I&#7878;U%20R&#7916;A%20TAY.mp4" TargetMode="External"/><Relationship Id="rId1" Type="http://schemas.openxmlformats.org/officeDocument/2006/relationships/audio" Target="file:///C:\Users\MayTinhDucDung\Desktop\B&#224;i%20H&#225;t%20Ch&#237;nh%20Th&#7913;c%20World%20Cup%20Brazil%202014%20-%20La%20La%20La%20(%20Shakira%20).mp3" TargetMode="External"/><Relationship Id="rId6" Type="http://schemas.openxmlformats.org/officeDocument/2006/relationships/image" Target="../media/image52.png"/><Relationship Id="rId5" Type="http://schemas.openxmlformats.org/officeDocument/2006/relationships/image" Target="../media/image3.jpeg"/><Relationship Id="rId4" Type="http://schemas.openxmlformats.org/officeDocument/2006/relationships/audio" Target="../media/audio1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audio" Target="../media/audio2.wav"/><Relationship Id="rId7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11" Type="http://schemas.openxmlformats.org/officeDocument/2006/relationships/image" Target="../media/image10.png"/><Relationship Id="rId5" Type="http://schemas.openxmlformats.org/officeDocument/2006/relationships/audio" Target="../media/audio4.wav"/><Relationship Id="rId10" Type="http://schemas.openxmlformats.org/officeDocument/2006/relationships/image" Target="../media/image9.jpeg"/><Relationship Id="rId4" Type="http://schemas.openxmlformats.org/officeDocument/2006/relationships/audio" Target="../media/audio3.wav"/><Relationship Id="rId9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2.wav"/><Relationship Id="rId7" Type="http://schemas.openxmlformats.org/officeDocument/2006/relationships/image" Target="../media/image12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11" Type="http://schemas.openxmlformats.org/officeDocument/2006/relationships/image" Target="../media/image15.jpeg"/><Relationship Id="rId5" Type="http://schemas.openxmlformats.org/officeDocument/2006/relationships/audio" Target="../media/audio4.wav"/><Relationship Id="rId10" Type="http://schemas.openxmlformats.org/officeDocument/2006/relationships/image" Target="../media/image14.jpeg"/><Relationship Id="rId4" Type="http://schemas.openxmlformats.org/officeDocument/2006/relationships/audio" Target="../media/audio3.wav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audio" Target="../media/audio4.wav"/><Relationship Id="rId7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0.png"/><Relationship Id="rId5" Type="http://schemas.openxmlformats.org/officeDocument/2006/relationships/audio" Target="../media/audio2.wav"/><Relationship Id="rId10" Type="http://schemas.openxmlformats.org/officeDocument/2006/relationships/image" Target="../media/image18.gif"/><Relationship Id="rId4" Type="http://schemas.openxmlformats.org/officeDocument/2006/relationships/audio" Target="../media/audio3.wav"/><Relationship Id="rId9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endParaRPr lang="en-US" altLang="en-US" smtClean="0"/>
          </a:p>
        </p:txBody>
      </p:sp>
      <p:pic>
        <p:nvPicPr>
          <p:cNvPr id="2052" name="Picture 4" descr="attachme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838200" y="-1066800"/>
            <a:ext cx="9982200" cy="792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Picturehoacuc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3200" y="5715000"/>
            <a:ext cx="9874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 descr="Picturehoacuc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7600" y="5562600"/>
            <a:ext cx="9874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 descr="Picturehoacuc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5715000"/>
            <a:ext cx="9874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 descr="Picturehoacuc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0200" y="5715000"/>
            <a:ext cx="9874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 descr="Picturehoacuc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5791200"/>
            <a:ext cx="9874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0" descr="Picturehoacuc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9000" y="6057900"/>
            <a:ext cx="9874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1" descr="Picturehoacuc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56575" y="5791200"/>
            <a:ext cx="9874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2" descr="Picturehoacuc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486400"/>
            <a:ext cx="9874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13" descr="Picturehoacuc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5791200"/>
            <a:ext cx="9874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14" descr="Picturehoacuc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2600" y="5943600"/>
            <a:ext cx="9874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4" name="Rectangle 18"/>
          <p:cNvSpPr>
            <a:spLocks noChangeArrowheads="1"/>
          </p:cNvSpPr>
          <p:nvPr/>
        </p:nvSpPr>
        <p:spPr bwMode="auto">
          <a:xfrm>
            <a:off x="1371600" y="457200"/>
            <a:ext cx="640822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PHÒNG GIÁO DỤC VÀ ĐÀO TẠO </a:t>
            </a:r>
            <a:r>
              <a:rPr lang="en-US" sz="2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GIA LÂM</a:t>
            </a:r>
            <a:endParaRPr lang="en-US" sz="24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5" name="Rectangle 19"/>
          <p:cNvSpPr>
            <a:spLocks noChangeArrowheads="1"/>
          </p:cNvSpPr>
          <p:nvPr/>
        </p:nvSpPr>
        <p:spPr bwMode="auto">
          <a:xfrm>
            <a:off x="2057400" y="990600"/>
            <a:ext cx="43460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TRƯỜNG MẦM NON </a:t>
            </a:r>
            <a:r>
              <a:rPr lang="en-US" sz="2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LỆ CHI</a:t>
            </a:r>
            <a:endParaRPr lang="en-US" sz="24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571604" y="2428868"/>
            <a:ext cx="7086599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thức</a:t>
            </a:r>
            <a:endParaRPr lang="en-US" sz="2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: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đến 3</a:t>
            </a:r>
            <a:endParaRPr lang="en-US" sz="2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3-4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Thời gian: 20-25 phút.</a:t>
            </a:r>
          </a:p>
          <a:p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Người thực hiện: Phạm Thị Ngân</a:t>
            </a:r>
            <a:endParaRPr lang="en-US" sz="28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8198" name="Picture 13" descr="116082.TIF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228600" cy="3471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199" name="Picture 14" descr="116082.TIF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3386644"/>
              <a:ext cx="228600" cy="3471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0" name="Picture 15" descr="116082.TIF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1773778" y="-1621378"/>
              <a:ext cx="228600" cy="3471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1" name="Picture 16" descr="116082.TIF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5202778" y="-1621378"/>
              <a:ext cx="228600" cy="3471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2" name="Picture 17" descr="116082.TIF"/>
            <p:cNvPicPr>
              <a:picLocks noChangeAspect="1"/>
            </p:cNvPicPr>
            <p:nvPr/>
          </p:nvPicPr>
          <p:blipFill>
            <a:blip r:embed="rId3"/>
            <a:srcRect t="38538"/>
            <a:stretch>
              <a:fillRect/>
            </a:stretch>
          </p:blipFill>
          <p:spPr bwMode="auto">
            <a:xfrm rot="5400000">
              <a:off x="7962900" y="-952500"/>
              <a:ext cx="228600" cy="213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3" name="Picture 18" descr="116082.TIF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8915400" y="152400"/>
              <a:ext cx="228600" cy="3471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4" name="Picture 19" descr="116082.TIF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8915400" y="3352800"/>
              <a:ext cx="228600" cy="3471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5" name="Picture 20" descr="116082.TIF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 flipH="1" flipV="1">
              <a:off x="1773778" y="5008022"/>
              <a:ext cx="228600" cy="3471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6" name="Picture 21" descr="116082.TIF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 flipH="1" flipV="1">
              <a:off x="5202778" y="5008022"/>
              <a:ext cx="228600" cy="3471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7" name="Picture 22" descr="116082.TIF"/>
            <p:cNvPicPr>
              <a:picLocks noChangeAspect="1"/>
            </p:cNvPicPr>
            <p:nvPr/>
          </p:nvPicPr>
          <p:blipFill>
            <a:blip r:embed="rId3"/>
            <a:srcRect t="38538"/>
            <a:stretch>
              <a:fillRect/>
            </a:stretch>
          </p:blipFill>
          <p:spPr bwMode="auto">
            <a:xfrm rot="5400000" flipH="1" flipV="1">
              <a:off x="7962900" y="5676900"/>
              <a:ext cx="228600" cy="213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3" name="Picture 22" descr="cos-11-spoon-palette-de-7154-1402385747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1219200"/>
            <a:ext cx="2681288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3" descr="cos-11-spoon-palette-de-7154-1402385747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1143000"/>
            <a:ext cx="2681288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 descr="cos-11-spoon-palette-de-7154-1402385747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1158875"/>
            <a:ext cx="2681288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f0d09ffa2e42a566b56be2b64bbe44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7" y="0"/>
            <a:ext cx="9136386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" y="1752600"/>
            <a:ext cx="2333625" cy="26574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19425" y="1600200"/>
            <a:ext cx="2333625" cy="26574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38800" y="1622854"/>
            <a:ext cx="2333625" cy="2657475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Oval 2"/>
          <p:cNvSpPr>
            <a:spLocks noChangeArrowheads="1"/>
          </p:cNvSpPr>
          <p:nvPr/>
        </p:nvSpPr>
        <p:spPr bwMode="auto">
          <a:xfrm>
            <a:off x="3886200" y="1600200"/>
            <a:ext cx="2813050" cy="4572000"/>
          </a:xfrm>
          <a:prstGeom prst="ellipse">
            <a:avLst/>
          </a:prstGeom>
          <a:gradFill rotWithShape="1">
            <a:gsLst>
              <a:gs pos="0">
                <a:srgbClr val="00FF00">
                  <a:alpha val="71001"/>
                </a:srgbClr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19" name="Freeform 3"/>
          <p:cNvSpPr>
            <a:spLocks/>
          </p:cNvSpPr>
          <p:nvPr/>
        </p:nvSpPr>
        <p:spPr bwMode="auto">
          <a:xfrm>
            <a:off x="4572000" y="1357298"/>
            <a:ext cx="185737" cy="188913"/>
          </a:xfrm>
          <a:custGeom>
            <a:avLst/>
            <a:gdLst>
              <a:gd name="T0" fmla="*/ 2147483647 w 137"/>
              <a:gd name="T1" fmla="*/ 2147483647 h 139"/>
              <a:gd name="T2" fmla="*/ 2147483647 w 137"/>
              <a:gd name="T3" fmla="*/ 0 h 139"/>
              <a:gd name="T4" fmla="*/ 2147483647 w 137"/>
              <a:gd name="T5" fmla="*/ 2147483647 h 139"/>
              <a:gd name="T6" fmla="*/ 2147483647 w 137"/>
              <a:gd name="T7" fmla="*/ 2147483647 h 139"/>
              <a:gd name="T8" fmla="*/ 2147483647 w 137"/>
              <a:gd name="T9" fmla="*/ 2147483647 h 139"/>
              <a:gd name="T10" fmla="*/ 2147483647 w 137"/>
              <a:gd name="T11" fmla="*/ 2147483647 h 139"/>
              <a:gd name="T12" fmla="*/ 2147483647 w 137"/>
              <a:gd name="T13" fmla="*/ 2147483647 h 139"/>
              <a:gd name="T14" fmla="*/ 2147483647 w 137"/>
              <a:gd name="T15" fmla="*/ 2147483647 h 139"/>
              <a:gd name="T16" fmla="*/ 2147483647 w 137"/>
              <a:gd name="T17" fmla="*/ 2147483647 h 139"/>
              <a:gd name="T18" fmla="*/ 2147483647 w 137"/>
              <a:gd name="T19" fmla="*/ 2147483647 h 139"/>
              <a:gd name="T20" fmla="*/ 2147483647 w 137"/>
              <a:gd name="T21" fmla="*/ 2147483647 h 139"/>
              <a:gd name="T22" fmla="*/ 2147483647 w 137"/>
              <a:gd name="T23" fmla="*/ 2147483647 h 139"/>
              <a:gd name="T24" fmla="*/ 2147483647 w 137"/>
              <a:gd name="T25" fmla="*/ 2147483647 h 139"/>
              <a:gd name="T26" fmla="*/ 2147483647 w 137"/>
              <a:gd name="T27" fmla="*/ 2147483647 h 139"/>
              <a:gd name="T28" fmla="*/ 0 w 137"/>
              <a:gd name="T29" fmla="*/ 2147483647 h 139"/>
              <a:gd name="T30" fmla="*/ 0 w 137"/>
              <a:gd name="T31" fmla="*/ 2147483647 h 139"/>
              <a:gd name="T32" fmla="*/ 2147483647 w 137"/>
              <a:gd name="T33" fmla="*/ 2147483647 h 139"/>
              <a:gd name="T34" fmla="*/ 2147483647 w 137"/>
              <a:gd name="T35" fmla="*/ 2147483647 h 139"/>
              <a:gd name="T36" fmla="*/ 2147483647 w 137"/>
              <a:gd name="T37" fmla="*/ 2147483647 h 139"/>
              <a:gd name="T38" fmla="*/ 2147483647 w 137"/>
              <a:gd name="T39" fmla="*/ 2147483647 h 139"/>
              <a:gd name="T40" fmla="*/ 2147483647 w 137"/>
              <a:gd name="T41" fmla="*/ 2147483647 h 139"/>
              <a:gd name="T42" fmla="*/ 2147483647 w 137"/>
              <a:gd name="T43" fmla="*/ 2147483647 h 139"/>
              <a:gd name="T44" fmla="*/ 2147483647 w 137"/>
              <a:gd name="T45" fmla="*/ 2147483647 h 139"/>
              <a:gd name="T46" fmla="*/ 2147483647 w 137"/>
              <a:gd name="T47" fmla="*/ 2147483647 h 139"/>
              <a:gd name="T48" fmla="*/ 2147483647 w 137"/>
              <a:gd name="T49" fmla="*/ 2147483647 h 139"/>
              <a:gd name="T50" fmla="*/ 2147483647 w 137"/>
              <a:gd name="T51" fmla="*/ 2147483647 h 139"/>
              <a:gd name="T52" fmla="*/ 2147483647 w 137"/>
              <a:gd name="T53" fmla="*/ 2147483647 h 139"/>
              <a:gd name="T54" fmla="*/ 2147483647 w 137"/>
              <a:gd name="T55" fmla="*/ 2147483647 h 139"/>
              <a:gd name="T56" fmla="*/ 2147483647 w 137"/>
              <a:gd name="T57" fmla="*/ 2147483647 h 139"/>
              <a:gd name="T58" fmla="*/ 2147483647 w 137"/>
              <a:gd name="T59" fmla="*/ 2147483647 h 139"/>
              <a:gd name="T60" fmla="*/ 2147483647 w 137"/>
              <a:gd name="T61" fmla="*/ 2147483647 h 139"/>
              <a:gd name="T62" fmla="*/ 2147483647 w 137"/>
              <a:gd name="T63" fmla="*/ 2147483647 h 139"/>
              <a:gd name="T64" fmla="*/ 2147483647 w 137"/>
              <a:gd name="T65" fmla="*/ 2147483647 h 139"/>
              <a:gd name="T66" fmla="*/ 2147483647 w 137"/>
              <a:gd name="T67" fmla="*/ 2147483647 h 139"/>
              <a:gd name="T68" fmla="*/ 2147483647 w 137"/>
              <a:gd name="T69" fmla="*/ 2147483647 h 139"/>
              <a:gd name="T70" fmla="*/ 2147483647 w 137"/>
              <a:gd name="T71" fmla="*/ 2147483647 h 139"/>
              <a:gd name="T72" fmla="*/ 2147483647 w 137"/>
              <a:gd name="T73" fmla="*/ 2147483647 h 139"/>
              <a:gd name="T74" fmla="*/ 2147483647 w 137"/>
              <a:gd name="T75" fmla="*/ 2147483647 h 139"/>
              <a:gd name="T76" fmla="*/ 2147483647 w 137"/>
              <a:gd name="T77" fmla="*/ 2147483647 h 139"/>
              <a:gd name="T78" fmla="*/ 2147483647 w 137"/>
              <a:gd name="T79" fmla="*/ 2147483647 h 139"/>
              <a:gd name="T80" fmla="*/ 2147483647 w 137"/>
              <a:gd name="T81" fmla="*/ 2147483647 h 139"/>
              <a:gd name="T82" fmla="*/ 2147483647 w 137"/>
              <a:gd name="T83" fmla="*/ 2147483647 h 139"/>
              <a:gd name="T84" fmla="*/ 2147483647 w 137"/>
              <a:gd name="T85" fmla="*/ 2147483647 h 139"/>
              <a:gd name="T86" fmla="*/ 2147483647 w 137"/>
              <a:gd name="T87" fmla="*/ 2147483647 h 139"/>
              <a:gd name="T88" fmla="*/ 2147483647 w 137"/>
              <a:gd name="T89" fmla="*/ 2147483647 h 139"/>
              <a:gd name="T90" fmla="*/ 2147483647 w 137"/>
              <a:gd name="T91" fmla="*/ 2147483647 h 139"/>
              <a:gd name="T92" fmla="*/ 2147483647 w 137"/>
              <a:gd name="T93" fmla="*/ 2147483647 h 139"/>
              <a:gd name="T94" fmla="*/ 2147483647 w 137"/>
              <a:gd name="T95" fmla="*/ 2147483647 h 139"/>
              <a:gd name="T96" fmla="*/ 2147483647 w 137"/>
              <a:gd name="T97" fmla="*/ 2147483647 h 139"/>
              <a:gd name="T98" fmla="*/ 2147483647 w 137"/>
              <a:gd name="T99" fmla="*/ 2147483647 h 139"/>
              <a:gd name="T100" fmla="*/ 2147483647 w 137"/>
              <a:gd name="T101" fmla="*/ 2147483647 h 139"/>
              <a:gd name="T102" fmla="*/ 2147483647 w 137"/>
              <a:gd name="T103" fmla="*/ 2147483647 h 139"/>
              <a:gd name="T104" fmla="*/ 2147483647 w 137"/>
              <a:gd name="T105" fmla="*/ 2147483647 h 139"/>
              <a:gd name="T106" fmla="*/ 2147483647 w 137"/>
              <a:gd name="T107" fmla="*/ 2147483647 h 139"/>
              <a:gd name="T108" fmla="*/ 2147483647 w 137"/>
              <a:gd name="T109" fmla="*/ 2147483647 h 139"/>
              <a:gd name="T110" fmla="*/ 2147483647 w 137"/>
              <a:gd name="T111" fmla="*/ 2147483647 h 139"/>
              <a:gd name="T112" fmla="*/ 2147483647 w 137"/>
              <a:gd name="T113" fmla="*/ 2147483647 h 139"/>
              <a:gd name="T114" fmla="*/ 2147483647 w 137"/>
              <a:gd name="T115" fmla="*/ 2147483647 h 139"/>
              <a:gd name="T116" fmla="*/ 2147483647 w 137"/>
              <a:gd name="T117" fmla="*/ 2147483647 h 139"/>
              <a:gd name="T118" fmla="*/ 2147483647 w 137"/>
              <a:gd name="T119" fmla="*/ 2147483647 h 139"/>
              <a:gd name="T120" fmla="*/ 2147483647 w 137"/>
              <a:gd name="T121" fmla="*/ 2147483647 h 139"/>
              <a:gd name="T122" fmla="*/ 2147483647 w 137"/>
              <a:gd name="T123" fmla="*/ 2147483647 h 139"/>
              <a:gd name="T124" fmla="*/ 2147483647 w 137"/>
              <a:gd name="T125" fmla="*/ 2147483647 h 13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37" h="139">
                <a:moveTo>
                  <a:pt x="137" y="13"/>
                </a:moveTo>
                <a:lnTo>
                  <a:pt x="58" y="0"/>
                </a:lnTo>
                <a:lnTo>
                  <a:pt x="46" y="97"/>
                </a:lnTo>
                <a:lnTo>
                  <a:pt x="43" y="95"/>
                </a:lnTo>
                <a:lnTo>
                  <a:pt x="40" y="94"/>
                </a:lnTo>
                <a:lnTo>
                  <a:pt x="36" y="93"/>
                </a:lnTo>
                <a:lnTo>
                  <a:pt x="33" y="91"/>
                </a:lnTo>
                <a:lnTo>
                  <a:pt x="28" y="91"/>
                </a:lnTo>
                <a:lnTo>
                  <a:pt x="23" y="91"/>
                </a:lnTo>
                <a:lnTo>
                  <a:pt x="18" y="94"/>
                </a:lnTo>
                <a:lnTo>
                  <a:pt x="12" y="96"/>
                </a:lnTo>
                <a:lnTo>
                  <a:pt x="8" y="99"/>
                </a:lnTo>
                <a:lnTo>
                  <a:pt x="4" y="103"/>
                </a:lnTo>
                <a:lnTo>
                  <a:pt x="1" y="108"/>
                </a:lnTo>
                <a:lnTo>
                  <a:pt x="0" y="112"/>
                </a:lnTo>
                <a:lnTo>
                  <a:pt x="0" y="114"/>
                </a:lnTo>
                <a:lnTo>
                  <a:pt x="1" y="117"/>
                </a:lnTo>
                <a:lnTo>
                  <a:pt x="2" y="120"/>
                </a:lnTo>
                <a:lnTo>
                  <a:pt x="3" y="122"/>
                </a:lnTo>
                <a:lnTo>
                  <a:pt x="5" y="124"/>
                </a:lnTo>
                <a:lnTo>
                  <a:pt x="8" y="126"/>
                </a:lnTo>
                <a:lnTo>
                  <a:pt x="10" y="127"/>
                </a:lnTo>
                <a:lnTo>
                  <a:pt x="13" y="127"/>
                </a:lnTo>
                <a:lnTo>
                  <a:pt x="19" y="127"/>
                </a:lnTo>
                <a:lnTo>
                  <a:pt x="24" y="127"/>
                </a:lnTo>
                <a:lnTo>
                  <a:pt x="29" y="125"/>
                </a:lnTo>
                <a:lnTo>
                  <a:pt x="34" y="122"/>
                </a:lnTo>
                <a:lnTo>
                  <a:pt x="39" y="119"/>
                </a:lnTo>
                <a:lnTo>
                  <a:pt x="42" y="116"/>
                </a:lnTo>
                <a:lnTo>
                  <a:pt x="46" y="112"/>
                </a:lnTo>
                <a:lnTo>
                  <a:pt x="47" y="108"/>
                </a:lnTo>
                <a:lnTo>
                  <a:pt x="58" y="25"/>
                </a:lnTo>
                <a:lnTo>
                  <a:pt x="129" y="35"/>
                </a:lnTo>
                <a:lnTo>
                  <a:pt x="119" y="108"/>
                </a:lnTo>
                <a:lnTo>
                  <a:pt x="117" y="106"/>
                </a:lnTo>
                <a:lnTo>
                  <a:pt x="115" y="105"/>
                </a:lnTo>
                <a:lnTo>
                  <a:pt x="111" y="104"/>
                </a:lnTo>
                <a:lnTo>
                  <a:pt x="107" y="103"/>
                </a:lnTo>
                <a:lnTo>
                  <a:pt x="102" y="103"/>
                </a:lnTo>
                <a:lnTo>
                  <a:pt x="97" y="103"/>
                </a:lnTo>
                <a:lnTo>
                  <a:pt x="92" y="105"/>
                </a:lnTo>
                <a:lnTo>
                  <a:pt x="87" y="108"/>
                </a:lnTo>
                <a:lnTo>
                  <a:pt x="82" y="111"/>
                </a:lnTo>
                <a:lnTo>
                  <a:pt x="79" y="114"/>
                </a:lnTo>
                <a:lnTo>
                  <a:pt x="76" y="118"/>
                </a:lnTo>
                <a:lnTo>
                  <a:pt x="74" y="122"/>
                </a:lnTo>
                <a:lnTo>
                  <a:pt x="74" y="126"/>
                </a:lnTo>
                <a:lnTo>
                  <a:pt x="76" y="128"/>
                </a:lnTo>
                <a:lnTo>
                  <a:pt x="77" y="131"/>
                </a:lnTo>
                <a:lnTo>
                  <a:pt x="78" y="133"/>
                </a:lnTo>
                <a:lnTo>
                  <a:pt x="80" y="135"/>
                </a:lnTo>
                <a:lnTo>
                  <a:pt x="82" y="136"/>
                </a:lnTo>
                <a:lnTo>
                  <a:pt x="85" y="137"/>
                </a:lnTo>
                <a:lnTo>
                  <a:pt x="88" y="139"/>
                </a:lnTo>
                <a:lnTo>
                  <a:pt x="94" y="139"/>
                </a:lnTo>
                <a:lnTo>
                  <a:pt x="99" y="137"/>
                </a:lnTo>
                <a:lnTo>
                  <a:pt x="104" y="136"/>
                </a:lnTo>
                <a:lnTo>
                  <a:pt x="109" y="134"/>
                </a:lnTo>
                <a:lnTo>
                  <a:pt x="114" y="131"/>
                </a:lnTo>
                <a:lnTo>
                  <a:pt x="117" y="127"/>
                </a:lnTo>
                <a:lnTo>
                  <a:pt x="120" y="122"/>
                </a:lnTo>
                <a:lnTo>
                  <a:pt x="122" y="118"/>
                </a:lnTo>
                <a:lnTo>
                  <a:pt x="137" y="13"/>
                </a:lnTo>
                <a:close/>
              </a:path>
            </a:pathLst>
          </a:custGeom>
          <a:solidFill>
            <a:srgbClr val="FF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929322" y="1285860"/>
            <a:ext cx="195263" cy="369888"/>
            <a:chOff x="3890" y="144"/>
            <a:chExt cx="232" cy="441"/>
          </a:xfrm>
        </p:grpSpPr>
        <p:sp>
          <p:nvSpPr>
            <p:cNvPr id="6199" name="Freeform 5"/>
            <p:cNvSpPr>
              <a:spLocks/>
            </p:cNvSpPr>
            <p:nvPr/>
          </p:nvSpPr>
          <p:spPr bwMode="auto">
            <a:xfrm>
              <a:off x="3897" y="144"/>
              <a:ext cx="166" cy="157"/>
            </a:xfrm>
            <a:custGeom>
              <a:avLst/>
              <a:gdLst>
                <a:gd name="T0" fmla="*/ 0 w 101"/>
                <a:gd name="T1" fmla="*/ 0 h 96"/>
                <a:gd name="T2" fmla="*/ 89 w 101"/>
                <a:gd name="T3" fmla="*/ 114 h 96"/>
                <a:gd name="T4" fmla="*/ 156 w 101"/>
                <a:gd name="T5" fmla="*/ 245 h 96"/>
                <a:gd name="T6" fmla="*/ 297 w 101"/>
                <a:gd name="T7" fmla="*/ 337 h 96"/>
                <a:gd name="T8" fmla="*/ 454 w 101"/>
                <a:gd name="T9" fmla="*/ 420 h 96"/>
                <a:gd name="T10" fmla="*/ 579 w 101"/>
                <a:gd name="T11" fmla="*/ 460 h 96"/>
                <a:gd name="T12" fmla="*/ 692 w 101"/>
                <a:gd name="T13" fmla="*/ 481 h 96"/>
                <a:gd name="T14" fmla="*/ 768 w 101"/>
                <a:gd name="T15" fmla="*/ 538 h 96"/>
                <a:gd name="T16" fmla="*/ 891 w 101"/>
                <a:gd name="T17" fmla="*/ 551 h 96"/>
                <a:gd name="T18" fmla="*/ 986 w 101"/>
                <a:gd name="T19" fmla="*/ 594 h 96"/>
                <a:gd name="T20" fmla="*/ 1065 w 101"/>
                <a:gd name="T21" fmla="*/ 631 h 96"/>
                <a:gd name="T22" fmla="*/ 1137 w 101"/>
                <a:gd name="T23" fmla="*/ 666 h 96"/>
                <a:gd name="T24" fmla="*/ 1226 w 101"/>
                <a:gd name="T25" fmla="*/ 716 h 96"/>
                <a:gd name="T26" fmla="*/ 1440 w 101"/>
                <a:gd name="T27" fmla="*/ 846 h 96"/>
                <a:gd name="T28" fmla="*/ 1621 w 101"/>
                <a:gd name="T29" fmla="*/ 971 h 96"/>
                <a:gd name="T30" fmla="*/ 1750 w 101"/>
                <a:gd name="T31" fmla="*/ 1145 h 96"/>
                <a:gd name="T32" fmla="*/ 1869 w 101"/>
                <a:gd name="T33" fmla="*/ 1326 h 96"/>
                <a:gd name="T34" fmla="*/ 1905 w 101"/>
                <a:gd name="T35" fmla="*/ 1452 h 96"/>
                <a:gd name="T36" fmla="*/ 1953 w 101"/>
                <a:gd name="T37" fmla="*/ 1588 h 96"/>
                <a:gd name="T38" fmla="*/ 1972 w 101"/>
                <a:gd name="T39" fmla="*/ 1720 h 96"/>
                <a:gd name="T40" fmla="*/ 1994 w 101"/>
                <a:gd name="T41" fmla="*/ 1838 h 96"/>
                <a:gd name="T42" fmla="*/ 1936 w 101"/>
                <a:gd name="T43" fmla="*/ 1781 h 96"/>
                <a:gd name="T44" fmla="*/ 1897 w 101"/>
                <a:gd name="T45" fmla="*/ 1709 h 96"/>
                <a:gd name="T46" fmla="*/ 1869 w 101"/>
                <a:gd name="T47" fmla="*/ 1603 h 96"/>
                <a:gd name="T48" fmla="*/ 1813 w 101"/>
                <a:gd name="T49" fmla="*/ 1508 h 96"/>
                <a:gd name="T50" fmla="*/ 1772 w 101"/>
                <a:gd name="T51" fmla="*/ 1439 h 96"/>
                <a:gd name="T52" fmla="*/ 1678 w 101"/>
                <a:gd name="T53" fmla="*/ 1287 h 96"/>
                <a:gd name="T54" fmla="*/ 1532 w 101"/>
                <a:gd name="T55" fmla="*/ 1171 h 96"/>
                <a:gd name="T56" fmla="*/ 1402 w 101"/>
                <a:gd name="T57" fmla="*/ 1052 h 96"/>
                <a:gd name="T58" fmla="*/ 1247 w 101"/>
                <a:gd name="T59" fmla="*/ 971 h 96"/>
                <a:gd name="T60" fmla="*/ 1159 w 101"/>
                <a:gd name="T61" fmla="*/ 922 h 96"/>
                <a:gd name="T62" fmla="*/ 1042 w 101"/>
                <a:gd name="T63" fmla="*/ 880 h 96"/>
                <a:gd name="T64" fmla="*/ 929 w 101"/>
                <a:gd name="T65" fmla="*/ 867 h 96"/>
                <a:gd name="T66" fmla="*/ 827 w 101"/>
                <a:gd name="T67" fmla="*/ 846 h 96"/>
                <a:gd name="T68" fmla="*/ 705 w 101"/>
                <a:gd name="T69" fmla="*/ 813 h 96"/>
                <a:gd name="T70" fmla="*/ 592 w 101"/>
                <a:gd name="T71" fmla="*/ 787 h 96"/>
                <a:gd name="T72" fmla="*/ 454 w 101"/>
                <a:gd name="T73" fmla="*/ 757 h 96"/>
                <a:gd name="T74" fmla="*/ 337 w 101"/>
                <a:gd name="T75" fmla="*/ 757 h 96"/>
                <a:gd name="T76" fmla="*/ 0 w 101"/>
                <a:gd name="T77" fmla="*/ 0 h 9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01" h="96">
                  <a:moveTo>
                    <a:pt x="0" y="0"/>
                  </a:moveTo>
                  <a:lnTo>
                    <a:pt x="4" y="6"/>
                  </a:lnTo>
                  <a:lnTo>
                    <a:pt x="8" y="13"/>
                  </a:lnTo>
                  <a:lnTo>
                    <a:pt x="15" y="18"/>
                  </a:lnTo>
                  <a:lnTo>
                    <a:pt x="23" y="22"/>
                  </a:lnTo>
                  <a:lnTo>
                    <a:pt x="29" y="24"/>
                  </a:lnTo>
                  <a:lnTo>
                    <a:pt x="35" y="25"/>
                  </a:lnTo>
                  <a:lnTo>
                    <a:pt x="39" y="28"/>
                  </a:lnTo>
                  <a:lnTo>
                    <a:pt x="45" y="29"/>
                  </a:lnTo>
                  <a:lnTo>
                    <a:pt x="50" y="31"/>
                  </a:lnTo>
                  <a:lnTo>
                    <a:pt x="54" y="33"/>
                  </a:lnTo>
                  <a:lnTo>
                    <a:pt x="58" y="35"/>
                  </a:lnTo>
                  <a:lnTo>
                    <a:pt x="62" y="37"/>
                  </a:lnTo>
                  <a:lnTo>
                    <a:pt x="73" y="44"/>
                  </a:lnTo>
                  <a:lnTo>
                    <a:pt x="82" y="51"/>
                  </a:lnTo>
                  <a:lnTo>
                    <a:pt x="89" y="60"/>
                  </a:lnTo>
                  <a:lnTo>
                    <a:pt x="95" y="69"/>
                  </a:lnTo>
                  <a:lnTo>
                    <a:pt x="97" y="76"/>
                  </a:lnTo>
                  <a:lnTo>
                    <a:pt x="99" y="83"/>
                  </a:lnTo>
                  <a:lnTo>
                    <a:pt x="100" y="90"/>
                  </a:lnTo>
                  <a:lnTo>
                    <a:pt x="101" y="96"/>
                  </a:lnTo>
                  <a:lnTo>
                    <a:pt x="98" y="93"/>
                  </a:lnTo>
                  <a:lnTo>
                    <a:pt x="96" y="89"/>
                  </a:lnTo>
                  <a:lnTo>
                    <a:pt x="95" y="84"/>
                  </a:lnTo>
                  <a:lnTo>
                    <a:pt x="92" y="79"/>
                  </a:lnTo>
                  <a:lnTo>
                    <a:pt x="90" y="75"/>
                  </a:lnTo>
                  <a:lnTo>
                    <a:pt x="85" y="67"/>
                  </a:lnTo>
                  <a:lnTo>
                    <a:pt x="78" y="61"/>
                  </a:lnTo>
                  <a:lnTo>
                    <a:pt x="71" y="55"/>
                  </a:lnTo>
                  <a:lnTo>
                    <a:pt x="63" y="51"/>
                  </a:lnTo>
                  <a:lnTo>
                    <a:pt x="59" y="48"/>
                  </a:lnTo>
                  <a:lnTo>
                    <a:pt x="53" y="46"/>
                  </a:lnTo>
                  <a:lnTo>
                    <a:pt x="47" y="45"/>
                  </a:lnTo>
                  <a:lnTo>
                    <a:pt x="42" y="44"/>
                  </a:lnTo>
                  <a:lnTo>
                    <a:pt x="36" y="43"/>
                  </a:lnTo>
                  <a:lnTo>
                    <a:pt x="30" y="41"/>
                  </a:lnTo>
                  <a:lnTo>
                    <a:pt x="23" y="40"/>
                  </a:lnTo>
                  <a:lnTo>
                    <a:pt x="17" y="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0" name="Freeform 6"/>
            <p:cNvSpPr>
              <a:spLocks/>
            </p:cNvSpPr>
            <p:nvPr/>
          </p:nvSpPr>
          <p:spPr bwMode="auto">
            <a:xfrm>
              <a:off x="3926" y="209"/>
              <a:ext cx="163" cy="154"/>
            </a:xfrm>
            <a:custGeom>
              <a:avLst/>
              <a:gdLst>
                <a:gd name="T0" fmla="*/ 0 w 102"/>
                <a:gd name="T1" fmla="*/ 0 h 94"/>
                <a:gd name="T2" fmla="*/ 67 w 102"/>
                <a:gd name="T3" fmla="*/ 92 h 94"/>
                <a:gd name="T4" fmla="*/ 137 w 102"/>
                <a:gd name="T5" fmla="*/ 188 h 94"/>
                <a:gd name="T6" fmla="*/ 227 w 102"/>
                <a:gd name="T7" fmla="*/ 295 h 94"/>
                <a:gd name="T8" fmla="*/ 384 w 102"/>
                <a:gd name="T9" fmla="*/ 387 h 94"/>
                <a:gd name="T10" fmla="*/ 470 w 102"/>
                <a:gd name="T11" fmla="*/ 426 h 94"/>
                <a:gd name="T12" fmla="*/ 559 w 102"/>
                <a:gd name="T13" fmla="*/ 449 h 94"/>
                <a:gd name="T14" fmla="*/ 633 w 102"/>
                <a:gd name="T15" fmla="*/ 505 h 94"/>
                <a:gd name="T16" fmla="*/ 730 w 102"/>
                <a:gd name="T17" fmla="*/ 518 h 94"/>
                <a:gd name="T18" fmla="*/ 817 w 102"/>
                <a:gd name="T19" fmla="*/ 567 h 94"/>
                <a:gd name="T20" fmla="*/ 887 w 102"/>
                <a:gd name="T21" fmla="*/ 577 h 94"/>
                <a:gd name="T22" fmla="*/ 948 w 102"/>
                <a:gd name="T23" fmla="*/ 634 h 94"/>
                <a:gd name="T24" fmla="*/ 1012 w 102"/>
                <a:gd name="T25" fmla="*/ 668 h 94"/>
                <a:gd name="T26" fmla="*/ 1200 w 102"/>
                <a:gd name="T27" fmla="*/ 791 h 94"/>
                <a:gd name="T28" fmla="*/ 1344 w 102"/>
                <a:gd name="T29" fmla="*/ 945 h 94"/>
                <a:gd name="T30" fmla="*/ 1481 w 102"/>
                <a:gd name="T31" fmla="*/ 1094 h 94"/>
                <a:gd name="T32" fmla="*/ 1584 w 102"/>
                <a:gd name="T33" fmla="*/ 1296 h 94"/>
                <a:gd name="T34" fmla="*/ 1617 w 102"/>
                <a:gd name="T35" fmla="*/ 1420 h 94"/>
                <a:gd name="T36" fmla="*/ 1644 w 102"/>
                <a:gd name="T37" fmla="*/ 1548 h 94"/>
                <a:gd name="T38" fmla="*/ 1678 w 102"/>
                <a:gd name="T39" fmla="*/ 1683 h 94"/>
                <a:gd name="T40" fmla="*/ 1694 w 102"/>
                <a:gd name="T41" fmla="*/ 1817 h 94"/>
                <a:gd name="T42" fmla="*/ 1617 w 102"/>
                <a:gd name="T43" fmla="*/ 1758 h 94"/>
                <a:gd name="T44" fmla="*/ 1598 w 102"/>
                <a:gd name="T45" fmla="*/ 1683 h 94"/>
                <a:gd name="T46" fmla="*/ 1568 w 102"/>
                <a:gd name="T47" fmla="*/ 1569 h 94"/>
                <a:gd name="T48" fmla="*/ 1550 w 102"/>
                <a:gd name="T49" fmla="*/ 1476 h 94"/>
                <a:gd name="T50" fmla="*/ 1502 w 102"/>
                <a:gd name="T51" fmla="*/ 1391 h 94"/>
                <a:gd name="T52" fmla="*/ 1427 w 102"/>
                <a:gd name="T53" fmla="*/ 1240 h 94"/>
                <a:gd name="T54" fmla="*/ 1310 w 102"/>
                <a:gd name="T55" fmla="*/ 1124 h 94"/>
                <a:gd name="T56" fmla="*/ 1200 w 102"/>
                <a:gd name="T57" fmla="*/ 1027 h 94"/>
                <a:gd name="T58" fmla="*/ 1060 w 102"/>
                <a:gd name="T59" fmla="*/ 945 h 94"/>
                <a:gd name="T60" fmla="*/ 970 w 102"/>
                <a:gd name="T61" fmla="*/ 888 h 94"/>
                <a:gd name="T62" fmla="*/ 887 w 102"/>
                <a:gd name="T63" fmla="*/ 849 h 94"/>
                <a:gd name="T64" fmla="*/ 772 w 102"/>
                <a:gd name="T65" fmla="*/ 827 h 94"/>
                <a:gd name="T66" fmla="*/ 684 w 102"/>
                <a:gd name="T67" fmla="*/ 791 h 94"/>
                <a:gd name="T68" fmla="*/ 580 w 102"/>
                <a:gd name="T69" fmla="*/ 757 h 94"/>
                <a:gd name="T70" fmla="*/ 483 w 102"/>
                <a:gd name="T71" fmla="*/ 757 h 94"/>
                <a:gd name="T72" fmla="*/ 384 w 102"/>
                <a:gd name="T73" fmla="*/ 736 h 94"/>
                <a:gd name="T74" fmla="*/ 302 w 102"/>
                <a:gd name="T75" fmla="*/ 722 h 94"/>
                <a:gd name="T76" fmla="*/ 0 w 102"/>
                <a:gd name="T77" fmla="*/ 0 h 9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02" h="94">
                  <a:moveTo>
                    <a:pt x="0" y="0"/>
                  </a:moveTo>
                  <a:lnTo>
                    <a:pt x="4" y="5"/>
                  </a:lnTo>
                  <a:lnTo>
                    <a:pt x="8" y="10"/>
                  </a:lnTo>
                  <a:lnTo>
                    <a:pt x="14" y="15"/>
                  </a:lnTo>
                  <a:lnTo>
                    <a:pt x="23" y="20"/>
                  </a:lnTo>
                  <a:lnTo>
                    <a:pt x="28" y="22"/>
                  </a:lnTo>
                  <a:lnTo>
                    <a:pt x="34" y="23"/>
                  </a:lnTo>
                  <a:lnTo>
                    <a:pt x="38" y="26"/>
                  </a:lnTo>
                  <a:lnTo>
                    <a:pt x="44" y="27"/>
                  </a:lnTo>
                  <a:lnTo>
                    <a:pt x="49" y="29"/>
                  </a:lnTo>
                  <a:lnTo>
                    <a:pt x="53" y="30"/>
                  </a:lnTo>
                  <a:lnTo>
                    <a:pt x="57" y="33"/>
                  </a:lnTo>
                  <a:lnTo>
                    <a:pt x="61" y="35"/>
                  </a:lnTo>
                  <a:lnTo>
                    <a:pt x="72" y="41"/>
                  </a:lnTo>
                  <a:lnTo>
                    <a:pt x="81" y="49"/>
                  </a:lnTo>
                  <a:lnTo>
                    <a:pt x="89" y="57"/>
                  </a:lnTo>
                  <a:lnTo>
                    <a:pt x="95" y="67"/>
                  </a:lnTo>
                  <a:lnTo>
                    <a:pt x="97" y="73"/>
                  </a:lnTo>
                  <a:lnTo>
                    <a:pt x="99" y="80"/>
                  </a:lnTo>
                  <a:lnTo>
                    <a:pt x="101" y="87"/>
                  </a:lnTo>
                  <a:lnTo>
                    <a:pt x="102" y="94"/>
                  </a:lnTo>
                  <a:lnTo>
                    <a:pt x="97" y="91"/>
                  </a:lnTo>
                  <a:lnTo>
                    <a:pt x="96" y="87"/>
                  </a:lnTo>
                  <a:lnTo>
                    <a:pt x="94" y="81"/>
                  </a:lnTo>
                  <a:lnTo>
                    <a:pt x="93" y="76"/>
                  </a:lnTo>
                  <a:lnTo>
                    <a:pt x="90" y="72"/>
                  </a:lnTo>
                  <a:lnTo>
                    <a:pt x="86" y="64"/>
                  </a:lnTo>
                  <a:lnTo>
                    <a:pt x="79" y="58"/>
                  </a:lnTo>
                  <a:lnTo>
                    <a:pt x="72" y="53"/>
                  </a:lnTo>
                  <a:lnTo>
                    <a:pt x="64" y="49"/>
                  </a:lnTo>
                  <a:lnTo>
                    <a:pt x="58" y="46"/>
                  </a:lnTo>
                  <a:lnTo>
                    <a:pt x="53" y="44"/>
                  </a:lnTo>
                  <a:lnTo>
                    <a:pt x="46" y="43"/>
                  </a:lnTo>
                  <a:lnTo>
                    <a:pt x="41" y="41"/>
                  </a:lnTo>
                  <a:lnTo>
                    <a:pt x="35" y="39"/>
                  </a:lnTo>
                  <a:lnTo>
                    <a:pt x="29" y="39"/>
                  </a:lnTo>
                  <a:lnTo>
                    <a:pt x="23" y="38"/>
                  </a:lnTo>
                  <a:lnTo>
                    <a:pt x="18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1" name="Freeform 7"/>
            <p:cNvSpPr>
              <a:spLocks/>
            </p:cNvSpPr>
            <p:nvPr/>
          </p:nvSpPr>
          <p:spPr bwMode="auto">
            <a:xfrm>
              <a:off x="3952" y="271"/>
              <a:ext cx="170" cy="183"/>
            </a:xfrm>
            <a:custGeom>
              <a:avLst/>
              <a:gdLst>
                <a:gd name="T0" fmla="*/ 0 w 103"/>
                <a:gd name="T1" fmla="*/ 0 h 113"/>
                <a:gd name="T2" fmla="*/ 89 w 103"/>
                <a:gd name="T3" fmla="*/ 123 h 113"/>
                <a:gd name="T4" fmla="*/ 226 w 103"/>
                <a:gd name="T5" fmla="*/ 254 h 113"/>
                <a:gd name="T6" fmla="*/ 378 w 103"/>
                <a:gd name="T7" fmla="*/ 377 h 113"/>
                <a:gd name="T8" fmla="*/ 548 w 103"/>
                <a:gd name="T9" fmla="*/ 432 h 113"/>
                <a:gd name="T10" fmla="*/ 662 w 103"/>
                <a:gd name="T11" fmla="*/ 487 h 113"/>
                <a:gd name="T12" fmla="*/ 774 w 103"/>
                <a:gd name="T13" fmla="*/ 500 h 113"/>
                <a:gd name="T14" fmla="*/ 870 w 103"/>
                <a:gd name="T15" fmla="*/ 543 h 113"/>
                <a:gd name="T16" fmla="*/ 994 w 103"/>
                <a:gd name="T17" fmla="*/ 577 h 113"/>
                <a:gd name="T18" fmla="*/ 1114 w 103"/>
                <a:gd name="T19" fmla="*/ 611 h 113"/>
                <a:gd name="T20" fmla="*/ 1243 w 103"/>
                <a:gd name="T21" fmla="*/ 645 h 113"/>
                <a:gd name="T22" fmla="*/ 1335 w 103"/>
                <a:gd name="T23" fmla="*/ 687 h 113"/>
                <a:gd name="T24" fmla="*/ 1436 w 103"/>
                <a:gd name="T25" fmla="*/ 721 h 113"/>
                <a:gd name="T26" fmla="*/ 1617 w 103"/>
                <a:gd name="T27" fmla="*/ 824 h 113"/>
                <a:gd name="T28" fmla="*/ 1768 w 103"/>
                <a:gd name="T29" fmla="*/ 934 h 113"/>
                <a:gd name="T30" fmla="*/ 1860 w 103"/>
                <a:gd name="T31" fmla="*/ 1066 h 113"/>
                <a:gd name="T32" fmla="*/ 1936 w 103"/>
                <a:gd name="T33" fmla="*/ 1223 h 113"/>
                <a:gd name="T34" fmla="*/ 2052 w 103"/>
                <a:gd name="T35" fmla="*/ 1453 h 113"/>
                <a:gd name="T36" fmla="*/ 2086 w 103"/>
                <a:gd name="T37" fmla="*/ 1623 h 113"/>
                <a:gd name="T38" fmla="*/ 2086 w 103"/>
                <a:gd name="T39" fmla="*/ 1802 h 113"/>
                <a:gd name="T40" fmla="*/ 2053 w 103"/>
                <a:gd name="T41" fmla="*/ 2010 h 113"/>
                <a:gd name="T42" fmla="*/ 1997 w 103"/>
                <a:gd name="T43" fmla="*/ 2036 h 113"/>
                <a:gd name="T44" fmla="*/ 1997 w 103"/>
                <a:gd name="T45" fmla="*/ 1892 h 113"/>
                <a:gd name="T46" fmla="*/ 1997 w 103"/>
                <a:gd name="T47" fmla="*/ 1713 h 113"/>
                <a:gd name="T48" fmla="*/ 1936 w 103"/>
                <a:gd name="T49" fmla="*/ 1513 h 113"/>
                <a:gd name="T50" fmla="*/ 1880 w 103"/>
                <a:gd name="T51" fmla="*/ 1346 h 113"/>
                <a:gd name="T52" fmla="*/ 1804 w 103"/>
                <a:gd name="T53" fmla="*/ 1219 h 113"/>
                <a:gd name="T54" fmla="*/ 1735 w 103"/>
                <a:gd name="T55" fmla="*/ 1100 h 113"/>
                <a:gd name="T56" fmla="*/ 1617 w 103"/>
                <a:gd name="T57" fmla="*/ 1024 h 113"/>
                <a:gd name="T58" fmla="*/ 1471 w 103"/>
                <a:gd name="T59" fmla="*/ 934 h 113"/>
                <a:gd name="T60" fmla="*/ 1370 w 103"/>
                <a:gd name="T61" fmla="*/ 899 h 113"/>
                <a:gd name="T62" fmla="*/ 1244 w 103"/>
                <a:gd name="T63" fmla="*/ 844 h 113"/>
                <a:gd name="T64" fmla="*/ 1093 w 103"/>
                <a:gd name="T65" fmla="*/ 824 h 113"/>
                <a:gd name="T66" fmla="*/ 926 w 103"/>
                <a:gd name="T67" fmla="*/ 789 h 113"/>
                <a:gd name="T68" fmla="*/ 774 w 103"/>
                <a:gd name="T69" fmla="*/ 776 h 113"/>
                <a:gd name="T70" fmla="*/ 616 w 103"/>
                <a:gd name="T71" fmla="*/ 721 h 113"/>
                <a:gd name="T72" fmla="*/ 469 w 103"/>
                <a:gd name="T73" fmla="*/ 700 h 113"/>
                <a:gd name="T74" fmla="*/ 319 w 103"/>
                <a:gd name="T75" fmla="*/ 687 h 113"/>
                <a:gd name="T76" fmla="*/ 0 w 103"/>
                <a:gd name="T77" fmla="*/ 0 h 11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03" h="113">
                  <a:moveTo>
                    <a:pt x="0" y="0"/>
                  </a:moveTo>
                  <a:lnTo>
                    <a:pt x="4" y="7"/>
                  </a:lnTo>
                  <a:lnTo>
                    <a:pt x="11" y="14"/>
                  </a:lnTo>
                  <a:lnTo>
                    <a:pt x="19" y="21"/>
                  </a:lnTo>
                  <a:lnTo>
                    <a:pt x="27" y="24"/>
                  </a:lnTo>
                  <a:lnTo>
                    <a:pt x="33" y="27"/>
                  </a:lnTo>
                  <a:lnTo>
                    <a:pt x="38" y="28"/>
                  </a:lnTo>
                  <a:lnTo>
                    <a:pt x="43" y="30"/>
                  </a:lnTo>
                  <a:lnTo>
                    <a:pt x="49" y="32"/>
                  </a:lnTo>
                  <a:lnTo>
                    <a:pt x="55" y="34"/>
                  </a:lnTo>
                  <a:lnTo>
                    <a:pt x="61" y="36"/>
                  </a:lnTo>
                  <a:lnTo>
                    <a:pt x="66" y="38"/>
                  </a:lnTo>
                  <a:lnTo>
                    <a:pt x="71" y="40"/>
                  </a:lnTo>
                  <a:lnTo>
                    <a:pt x="80" y="46"/>
                  </a:lnTo>
                  <a:lnTo>
                    <a:pt x="87" y="52"/>
                  </a:lnTo>
                  <a:lnTo>
                    <a:pt x="92" y="59"/>
                  </a:lnTo>
                  <a:lnTo>
                    <a:pt x="96" y="68"/>
                  </a:lnTo>
                  <a:lnTo>
                    <a:pt x="101" y="80"/>
                  </a:lnTo>
                  <a:lnTo>
                    <a:pt x="103" y="90"/>
                  </a:lnTo>
                  <a:lnTo>
                    <a:pt x="103" y="100"/>
                  </a:lnTo>
                  <a:lnTo>
                    <a:pt x="102" y="111"/>
                  </a:lnTo>
                  <a:lnTo>
                    <a:pt x="99" y="113"/>
                  </a:lnTo>
                  <a:lnTo>
                    <a:pt x="99" y="105"/>
                  </a:lnTo>
                  <a:lnTo>
                    <a:pt x="99" y="95"/>
                  </a:lnTo>
                  <a:lnTo>
                    <a:pt x="96" y="84"/>
                  </a:lnTo>
                  <a:lnTo>
                    <a:pt x="93" y="75"/>
                  </a:lnTo>
                  <a:lnTo>
                    <a:pt x="89" y="67"/>
                  </a:lnTo>
                  <a:lnTo>
                    <a:pt x="86" y="61"/>
                  </a:lnTo>
                  <a:lnTo>
                    <a:pt x="80" y="57"/>
                  </a:lnTo>
                  <a:lnTo>
                    <a:pt x="73" y="52"/>
                  </a:lnTo>
                  <a:lnTo>
                    <a:pt x="68" y="50"/>
                  </a:lnTo>
                  <a:lnTo>
                    <a:pt x="62" y="47"/>
                  </a:lnTo>
                  <a:lnTo>
                    <a:pt x="54" y="46"/>
                  </a:lnTo>
                  <a:lnTo>
                    <a:pt x="46" y="44"/>
                  </a:lnTo>
                  <a:lnTo>
                    <a:pt x="38" y="43"/>
                  </a:lnTo>
                  <a:lnTo>
                    <a:pt x="30" y="40"/>
                  </a:lnTo>
                  <a:lnTo>
                    <a:pt x="23" y="39"/>
                  </a:lnTo>
                  <a:lnTo>
                    <a:pt x="16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2" name="Freeform 8"/>
            <p:cNvSpPr>
              <a:spLocks/>
            </p:cNvSpPr>
            <p:nvPr/>
          </p:nvSpPr>
          <p:spPr bwMode="auto">
            <a:xfrm>
              <a:off x="3890" y="144"/>
              <a:ext cx="164" cy="441"/>
            </a:xfrm>
            <a:custGeom>
              <a:avLst/>
              <a:gdLst>
                <a:gd name="T0" fmla="*/ 970 w 102"/>
                <a:gd name="T1" fmla="*/ 2239 h 269"/>
                <a:gd name="T2" fmla="*/ 1730 w 102"/>
                <a:gd name="T3" fmla="*/ 4123 h 269"/>
                <a:gd name="T4" fmla="*/ 1764 w 102"/>
                <a:gd name="T5" fmla="*/ 4279 h 269"/>
                <a:gd name="T6" fmla="*/ 1764 w 102"/>
                <a:gd name="T7" fmla="*/ 4430 h 269"/>
                <a:gd name="T8" fmla="*/ 1730 w 102"/>
                <a:gd name="T9" fmla="*/ 4577 h 269"/>
                <a:gd name="T10" fmla="*/ 1659 w 102"/>
                <a:gd name="T11" fmla="*/ 4712 h 269"/>
                <a:gd name="T12" fmla="*/ 1572 w 102"/>
                <a:gd name="T13" fmla="*/ 4856 h 269"/>
                <a:gd name="T14" fmla="*/ 1484 w 102"/>
                <a:gd name="T15" fmla="*/ 4982 h 269"/>
                <a:gd name="T16" fmla="*/ 1362 w 102"/>
                <a:gd name="T17" fmla="*/ 5094 h 269"/>
                <a:gd name="T18" fmla="*/ 1251 w 102"/>
                <a:gd name="T19" fmla="*/ 5162 h 269"/>
                <a:gd name="T20" fmla="*/ 1164 w 102"/>
                <a:gd name="T21" fmla="*/ 5199 h 269"/>
                <a:gd name="T22" fmla="*/ 1080 w 102"/>
                <a:gd name="T23" fmla="*/ 5199 h 269"/>
                <a:gd name="T24" fmla="*/ 1000 w 102"/>
                <a:gd name="T25" fmla="*/ 5222 h 269"/>
                <a:gd name="T26" fmla="*/ 944 w 102"/>
                <a:gd name="T27" fmla="*/ 5199 h 269"/>
                <a:gd name="T28" fmla="*/ 860 w 102"/>
                <a:gd name="T29" fmla="*/ 5187 h 269"/>
                <a:gd name="T30" fmla="*/ 814 w 102"/>
                <a:gd name="T31" fmla="*/ 5141 h 269"/>
                <a:gd name="T32" fmla="*/ 761 w 102"/>
                <a:gd name="T33" fmla="*/ 5072 h 269"/>
                <a:gd name="T34" fmla="*/ 727 w 102"/>
                <a:gd name="T35" fmla="*/ 5005 h 269"/>
                <a:gd name="T36" fmla="*/ 690 w 102"/>
                <a:gd name="T37" fmla="*/ 4871 h 269"/>
                <a:gd name="T38" fmla="*/ 690 w 102"/>
                <a:gd name="T39" fmla="*/ 4712 h 269"/>
                <a:gd name="T40" fmla="*/ 727 w 102"/>
                <a:gd name="T41" fmla="*/ 4556 h 269"/>
                <a:gd name="T42" fmla="*/ 778 w 102"/>
                <a:gd name="T43" fmla="*/ 4405 h 269"/>
                <a:gd name="T44" fmla="*/ 860 w 102"/>
                <a:gd name="T45" fmla="*/ 4258 h 269"/>
                <a:gd name="T46" fmla="*/ 944 w 102"/>
                <a:gd name="T47" fmla="*/ 4133 h 269"/>
                <a:gd name="T48" fmla="*/ 1076 w 102"/>
                <a:gd name="T49" fmla="*/ 4018 h 269"/>
                <a:gd name="T50" fmla="*/ 1164 w 102"/>
                <a:gd name="T51" fmla="*/ 3956 h 269"/>
                <a:gd name="T52" fmla="*/ 1256 w 102"/>
                <a:gd name="T53" fmla="*/ 3908 h 269"/>
                <a:gd name="T54" fmla="*/ 1362 w 102"/>
                <a:gd name="T55" fmla="*/ 3887 h 269"/>
                <a:gd name="T56" fmla="*/ 1429 w 102"/>
                <a:gd name="T57" fmla="*/ 3887 h 269"/>
                <a:gd name="T58" fmla="*/ 1518 w 102"/>
                <a:gd name="T59" fmla="*/ 3887 h 269"/>
                <a:gd name="T60" fmla="*/ 0 w 102"/>
                <a:gd name="T61" fmla="*/ 34 h 269"/>
                <a:gd name="T62" fmla="*/ 88 w 102"/>
                <a:gd name="T63" fmla="*/ 0 h 269"/>
                <a:gd name="T64" fmla="*/ 375 w 102"/>
                <a:gd name="T65" fmla="*/ 779 h 269"/>
                <a:gd name="T66" fmla="*/ 690 w 102"/>
                <a:gd name="T67" fmla="*/ 1495 h 269"/>
                <a:gd name="T68" fmla="*/ 970 w 102"/>
                <a:gd name="T69" fmla="*/ 2239 h 26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02" h="269">
                  <a:moveTo>
                    <a:pt x="56" y="115"/>
                  </a:moveTo>
                  <a:lnTo>
                    <a:pt x="100" y="212"/>
                  </a:lnTo>
                  <a:lnTo>
                    <a:pt x="102" y="220"/>
                  </a:lnTo>
                  <a:lnTo>
                    <a:pt x="102" y="228"/>
                  </a:lnTo>
                  <a:lnTo>
                    <a:pt x="100" y="236"/>
                  </a:lnTo>
                  <a:lnTo>
                    <a:pt x="96" y="243"/>
                  </a:lnTo>
                  <a:lnTo>
                    <a:pt x="91" y="250"/>
                  </a:lnTo>
                  <a:lnTo>
                    <a:pt x="86" y="257"/>
                  </a:lnTo>
                  <a:lnTo>
                    <a:pt x="79" y="262"/>
                  </a:lnTo>
                  <a:lnTo>
                    <a:pt x="72" y="266"/>
                  </a:lnTo>
                  <a:lnTo>
                    <a:pt x="67" y="268"/>
                  </a:lnTo>
                  <a:lnTo>
                    <a:pt x="63" y="268"/>
                  </a:lnTo>
                  <a:lnTo>
                    <a:pt x="58" y="269"/>
                  </a:lnTo>
                  <a:lnTo>
                    <a:pt x="55" y="268"/>
                  </a:lnTo>
                  <a:lnTo>
                    <a:pt x="50" y="267"/>
                  </a:lnTo>
                  <a:lnTo>
                    <a:pt x="47" y="265"/>
                  </a:lnTo>
                  <a:lnTo>
                    <a:pt x="44" y="261"/>
                  </a:lnTo>
                  <a:lnTo>
                    <a:pt x="42" y="258"/>
                  </a:lnTo>
                  <a:lnTo>
                    <a:pt x="40" y="251"/>
                  </a:lnTo>
                  <a:lnTo>
                    <a:pt x="40" y="243"/>
                  </a:lnTo>
                  <a:lnTo>
                    <a:pt x="42" y="235"/>
                  </a:lnTo>
                  <a:lnTo>
                    <a:pt x="45" y="227"/>
                  </a:lnTo>
                  <a:lnTo>
                    <a:pt x="50" y="219"/>
                  </a:lnTo>
                  <a:lnTo>
                    <a:pt x="55" y="213"/>
                  </a:lnTo>
                  <a:lnTo>
                    <a:pt x="62" y="207"/>
                  </a:lnTo>
                  <a:lnTo>
                    <a:pt x="67" y="204"/>
                  </a:lnTo>
                  <a:lnTo>
                    <a:pt x="73" y="201"/>
                  </a:lnTo>
                  <a:lnTo>
                    <a:pt x="79" y="200"/>
                  </a:lnTo>
                  <a:lnTo>
                    <a:pt x="83" y="200"/>
                  </a:lnTo>
                  <a:lnTo>
                    <a:pt x="88" y="200"/>
                  </a:lnTo>
                  <a:lnTo>
                    <a:pt x="0" y="2"/>
                  </a:lnTo>
                  <a:lnTo>
                    <a:pt x="5" y="0"/>
                  </a:lnTo>
                  <a:lnTo>
                    <a:pt x="22" y="40"/>
                  </a:lnTo>
                  <a:lnTo>
                    <a:pt x="40" y="77"/>
                  </a:lnTo>
                  <a:lnTo>
                    <a:pt x="56" y="115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225" name="Freeform 9"/>
          <p:cNvSpPr>
            <a:spLocks/>
          </p:cNvSpPr>
          <p:nvPr/>
        </p:nvSpPr>
        <p:spPr bwMode="auto">
          <a:xfrm>
            <a:off x="6786578" y="1643050"/>
            <a:ext cx="287338" cy="290513"/>
          </a:xfrm>
          <a:custGeom>
            <a:avLst/>
            <a:gdLst>
              <a:gd name="T0" fmla="*/ 2147483647 w 211"/>
              <a:gd name="T1" fmla="*/ 2147483647 h 212"/>
              <a:gd name="T2" fmla="*/ 2147483647 w 211"/>
              <a:gd name="T3" fmla="*/ 0 h 212"/>
              <a:gd name="T4" fmla="*/ 2147483647 w 211"/>
              <a:gd name="T5" fmla="*/ 2147483647 h 212"/>
              <a:gd name="T6" fmla="*/ 2147483647 w 211"/>
              <a:gd name="T7" fmla="*/ 2147483647 h 212"/>
              <a:gd name="T8" fmla="*/ 2147483647 w 211"/>
              <a:gd name="T9" fmla="*/ 2147483647 h 212"/>
              <a:gd name="T10" fmla="*/ 2147483647 w 211"/>
              <a:gd name="T11" fmla="*/ 2147483647 h 212"/>
              <a:gd name="T12" fmla="*/ 2147483647 w 211"/>
              <a:gd name="T13" fmla="*/ 2147483647 h 212"/>
              <a:gd name="T14" fmla="*/ 2147483647 w 211"/>
              <a:gd name="T15" fmla="*/ 2147483647 h 212"/>
              <a:gd name="T16" fmla="*/ 2147483647 w 211"/>
              <a:gd name="T17" fmla="*/ 2147483647 h 212"/>
              <a:gd name="T18" fmla="*/ 2147483647 w 211"/>
              <a:gd name="T19" fmla="*/ 2147483647 h 212"/>
              <a:gd name="T20" fmla="*/ 2147483647 w 211"/>
              <a:gd name="T21" fmla="*/ 2147483647 h 212"/>
              <a:gd name="T22" fmla="*/ 2147483647 w 211"/>
              <a:gd name="T23" fmla="*/ 2147483647 h 212"/>
              <a:gd name="T24" fmla="*/ 2147483647 w 211"/>
              <a:gd name="T25" fmla="*/ 2147483647 h 212"/>
              <a:gd name="T26" fmla="*/ 2147483647 w 211"/>
              <a:gd name="T27" fmla="*/ 2147483647 h 212"/>
              <a:gd name="T28" fmla="*/ 0 w 211"/>
              <a:gd name="T29" fmla="*/ 2147483647 h 212"/>
              <a:gd name="T30" fmla="*/ 0 w 211"/>
              <a:gd name="T31" fmla="*/ 2147483647 h 212"/>
              <a:gd name="T32" fmla="*/ 2147483647 w 211"/>
              <a:gd name="T33" fmla="*/ 2147483647 h 212"/>
              <a:gd name="T34" fmla="*/ 2147483647 w 211"/>
              <a:gd name="T35" fmla="*/ 2147483647 h 212"/>
              <a:gd name="T36" fmla="*/ 2147483647 w 211"/>
              <a:gd name="T37" fmla="*/ 2147483647 h 212"/>
              <a:gd name="T38" fmla="*/ 2147483647 w 211"/>
              <a:gd name="T39" fmla="*/ 2147483647 h 212"/>
              <a:gd name="T40" fmla="*/ 2147483647 w 211"/>
              <a:gd name="T41" fmla="*/ 2147483647 h 212"/>
              <a:gd name="T42" fmla="*/ 2147483647 w 211"/>
              <a:gd name="T43" fmla="*/ 2147483647 h 212"/>
              <a:gd name="T44" fmla="*/ 2147483647 w 211"/>
              <a:gd name="T45" fmla="*/ 2147483647 h 212"/>
              <a:gd name="T46" fmla="*/ 2147483647 w 211"/>
              <a:gd name="T47" fmla="*/ 2147483647 h 212"/>
              <a:gd name="T48" fmla="*/ 2147483647 w 211"/>
              <a:gd name="T49" fmla="*/ 2147483647 h 212"/>
              <a:gd name="T50" fmla="*/ 2147483647 w 211"/>
              <a:gd name="T51" fmla="*/ 2147483647 h 212"/>
              <a:gd name="T52" fmla="*/ 2147483647 w 211"/>
              <a:gd name="T53" fmla="*/ 2147483647 h 212"/>
              <a:gd name="T54" fmla="*/ 2147483647 w 211"/>
              <a:gd name="T55" fmla="*/ 2147483647 h 212"/>
              <a:gd name="T56" fmla="*/ 2147483647 w 211"/>
              <a:gd name="T57" fmla="*/ 2147483647 h 212"/>
              <a:gd name="T58" fmla="*/ 2147483647 w 211"/>
              <a:gd name="T59" fmla="*/ 2147483647 h 212"/>
              <a:gd name="T60" fmla="*/ 2147483647 w 211"/>
              <a:gd name="T61" fmla="*/ 2147483647 h 212"/>
              <a:gd name="T62" fmla="*/ 2147483647 w 211"/>
              <a:gd name="T63" fmla="*/ 2147483647 h 212"/>
              <a:gd name="T64" fmla="*/ 2147483647 w 211"/>
              <a:gd name="T65" fmla="*/ 2147483647 h 212"/>
              <a:gd name="T66" fmla="*/ 2147483647 w 211"/>
              <a:gd name="T67" fmla="*/ 2147483647 h 212"/>
              <a:gd name="T68" fmla="*/ 2147483647 w 211"/>
              <a:gd name="T69" fmla="*/ 2147483647 h 212"/>
              <a:gd name="T70" fmla="*/ 2147483647 w 211"/>
              <a:gd name="T71" fmla="*/ 2147483647 h 212"/>
              <a:gd name="T72" fmla="*/ 2147483647 w 211"/>
              <a:gd name="T73" fmla="*/ 2147483647 h 212"/>
              <a:gd name="T74" fmla="*/ 2147483647 w 211"/>
              <a:gd name="T75" fmla="*/ 2147483647 h 212"/>
              <a:gd name="T76" fmla="*/ 2147483647 w 211"/>
              <a:gd name="T77" fmla="*/ 2147483647 h 212"/>
              <a:gd name="T78" fmla="*/ 2147483647 w 211"/>
              <a:gd name="T79" fmla="*/ 2147483647 h 212"/>
              <a:gd name="T80" fmla="*/ 2147483647 w 211"/>
              <a:gd name="T81" fmla="*/ 2147483647 h 212"/>
              <a:gd name="T82" fmla="*/ 2147483647 w 211"/>
              <a:gd name="T83" fmla="*/ 2147483647 h 212"/>
              <a:gd name="T84" fmla="*/ 2147483647 w 211"/>
              <a:gd name="T85" fmla="*/ 2147483647 h 212"/>
              <a:gd name="T86" fmla="*/ 2147483647 w 211"/>
              <a:gd name="T87" fmla="*/ 2147483647 h 212"/>
              <a:gd name="T88" fmla="*/ 2147483647 w 211"/>
              <a:gd name="T89" fmla="*/ 2147483647 h 212"/>
              <a:gd name="T90" fmla="*/ 2147483647 w 211"/>
              <a:gd name="T91" fmla="*/ 2147483647 h 212"/>
              <a:gd name="T92" fmla="*/ 2147483647 w 211"/>
              <a:gd name="T93" fmla="*/ 2147483647 h 212"/>
              <a:gd name="T94" fmla="*/ 2147483647 w 211"/>
              <a:gd name="T95" fmla="*/ 2147483647 h 212"/>
              <a:gd name="T96" fmla="*/ 2147483647 w 211"/>
              <a:gd name="T97" fmla="*/ 2147483647 h 212"/>
              <a:gd name="T98" fmla="*/ 2147483647 w 211"/>
              <a:gd name="T99" fmla="*/ 2147483647 h 212"/>
              <a:gd name="T100" fmla="*/ 2147483647 w 211"/>
              <a:gd name="T101" fmla="*/ 2147483647 h 212"/>
              <a:gd name="T102" fmla="*/ 2147483647 w 211"/>
              <a:gd name="T103" fmla="*/ 2147483647 h 212"/>
              <a:gd name="T104" fmla="*/ 2147483647 w 211"/>
              <a:gd name="T105" fmla="*/ 2147483647 h 212"/>
              <a:gd name="T106" fmla="*/ 2147483647 w 211"/>
              <a:gd name="T107" fmla="*/ 2147483647 h 212"/>
              <a:gd name="T108" fmla="*/ 2147483647 w 211"/>
              <a:gd name="T109" fmla="*/ 2147483647 h 212"/>
              <a:gd name="T110" fmla="*/ 2147483647 w 211"/>
              <a:gd name="T111" fmla="*/ 2147483647 h 212"/>
              <a:gd name="T112" fmla="*/ 2147483647 w 211"/>
              <a:gd name="T113" fmla="*/ 2147483647 h 212"/>
              <a:gd name="T114" fmla="*/ 2147483647 w 211"/>
              <a:gd name="T115" fmla="*/ 2147483647 h 212"/>
              <a:gd name="T116" fmla="*/ 2147483647 w 211"/>
              <a:gd name="T117" fmla="*/ 2147483647 h 212"/>
              <a:gd name="T118" fmla="*/ 2147483647 w 211"/>
              <a:gd name="T119" fmla="*/ 2147483647 h 212"/>
              <a:gd name="T120" fmla="*/ 2147483647 w 211"/>
              <a:gd name="T121" fmla="*/ 2147483647 h 212"/>
              <a:gd name="T122" fmla="*/ 2147483647 w 211"/>
              <a:gd name="T123" fmla="*/ 2147483647 h 212"/>
              <a:gd name="T124" fmla="*/ 2147483647 w 211"/>
              <a:gd name="T125" fmla="*/ 2147483647 h 21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11" h="212">
                <a:moveTo>
                  <a:pt x="211" y="18"/>
                </a:moveTo>
                <a:lnTo>
                  <a:pt x="90" y="0"/>
                </a:lnTo>
                <a:lnTo>
                  <a:pt x="70" y="148"/>
                </a:lnTo>
                <a:lnTo>
                  <a:pt x="67" y="145"/>
                </a:lnTo>
                <a:lnTo>
                  <a:pt x="62" y="143"/>
                </a:lnTo>
                <a:lnTo>
                  <a:pt x="57" y="142"/>
                </a:lnTo>
                <a:lnTo>
                  <a:pt x="51" y="140"/>
                </a:lnTo>
                <a:lnTo>
                  <a:pt x="44" y="140"/>
                </a:lnTo>
                <a:lnTo>
                  <a:pt x="36" y="142"/>
                </a:lnTo>
                <a:lnTo>
                  <a:pt x="27" y="145"/>
                </a:lnTo>
                <a:lnTo>
                  <a:pt x="20" y="148"/>
                </a:lnTo>
                <a:lnTo>
                  <a:pt x="13" y="153"/>
                </a:lnTo>
                <a:lnTo>
                  <a:pt x="7" y="159"/>
                </a:lnTo>
                <a:lnTo>
                  <a:pt x="2" y="165"/>
                </a:lnTo>
                <a:lnTo>
                  <a:pt x="0" y="171"/>
                </a:lnTo>
                <a:lnTo>
                  <a:pt x="0" y="176"/>
                </a:lnTo>
                <a:lnTo>
                  <a:pt x="1" y="181"/>
                </a:lnTo>
                <a:lnTo>
                  <a:pt x="2" y="184"/>
                </a:lnTo>
                <a:lnTo>
                  <a:pt x="5" y="188"/>
                </a:lnTo>
                <a:lnTo>
                  <a:pt x="8" y="191"/>
                </a:lnTo>
                <a:lnTo>
                  <a:pt x="12" y="193"/>
                </a:lnTo>
                <a:lnTo>
                  <a:pt x="16" y="194"/>
                </a:lnTo>
                <a:lnTo>
                  <a:pt x="21" y="196"/>
                </a:lnTo>
                <a:lnTo>
                  <a:pt x="29" y="197"/>
                </a:lnTo>
                <a:lnTo>
                  <a:pt x="37" y="196"/>
                </a:lnTo>
                <a:lnTo>
                  <a:pt x="46" y="192"/>
                </a:lnTo>
                <a:lnTo>
                  <a:pt x="53" y="189"/>
                </a:lnTo>
                <a:lnTo>
                  <a:pt x="60" y="184"/>
                </a:lnTo>
                <a:lnTo>
                  <a:pt x="67" y="178"/>
                </a:lnTo>
                <a:lnTo>
                  <a:pt x="70" y="173"/>
                </a:lnTo>
                <a:lnTo>
                  <a:pt x="73" y="165"/>
                </a:lnTo>
                <a:lnTo>
                  <a:pt x="91" y="36"/>
                </a:lnTo>
                <a:lnTo>
                  <a:pt x="201" y="53"/>
                </a:lnTo>
                <a:lnTo>
                  <a:pt x="185" y="166"/>
                </a:lnTo>
                <a:lnTo>
                  <a:pt x="181" y="162"/>
                </a:lnTo>
                <a:lnTo>
                  <a:pt x="178" y="160"/>
                </a:lnTo>
                <a:lnTo>
                  <a:pt x="172" y="159"/>
                </a:lnTo>
                <a:lnTo>
                  <a:pt x="166" y="158"/>
                </a:lnTo>
                <a:lnTo>
                  <a:pt x="159" y="158"/>
                </a:lnTo>
                <a:lnTo>
                  <a:pt x="151" y="159"/>
                </a:lnTo>
                <a:lnTo>
                  <a:pt x="143" y="162"/>
                </a:lnTo>
                <a:lnTo>
                  <a:pt x="135" y="166"/>
                </a:lnTo>
                <a:lnTo>
                  <a:pt x="128" y="170"/>
                </a:lnTo>
                <a:lnTo>
                  <a:pt x="122" y="176"/>
                </a:lnTo>
                <a:lnTo>
                  <a:pt x="118" y="182"/>
                </a:lnTo>
                <a:lnTo>
                  <a:pt x="115" y="189"/>
                </a:lnTo>
                <a:lnTo>
                  <a:pt x="115" y="193"/>
                </a:lnTo>
                <a:lnTo>
                  <a:pt x="117" y="198"/>
                </a:lnTo>
                <a:lnTo>
                  <a:pt x="119" y="201"/>
                </a:lnTo>
                <a:lnTo>
                  <a:pt x="121" y="205"/>
                </a:lnTo>
                <a:lnTo>
                  <a:pt x="125" y="207"/>
                </a:lnTo>
                <a:lnTo>
                  <a:pt x="128" y="209"/>
                </a:lnTo>
                <a:lnTo>
                  <a:pt x="132" y="211"/>
                </a:lnTo>
                <a:lnTo>
                  <a:pt x="136" y="212"/>
                </a:lnTo>
                <a:lnTo>
                  <a:pt x="144" y="212"/>
                </a:lnTo>
                <a:lnTo>
                  <a:pt x="153" y="211"/>
                </a:lnTo>
                <a:lnTo>
                  <a:pt x="161" y="209"/>
                </a:lnTo>
                <a:lnTo>
                  <a:pt x="170" y="206"/>
                </a:lnTo>
                <a:lnTo>
                  <a:pt x="176" y="201"/>
                </a:lnTo>
                <a:lnTo>
                  <a:pt x="182" y="196"/>
                </a:lnTo>
                <a:lnTo>
                  <a:pt x="187" y="190"/>
                </a:lnTo>
                <a:lnTo>
                  <a:pt x="189" y="182"/>
                </a:lnTo>
                <a:lnTo>
                  <a:pt x="211" y="18"/>
                </a:lnTo>
                <a:close/>
              </a:path>
            </a:pathLst>
          </a:custGeom>
          <a:solidFill>
            <a:srgbClr val="3333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6" name="Freeform 10"/>
          <p:cNvSpPr>
            <a:spLocks/>
          </p:cNvSpPr>
          <p:nvPr/>
        </p:nvSpPr>
        <p:spPr bwMode="auto">
          <a:xfrm>
            <a:off x="1071538" y="2357430"/>
            <a:ext cx="238125" cy="238125"/>
          </a:xfrm>
          <a:custGeom>
            <a:avLst/>
            <a:gdLst>
              <a:gd name="T0" fmla="*/ 2147483647 w 174"/>
              <a:gd name="T1" fmla="*/ 2147483647 h 175"/>
              <a:gd name="T2" fmla="*/ 2147483647 w 174"/>
              <a:gd name="T3" fmla="*/ 0 h 175"/>
              <a:gd name="T4" fmla="*/ 2147483647 w 174"/>
              <a:gd name="T5" fmla="*/ 2147483647 h 175"/>
              <a:gd name="T6" fmla="*/ 2147483647 w 174"/>
              <a:gd name="T7" fmla="*/ 2147483647 h 175"/>
              <a:gd name="T8" fmla="*/ 2147483647 w 174"/>
              <a:gd name="T9" fmla="*/ 2147483647 h 175"/>
              <a:gd name="T10" fmla="*/ 2147483647 w 174"/>
              <a:gd name="T11" fmla="*/ 2147483647 h 175"/>
              <a:gd name="T12" fmla="*/ 2147483647 w 174"/>
              <a:gd name="T13" fmla="*/ 2147483647 h 175"/>
              <a:gd name="T14" fmla="*/ 2147483647 w 174"/>
              <a:gd name="T15" fmla="*/ 2147483647 h 175"/>
              <a:gd name="T16" fmla="*/ 2147483647 w 174"/>
              <a:gd name="T17" fmla="*/ 2147483647 h 175"/>
              <a:gd name="T18" fmla="*/ 2147483647 w 174"/>
              <a:gd name="T19" fmla="*/ 2147483647 h 175"/>
              <a:gd name="T20" fmla="*/ 2147483647 w 174"/>
              <a:gd name="T21" fmla="*/ 2147483647 h 175"/>
              <a:gd name="T22" fmla="*/ 2147483647 w 174"/>
              <a:gd name="T23" fmla="*/ 2147483647 h 175"/>
              <a:gd name="T24" fmla="*/ 2147483647 w 174"/>
              <a:gd name="T25" fmla="*/ 2147483647 h 175"/>
              <a:gd name="T26" fmla="*/ 2147483647 w 174"/>
              <a:gd name="T27" fmla="*/ 2147483647 h 175"/>
              <a:gd name="T28" fmla="*/ 0 w 174"/>
              <a:gd name="T29" fmla="*/ 2147483647 h 175"/>
              <a:gd name="T30" fmla="*/ 0 w 174"/>
              <a:gd name="T31" fmla="*/ 2147483647 h 175"/>
              <a:gd name="T32" fmla="*/ 2147483647 w 174"/>
              <a:gd name="T33" fmla="*/ 2147483647 h 175"/>
              <a:gd name="T34" fmla="*/ 2147483647 w 174"/>
              <a:gd name="T35" fmla="*/ 2147483647 h 175"/>
              <a:gd name="T36" fmla="*/ 2147483647 w 174"/>
              <a:gd name="T37" fmla="*/ 2147483647 h 175"/>
              <a:gd name="T38" fmla="*/ 2147483647 w 174"/>
              <a:gd name="T39" fmla="*/ 2147483647 h 175"/>
              <a:gd name="T40" fmla="*/ 2147483647 w 174"/>
              <a:gd name="T41" fmla="*/ 2147483647 h 175"/>
              <a:gd name="T42" fmla="*/ 2147483647 w 174"/>
              <a:gd name="T43" fmla="*/ 2147483647 h 175"/>
              <a:gd name="T44" fmla="*/ 2147483647 w 174"/>
              <a:gd name="T45" fmla="*/ 2147483647 h 175"/>
              <a:gd name="T46" fmla="*/ 2147483647 w 174"/>
              <a:gd name="T47" fmla="*/ 2147483647 h 175"/>
              <a:gd name="T48" fmla="*/ 2147483647 w 174"/>
              <a:gd name="T49" fmla="*/ 2147483647 h 175"/>
              <a:gd name="T50" fmla="*/ 2147483647 w 174"/>
              <a:gd name="T51" fmla="*/ 2147483647 h 175"/>
              <a:gd name="T52" fmla="*/ 2147483647 w 174"/>
              <a:gd name="T53" fmla="*/ 2147483647 h 175"/>
              <a:gd name="T54" fmla="*/ 2147483647 w 174"/>
              <a:gd name="T55" fmla="*/ 2147483647 h 175"/>
              <a:gd name="T56" fmla="*/ 2147483647 w 174"/>
              <a:gd name="T57" fmla="*/ 2147483647 h 175"/>
              <a:gd name="T58" fmla="*/ 2147483647 w 174"/>
              <a:gd name="T59" fmla="*/ 2147483647 h 175"/>
              <a:gd name="T60" fmla="*/ 2147483647 w 174"/>
              <a:gd name="T61" fmla="*/ 2147483647 h 175"/>
              <a:gd name="T62" fmla="*/ 2147483647 w 174"/>
              <a:gd name="T63" fmla="*/ 2147483647 h 175"/>
              <a:gd name="T64" fmla="*/ 2147483647 w 174"/>
              <a:gd name="T65" fmla="*/ 2147483647 h 175"/>
              <a:gd name="T66" fmla="*/ 2147483647 w 174"/>
              <a:gd name="T67" fmla="*/ 2147483647 h 175"/>
              <a:gd name="T68" fmla="*/ 2147483647 w 174"/>
              <a:gd name="T69" fmla="*/ 2147483647 h 175"/>
              <a:gd name="T70" fmla="*/ 2147483647 w 174"/>
              <a:gd name="T71" fmla="*/ 2147483647 h 175"/>
              <a:gd name="T72" fmla="*/ 2147483647 w 174"/>
              <a:gd name="T73" fmla="*/ 2147483647 h 175"/>
              <a:gd name="T74" fmla="*/ 2147483647 w 174"/>
              <a:gd name="T75" fmla="*/ 2147483647 h 175"/>
              <a:gd name="T76" fmla="*/ 2147483647 w 174"/>
              <a:gd name="T77" fmla="*/ 2147483647 h 175"/>
              <a:gd name="T78" fmla="*/ 2147483647 w 174"/>
              <a:gd name="T79" fmla="*/ 2147483647 h 175"/>
              <a:gd name="T80" fmla="*/ 2147483647 w 174"/>
              <a:gd name="T81" fmla="*/ 2147483647 h 175"/>
              <a:gd name="T82" fmla="*/ 2147483647 w 174"/>
              <a:gd name="T83" fmla="*/ 2147483647 h 175"/>
              <a:gd name="T84" fmla="*/ 2147483647 w 174"/>
              <a:gd name="T85" fmla="*/ 2147483647 h 175"/>
              <a:gd name="T86" fmla="*/ 2147483647 w 174"/>
              <a:gd name="T87" fmla="*/ 2147483647 h 175"/>
              <a:gd name="T88" fmla="*/ 2147483647 w 174"/>
              <a:gd name="T89" fmla="*/ 2147483647 h 175"/>
              <a:gd name="T90" fmla="*/ 2147483647 w 174"/>
              <a:gd name="T91" fmla="*/ 2147483647 h 175"/>
              <a:gd name="T92" fmla="*/ 2147483647 w 174"/>
              <a:gd name="T93" fmla="*/ 2147483647 h 175"/>
              <a:gd name="T94" fmla="*/ 2147483647 w 174"/>
              <a:gd name="T95" fmla="*/ 2147483647 h 175"/>
              <a:gd name="T96" fmla="*/ 2147483647 w 174"/>
              <a:gd name="T97" fmla="*/ 2147483647 h 175"/>
              <a:gd name="T98" fmla="*/ 2147483647 w 174"/>
              <a:gd name="T99" fmla="*/ 2147483647 h 175"/>
              <a:gd name="T100" fmla="*/ 2147483647 w 174"/>
              <a:gd name="T101" fmla="*/ 2147483647 h 175"/>
              <a:gd name="T102" fmla="*/ 2147483647 w 174"/>
              <a:gd name="T103" fmla="*/ 2147483647 h 175"/>
              <a:gd name="T104" fmla="*/ 2147483647 w 174"/>
              <a:gd name="T105" fmla="*/ 2147483647 h 175"/>
              <a:gd name="T106" fmla="*/ 2147483647 w 174"/>
              <a:gd name="T107" fmla="*/ 2147483647 h 175"/>
              <a:gd name="T108" fmla="*/ 2147483647 w 174"/>
              <a:gd name="T109" fmla="*/ 2147483647 h 175"/>
              <a:gd name="T110" fmla="*/ 2147483647 w 174"/>
              <a:gd name="T111" fmla="*/ 2147483647 h 175"/>
              <a:gd name="T112" fmla="*/ 2147483647 w 174"/>
              <a:gd name="T113" fmla="*/ 2147483647 h 175"/>
              <a:gd name="T114" fmla="*/ 2147483647 w 174"/>
              <a:gd name="T115" fmla="*/ 2147483647 h 175"/>
              <a:gd name="T116" fmla="*/ 2147483647 w 174"/>
              <a:gd name="T117" fmla="*/ 2147483647 h 175"/>
              <a:gd name="T118" fmla="*/ 2147483647 w 174"/>
              <a:gd name="T119" fmla="*/ 2147483647 h 175"/>
              <a:gd name="T120" fmla="*/ 2147483647 w 174"/>
              <a:gd name="T121" fmla="*/ 2147483647 h 175"/>
              <a:gd name="T122" fmla="*/ 2147483647 w 174"/>
              <a:gd name="T123" fmla="*/ 2147483647 h 175"/>
              <a:gd name="T124" fmla="*/ 2147483647 w 174"/>
              <a:gd name="T125" fmla="*/ 2147483647 h 17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74" h="175">
                <a:moveTo>
                  <a:pt x="174" y="15"/>
                </a:moveTo>
                <a:lnTo>
                  <a:pt x="75" y="0"/>
                </a:lnTo>
                <a:lnTo>
                  <a:pt x="57" y="122"/>
                </a:lnTo>
                <a:lnTo>
                  <a:pt x="54" y="120"/>
                </a:lnTo>
                <a:lnTo>
                  <a:pt x="50" y="118"/>
                </a:lnTo>
                <a:lnTo>
                  <a:pt x="47" y="116"/>
                </a:lnTo>
                <a:lnTo>
                  <a:pt x="42" y="115"/>
                </a:lnTo>
                <a:lnTo>
                  <a:pt x="35" y="115"/>
                </a:lnTo>
                <a:lnTo>
                  <a:pt x="30" y="116"/>
                </a:lnTo>
                <a:lnTo>
                  <a:pt x="23" y="119"/>
                </a:lnTo>
                <a:lnTo>
                  <a:pt x="16" y="122"/>
                </a:lnTo>
                <a:lnTo>
                  <a:pt x="10" y="126"/>
                </a:lnTo>
                <a:lnTo>
                  <a:pt x="5" y="130"/>
                </a:lnTo>
                <a:lnTo>
                  <a:pt x="2" y="136"/>
                </a:lnTo>
                <a:lnTo>
                  <a:pt x="0" y="142"/>
                </a:lnTo>
                <a:lnTo>
                  <a:pt x="0" y="145"/>
                </a:lnTo>
                <a:lnTo>
                  <a:pt x="1" y="149"/>
                </a:lnTo>
                <a:lnTo>
                  <a:pt x="2" y="152"/>
                </a:lnTo>
                <a:lnTo>
                  <a:pt x="4" y="154"/>
                </a:lnTo>
                <a:lnTo>
                  <a:pt x="7" y="157"/>
                </a:lnTo>
                <a:lnTo>
                  <a:pt x="10" y="159"/>
                </a:lnTo>
                <a:lnTo>
                  <a:pt x="14" y="160"/>
                </a:lnTo>
                <a:lnTo>
                  <a:pt x="17" y="161"/>
                </a:lnTo>
                <a:lnTo>
                  <a:pt x="24" y="161"/>
                </a:lnTo>
                <a:lnTo>
                  <a:pt x="31" y="160"/>
                </a:lnTo>
                <a:lnTo>
                  <a:pt x="38" y="159"/>
                </a:lnTo>
                <a:lnTo>
                  <a:pt x="45" y="156"/>
                </a:lnTo>
                <a:lnTo>
                  <a:pt x="50" y="152"/>
                </a:lnTo>
                <a:lnTo>
                  <a:pt x="55" y="146"/>
                </a:lnTo>
                <a:lnTo>
                  <a:pt x="58" y="142"/>
                </a:lnTo>
                <a:lnTo>
                  <a:pt x="60" y="135"/>
                </a:lnTo>
                <a:lnTo>
                  <a:pt x="75" y="30"/>
                </a:lnTo>
                <a:lnTo>
                  <a:pt x="164" y="43"/>
                </a:lnTo>
                <a:lnTo>
                  <a:pt x="152" y="136"/>
                </a:lnTo>
                <a:lnTo>
                  <a:pt x="149" y="134"/>
                </a:lnTo>
                <a:lnTo>
                  <a:pt x="146" y="132"/>
                </a:lnTo>
                <a:lnTo>
                  <a:pt x="141" y="131"/>
                </a:lnTo>
                <a:lnTo>
                  <a:pt x="137" y="130"/>
                </a:lnTo>
                <a:lnTo>
                  <a:pt x="131" y="130"/>
                </a:lnTo>
                <a:lnTo>
                  <a:pt x="124" y="131"/>
                </a:lnTo>
                <a:lnTo>
                  <a:pt x="117" y="132"/>
                </a:lnTo>
                <a:lnTo>
                  <a:pt x="111" y="136"/>
                </a:lnTo>
                <a:lnTo>
                  <a:pt x="106" y="139"/>
                </a:lnTo>
                <a:lnTo>
                  <a:pt x="101" y="144"/>
                </a:lnTo>
                <a:lnTo>
                  <a:pt x="98" y="150"/>
                </a:lnTo>
                <a:lnTo>
                  <a:pt x="95" y="156"/>
                </a:lnTo>
                <a:lnTo>
                  <a:pt x="95" y="159"/>
                </a:lnTo>
                <a:lnTo>
                  <a:pt x="95" y="162"/>
                </a:lnTo>
                <a:lnTo>
                  <a:pt x="98" y="166"/>
                </a:lnTo>
                <a:lnTo>
                  <a:pt x="99" y="168"/>
                </a:lnTo>
                <a:lnTo>
                  <a:pt x="101" y="170"/>
                </a:lnTo>
                <a:lnTo>
                  <a:pt x="105" y="173"/>
                </a:lnTo>
                <a:lnTo>
                  <a:pt x="108" y="174"/>
                </a:lnTo>
                <a:lnTo>
                  <a:pt x="113" y="175"/>
                </a:lnTo>
                <a:lnTo>
                  <a:pt x="120" y="175"/>
                </a:lnTo>
                <a:lnTo>
                  <a:pt x="126" y="175"/>
                </a:lnTo>
                <a:lnTo>
                  <a:pt x="132" y="173"/>
                </a:lnTo>
                <a:lnTo>
                  <a:pt x="139" y="169"/>
                </a:lnTo>
                <a:lnTo>
                  <a:pt x="145" y="166"/>
                </a:lnTo>
                <a:lnTo>
                  <a:pt x="149" y="161"/>
                </a:lnTo>
                <a:lnTo>
                  <a:pt x="153" y="156"/>
                </a:lnTo>
                <a:lnTo>
                  <a:pt x="155" y="150"/>
                </a:lnTo>
                <a:lnTo>
                  <a:pt x="174" y="15"/>
                </a:lnTo>
                <a:close/>
              </a:path>
            </a:pathLst>
          </a:cu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1071538" y="3571876"/>
            <a:ext cx="260350" cy="347663"/>
            <a:chOff x="2832" y="663"/>
            <a:chExt cx="310" cy="415"/>
          </a:xfrm>
        </p:grpSpPr>
        <p:sp>
          <p:nvSpPr>
            <p:cNvPr id="6195" name="Freeform 12"/>
            <p:cNvSpPr>
              <a:spLocks/>
            </p:cNvSpPr>
            <p:nvPr/>
          </p:nvSpPr>
          <p:spPr bwMode="auto">
            <a:xfrm>
              <a:off x="2839" y="663"/>
              <a:ext cx="209" cy="111"/>
            </a:xfrm>
            <a:custGeom>
              <a:avLst/>
              <a:gdLst>
                <a:gd name="T0" fmla="*/ 0 w 126"/>
                <a:gd name="T1" fmla="*/ 0 h 68"/>
                <a:gd name="T2" fmla="*/ 91 w 126"/>
                <a:gd name="T3" fmla="*/ 77 h 68"/>
                <a:gd name="T4" fmla="*/ 229 w 126"/>
                <a:gd name="T5" fmla="*/ 170 h 68"/>
                <a:gd name="T6" fmla="*/ 401 w 126"/>
                <a:gd name="T7" fmla="*/ 269 h 68"/>
                <a:gd name="T8" fmla="*/ 576 w 126"/>
                <a:gd name="T9" fmla="*/ 300 h 68"/>
                <a:gd name="T10" fmla="*/ 702 w 126"/>
                <a:gd name="T11" fmla="*/ 300 h 68"/>
                <a:gd name="T12" fmla="*/ 826 w 126"/>
                <a:gd name="T13" fmla="*/ 300 h 68"/>
                <a:gd name="T14" fmla="*/ 955 w 126"/>
                <a:gd name="T15" fmla="*/ 300 h 68"/>
                <a:gd name="T16" fmla="*/ 1068 w 126"/>
                <a:gd name="T17" fmla="*/ 325 h 68"/>
                <a:gd name="T18" fmla="*/ 1198 w 126"/>
                <a:gd name="T19" fmla="*/ 325 h 68"/>
                <a:gd name="T20" fmla="*/ 1295 w 126"/>
                <a:gd name="T21" fmla="*/ 336 h 68"/>
                <a:gd name="T22" fmla="*/ 1370 w 126"/>
                <a:gd name="T23" fmla="*/ 359 h 68"/>
                <a:gd name="T24" fmla="*/ 1483 w 126"/>
                <a:gd name="T25" fmla="*/ 384 h 68"/>
                <a:gd name="T26" fmla="*/ 1607 w 126"/>
                <a:gd name="T27" fmla="*/ 418 h 68"/>
                <a:gd name="T28" fmla="*/ 1733 w 126"/>
                <a:gd name="T29" fmla="*/ 454 h 68"/>
                <a:gd name="T30" fmla="*/ 1830 w 126"/>
                <a:gd name="T31" fmla="*/ 490 h 68"/>
                <a:gd name="T32" fmla="*/ 1962 w 126"/>
                <a:gd name="T33" fmla="*/ 548 h 68"/>
                <a:gd name="T34" fmla="*/ 2058 w 126"/>
                <a:gd name="T35" fmla="*/ 606 h 68"/>
                <a:gd name="T36" fmla="*/ 2173 w 126"/>
                <a:gd name="T37" fmla="*/ 661 h 68"/>
                <a:gd name="T38" fmla="*/ 2251 w 126"/>
                <a:gd name="T39" fmla="*/ 741 h 68"/>
                <a:gd name="T40" fmla="*/ 2347 w 126"/>
                <a:gd name="T41" fmla="*/ 810 h 68"/>
                <a:gd name="T42" fmla="*/ 2438 w 126"/>
                <a:gd name="T43" fmla="*/ 930 h 68"/>
                <a:gd name="T44" fmla="*/ 2520 w 126"/>
                <a:gd name="T45" fmla="*/ 1045 h 68"/>
                <a:gd name="T46" fmla="*/ 2589 w 126"/>
                <a:gd name="T47" fmla="*/ 1170 h 68"/>
                <a:gd name="T48" fmla="*/ 2627 w 126"/>
                <a:gd name="T49" fmla="*/ 1285 h 68"/>
                <a:gd name="T50" fmla="*/ 2536 w 126"/>
                <a:gd name="T51" fmla="*/ 1265 h 68"/>
                <a:gd name="T52" fmla="*/ 2460 w 126"/>
                <a:gd name="T53" fmla="*/ 1192 h 68"/>
                <a:gd name="T54" fmla="*/ 2405 w 126"/>
                <a:gd name="T55" fmla="*/ 1079 h 68"/>
                <a:gd name="T56" fmla="*/ 2347 w 126"/>
                <a:gd name="T57" fmla="*/ 1010 h 68"/>
                <a:gd name="T58" fmla="*/ 2272 w 126"/>
                <a:gd name="T59" fmla="*/ 930 h 68"/>
                <a:gd name="T60" fmla="*/ 2118 w 126"/>
                <a:gd name="T61" fmla="*/ 810 h 68"/>
                <a:gd name="T62" fmla="*/ 1962 w 126"/>
                <a:gd name="T63" fmla="*/ 741 h 68"/>
                <a:gd name="T64" fmla="*/ 1793 w 126"/>
                <a:gd name="T65" fmla="*/ 661 h 68"/>
                <a:gd name="T66" fmla="*/ 1607 w 126"/>
                <a:gd name="T67" fmla="*/ 627 h 68"/>
                <a:gd name="T68" fmla="*/ 1483 w 126"/>
                <a:gd name="T69" fmla="*/ 606 h 68"/>
                <a:gd name="T70" fmla="*/ 1357 w 126"/>
                <a:gd name="T71" fmla="*/ 606 h 68"/>
                <a:gd name="T72" fmla="*/ 1206 w 126"/>
                <a:gd name="T73" fmla="*/ 586 h 68"/>
                <a:gd name="T74" fmla="*/ 1103 w 126"/>
                <a:gd name="T75" fmla="*/ 606 h 68"/>
                <a:gd name="T76" fmla="*/ 977 w 126"/>
                <a:gd name="T77" fmla="*/ 606 h 68"/>
                <a:gd name="T78" fmla="*/ 826 w 126"/>
                <a:gd name="T79" fmla="*/ 627 h 68"/>
                <a:gd name="T80" fmla="*/ 702 w 126"/>
                <a:gd name="T81" fmla="*/ 627 h 68"/>
                <a:gd name="T82" fmla="*/ 576 w 126"/>
                <a:gd name="T83" fmla="*/ 648 h 68"/>
                <a:gd name="T84" fmla="*/ 0 w 126"/>
                <a:gd name="T85" fmla="*/ 0 h 6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26" h="68">
                  <a:moveTo>
                    <a:pt x="0" y="0"/>
                  </a:moveTo>
                  <a:lnTo>
                    <a:pt x="4" y="4"/>
                  </a:lnTo>
                  <a:lnTo>
                    <a:pt x="11" y="9"/>
                  </a:lnTo>
                  <a:lnTo>
                    <a:pt x="19" y="14"/>
                  </a:lnTo>
                  <a:lnTo>
                    <a:pt x="28" y="16"/>
                  </a:lnTo>
                  <a:lnTo>
                    <a:pt x="34" y="16"/>
                  </a:lnTo>
                  <a:lnTo>
                    <a:pt x="40" y="16"/>
                  </a:lnTo>
                  <a:lnTo>
                    <a:pt x="46" y="16"/>
                  </a:lnTo>
                  <a:lnTo>
                    <a:pt x="51" y="17"/>
                  </a:lnTo>
                  <a:lnTo>
                    <a:pt x="57" y="17"/>
                  </a:lnTo>
                  <a:lnTo>
                    <a:pt x="62" y="18"/>
                  </a:lnTo>
                  <a:lnTo>
                    <a:pt x="66" y="19"/>
                  </a:lnTo>
                  <a:lnTo>
                    <a:pt x="71" y="20"/>
                  </a:lnTo>
                  <a:lnTo>
                    <a:pt x="77" y="22"/>
                  </a:lnTo>
                  <a:lnTo>
                    <a:pt x="83" y="24"/>
                  </a:lnTo>
                  <a:lnTo>
                    <a:pt x="88" y="26"/>
                  </a:lnTo>
                  <a:lnTo>
                    <a:pt x="94" y="29"/>
                  </a:lnTo>
                  <a:lnTo>
                    <a:pt x="99" y="32"/>
                  </a:lnTo>
                  <a:lnTo>
                    <a:pt x="104" y="35"/>
                  </a:lnTo>
                  <a:lnTo>
                    <a:pt x="108" y="39"/>
                  </a:lnTo>
                  <a:lnTo>
                    <a:pt x="113" y="43"/>
                  </a:lnTo>
                  <a:lnTo>
                    <a:pt x="117" y="49"/>
                  </a:lnTo>
                  <a:lnTo>
                    <a:pt x="121" y="55"/>
                  </a:lnTo>
                  <a:lnTo>
                    <a:pt x="124" y="62"/>
                  </a:lnTo>
                  <a:lnTo>
                    <a:pt x="126" y="68"/>
                  </a:lnTo>
                  <a:lnTo>
                    <a:pt x="122" y="67"/>
                  </a:lnTo>
                  <a:lnTo>
                    <a:pt x="118" y="63"/>
                  </a:lnTo>
                  <a:lnTo>
                    <a:pt x="116" y="57"/>
                  </a:lnTo>
                  <a:lnTo>
                    <a:pt x="113" y="53"/>
                  </a:lnTo>
                  <a:lnTo>
                    <a:pt x="109" y="49"/>
                  </a:lnTo>
                  <a:lnTo>
                    <a:pt x="102" y="43"/>
                  </a:lnTo>
                  <a:lnTo>
                    <a:pt x="94" y="39"/>
                  </a:lnTo>
                  <a:lnTo>
                    <a:pt x="86" y="35"/>
                  </a:lnTo>
                  <a:lnTo>
                    <a:pt x="77" y="33"/>
                  </a:lnTo>
                  <a:lnTo>
                    <a:pt x="71" y="32"/>
                  </a:lnTo>
                  <a:lnTo>
                    <a:pt x="65" y="32"/>
                  </a:lnTo>
                  <a:lnTo>
                    <a:pt x="58" y="31"/>
                  </a:lnTo>
                  <a:lnTo>
                    <a:pt x="53" y="32"/>
                  </a:lnTo>
                  <a:lnTo>
                    <a:pt x="47" y="32"/>
                  </a:lnTo>
                  <a:lnTo>
                    <a:pt x="40" y="33"/>
                  </a:lnTo>
                  <a:lnTo>
                    <a:pt x="34" y="33"/>
                  </a:lnTo>
                  <a:lnTo>
                    <a:pt x="28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33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6" name="Freeform 13"/>
            <p:cNvSpPr>
              <a:spLocks/>
            </p:cNvSpPr>
            <p:nvPr/>
          </p:nvSpPr>
          <p:spPr bwMode="auto">
            <a:xfrm>
              <a:off x="2888" y="719"/>
              <a:ext cx="202" cy="111"/>
            </a:xfrm>
            <a:custGeom>
              <a:avLst/>
              <a:gdLst>
                <a:gd name="T0" fmla="*/ 0 w 125"/>
                <a:gd name="T1" fmla="*/ 0 h 67"/>
                <a:gd name="T2" fmla="*/ 68 w 125"/>
                <a:gd name="T3" fmla="*/ 99 h 67"/>
                <a:gd name="T4" fmla="*/ 178 w 125"/>
                <a:gd name="T5" fmla="*/ 164 h 67"/>
                <a:gd name="T6" fmla="*/ 322 w 125"/>
                <a:gd name="T7" fmla="*/ 272 h 67"/>
                <a:gd name="T8" fmla="*/ 486 w 125"/>
                <a:gd name="T9" fmla="*/ 285 h 67"/>
                <a:gd name="T10" fmla="*/ 588 w 125"/>
                <a:gd name="T11" fmla="*/ 285 h 67"/>
                <a:gd name="T12" fmla="*/ 677 w 125"/>
                <a:gd name="T13" fmla="*/ 310 h 67"/>
                <a:gd name="T14" fmla="*/ 785 w 125"/>
                <a:gd name="T15" fmla="*/ 310 h 67"/>
                <a:gd name="T16" fmla="*/ 895 w 125"/>
                <a:gd name="T17" fmla="*/ 340 h 67"/>
                <a:gd name="T18" fmla="*/ 987 w 125"/>
                <a:gd name="T19" fmla="*/ 340 h 67"/>
                <a:gd name="T20" fmla="*/ 1071 w 125"/>
                <a:gd name="T21" fmla="*/ 379 h 67"/>
                <a:gd name="T22" fmla="*/ 1160 w 125"/>
                <a:gd name="T23" fmla="*/ 381 h 67"/>
                <a:gd name="T24" fmla="*/ 1248 w 125"/>
                <a:gd name="T25" fmla="*/ 414 h 67"/>
                <a:gd name="T26" fmla="*/ 1336 w 125"/>
                <a:gd name="T27" fmla="*/ 436 h 67"/>
                <a:gd name="T28" fmla="*/ 1446 w 125"/>
                <a:gd name="T29" fmla="*/ 472 h 67"/>
                <a:gd name="T30" fmla="*/ 1555 w 125"/>
                <a:gd name="T31" fmla="*/ 535 h 67"/>
                <a:gd name="T32" fmla="*/ 1650 w 125"/>
                <a:gd name="T33" fmla="*/ 573 h 67"/>
                <a:gd name="T34" fmla="*/ 1731 w 125"/>
                <a:gd name="T35" fmla="*/ 631 h 67"/>
                <a:gd name="T36" fmla="*/ 1828 w 125"/>
                <a:gd name="T37" fmla="*/ 722 h 67"/>
                <a:gd name="T38" fmla="*/ 1883 w 125"/>
                <a:gd name="T39" fmla="*/ 782 h 67"/>
                <a:gd name="T40" fmla="*/ 1972 w 125"/>
                <a:gd name="T41" fmla="*/ 886 h 67"/>
                <a:gd name="T42" fmla="*/ 2060 w 125"/>
                <a:gd name="T43" fmla="*/ 1011 h 67"/>
                <a:gd name="T44" fmla="*/ 2115 w 125"/>
                <a:gd name="T45" fmla="*/ 1108 h 67"/>
                <a:gd name="T46" fmla="*/ 2193 w 125"/>
                <a:gd name="T47" fmla="*/ 1259 h 67"/>
                <a:gd name="T48" fmla="*/ 2225 w 125"/>
                <a:gd name="T49" fmla="*/ 1387 h 67"/>
                <a:gd name="T50" fmla="*/ 2140 w 125"/>
                <a:gd name="T51" fmla="*/ 1363 h 67"/>
                <a:gd name="T52" fmla="*/ 2081 w 125"/>
                <a:gd name="T53" fmla="*/ 1287 h 67"/>
                <a:gd name="T54" fmla="*/ 2026 w 125"/>
                <a:gd name="T55" fmla="*/ 1171 h 67"/>
                <a:gd name="T56" fmla="*/ 1972 w 125"/>
                <a:gd name="T57" fmla="*/ 1067 h 67"/>
                <a:gd name="T58" fmla="*/ 1930 w 125"/>
                <a:gd name="T59" fmla="*/ 1011 h 67"/>
                <a:gd name="T60" fmla="*/ 1794 w 125"/>
                <a:gd name="T61" fmla="*/ 886 h 67"/>
                <a:gd name="T62" fmla="*/ 1650 w 125"/>
                <a:gd name="T63" fmla="*/ 782 h 67"/>
                <a:gd name="T64" fmla="*/ 1480 w 125"/>
                <a:gd name="T65" fmla="*/ 722 h 67"/>
                <a:gd name="T66" fmla="*/ 1324 w 125"/>
                <a:gd name="T67" fmla="*/ 686 h 67"/>
                <a:gd name="T68" fmla="*/ 1214 w 125"/>
                <a:gd name="T69" fmla="*/ 631 h 67"/>
                <a:gd name="T70" fmla="*/ 1125 w 125"/>
                <a:gd name="T71" fmla="*/ 631 h 67"/>
                <a:gd name="T72" fmla="*/ 1016 w 125"/>
                <a:gd name="T73" fmla="*/ 628 h 67"/>
                <a:gd name="T74" fmla="*/ 907 w 125"/>
                <a:gd name="T75" fmla="*/ 631 h 67"/>
                <a:gd name="T76" fmla="*/ 785 w 125"/>
                <a:gd name="T77" fmla="*/ 631 h 67"/>
                <a:gd name="T78" fmla="*/ 677 w 125"/>
                <a:gd name="T79" fmla="*/ 686 h 67"/>
                <a:gd name="T80" fmla="*/ 575 w 125"/>
                <a:gd name="T81" fmla="*/ 686 h 67"/>
                <a:gd name="T82" fmla="*/ 465 w 125"/>
                <a:gd name="T83" fmla="*/ 699 h 67"/>
                <a:gd name="T84" fmla="*/ 0 w 125"/>
                <a:gd name="T85" fmla="*/ 0 h 6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25" h="67">
                  <a:moveTo>
                    <a:pt x="0" y="0"/>
                  </a:moveTo>
                  <a:lnTo>
                    <a:pt x="4" y="5"/>
                  </a:lnTo>
                  <a:lnTo>
                    <a:pt x="10" y="8"/>
                  </a:lnTo>
                  <a:lnTo>
                    <a:pt x="18" y="13"/>
                  </a:lnTo>
                  <a:lnTo>
                    <a:pt x="27" y="14"/>
                  </a:lnTo>
                  <a:lnTo>
                    <a:pt x="33" y="14"/>
                  </a:lnTo>
                  <a:lnTo>
                    <a:pt x="38" y="15"/>
                  </a:lnTo>
                  <a:lnTo>
                    <a:pt x="44" y="15"/>
                  </a:lnTo>
                  <a:lnTo>
                    <a:pt x="50" y="16"/>
                  </a:lnTo>
                  <a:lnTo>
                    <a:pt x="56" y="16"/>
                  </a:lnTo>
                  <a:lnTo>
                    <a:pt x="60" y="18"/>
                  </a:lnTo>
                  <a:lnTo>
                    <a:pt x="65" y="19"/>
                  </a:lnTo>
                  <a:lnTo>
                    <a:pt x="70" y="20"/>
                  </a:lnTo>
                  <a:lnTo>
                    <a:pt x="75" y="21"/>
                  </a:lnTo>
                  <a:lnTo>
                    <a:pt x="81" y="23"/>
                  </a:lnTo>
                  <a:lnTo>
                    <a:pt x="87" y="26"/>
                  </a:lnTo>
                  <a:lnTo>
                    <a:pt x="93" y="28"/>
                  </a:lnTo>
                  <a:lnTo>
                    <a:pt x="97" y="31"/>
                  </a:lnTo>
                  <a:lnTo>
                    <a:pt x="103" y="35"/>
                  </a:lnTo>
                  <a:lnTo>
                    <a:pt x="106" y="38"/>
                  </a:lnTo>
                  <a:lnTo>
                    <a:pt x="111" y="43"/>
                  </a:lnTo>
                  <a:lnTo>
                    <a:pt x="116" y="49"/>
                  </a:lnTo>
                  <a:lnTo>
                    <a:pt x="119" y="54"/>
                  </a:lnTo>
                  <a:lnTo>
                    <a:pt x="123" y="61"/>
                  </a:lnTo>
                  <a:lnTo>
                    <a:pt x="125" y="67"/>
                  </a:lnTo>
                  <a:lnTo>
                    <a:pt x="120" y="66"/>
                  </a:lnTo>
                  <a:lnTo>
                    <a:pt x="117" y="62"/>
                  </a:lnTo>
                  <a:lnTo>
                    <a:pt x="114" y="57"/>
                  </a:lnTo>
                  <a:lnTo>
                    <a:pt x="111" y="52"/>
                  </a:lnTo>
                  <a:lnTo>
                    <a:pt x="108" y="49"/>
                  </a:lnTo>
                  <a:lnTo>
                    <a:pt x="101" y="43"/>
                  </a:lnTo>
                  <a:lnTo>
                    <a:pt x="93" y="38"/>
                  </a:lnTo>
                  <a:lnTo>
                    <a:pt x="83" y="35"/>
                  </a:lnTo>
                  <a:lnTo>
                    <a:pt x="74" y="33"/>
                  </a:lnTo>
                  <a:lnTo>
                    <a:pt x="68" y="31"/>
                  </a:lnTo>
                  <a:lnTo>
                    <a:pt x="63" y="31"/>
                  </a:lnTo>
                  <a:lnTo>
                    <a:pt x="57" y="30"/>
                  </a:lnTo>
                  <a:lnTo>
                    <a:pt x="51" y="31"/>
                  </a:lnTo>
                  <a:lnTo>
                    <a:pt x="44" y="31"/>
                  </a:lnTo>
                  <a:lnTo>
                    <a:pt x="38" y="33"/>
                  </a:lnTo>
                  <a:lnTo>
                    <a:pt x="32" y="33"/>
                  </a:lnTo>
                  <a:lnTo>
                    <a:pt x="26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33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7" name="Freeform 14"/>
            <p:cNvSpPr>
              <a:spLocks/>
            </p:cNvSpPr>
            <p:nvPr/>
          </p:nvSpPr>
          <p:spPr bwMode="auto">
            <a:xfrm>
              <a:off x="2927" y="774"/>
              <a:ext cx="215" cy="138"/>
            </a:xfrm>
            <a:custGeom>
              <a:avLst/>
              <a:gdLst>
                <a:gd name="T0" fmla="*/ 0 w 131"/>
                <a:gd name="T1" fmla="*/ 0 h 85"/>
                <a:gd name="T2" fmla="*/ 56 w 131"/>
                <a:gd name="T3" fmla="*/ 55 h 85"/>
                <a:gd name="T4" fmla="*/ 131 w 131"/>
                <a:gd name="T5" fmla="*/ 89 h 85"/>
                <a:gd name="T6" fmla="*/ 215 w 131"/>
                <a:gd name="T7" fmla="*/ 144 h 85"/>
                <a:gd name="T8" fmla="*/ 315 w 131"/>
                <a:gd name="T9" fmla="*/ 179 h 85"/>
                <a:gd name="T10" fmla="*/ 394 w 131"/>
                <a:gd name="T11" fmla="*/ 214 h 85"/>
                <a:gd name="T12" fmla="*/ 487 w 131"/>
                <a:gd name="T13" fmla="*/ 234 h 85"/>
                <a:gd name="T14" fmla="*/ 579 w 131"/>
                <a:gd name="T15" fmla="*/ 270 h 85"/>
                <a:gd name="T16" fmla="*/ 668 w 131"/>
                <a:gd name="T17" fmla="*/ 291 h 85"/>
                <a:gd name="T18" fmla="*/ 781 w 131"/>
                <a:gd name="T19" fmla="*/ 291 h 85"/>
                <a:gd name="T20" fmla="*/ 894 w 131"/>
                <a:gd name="T21" fmla="*/ 291 h 85"/>
                <a:gd name="T22" fmla="*/ 1041 w 131"/>
                <a:gd name="T23" fmla="*/ 313 h 85"/>
                <a:gd name="T24" fmla="*/ 1152 w 131"/>
                <a:gd name="T25" fmla="*/ 313 h 85"/>
                <a:gd name="T26" fmla="*/ 1247 w 131"/>
                <a:gd name="T27" fmla="*/ 325 h 85"/>
                <a:gd name="T28" fmla="*/ 1370 w 131"/>
                <a:gd name="T29" fmla="*/ 347 h 85"/>
                <a:gd name="T30" fmla="*/ 1484 w 131"/>
                <a:gd name="T31" fmla="*/ 347 h 85"/>
                <a:gd name="T32" fmla="*/ 1608 w 131"/>
                <a:gd name="T33" fmla="*/ 359 h 85"/>
                <a:gd name="T34" fmla="*/ 1799 w 131"/>
                <a:gd name="T35" fmla="*/ 438 h 85"/>
                <a:gd name="T36" fmla="*/ 1950 w 131"/>
                <a:gd name="T37" fmla="*/ 494 h 85"/>
                <a:gd name="T38" fmla="*/ 2104 w 131"/>
                <a:gd name="T39" fmla="*/ 612 h 85"/>
                <a:gd name="T40" fmla="*/ 2248 w 131"/>
                <a:gd name="T41" fmla="*/ 757 h 85"/>
                <a:gd name="T42" fmla="*/ 2378 w 131"/>
                <a:gd name="T43" fmla="*/ 938 h 85"/>
                <a:gd name="T44" fmla="*/ 2467 w 131"/>
                <a:gd name="T45" fmla="*/ 1138 h 85"/>
                <a:gd name="T46" fmla="*/ 2537 w 131"/>
                <a:gd name="T47" fmla="*/ 1318 h 85"/>
                <a:gd name="T48" fmla="*/ 2559 w 131"/>
                <a:gd name="T49" fmla="*/ 1523 h 85"/>
                <a:gd name="T50" fmla="*/ 2524 w 131"/>
                <a:gd name="T51" fmla="*/ 1559 h 85"/>
                <a:gd name="T52" fmla="*/ 2467 w 131"/>
                <a:gd name="T53" fmla="*/ 1412 h 85"/>
                <a:gd name="T54" fmla="*/ 2408 w 131"/>
                <a:gd name="T55" fmla="*/ 1208 h 85"/>
                <a:gd name="T56" fmla="*/ 2309 w 131"/>
                <a:gd name="T57" fmla="*/ 1049 h 85"/>
                <a:gd name="T58" fmla="*/ 2227 w 131"/>
                <a:gd name="T59" fmla="*/ 904 h 85"/>
                <a:gd name="T60" fmla="*/ 2104 w 131"/>
                <a:gd name="T61" fmla="*/ 766 h 85"/>
                <a:gd name="T62" fmla="*/ 1991 w 131"/>
                <a:gd name="T63" fmla="*/ 701 h 85"/>
                <a:gd name="T64" fmla="*/ 1856 w 131"/>
                <a:gd name="T65" fmla="*/ 612 h 85"/>
                <a:gd name="T66" fmla="*/ 1709 w 131"/>
                <a:gd name="T67" fmla="*/ 563 h 85"/>
                <a:gd name="T68" fmla="*/ 1608 w 131"/>
                <a:gd name="T69" fmla="*/ 557 h 85"/>
                <a:gd name="T70" fmla="*/ 1467 w 131"/>
                <a:gd name="T71" fmla="*/ 557 h 85"/>
                <a:gd name="T72" fmla="*/ 1311 w 131"/>
                <a:gd name="T73" fmla="*/ 557 h 85"/>
                <a:gd name="T74" fmla="*/ 1152 w 131"/>
                <a:gd name="T75" fmla="*/ 563 h 85"/>
                <a:gd name="T76" fmla="*/ 980 w 131"/>
                <a:gd name="T77" fmla="*/ 563 h 85"/>
                <a:gd name="T78" fmla="*/ 799 w 131"/>
                <a:gd name="T79" fmla="*/ 583 h 85"/>
                <a:gd name="T80" fmla="*/ 647 w 131"/>
                <a:gd name="T81" fmla="*/ 583 h 85"/>
                <a:gd name="T82" fmla="*/ 517 w 131"/>
                <a:gd name="T83" fmla="*/ 612 h 85"/>
                <a:gd name="T84" fmla="*/ 0 w 131"/>
                <a:gd name="T85" fmla="*/ 0 h 8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31" h="85">
                  <a:moveTo>
                    <a:pt x="0" y="0"/>
                  </a:moveTo>
                  <a:lnTo>
                    <a:pt x="3" y="3"/>
                  </a:lnTo>
                  <a:lnTo>
                    <a:pt x="7" y="5"/>
                  </a:lnTo>
                  <a:lnTo>
                    <a:pt x="11" y="8"/>
                  </a:lnTo>
                  <a:lnTo>
                    <a:pt x="16" y="10"/>
                  </a:lnTo>
                  <a:lnTo>
                    <a:pt x="20" y="12"/>
                  </a:lnTo>
                  <a:lnTo>
                    <a:pt x="25" y="13"/>
                  </a:lnTo>
                  <a:lnTo>
                    <a:pt x="30" y="15"/>
                  </a:lnTo>
                  <a:lnTo>
                    <a:pt x="34" y="16"/>
                  </a:lnTo>
                  <a:lnTo>
                    <a:pt x="40" y="16"/>
                  </a:lnTo>
                  <a:lnTo>
                    <a:pt x="46" y="16"/>
                  </a:lnTo>
                  <a:lnTo>
                    <a:pt x="53" y="17"/>
                  </a:lnTo>
                  <a:lnTo>
                    <a:pt x="59" y="17"/>
                  </a:lnTo>
                  <a:lnTo>
                    <a:pt x="64" y="18"/>
                  </a:lnTo>
                  <a:lnTo>
                    <a:pt x="70" y="19"/>
                  </a:lnTo>
                  <a:lnTo>
                    <a:pt x="76" y="19"/>
                  </a:lnTo>
                  <a:lnTo>
                    <a:pt x="82" y="20"/>
                  </a:lnTo>
                  <a:lnTo>
                    <a:pt x="92" y="24"/>
                  </a:lnTo>
                  <a:lnTo>
                    <a:pt x="100" y="27"/>
                  </a:lnTo>
                  <a:lnTo>
                    <a:pt x="108" y="33"/>
                  </a:lnTo>
                  <a:lnTo>
                    <a:pt x="115" y="41"/>
                  </a:lnTo>
                  <a:lnTo>
                    <a:pt x="122" y="51"/>
                  </a:lnTo>
                  <a:lnTo>
                    <a:pt x="126" y="62"/>
                  </a:lnTo>
                  <a:lnTo>
                    <a:pt x="130" y="72"/>
                  </a:lnTo>
                  <a:lnTo>
                    <a:pt x="131" y="83"/>
                  </a:lnTo>
                  <a:lnTo>
                    <a:pt x="129" y="85"/>
                  </a:lnTo>
                  <a:lnTo>
                    <a:pt x="126" y="77"/>
                  </a:lnTo>
                  <a:lnTo>
                    <a:pt x="123" y="66"/>
                  </a:lnTo>
                  <a:lnTo>
                    <a:pt x="118" y="57"/>
                  </a:lnTo>
                  <a:lnTo>
                    <a:pt x="114" y="49"/>
                  </a:lnTo>
                  <a:lnTo>
                    <a:pt x="108" y="42"/>
                  </a:lnTo>
                  <a:lnTo>
                    <a:pt x="102" y="38"/>
                  </a:lnTo>
                  <a:lnTo>
                    <a:pt x="95" y="33"/>
                  </a:lnTo>
                  <a:lnTo>
                    <a:pt x="87" y="31"/>
                  </a:lnTo>
                  <a:lnTo>
                    <a:pt x="82" y="30"/>
                  </a:lnTo>
                  <a:lnTo>
                    <a:pt x="75" y="30"/>
                  </a:lnTo>
                  <a:lnTo>
                    <a:pt x="67" y="30"/>
                  </a:lnTo>
                  <a:lnTo>
                    <a:pt x="59" y="31"/>
                  </a:lnTo>
                  <a:lnTo>
                    <a:pt x="50" y="31"/>
                  </a:lnTo>
                  <a:lnTo>
                    <a:pt x="41" y="32"/>
                  </a:lnTo>
                  <a:lnTo>
                    <a:pt x="33" y="32"/>
                  </a:lnTo>
                  <a:lnTo>
                    <a:pt x="26" y="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33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8" name="Freeform 15"/>
            <p:cNvSpPr>
              <a:spLocks/>
            </p:cNvSpPr>
            <p:nvPr/>
          </p:nvSpPr>
          <p:spPr bwMode="auto">
            <a:xfrm>
              <a:off x="2832" y="663"/>
              <a:ext cx="261" cy="415"/>
            </a:xfrm>
            <a:custGeom>
              <a:avLst/>
              <a:gdLst>
                <a:gd name="T0" fmla="*/ 1607 w 160"/>
                <a:gd name="T1" fmla="*/ 1925 h 254"/>
                <a:gd name="T2" fmla="*/ 2895 w 160"/>
                <a:gd name="T3" fmla="*/ 3542 h 254"/>
                <a:gd name="T4" fmla="*/ 2984 w 160"/>
                <a:gd name="T5" fmla="*/ 3668 h 254"/>
                <a:gd name="T6" fmla="*/ 3018 w 160"/>
                <a:gd name="T7" fmla="*/ 3820 h 254"/>
                <a:gd name="T8" fmla="*/ 3018 w 160"/>
                <a:gd name="T9" fmla="*/ 3970 h 254"/>
                <a:gd name="T10" fmla="*/ 2985 w 160"/>
                <a:gd name="T11" fmla="*/ 4148 h 254"/>
                <a:gd name="T12" fmla="*/ 2962 w 160"/>
                <a:gd name="T13" fmla="*/ 4320 h 254"/>
                <a:gd name="T14" fmla="*/ 2868 w 160"/>
                <a:gd name="T15" fmla="*/ 4465 h 254"/>
                <a:gd name="T16" fmla="*/ 2773 w 160"/>
                <a:gd name="T17" fmla="*/ 4598 h 254"/>
                <a:gd name="T18" fmla="*/ 2656 w 160"/>
                <a:gd name="T19" fmla="*/ 4701 h 254"/>
                <a:gd name="T20" fmla="*/ 2579 w 160"/>
                <a:gd name="T21" fmla="*/ 4776 h 254"/>
                <a:gd name="T22" fmla="*/ 2488 w 160"/>
                <a:gd name="T23" fmla="*/ 4797 h 254"/>
                <a:gd name="T24" fmla="*/ 2414 w 160"/>
                <a:gd name="T25" fmla="*/ 4831 h 254"/>
                <a:gd name="T26" fmla="*/ 2323 w 160"/>
                <a:gd name="T27" fmla="*/ 4831 h 254"/>
                <a:gd name="T28" fmla="*/ 2235 w 160"/>
                <a:gd name="T29" fmla="*/ 4810 h 254"/>
                <a:gd name="T30" fmla="*/ 2174 w 160"/>
                <a:gd name="T31" fmla="*/ 4797 h 254"/>
                <a:gd name="T32" fmla="*/ 2117 w 160"/>
                <a:gd name="T33" fmla="*/ 4755 h 254"/>
                <a:gd name="T34" fmla="*/ 2031 w 160"/>
                <a:gd name="T35" fmla="*/ 4679 h 254"/>
                <a:gd name="T36" fmla="*/ 1974 w 160"/>
                <a:gd name="T37" fmla="*/ 4540 h 254"/>
                <a:gd name="T38" fmla="*/ 1940 w 160"/>
                <a:gd name="T39" fmla="*/ 4410 h 254"/>
                <a:gd name="T40" fmla="*/ 1940 w 160"/>
                <a:gd name="T41" fmla="*/ 4240 h 254"/>
                <a:gd name="T42" fmla="*/ 1961 w 160"/>
                <a:gd name="T43" fmla="*/ 4081 h 254"/>
                <a:gd name="T44" fmla="*/ 1995 w 160"/>
                <a:gd name="T45" fmla="*/ 3934 h 254"/>
                <a:gd name="T46" fmla="*/ 2090 w 160"/>
                <a:gd name="T47" fmla="*/ 3786 h 254"/>
                <a:gd name="T48" fmla="*/ 2174 w 160"/>
                <a:gd name="T49" fmla="*/ 3655 h 254"/>
                <a:gd name="T50" fmla="*/ 2267 w 160"/>
                <a:gd name="T51" fmla="*/ 3542 h 254"/>
                <a:gd name="T52" fmla="*/ 2336 w 160"/>
                <a:gd name="T53" fmla="*/ 3483 h 254"/>
                <a:gd name="T54" fmla="*/ 2449 w 160"/>
                <a:gd name="T55" fmla="*/ 3398 h 254"/>
                <a:gd name="T56" fmla="*/ 2543 w 160"/>
                <a:gd name="T57" fmla="*/ 3385 h 254"/>
                <a:gd name="T58" fmla="*/ 2621 w 160"/>
                <a:gd name="T59" fmla="*/ 3364 h 254"/>
                <a:gd name="T60" fmla="*/ 0 w 160"/>
                <a:gd name="T61" fmla="*/ 56 h 254"/>
                <a:gd name="T62" fmla="*/ 90 w 160"/>
                <a:gd name="T63" fmla="*/ 0 h 254"/>
                <a:gd name="T64" fmla="*/ 625 w 160"/>
                <a:gd name="T65" fmla="*/ 649 h 254"/>
                <a:gd name="T66" fmla="*/ 1113 w 160"/>
                <a:gd name="T67" fmla="*/ 1292 h 254"/>
                <a:gd name="T68" fmla="*/ 1607 w 160"/>
                <a:gd name="T69" fmla="*/ 1925 h 25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60" h="254">
                  <a:moveTo>
                    <a:pt x="85" y="101"/>
                  </a:moveTo>
                  <a:lnTo>
                    <a:pt x="154" y="186"/>
                  </a:lnTo>
                  <a:lnTo>
                    <a:pt x="158" y="193"/>
                  </a:lnTo>
                  <a:lnTo>
                    <a:pt x="160" y="201"/>
                  </a:lnTo>
                  <a:lnTo>
                    <a:pt x="160" y="209"/>
                  </a:lnTo>
                  <a:lnTo>
                    <a:pt x="159" y="218"/>
                  </a:lnTo>
                  <a:lnTo>
                    <a:pt x="157" y="227"/>
                  </a:lnTo>
                  <a:lnTo>
                    <a:pt x="152" y="235"/>
                  </a:lnTo>
                  <a:lnTo>
                    <a:pt x="147" y="242"/>
                  </a:lnTo>
                  <a:lnTo>
                    <a:pt x="141" y="247"/>
                  </a:lnTo>
                  <a:lnTo>
                    <a:pt x="137" y="251"/>
                  </a:lnTo>
                  <a:lnTo>
                    <a:pt x="132" y="252"/>
                  </a:lnTo>
                  <a:lnTo>
                    <a:pt x="128" y="254"/>
                  </a:lnTo>
                  <a:lnTo>
                    <a:pt x="123" y="254"/>
                  </a:lnTo>
                  <a:lnTo>
                    <a:pt x="119" y="253"/>
                  </a:lnTo>
                  <a:lnTo>
                    <a:pt x="115" y="252"/>
                  </a:lnTo>
                  <a:lnTo>
                    <a:pt x="112" y="250"/>
                  </a:lnTo>
                  <a:lnTo>
                    <a:pt x="108" y="246"/>
                  </a:lnTo>
                  <a:lnTo>
                    <a:pt x="105" y="239"/>
                  </a:lnTo>
                  <a:lnTo>
                    <a:pt x="103" y="232"/>
                  </a:lnTo>
                  <a:lnTo>
                    <a:pt x="103" y="223"/>
                  </a:lnTo>
                  <a:lnTo>
                    <a:pt x="104" y="215"/>
                  </a:lnTo>
                  <a:lnTo>
                    <a:pt x="106" y="207"/>
                  </a:lnTo>
                  <a:lnTo>
                    <a:pt x="111" y="199"/>
                  </a:lnTo>
                  <a:lnTo>
                    <a:pt x="115" y="192"/>
                  </a:lnTo>
                  <a:lnTo>
                    <a:pt x="120" y="186"/>
                  </a:lnTo>
                  <a:lnTo>
                    <a:pt x="124" y="183"/>
                  </a:lnTo>
                  <a:lnTo>
                    <a:pt x="130" y="179"/>
                  </a:lnTo>
                  <a:lnTo>
                    <a:pt x="135" y="178"/>
                  </a:lnTo>
                  <a:lnTo>
                    <a:pt x="139" y="177"/>
                  </a:lnTo>
                  <a:lnTo>
                    <a:pt x="0" y="3"/>
                  </a:lnTo>
                  <a:lnTo>
                    <a:pt x="5" y="0"/>
                  </a:lnTo>
                  <a:lnTo>
                    <a:pt x="33" y="34"/>
                  </a:lnTo>
                  <a:lnTo>
                    <a:pt x="59" y="68"/>
                  </a:lnTo>
                  <a:lnTo>
                    <a:pt x="85" y="101"/>
                  </a:lnTo>
                  <a:close/>
                </a:path>
              </a:pathLst>
            </a:custGeom>
            <a:solidFill>
              <a:srgbClr val="3333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232" name="Freeform 16"/>
          <p:cNvSpPr>
            <a:spLocks/>
          </p:cNvSpPr>
          <p:nvPr/>
        </p:nvSpPr>
        <p:spPr bwMode="auto">
          <a:xfrm>
            <a:off x="6500826" y="5715016"/>
            <a:ext cx="287338" cy="290512"/>
          </a:xfrm>
          <a:custGeom>
            <a:avLst/>
            <a:gdLst>
              <a:gd name="T0" fmla="*/ 2147483647 w 211"/>
              <a:gd name="T1" fmla="*/ 2147483647 h 212"/>
              <a:gd name="T2" fmla="*/ 2147483647 w 211"/>
              <a:gd name="T3" fmla="*/ 0 h 212"/>
              <a:gd name="T4" fmla="*/ 2147483647 w 211"/>
              <a:gd name="T5" fmla="*/ 2147483647 h 212"/>
              <a:gd name="T6" fmla="*/ 2147483647 w 211"/>
              <a:gd name="T7" fmla="*/ 2147483647 h 212"/>
              <a:gd name="T8" fmla="*/ 2147483647 w 211"/>
              <a:gd name="T9" fmla="*/ 2147483647 h 212"/>
              <a:gd name="T10" fmla="*/ 2147483647 w 211"/>
              <a:gd name="T11" fmla="*/ 2147483647 h 212"/>
              <a:gd name="T12" fmla="*/ 2147483647 w 211"/>
              <a:gd name="T13" fmla="*/ 2147483647 h 212"/>
              <a:gd name="T14" fmla="*/ 2147483647 w 211"/>
              <a:gd name="T15" fmla="*/ 2147483647 h 212"/>
              <a:gd name="T16" fmla="*/ 2147483647 w 211"/>
              <a:gd name="T17" fmla="*/ 2147483647 h 212"/>
              <a:gd name="T18" fmla="*/ 2147483647 w 211"/>
              <a:gd name="T19" fmla="*/ 2147483647 h 212"/>
              <a:gd name="T20" fmla="*/ 2147483647 w 211"/>
              <a:gd name="T21" fmla="*/ 2147483647 h 212"/>
              <a:gd name="T22" fmla="*/ 2147483647 w 211"/>
              <a:gd name="T23" fmla="*/ 2147483647 h 212"/>
              <a:gd name="T24" fmla="*/ 2147483647 w 211"/>
              <a:gd name="T25" fmla="*/ 2147483647 h 212"/>
              <a:gd name="T26" fmla="*/ 2147483647 w 211"/>
              <a:gd name="T27" fmla="*/ 2147483647 h 212"/>
              <a:gd name="T28" fmla="*/ 0 w 211"/>
              <a:gd name="T29" fmla="*/ 2147483647 h 212"/>
              <a:gd name="T30" fmla="*/ 0 w 211"/>
              <a:gd name="T31" fmla="*/ 2147483647 h 212"/>
              <a:gd name="T32" fmla="*/ 2147483647 w 211"/>
              <a:gd name="T33" fmla="*/ 2147483647 h 212"/>
              <a:gd name="T34" fmla="*/ 2147483647 w 211"/>
              <a:gd name="T35" fmla="*/ 2147483647 h 212"/>
              <a:gd name="T36" fmla="*/ 2147483647 w 211"/>
              <a:gd name="T37" fmla="*/ 2147483647 h 212"/>
              <a:gd name="T38" fmla="*/ 2147483647 w 211"/>
              <a:gd name="T39" fmla="*/ 2147483647 h 212"/>
              <a:gd name="T40" fmla="*/ 2147483647 w 211"/>
              <a:gd name="T41" fmla="*/ 2147483647 h 212"/>
              <a:gd name="T42" fmla="*/ 2147483647 w 211"/>
              <a:gd name="T43" fmla="*/ 2147483647 h 212"/>
              <a:gd name="T44" fmla="*/ 2147483647 w 211"/>
              <a:gd name="T45" fmla="*/ 2147483647 h 212"/>
              <a:gd name="T46" fmla="*/ 2147483647 w 211"/>
              <a:gd name="T47" fmla="*/ 2147483647 h 212"/>
              <a:gd name="T48" fmla="*/ 2147483647 w 211"/>
              <a:gd name="T49" fmla="*/ 2147483647 h 212"/>
              <a:gd name="T50" fmla="*/ 2147483647 w 211"/>
              <a:gd name="T51" fmla="*/ 2147483647 h 212"/>
              <a:gd name="T52" fmla="*/ 2147483647 w 211"/>
              <a:gd name="T53" fmla="*/ 2147483647 h 212"/>
              <a:gd name="T54" fmla="*/ 2147483647 w 211"/>
              <a:gd name="T55" fmla="*/ 2147483647 h 212"/>
              <a:gd name="T56" fmla="*/ 2147483647 w 211"/>
              <a:gd name="T57" fmla="*/ 2147483647 h 212"/>
              <a:gd name="T58" fmla="*/ 2147483647 w 211"/>
              <a:gd name="T59" fmla="*/ 2147483647 h 212"/>
              <a:gd name="T60" fmla="*/ 2147483647 w 211"/>
              <a:gd name="T61" fmla="*/ 2147483647 h 212"/>
              <a:gd name="T62" fmla="*/ 2147483647 w 211"/>
              <a:gd name="T63" fmla="*/ 2147483647 h 212"/>
              <a:gd name="T64" fmla="*/ 2147483647 w 211"/>
              <a:gd name="T65" fmla="*/ 2147483647 h 212"/>
              <a:gd name="T66" fmla="*/ 2147483647 w 211"/>
              <a:gd name="T67" fmla="*/ 2147483647 h 212"/>
              <a:gd name="T68" fmla="*/ 2147483647 w 211"/>
              <a:gd name="T69" fmla="*/ 2147483647 h 212"/>
              <a:gd name="T70" fmla="*/ 2147483647 w 211"/>
              <a:gd name="T71" fmla="*/ 2147483647 h 212"/>
              <a:gd name="T72" fmla="*/ 2147483647 w 211"/>
              <a:gd name="T73" fmla="*/ 2147483647 h 212"/>
              <a:gd name="T74" fmla="*/ 2147483647 w 211"/>
              <a:gd name="T75" fmla="*/ 2147483647 h 212"/>
              <a:gd name="T76" fmla="*/ 2147483647 w 211"/>
              <a:gd name="T77" fmla="*/ 2147483647 h 212"/>
              <a:gd name="T78" fmla="*/ 2147483647 w 211"/>
              <a:gd name="T79" fmla="*/ 2147483647 h 212"/>
              <a:gd name="T80" fmla="*/ 2147483647 w 211"/>
              <a:gd name="T81" fmla="*/ 2147483647 h 212"/>
              <a:gd name="T82" fmla="*/ 2147483647 w 211"/>
              <a:gd name="T83" fmla="*/ 2147483647 h 212"/>
              <a:gd name="T84" fmla="*/ 2147483647 w 211"/>
              <a:gd name="T85" fmla="*/ 2147483647 h 212"/>
              <a:gd name="T86" fmla="*/ 2147483647 w 211"/>
              <a:gd name="T87" fmla="*/ 2147483647 h 212"/>
              <a:gd name="T88" fmla="*/ 2147483647 w 211"/>
              <a:gd name="T89" fmla="*/ 2147483647 h 212"/>
              <a:gd name="T90" fmla="*/ 2147483647 w 211"/>
              <a:gd name="T91" fmla="*/ 2147483647 h 212"/>
              <a:gd name="T92" fmla="*/ 2147483647 w 211"/>
              <a:gd name="T93" fmla="*/ 2147483647 h 212"/>
              <a:gd name="T94" fmla="*/ 2147483647 w 211"/>
              <a:gd name="T95" fmla="*/ 2147483647 h 212"/>
              <a:gd name="T96" fmla="*/ 2147483647 w 211"/>
              <a:gd name="T97" fmla="*/ 2147483647 h 212"/>
              <a:gd name="T98" fmla="*/ 2147483647 w 211"/>
              <a:gd name="T99" fmla="*/ 2147483647 h 212"/>
              <a:gd name="T100" fmla="*/ 2147483647 w 211"/>
              <a:gd name="T101" fmla="*/ 2147483647 h 212"/>
              <a:gd name="T102" fmla="*/ 2147483647 w 211"/>
              <a:gd name="T103" fmla="*/ 2147483647 h 212"/>
              <a:gd name="T104" fmla="*/ 2147483647 w 211"/>
              <a:gd name="T105" fmla="*/ 2147483647 h 212"/>
              <a:gd name="T106" fmla="*/ 2147483647 w 211"/>
              <a:gd name="T107" fmla="*/ 2147483647 h 212"/>
              <a:gd name="T108" fmla="*/ 2147483647 w 211"/>
              <a:gd name="T109" fmla="*/ 2147483647 h 212"/>
              <a:gd name="T110" fmla="*/ 2147483647 w 211"/>
              <a:gd name="T111" fmla="*/ 2147483647 h 212"/>
              <a:gd name="T112" fmla="*/ 2147483647 w 211"/>
              <a:gd name="T113" fmla="*/ 2147483647 h 212"/>
              <a:gd name="T114" fmla="*/ 2147483647 w 211"/>
              <a:gd name="T115" fmla="*/ 2147483647 h 212"/>
              <a:gd name="T116" fmla="*/ 2147483647 w 211"/>
              <a:gd name="T117" fmla="*/ 2147483647 h 212"/>
              <a:gd name="T118" fmla="*/ 2147483647 w 211"/>
              <a:gd name="T119" fmla="*/ 2147483647 h 212"/>
              <a:gd name="T120" fmla="*/ 2147483647 w 211"/>
              <a:gd name="T121" fmla="*/ 2147483647 h 212"/>
              <a:gd name="T122" fmla="*/ 2147483647 w 211"/>
              <a:gd name="T123" fmla="*/ 2147483647 h 212"/>
              <a:gd name="T124" fmla="*/ 2147483647 w 211"/>
              <a:gd name="T125" fmla="*/ 2147483647 h 21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11" h="212">
                <a:moveTo>
                  <a:pt x="211" y="18"/>
                </a:moveTo>
                <a:lnTo>
                  <a:pt x="90" y="0"/>
                </a:lnTo>
                <a:lnTo>
                  <a:pt x="70" y="148"/>
                </a:lnTo>
                <a:lnTo>
                  <a:pt x="67" y="145"/>
                </a:lnTo>
                <a:lnTo>
                  <a:pt x="62" y="143"/>
                </a:lnTo>
                <a:lnTo>
                  <a:pt x="57" y="142"/>
                </a:lnTo>
                <a:lnTo>
                  <a:pt x="51" y="140"/>
                </a:lnTo>
                <a:lnTo>
                  <a:pt x="44" y="140"/>
                </a:lnTo>
                <a:lnTo>
                  <a:pt x="36" y="142"/>
                </a:lnTo>
                <a:lnTo>
                  <a:pt x="27" y="145"/>
                </a:lnTo>
                <a:lnTo>
                  <a:pt x="20" y="148"/>
                </a:lnTo>
                <a:lnTo>
                  <a:pt x="13" y="153"/>
                </a:lnTo>
                <a:lnTo>
                  <a:pt x="7" y="159"/>
                </a:lnTo>
                <a:lnTo>
                  <a:pt x="2" y="165"/>
                </a:lnTo>
                <a:lnTo>
                  <a:pt x="0" y="171"/>
                </a:lnTo>
                <a:lnTo>
                  <a:pt x="0" y="176"/>
                </a:lnTo>
                <a:lnTo>
                  <a:pt x="1" y="181"/>
                </a:lnTo>
                <a:lnTo>
                  <a:pt x="2" y="184"/>
                </a:lnTo>
                <a:lnTo>
                  <a:pt x="5" y="188"/>
                </a:lnTo>
                <a:lnTo>
                  <a:pt x="8" y="191"/>
                </a:lnTo>
                <a:lnTo>
                  <a:pt x="12" y="193"/>
                </a:lnTo>
                <a:lnTo>
                  <a:pt x="16" y="194"/>
                </a:lnTo>
                <a:lnTo>
                  <a:pt x="21" y="196"/>
                </a:lnTo>
                <a:lnTo>
                  <a:pt x="29" y="197"/>
                </a:lnTo>
                <a:lnTo>
                  <a:pt x="37" y="196"/>
                </a:lnTo>
                <a:lnTo>
                  <a:pt x="46" y="192"/>
                </a:lnTo>
                <a:lnTo>
                  <a:pt x="53" y="189"/>
                </a:lnTo>
                <a:lnTo>
                  <a:pt x="60" y="184"/>
                </a:lnTo>
                <a:lnTo>
                  <a:pt x="67" y="178"/>
                </a:lnTo>
                <a:lnTo>
                  <a:pt x="70" y="173"/>
                </a:lnTo>
                <a:lnTo>
                  <a:pt x="73" y="165"/>
                </a:lnTo>
                <a:lnTo>
                  <a:pt x="91" y="36"/>
                </a:lnTo>
                <a:lnTo>
                  <a:pt x="201" y="53"/>
                </a:lnTo>
                <a:lnTo>
                  <a:pt x="185" y="166"/>
                </a:lnTo>
                <a:lnTo>
                  <a:pt x="181" y="162"/>
                </a:lnTo>
                <a:lnTo>
                  <a:pt x="178" y="160"/>
                </a:lnTo>
                <a:lnTo>
                  <a:pt x="172" y="159"/>
                </a:lnTo>
                <a:lnTo>
                  <a:pt x="166" y="158"/>
                </a:lnTo>
                <a:lnTo>
                  <a:pt x="159" y="158"/>
                </a:lnTo>
                <a:lnTo>
                  <a:pt x="151" y="159"/>
                </a:lnTo>
                <a:lnTo>
                  <a:pt x="143" y="162"/>
                </a:lnTo>
                <a:lnTo>
                  <a:pt x="135" y="166"/>
                </a:lnTo>
                <a:lnTo>
                  <a:pt x="128" y="170"/>
                </a:lnTo>
                <a:lnTo>
                  <a:pt x="122" y="176"/>
                </a:lnTo>
                <a:lnTo>
                  <a:pt x="118" y="182"/>
                </a:lnTo>
                <a:lnTo>
                  <a:pt x="115" y="189"/>
                </a:lnTo>
                <a:lnTo>
                  <a:pt x="115" y="193"/>
                </a:lnTo>
                <a:lnTo>
                  <a:pt x="117" y="198"/>
                </a:lnTo>
                <a:lnTo>
                  <a:pt x="119" y="201"/>
                </a:lnTo>
                <a:lnTo>
                  <a:pt x="121" y="205"/>
                </a:lnTo>
                <a:lnTo>
                  <a:pt x="125" y="207"/>
                </a:lnTo>
                <a:lnTo>
                  <a:pt x="128" y="209"/>
                </a:lnTo>
                <a:lnTo>
                  <a:pt x="132" y="211"/>
                </a:lnTo>
                <a:lnTo>
                  <a:pt x="136" y="212"/>
                </a:lnTo>
                <a:lnTo>
                  <a:pt x="144" y="212"/>
                </a:lnTo>
                <a:lnTo>
                  <a:pt x="153" y="211"/>
                </a:lnTo>
                <a:lnTo>
                  <a:pt x="161" y="209"/>
                </a:lnTo>
                <a:lnTo>
                  <a:pt x="170" y="206"/>
                </a:lnTo>
                <a:lnTo>
                  <a:pt x="176" y="201"/>
                </a:lnTo>
                <a:lnTo>
                  <a:pt x="182" y="196"/>
                </a:lnTo>
                <a:lnTo>
                  <a:pt x="187" y="190"/>
                </a:lnTo>
                <a:lnTo>
                  <a:pt x="189" y="182"/>
                </a:lnTo>
                <a:lnTo>
                  <a:pt x="211" y="18"/>
                </a:lnTo>
                <a:close/>
              </a:path>
            </a:pathLst>
          </a:custGeom>
          <a:solidFill>
            <a:srgbClr val="8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33" name="Freeform 17"/>
          <p:cNvSpPr>
            <a:spLocks/>
          </p:cNvSpPr>
          <p:nvPr/>
        </p:nvSpPr>
        <p:spPr bwMode="auto">
          <a:xfrm>
            <a:off x="7143768" y="3857628"/>
            <a:ext cx="250825" cy="333375"/>
          </a:xfrm>
          <a:custGeom>
            <a:avLst/>
            <a:gdLst>
              <a:gd name="T0" fmla="*/ 2147483647 w 316"/>
              <a:gd name="T1" fmla="*/ 2147483647 h 419"/>
              <a:gd name="T2" fmla="*/ 2147483647 w 316"/>
              <a:gd name="T3" fmla="*/ 2147483647 h 419"/>
              <a:gd name="T4" fmla="*/ 2147483647 w 316"/>
              <a:gd name="T5" fmla="*/ 0 h 419"/>
              <a:gd name="T6" fmla="*/ 2147483647 w 316"/>
              <a:gd name="T7" fmla="*/ 2147483647 h 419"/>
              <a:gd name="T8" fmla="*/ 2147483647 w 316"/>
              <a:gd name="T9" fmla="*/ 2147483647 h 419"/>
              <a:gd name="T10" fmla="*/ 2147483647 w 316"/>
              <a:gd name="T11" fmla="*/ 2147483647 h 419"/>
              <a:gd name="T12" fmla="*/ 2147483647 w 316"/>
              <a:gd name="T13" fmla="*/ 2147483647 h 419"/>
              <a:gd name="T14" fmla="*/ 2147483647 w 316"/>
              <a:gd name="T15" fmla="*/ 2147483647 h 419"/>
              <a:gd name="T16" fmla="*/ 2147483647 w 316"/>
              <a:gd name="T17" fmla="*/ 2147483647 h 419"/>
              <a:gd name="T18" fmla="*/ 2147483647 w 316"/>
              <a:gd name="T19" fmla="*/ 2147483647 h 419"/>
              <a:gd name="T20" fmla="*/ 2147483647 w 316"/>
              <a:gd name="T21" fmla="*/ 2147483647 h 419"/>
              <a:gd name="T22" fmla="*/ 2147483647 w 316"/>
              <a:gd name="T23" fmla="*/ 2147483647 h 419"/>
              <a:gd name="T24" fmla="*/ 2147483647 w 316"/>
              <a:gd name="T25" fmla="*/ 2147483647 h 419"/>
              <a:gd name="T26" fmla="*/ 2147483647 w 316"/>
              <a:gd name="T27" fmla="*/ 2147483647 h 419"/>
              <a:gd name="T28" fmla="*/ 2147483647 w 316"/>
              <a:gd name="T29" fmla="*/ 2147483647 h 419"/>
              <a:gd name="T30" fmla="*/ 2147483647 w 316"/>
              <a:gd name="T31" fmla="*/ 2147483647 h 419"/>
              <a:gd name="T32" fmla="*/ 2147483647 w 316"/>
              <a:gd name="T33" fmla="*/ 2147483647 h 419"/>
              <a:gd name="T34" fmla="*/ 2147483647 w 316"/>
              <a:gd name="T35" fmla="*/ 2147483647 h 419"/>
              <a:gd name="T36" fmla="*/ 2147483647 w 316"/>
              <a:gd name="T37" fmla="*/ 2147483647 h 419"/>
              <a:gd name="T38" fmla="*/ 2147483647 w 316"/>
              <a:gd name="T39" fmla="*/ 2147483647 h 419"/>
              <a:gd name="T40" fmla="*/ 2147483647 w 316"/>
              <a:gd name="T41" fmla="*/ 2147483647 h 419"/>
              <a:gd name="T42" fmla="*/ 2147483647 w 316"/>
              <a:gd name="T43" fmla="*/ 2147483647 h 419"/>
              <a:gd name="T44" fmla="*/ 2147483647 w 316"/>
              <a:gd name="T45" fmla="*/ 2147483647 h 419"/>
              <a:gd name="T46" fmla="*/ 2147483647 w 316"/>
              <a:gd name="T47" fmla="*/ 2147483647 h 419"/>
              <a:gd name="T48" fmla="*/ 2147483647 w 316"/>
              <a:gd name="T49" fmla="*/ 2147483647 h 419"/>
              <a:gd name="T50" fmla="*/ 2147483647 w 316"/>
              <a:gd name="T51" fmla="*/ 2147483647 h 419"/>
              <a:gd name="T52" fmla="*/ 2147483647 w 316"/>
              <a:gd name="T53" fmla="*/ 2147483647 h 419"/>
              <a:gd name="T54" fmla="*/ 2147483647 w 316"/>
              <a:gd name="T55" fmla="*/ 2147483647 h 419"/>
              <a:gd name="T56" fmla="*/ 2147483647 w 316"/>
              <a:gd name="T57" fmla="*/ 2147483647 h 419"/>
              <a:gd name="T58" fmla="*/ 2147483647 w 316"/>
              <a:gd name="T59" fmla="*/ 2147483647 h 419"/>
              <a:gd name="T60" fmla="*/ 2147483647 w 316"/>
              <a:gd name="T61" fmla="*/ 2147483647 h 419"/>
              <a:gd name="T62" fmla="*/ 2147483647 w 316"/>
              <a:gd name="T63" fmla="*/ 2147483647 h 419"/>
              <a:gd name="T64" fmla="*/ 2147483647 w 316"/>
              <a:gd name="T65" fmla="*/ 2147483647 h 419"/>
              <a:gd name="T66" fmla="*/ 2147483647 w 316"/>
              <a:gd name="T67" fmla="*/ 2147483647 h 419"/>
              <a:gd name="T68" fmla="*/ 0 w 316"/>
              <a:gd name="T69" fmla="*/ 2147483647 h 419"/>
              <a:gd name="T70" fmla="*/ 2147483647 w 316"/>
              <a:gd name="T71" fmla="*/ 2147483647 h 419"/>
              <a:gd name="T72" fmla="*/ 2147483647 w 316"/>
              <a:gd name="T73" fmla="*/ 2147483647 h 419"/>
              <a:gd name="T74" fmla="*/ 2147483647 w 316"/>
              <a:gd name="T75" fmla="*/ 2147483647 h 419"/>
              <a:gd name="T76" fmla="*/ 2147483647 w 316"/>
              <a:gd name="T77" fmla="*/ 2147483647 h 419"/>
              <a:gd name="T78" fmla="*/ 2147483647 w 316"/>
              <a:gd name="T79" fmla="*/ 2147483647 h 419"/>
              <a:gd name="T80" fmla="*/ 2147483647 w 316"/>
              <a:gd name="T81" fmla="*/ 2147483647 h 419"/>
              <a:gd name="T82" fmla="*/ 2147483647 w 316"/>
              <a:gd name="T83" fmla="*/ 2147483647 h 419"/>
              <a:gd name="T84" fmla="*/ 2147483647 w 316"/>
              <a:gd name="T85" fmla="*/ 2147483647 h 419"/>
              <a:gd name="T86" fmla="*/ 2147483647 w 316"/>
              <a:gd name="T87" fmla="*/ 2147483647 h 419"/>
              <a:gd name="T88" fmla="*/ 2147483647 w 316"/>
              <a:gd name="T89" fmla="*/ 2147483647 h 419"/>
              <a:gd name="T90" fmla="*/ 2147483647 w 316"/>
              <a:gd name="T91" fmla="*/ 2147483647 h 419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316" h="419">
                <a:moveTo>
                  <a:pt x="167" y="335"/>
                </a:moveTo>
                <a:lnTo>
                  <a:pt x="200" y="3"/>
                </a:lnTo>
                <a:lnTo>
                  <a:pt x="252" y="0"/>
                </a:lnTo>
                <a:lnTo>
                  <a:pt x="243" y="62"/>
                </a:lnTo>
                <a:lnTo>
                  <a:pt x="265" y="81"/>
                </a:lnTo>
                <a:lnTo>
                  <a:pt x="286" y="105"/>
                </a:lnTo>
                <a:lnTo>
                  <a:pt x="305" y="134"/>
                </a:lnTo>
                <a:lnTo>
                  <a:pt x="316" y="167"/>
                </a:lnTo>
                <a:lnTo>
                  <a:pt x="316" y="205"/>
                </a:lnTo>
                <a:lnTo>
                  <a:pt x="304" y="245"/>
                </a:lnTo>
                <a:lnTo>
                  <a:pt x="274" y="289"/>
                </a:lnTo>
                <a:lnTo>
                  <a:pt x="223" y="334"/>
                </a:lnTo>
                <a:lnTo>
                  <a:pt x="214" y="326"/>
                </a:lnTo>
                <a:lnTo>
                  <a:pt x="229" y="307"/>
                </a:lnTo>
                <a:lnTo>
                  <a:pt x="246" y="283"/>
                </a:lnTo>
                <a:lnTo>
                  <a:pt x="262" y="256"/>
                </a:lnTo>
                <a:lnTo>
                  <a:pt x="275" y="225"/>
                </a:lnTo>
                <a:lnTo>
                  <a:pt x="281" y="192"/>
                </a:lnTo>
                <a:lnTo>
                  <a:pt x="277" y="159"/>
                </a:lnTo>
                <a:lnTo>
                  <a:pt x="261" y="128"/>
                </a:lnTo>
                <a:lnTo>
                  <a:pt x="230" y="98"/>
                </a:lnTo>
                <a:lnTo>
                  <a:pt x="184" y="345"/>
                </a:lnTo>
                <a:lnTo>
                  <a:pt x="183" y="349"/>
                </a:lnTo>
                <a:lnTo>
                  <a:pt x="178" y="358"/>
                </a:lnTo>
                <a:lnTo>
                  <a:pt x="170" y="372"/>
                </a:lnTo>
                <a:lnTo>
                  <a:pt x="159" y="387"/>
                </a:lnTo>
                <a:lnTo>
                  <a:pt x="142" y="401"/>
                </a:lnTo>
                <a:lnTo>
                  <a:pt x="124" y="412"/>
                </a:lnTo>
                <a:lnTo>
                  <a:pt x="100" y="419"/>
                </a:lnTo>
                <a:lnTo>
                  <a:pt x="72" y="419"/>
                </a:lnTo>
                <a:lnTo>
                  <a:pt x="44" y="412"/>
                </a:lnTo>
                <a:lnTo>
                  <a:pt x="25" y="398"/>
                </a:lnTo>
                <a:lnTo>
                  <a:pt x="11" y="382"/>
                </a:lnTo>
                <a:lnTo>
                  <a:pt x="3" y="364"/>
                </a:lnTo>
                <a:lnTo>
                  <a:pt x="0" y="345"/>
                </a:lnTo>
                <a:lnTo>
                  <a:pt x="1" y="327"/>
                </a:lnTo>
                <a:lnTo>
                  <a:pt x="6" y="312"/>
                </a:lnTo>
                <a:lnTo>
                  <a:pt x="16" y="301"/>
                </a:lnTo>
                <a:lnTo>
                  <a:pt x="29" y="291"/>
                </a:lnTo>
                <a:lnTo>
                  <a:pt x="47" y="283"/>
                </a:lnTo>
                <a:lnTo>
                  <a:pt x="68" y="278"/>
                </a:lnTo>
                <a:lnTo>
                  <a:pt x="91" y="275"/>
                </a:lnTo>
                <a:lnTo>
                  <a:pt x="112" y="279"/>
                </a:lnTo>
                <a:lnTo>
                  <a:pt x="134" y="289"/>
                </a:lnTo>
                <a:lnTo>
                  <a:pt x="153" y="307"/>
                </a:lnTo>
                <a:lnTo>
                  <a:pt x="167" y="335"/>
                </a:lnTo>
                <a:close/>
              </a:path>
            </a:pathLst>
          </a:cu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34" name="Freeform 18"/>
          <p:cNvSpPr>
            <a:spLocks/>
          </p:cNvSpPr>
          <p:nvPr/>
        </p:nvSpPr>
        <p:spPr bwMode="auto">
          <a:xfrm>
            <a:off x="1071538" y="4500570"/>
            <a:ext cx="250825" cy="333375"/>
          </a:xfrm>
          <a:custGeom>
            <a:avLst/>
            <a:gdLst>
              <a:gd name="T0" fmla="*/ 2147483647 w 316"/>
              <a:gd name="T1" fmla="*/ 2147483647 h 419"/>
              <a:gd name="T2" fmla="*/ 2147483647 w 316"/>
              <a:gd name="T3" fmla="*/ 2147483647 h 419"/>
              <a:gd name="T4" fmla="*/ 2147483647 w 316"/>
              <a:gd name="T5" fmla="*/ 0 h 419"/>
              <a:gd name="T6" fmla="*/ 2147483647 w 316"/>
              <a:gd name="T7" fmla="*/ 2147483647 h 419"/>
              <a:gd name="T8" fmla="*/ 2147483647 w 316"/>
              <a:gd name="T9" fmla="*/ 2147483647 h 419"/>
              <a:gd name="T10" fmla="*/ 2147483647 w 316"/>
              <a:gd name="T11" fmla="*/ 2147483647 h 419"/>
              <a:gd name="T12" fmla="*/ 2147483647 w 316"/>
              <a:gd name="T13" fmla="*/ 2147483647 h 419"/>
              <a:gd name="T14" fmla="*/ 2147483647 w 316"/>
              <a:gd name="T15" fmla="*/ 2147483647 h 419"/>
              <a:gd name="T16" fmla="*/ 2147483647 w 316"/>
              <a:gd name="T17" fmla="*/ 2147483647 h 419"/>
              <a:gd name="T18" fmla="*/ 2147483647 w 316"/>
              <a:gd name="T19" fmla="*/ 2147483647 h 419"/>
              <a:gd name="T20" fmla="*/ 2147483647 w 316"/>
              <a:gd name="T21" fmla="*/ 2147483647 h 419"/>
              <a:gd name="T22" fmla="*/ 2147483647 w 316"/>
              <a:gd name="T23" fmla="*/ 2147483647 h 419"/>
              <a:gd name="T24" fmla="*/ 2147483647 w 316"/>
              <a:gd name="T25" fmla="*/ 2147483647 h 419"/>
              <a:gd name="T26" fmla="*/ 2147483647 w 316"/>
              <a:gd name="T27" fmla="*/ 2147483647 h 419"/>
              <a:gd name="T28" fmla="*/ 2147483647 w 316"/>
              <a:gd name="T29" fmla="*/ 2147483647 h 419"/>
              <a:gd name="T30" fmla="*/ 2147483647 w 316"/>
              <a:gd name="T31" fmla="*/ 2147483647 h 419"/>
              <a:gd name="T32" fmla="*/ 2147483647 w 316"/>
              <a:gd name="T33" fmla="*/ 2147483647 h 419"/>
              <a:gd name="T34" fmla="*/ 2147483647 w 316"/>
              <a:gd name="T35" fmla="*/ 2147483647 h 419"/>
              <a:gd name="T36" fmla="*/ 2147483647 w 316"/>
              <a:gd name="T37" fmla="*/ 2147483647 h 419"/>
              <a:gd name="T38" fmla="*/ 2147483647 w 316"/>
              <a:gd name="T39" fmla="*/ 2147483647 h 419"/>
              <a:gd name="T40" fmla="*/ 2147483647 w 316"/>
              <a:gd name="T41" fmla="*/ 2147483647 h 419"/>
              <a:gd name="T42" fmla="*/ 2147483647 w 316"/>
              <a:gd name="T43" fmla="*/ 2147483647 h 419"/>
              <a:gd name="T44" fmla="*/ 2147483647 w 316"/>
              <a:gd name="T45" fmla="*/ 2147483647 h 419"/>
              <a:gd name="T46" fmla="*/ 2147483647 w 316"/>
              <a:gd name="T47" fmla="*/ 2147483647 h 419"/>
              <a:gd name="T48" fmla="*/ 2147483647 w 316"/>
              <a:gd name="T49" fmla="*/ 2147483647 h 419"/>
              <a:gd name="T50" fmla="*/ 2147483647 w 316"/>
              <a:gd name="T51" fmla="*/ 2147483647 h 419"/>
              <a:gd name="T52" fmla="*/ 2147483647 w 316"/>
              <a:gd name="T53" fmla="*/ 2147483647 h 419"/>
              <a:gd name="T54" fmla="*/ 2147483647 w 316"/>
              <a:gd name="T55" fmla="*/ 2147483647 h 419"/>
              <a:gd name="T56" fmla="*/ 2147483647 w 316"/>
              <a:gd name="T57" fmla="*/ 2147483647 h 419"/>
              <a:gd name="T58" fmla="*/ 2147483647 w 316"/>
              <a:gd name="T59" fmla="*/ 2147483647 h 419"/>
              <a:gd name="T60" fmla="*/ 2147483647 w 316"/>
              <a:gd name="T61" fmla="*/ 2147483647 h 419"/>
              <a:gd name="T62" fmla="*/ 2147483647 w 316"/>
              <a:gd name="T63" fmla="*/ 2147483647 h 419"/>
              <a:gd name="T64" fmla="*/ 2147483647 w 316"/>
              <a:gd name="T65" fmla="*/ 2147483647 h 419"/>
              <a:gd name="T66" fmla="*/ 2147483647 w 316"/>
              <a:gd name="T67" fmla="*/ 2147483647 h 419"/>
              <a:gd name="T68" fmla="*/ 0 w 316"/>
              <a:gd name="T69" fmla="*/ 2147483647 h 419"/>
              <a:gd name="T70" fmla="*/ 2147483647 w 316"/>
              <a:gd name="T71" fmla="*/ 2147483647 h 419"/>
              <a:gd name="T72" fmla="*/ 2147483647 w 316"/>
              <a:gd name="T73" fmla="*/ 2147483647 h 419"/>
              <a:gd name="T74" fmla="*/ 2147483647 w 316"/>
              <a:gd name="T75" fmla="*/ 2147483647 h 419"/>
              <a:gd name="T76" fmla="*/ 2147483647 w 316"/>
              <a:gd name="T77" fmla="*/ 2147483647 h 419"/>
              <a:gd name="T78" fmla="*/ 2147483647 w 316"/>
              <a:gd name="T79" fmla="*/ 2147483647 h 419"/>
              <a:gd name="T80" fmla="*/ 2147483647 w 316"/>
              <a:gd name="T81" fmla="*/ 2147483647 h 419"/>
              <a:gd name="T82" fmla="*/ 2147483647 w 316"/>
              <a:gd name="T83" fmla="*/ 2147483647 h 419"/>
              <a:gd name="T84" fmla="*/ 2147483647 w 316"/>
              <a:gd name="T85" fmla="*/ 2147483647 h 419"/>
              <a:gd name="T86" fmla="*/ 2147483647 w 316"/>
              <a:gd name="T87" fmla="*/ 2147483647 h 419"/>
              <a:gd name="T88" fmla="*/ 2147483647 w 316"/>
              <a:gd name="T89" fmla="*/ 2147483647 h 419"/>
              <a:gd name="T90" fmla="*/ 2147483647 w 316"/>
              <a:gd name="T91" fmla="*/ 2147483647 h 419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316" h="419">
                <a:moveTo>
                  <a:pt x="167" y="335"/>
                </a:moveTo>
                <a:lnTo>
                  <a:pt x="200" y="3"/>
                </a:lnTo>
                <a:lnTo>
                  <a:pt x="252" y="0"/>
                </a:lnTo>
                <a:lnTo>
                  <a:pt x="243" y="62"/>
                </a:lnTo>
                <a:lnTo>
                  <a:pt x="265" y="81"/>
                </a:lnTo>
                <a:lnTo>
                  <a:pt x="286" y="105"/>
                </a:lnTo>
                <a:lnTo>
                  <a:pt x="305" y="134"/>
                </a:lnTo>
                <a:lnTo>
                  <a:pt x="316" y="167"/>
                </a:lnTo>
                <a:lnTo>
                  <a:pt x="316" y="205"/>
                </a:lnTo>
                <a:lnTo>
                  <a:pt x="304" y="245"/>
                </a:lnTo>
                <a:lnTo>
                  <a:pt x="274" y="289"/>
                </a:lnTo>
                <a:lnTo>
                  <a:pt x="223" y="334"/>
                </a:lnTo>
                <a:lnTo>
                  <a:pt x="214" y="326"/>
                </a:lnTo>
                <a:lnTo>
                  <a:pt x="229" y="307"/>
                </a:lnTo>
                <a:lnTo>
                  <a:pt x="246" y="283"/>
                </a:lnTo>
                <a:lnTo>
                  <a:pt x="262" y="256"/>
                </a:lnTo>
                <a:lnTo>
                  <a:pt x="275" y="225"/>
                </a:lnTo>
                <a:lnTo>
                  <a:pt x="281" y="192"/>
                </a:lnTo>
                <a:lnTo>
                  <a:pt x="277" y="159"/>
                </a:lnTo>
                <a:lnTo>
                  <a:pt x="261" y="128"/>
                </a:lnTo>
                <a:lnTo>
                  <a:pt x="230" y="98"/>
                </a:lnTo>
                <a:lnTo>
                  <a:pt x="184" y="345"/>
                </a:lnTo>
                <a:lnTo>
                  <a:pt x="183" y="349"/>
                </a:lnTo>
                <a:lnTo>
                  <a:pt x="178" y="358"/>
                </a:lnTo>
                <a:lnTo>
                  <a:pt x="170" y="372"/>
                </a:lnTo>
                <a:lnTo>
                  <a:pt x="159" y="387"/>
                </a:lnTo>
                <a:lnTo>
                  <a:pt x="142" y="401"/>
                </a:lnTo>
                <a:lnTo>
                  <a:pt x="124" y="412"/>
                </a:lnTo>
                <a:lnTo>
                  <a:pt x="100" y="419"/>
                </a:lnTo>
                <a:lnTo>
                  <a:pt x="72" y="419"/>
                </a:lnTo>
                <a:lnTo>
                  <a:pt x="44" y="412"/>
                </a:lnTo>
                <a:lnTo>
                  <a:pt x="25" y="398"/>
                </a:lnTo>
                <a:lnTo>
                  <a:pt x="11" y="382"/>
                </a:lnTo>
                <a:lnTo>
                  <a:pt x="3" y="364"/>
                </a:lnTo>
                <a:lnTo>
                  <a:pt x="0" y="345"/>
                </a:lnTo>
                <a:lnTo>
                  <a:pt x="1" y="327"/>
                </a:lnTo>
                <a:lnTo>
                  <a:pt x="6" y="312"/>
                </a:lnTo>
                <a:lnTo>
                  <a:pt x="16" y="301"/>
                </a:lnTo>
                <a:lnTo>
                  <a:pt x="29" y="291"/>
                </a:lnTo>
                <a:lnTo>
                  <a:pt x="47" y="283"/>
                </a:lnTo>
                <a:lnTo>
                  <a:pt x="68" y="278"/>
                </a:lnTo>
                <a:lnTo>
                  <a:pt x="91" y="275"/>
                </a:lnTo>
                <a:lnTo>
                  <a:pt x="112" y="279"/>
                </a:lnTo>
                <a:lnTo>
                  <a:pt x="134" y="289"/>
                </a:lnTo>
                <a:lnTo>
                  <a:pt x="153" y="307"/>
                </a:lnTo>
                <a:lnTo>
                  <a:pt x="167" y="335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6157" name="Picture 21" descr="floral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6153150"/>
            <a:ext cx="6858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8" name="Picture 22" descr="bflower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66800" y="6307138"/>
            <a:ext cx="609600" cy="55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9" name="Picture 23" descr="floral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09800" y="6153150"/>
            <a:ext cx="6858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0" name="Picture 24" descr="bflower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5200" y="6307138"/>
            <a:ext cx="609600" cy="55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1" name="Picture 25" descr="floral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6153150"/>
            <a:ext cx="6858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2" name="Picture 26" descr="bflower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19800" y="6307138"/>
            <a:ext cx="609600" cy="55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3" name="Picture 27" descr="floral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10400" y="6153150"/>
            <a:ext cx="6858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4" name="Picture 28" descr="bflower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34363" y="6307138"/>
            <a:ext cx="609600" cy="55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5" name="Picture 29" descr="Picture1"/>
          <p:cNvPicPr>
            <a:picLocks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76200" y="676275"/>
            <a:ext cx="9144000" cy="9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6" name="Picture 30" descr="Picture1"/>
          <p:cNvPicPr>
            <a:picLocks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5400000">
            <a:off x="-3124200" y="3443288"/>
            <a:ext cx="67818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67" name="WordArt 31"/>
          <p:cNvSpPr>
            <a:spLocks noChangeArrowheads="1" noChangeShapeType="1" noTextEdit="1"/>
          </p:cNvSpPr>
          <p:nvPr/>
        </p:nvSpPr>
        <p:spPr bwMode="auto">
          <a:xfrm>
            <a:off x="2209800" y="76200"/>
            <a:ext cx="5181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/>
              </a:rPr>
              <a:t>rung chu«ng vµng </a:t>
            </a:r>
          </a:p>
        </p:txBody>
      </p:sp>
      <p:pic>
        <p:nvPicPr>
          <p:cNvPr id="6168" name="Picture 32" descr="people008"/>
          <p:cNvPicPr>
            <a:picLocks noChangeAspect="1" noChangeArrowheads="1" noCrop="1"/>
          </p:cNvPicPr>
          <p:nvPr/>
        </p:nvPicPr>
        <p:blipFill>
          <a:blip r:embed="rId8">
            <a:lum contrast="12000"/>
          </a:blip>
          <a:srcRect/>
          <a:stretch>
            <a:fillRect/>
          </a:stretch>
        </p:blipFill>
        <p:spPr bwMode="auto">
          <a:xfrm>
            <a:off x="8096250" y="0"/>
            <a:ext cx="9715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9" name="Picture 33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-76200" y="-177800"/>
            <a:ext cx="1600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51" name="AutoShape 35"/>
          <p:cNvSpPr>
            <a:spLocks noChangeArrowheads="1"/>
          </p:cNvSpPr>
          <p:nvPr/>
        </p:nvSpPr>
        <p:spPr bwMode="auto">
          <a:xfrm>
            <a:off x="914400" y="762000"/>
            <a:ext cx="1185863" cy="135255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800">
              <a:latin typeface="Times New Roman" pitchFamily="18" charset="0"/>
            </a:endParaRPr>
          </a:p>
        </p:txBody>
      </p:sp>
      <p:sp>
        <p:nvSpPr>
          <p:cNvPr id="9254" name="WordArt 38"/>
          <p:cNvSpPr>
            <a:spLocks noChangeArrowheads="1" noChangeShapeType="1" noTextEdit="1"/>
          </p:cNvSpPr>
          <p:nvPr/>
        </p:nvSpPr>
        <p:spPr bwMode="auto">
          <a:xfrm>
            <a:off x="1190625" y="1143000"/>
            <a:ext cx="604838" cy="566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VNI-Times"/>
            </a:endParaRPr>
          </a:p>
        </p:txBody>
      </p:sp>
      <p:sp>
        <p:nvSpPr>
          <p:cNvPr id="9266" name="WordArt 50"/>
          <p:cNvSpPr>
            <a:spLocks noChangeArrowheads="1" noChangeShapeType="1" noTextEdit="1"/>
          </p:cNvSpPr>
          <p:nvPr/>
        </p:nvSpPr>
        <p:spPr bwMode="auto">
          <a:xfrm>
            <a:off x="7705725" y="43624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9267" name="WordArt 51"/>
          <p:cNvSpPr>
            <a:spLocks noChangeArrowheads="1" noChangeShapeType="1" noTextEdit="1"/>
          </p:cNvSpPr>
          <p:nvPr/>
        </p:nvSpPr>
        <p:spPr bwMode="auto">
          <a:xfrm>
            <a:off x="7705725" y="43624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9268" name="WordArt 52"/>
          <p:cNvSpPr>
            <a:spLocks noChangeArrowheads="1" noChangeShapeType="1" noTextEdit="1"/>
          </p:cNvSpPr>
          <p:nvPr/>
        </p:nvSpPr>
        <p:spPr bwMode="auto">
          <a:xfrm>
            <a:off x="7696200" y="43434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9269" name="WordArt 53"/>
          <p:cNvSpPr>
            <a:spLocks noChangeArrowheads="1" noChangeShapeType="1" noTextEdit="1"/>
          </p:cNvSpPr>
          <p:nvPr/>
        </p:nvSpPr>
        <p:spPr bwMode="auto">
          <a:xfrm>
            <a:off x="7705725" y="43624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9270" name="WordArt 54"/>
          <p:cNvSpPr>
            <a:spLocks noChangeArrowheads="1" noChangeShapeType="1" noTextEdit="1"/>
          </p:cNvSpPr>
          <p:nvPr/>
        </p:nvSpPr>
        <p:spPr bwMode="auto">
          <a:xfrm>
            <a:off x="7705725" y="43624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285720" y="3286124"/>
            <a:ext cx="90576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PHẦN 3:THỬ TÀI BÉ YÊU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9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2" dur="1500" fill="hold"/>
                                        <p:tgtEl>
                                          <p:spTgt spid="92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46821E-6 L 0.03108 -0.06012 " pathEditMode="relative" rAng="0" ptsTypes="AA">
                                      <p:cBhvr>
                                        <p:cTn id="5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" y="-3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63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31214E-6 L 0.05104 -0.04323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22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63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4 -0.00324 L 0.06163 -0.00532 " pathEditMode="relative" rAng="0" ptsTypes="AA">
                                      <p:cBhvr>
                                        <p:cTn id="54" dur="50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" y="-1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63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587 0.00208 L 0.1651 0.02755 " pathEditMode="relative" rAng="0" ptsTypes="AA">
                                      <p:cBhvr>
                                        <p:cTn id="56" dur="30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" y="13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3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7.51445E-7 L -0.02205 0.05341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" y="27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48148E-6 L -0.0559 0.0081 " pathEditMode="relative" rAng="0" ptsTypes="AA">
                                      <p:cBhvr>
                                        <p:cTn id="6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" y="4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63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54335E-6 L -0.06545 -0.01133 " pathEditMode="relative" rAng="0" ptsTypes="AA">
                                      <p:cBhvr>
                                        <p:cTn id="62" dur="3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" y="-6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63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50867E-6 L -0.00643 -0.07607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" y="-38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00"/>
                                      </p:to>
                                    </p:animClr>
                                    <p:animClr clrSpc="rgb" dir="cw">
                                      <p:cBhvr>
                                        <p:cTn id="67" dur="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00000"/>
                                      </p:to>
                                    </p:animClr>
                                    <p:set>
                                      <p:cBhvr>
                                        <p:cTn id="68" dur="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animClr clrSpc="rgb" dir="cw">
                                      <p:cBhvr>
                                        <p:cTn id="77" dur="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78" dur="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92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1" presetID="53" presetClass="exit" presetSubtype="0" fill="hold" grpId="1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1"/>
                                    </p:cond>
                                  </p:end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9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9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9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7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92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1" presetID="53" presetClass="exit" presetSubtype="0" fill="hold" grpId="1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1"/>
                                    </p:cond>
                                  </p:end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9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9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9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92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11" presetID="53" presetClass="exit" presetSubtype="0" fill="hold" grpId="1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1"/>
                                    </p:cond>
                                  </p:end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9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9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9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7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92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21" presetID="53" presetClass="exit" presetSubtype="0" fill="hold" grpId="1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1"/>
                                    </p:cond>
                                  </p:endCondLst>
                                  <p:childTnLst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9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9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92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27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500"/>
                                        <p:tgtEl>
                                          <p:spTgt spid="92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31" presetID="53" presetClass="exit" presetSubtype="0" fill="hold" grpId="1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1"/>
                                    </p:cond>
                                  </p:endCondLst>
                                  <p:childTnLs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9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9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9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nimBg="1"/>
      <p:bldP spid="9219" grpId="0" animBg="1"/>
      <p:bldP spid="9219" grpId="1" animBg="1"/>
      <p:bldP spid="9225" grpId="0" animBg="1"/>
      <p:bldP spid="9225" grpId="1" animBg="1"/>
      <p:bldP spid="9226" grpId="0" animBg="1"/>
      <p:bldP spid="9226" grpId="1" animBg="1"/>
      <p:bldP spid="9232" grpId="0" animBg="1"/>
      <p:bldP spid="9232" grpId="1" animBg="1"/>
      <p:bldP spid="9233" grpId="0" animBg="1"/>
      <p:bldP spid="9233" grpId="1" animBg="1"/>
      <p:bldP spid="9234" grpId="0" animBg="1"/>
      <p:bldP spid="9234" grpId="1" animBg="1"/>
      <p:bldP spid="9251" grpId="0" animBg="1"/>
      <p:bldP spid="9251" grpId="1" animBg="1"/>
      <p:bldP spid="9254" grpId="0" animBg="1"/>
      <p:bldP spid="9266" grpId="0" animBg="1"/>
      <p:bldP spid="9266" grpId="1" animBg="1"/>
      <p:bldP spid="9267" grpId="0" animBg="1"/>
      <p:bldP spid="9267" grpId="1" animBg="1"/>
      <p:bldP spid="9268" grpId="0" animBg="1"/>
      <p:bldP spid="9268" grpId="1" animBg="1"/>
      <p:bldP spid="9269" grpId="0" animBg="1"/>
      <p:bldP spid="9269" grpId="1" animBg="1"/>
      <p:bldP spid="9270" grpId="0" animBg="1"/>
      <p:bldP spid="9270" grpId="1" animBg="1"/>
      <p:bldP spid="5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2300" name="Picture 13" descr="116082.TIF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0" y="0"/>
              <a:ext cx="228600" cy="3471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01" name="Picture 14" descr="116082.TIF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0" y="3386644"/>
              <a:ext cx="228600" cy="3471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02" name="Picture 15" descr="116082.TIF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5400000">
              <a:off x="1773778" y="-1621378"/>
              <a:ext cx="228600" cy="3471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03" name="Picture 16" descr="116082.TIF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5400000">
              <a:off x="5202778" y="-1621378"/>
              <a:ext cx="228600" cy="3471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04" name="Picture 17" descr="116082.TIF"/>
            <p:cNvPicPr>
              <a:picLocks noChangeAspect="1"/>
            </p:cNvPicPr>
            <p:nvPr/>
          </p:nvPicPr>
          <p:blipFill>
            <a:blip r:embed="rId6"/>
            <a:srcRect t="38538"/>
            <a:stretch>
              <a:fillRect/>
            </a:stretch>
          </p:blipFill>
          <p:spPr bwMode="auto">
            <a:xfrm rot="5400000">
              <a:off x="7962900" y="-952500"/>
              <a:ext cx="228600" cy="213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05" name="Picture 18" descr="116082.TIF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flipH="1">
              <a:off x="8915400" y="152400"/>
              <a:ext cx="228600" cy="3471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06" name="Picture 19" descr="116082.TIF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flipH="1">
              <a:off x="8915400" y="3352800"/>
              <a:ext cx="228600" cy="3471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07" name="Picture 20" descr="116082.TIF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5400000" flipH="1" flipV="1">
              <a:off x="1773778" y="5008022"/>
              <a:ext cx="228600" cy="3471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08" name="Picture 21" descr="116082.TIF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5400000" flipH="1" flipV="1">
              <a:off x="5202778" y="5008022"/>
              <a:ext cx="228600" cy="3471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09" name="Picture 22" descr="116082.TIF"/>
            <p:cNvPicPr>
              <a:picLocks noChangeAspect="1"/>
            </p:cNvPicPr>
            <p:nvPr/>
          </p:nvPicPr>
          <p:blipFill>
            <a:blip r:embed="rId6"/>
            <a:srcRect t="38538"/>
            <a:stretch>
              <a:fillRect/>
            </a:stretch>
          </p:blipFill>
          <p:spPr bwMode="auto">
            <a:xfrm rot="5400000" flipH="1" flipV="1">
              <a:off x="7962900" y="5676900"/>
              <a:ext cx="228600" cy="213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Rectangle 12"/>
          <p:cNvSpPr/>
          <p:nvPr/>
        </p:nvSpPr>
        <p:spPr>
          <a:xfrm>
            <a:off x="1371600" y="533400"/>
            <a:ext cx="5775325" cy="2590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105400" y="3733800"/>
            <a:ext cx="3200400" cy="2438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09600" y="3810000"/>
            <a:ext cx="4038600" cy="2590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2294" name="Picture 15" descr="cac-tieu-chi-lua-chon-tivi-LCD3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00200" y="762000"/>
            <a:ext cx="204152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17" descr="sua-tivi-tai-hai-an-hai-phong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35363" y="914400"/>
            <a:ext cx="161607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18" descr="tivi_panasonic_lcd_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303838" y="838200"/>
            <a:ext cx="1600200" cy="181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19" descr="1344507292_0001611_300.jpe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791200" y="39624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8" name="Picture 20" descr="images (2).jp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62000" y="3962400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9" name="Picture 22" descr="images (2).jp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209800" y="3962400"/>
            <a:ext cx="20574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WordArt 39"/>
          <p:cNvSpPr>
            <a:spLocks noChangeArrowheads="1" noChangeShapeType="1" noTextEdit="1"/>
          </p:cNvSpPr>
          <p:nvPr/>
        </p:nvSpPr>
        <p:spPr bwMode="auto">
          <a:xfrm>
            <a:off x="7858148" y="1142984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</a:p>
        </p:txBody>
      </p:sp>
      <p:sp>
        <p:nvSpPr>
          <p:cNvPr id="23" name="WordArt 40"/>
          <p:cNvSpPr>
            <a:spLocks noChangeArrowheads="1" noChangeShapeType="1" noTextEdit="1"/>
          </p:cNvSpPr>
          <p:nvPr/>
        </p:nvSpPr>
        <p:spPr bwMode="auto">
          <a:xfrm>
            <a:off x="7858148" y="1071546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24" name="WordArt 41"/>
          <p:cNvSpPr>
            <a:spLocks noChangeArrowheads="1" noChangeShapeType="1" noTextEdit="1"/>
          </p:cNvSpPr>
          <p:nvPr/>
        </p:nvSpPr>
        <p:spPr bwMode="auto">
          <a:xfrm>
            <a:off x="7858148" y="1071546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25" name="WordArt 42"/>
          <p:cNvSpPr>
            <a:spLocks noChangeArrowheads="1" noChangeShapeType="1" noTextEdit="1"/>
          </p:cNvSpPr>
          <p:nvPr/>
        </p:nvSpPr>
        <p:spPr bwMode="auto">
          <a:xfrm>
            <a:off x="7858148" y="1071546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26" name="WordArt 43"/>
          <p:cNvSpPr>
            <a:spLocks noChangeArrowheads="1" noChangeShapeType="1" noTextEdit="1"/>
          </p:cNvSpPr>
          <p:nvPr/>
        </p:nvSpPr>
        <p:spPr bwMode="auto">
          <a:xfrm>
            <a:off x="7858148" y="1142984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27" name="WordArt 44"/>
          <p:cNvSpPr>
            <a:spLocks noChangeArrowheads="1" noChangeShapeType="1" noTextEdit="1"/>
          </p:cNvSpPr>
          <p:nvPr/>
        </p:nvSpPr>
        <p:spPr bwMode="auto">
          <a:xfrm>
            <a:off x="7858148" y="1142984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  <p:grpSp>
        <p:nvGrpSpPr>
          <p:cNvPr id="33" name="Group 55"/>
          <p:cNvGrpSpPr>
            <a:grpSpLocks/>
          </p:cNvGrpSpPr>
          <p:nvPr/>
        </p:nvGrpSpPr>
        <p:grpSpPr bwMode="auto">
          <a:xfrm>
            <a:off x="7215216" y="642916"/>
            <a:ext cx="1752600" cy="1752600"/>
            <a:chOff x="3465" y="3108"/>
            <a:chExt cx="1104" cy="1104"/>
          </a:xfrm>
        </p:grpSpPr>
        <p:sp>
          <p:nvSpPr>
            <p:cNvPr id="34" name="AutoShape 56"/>
            <p:cNvSpPr>
              <a:spLocks noChangeArrowheads="1"/>
            </p:cNvSpPr>
            <p:nvPr/>
          </p:nvSpPr>
          <p:spPr bwMode="auto">
            <a:xfrm>
              <a:off x="3465" y="310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6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35" name="WordArt 57"/>
            <p:cNvSpPr>
              <a:spLocks noChangeArrowheads="1" noChangeShapeType="1" noTextEdit="1"/>
            </p:cNvSpPr>
            <p:nvPr/>
          </p:nvSpPr>
          <p:spPr bwMode="auto">
            <a:xfrm>
              <a:off x="3690" y="337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</p:spTree>
  </p:cSld>
  <p:clrMapOvr>
    <a:masterClrMapping/>
  </p:clrMapOvr>
  <p:transition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an rat gi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1229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1229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1229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1229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1229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1229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0" y="0"/>
            <a:ext cx="5857916" cy="364331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rgbClr val="00B050"/>
              </a:solidFill>
            </a:endParaRPr>
          </a:p>
        </p:txBody>
      </p:sp>
      <p:pic>
        <p:nvPicPr>
          <p:cNvPr id="4" name="Picture 3" descr="tải xuống (1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282" y="1071546"/>
            <a:ext cx="1785950" cy="1428760"/>
          </a:xfrm>
          <a:prstGeom prst="rect">
            <a:avLst/>
          </a:prstGeom>
        </p:spPr>
      </p:pic>
      <p:pic>
        <p:nvPicPr>
          <p:cNvPr id="5" name="Picture 4" descr="tải xuống (1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71670" y="1071546"/>
            <a:ext cx="1785950" cy="1428760"/>
          </a:xfrm>
          <a:prstGeom prst="rect">
            <a:avLst/>
          </a:prstGeom>
        </p:spPr>
      </p:pic>
      <p:pic>
        <p:nvPicPr>
          <p:cNvPr id="6" name="Picture 5" descr="tải xuống (1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29058" y="1071546"/>
            <a:ext cx="1785950" cy="1428760"/>
          </a:xfrm>
          <a:prstGeom prst="rect">
            <a:avLst/>
          </a:prstGeom>
        </p:spPr>
      </p:pic>
      <p:pic>
        <p:nvPicPr>
          <p:cNvPr id="8" name="Picture 7" descr="tải xuống (2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8017" y="2571744"/>
            <a:ext cx="1785950" cy="2143125"/>
          </a:xfrm>
          <a:prstGeom prst="rect">
            <a:avLst/>
          </a:prstGeom>
        </p:spPr>
      </p:pic>
      <p:pic>
        <p:nvPicPr>
          <p:cNvPr id="10" name="Picture 9" descr="tải xuống (5)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43042" y="4500570"/>
            <a:ext cx="1928826" cy="1785950"/>
          </a:xfrm>
          <a:prstGeom prst="rect">
            <a:avLst/>
          </a:prstGeom>
        </p:spPr>
      </p:pic>
      <p:pic>
        <p:nvPicPr>
          <p:cNvPr id="11" name="Picture 10" descr="tải xuống (5)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29058" y="4500570"/>
            <a:ext cx="1928826" cy="17859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-1785981" y="5572140"/>
            <a:ext cx="7858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vi-VN" sz="6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Group 2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4" name="Picture 13" descr="116082.TIF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0" y="0"/>
              <a:ext cx="228600" cy="3471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4" descr="116082.TIF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0" y="3386644"/>
              <a:ext cx="228600" cy="3471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15" descr="116082.TIF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 rot="5400000">
              <a:off x="1773778" y="-1621378"/>
              <a:ext cx="228600" cy="3471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16" descr="116082.TIF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 rot="5400000">
              <a:off x="5202778" y="-1621378"/>
              <a:ext cx="228600" cy="3471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17" descr="116082.TIF"/>
            <p:cNvPicPr>
              <a:picLocks noChangeAspect="1"/>
            </p:cNvPicPr>
            <p:nvPr/>
          </p:nvPicPr>
          <p:blipFill>
            <a:blip r:embed="rId9"/>
            <a:srcRect t="38538"/>
            <a:stretch>
              <a:fillRect/>
            </a:stretch>
          </p:blipFill>
          <p:spPr bwMode="auto">
            <a:xfrm rot="5400000">
              <a:off x="7962900" y="-952500"/>
              <a:ext cx="228600" cy="213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18" descr="116082.TIF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 flipH="1">
              <a:off x="8915400" y="152400"/>
              <a:ext cx="228600" cy="3471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19" descr="116082.TIF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 flipH="1">
              <a:off x="8915400" y="3352800"/>
              <a:ext cx="228600" cy="3471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20" descr="116082.TIF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 rot="5400000" flipH="1" flipV="1">
              <a:off x="1773778" y="5008022"/>
              <a:ext cx="228600" cy="3471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21" descr="116082.TIF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 rot="5400000" flipH="1" flipV="1">
              <a:off x="5202778" y="5008022"/>
              <a:ext cx="228600" cy="3471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22" descr="116082.TIF"/>
            <p:cNvPicPr>
              <a:picLocks noChangeAspect="1"/>
            </p:cNvPicPr>
            <p:nvPr/>
          </p:nvPicPr>
          <p:blipFill>
            <a:blip r:embed="rId9"/>
            <a:srcRect t="38538"/>
            <a:stretch>
              <a:fillRect/>
            </a:stretch>
          </p:blipFill>
          <p:spPr bwMode="auto">
            <a:xfrm rot="5400000" flipH="1" flipV="1">
              <a:off x="7962900" y="5676900"/>
              <a:ext cx="228600" cy="213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" name="WordArt 39"/>
          <p:cNvSpPr>
            <a:spLocks noChangeArrowheads="1" noChangeShapeType="1" noTextEdit="1"/>
          </p:cNvSpPr>
          <p:nvPr/>
        </p:nvSpPr>
        <p:spPr bwMode="auto">
          <a:xfrm>
            <a:off x="7286644" y="100010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</a:p>
        </p:txBody>
      </p:sp>
      <p:sp>
        <p:nvSpPr>
          <p:cNvPr id="25" name="WordArt 40"/>
          <p:cNvSpPr>
            <a:spLocks noChangeArrowheads="1" noChangeShapeType="1" noTextEdit="1"/>
          </p:cNvSpPr>
          <p:nvPr/>
        </p:nvSpPr>
        <p:spPr bwMode="auto">
          <a:xfrm>
            <a:off x="7286644" y="92867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26" name="WordArt 41"/>
          <p:cNvSpPr>
            <a:spLocks noChangeArrowheads="1" noChangeShapeType="1" noTextEdit="1"/>
          </p:cNvSpPr>
          <p:nvPr/>
        </p:nvSpPr>
        <p:spPr bwMode="auto">
          <a:xfrm>
            <a:off x="7358082" y="92867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27" name="WordArt 42"/>
          <p:cNvSpPr>
            <a:spLocks noChangeArrowheads="1" noChangeShapeType="1" noTextEdit="1"/>
          </p:cNvSpPr>
          <p:nvPr/>
        </p:nvSpPr>
        <p:spPr bwMode="auto">
          <a:xfrm>
            <a:off x="7429520" y="100010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28" name="WordArt 43"/>
          <p:cNvSpPr>
            <a:spLocks noChangeArrowheads="1" noChangeShapeType="1" noTextEdit="1"/>
          </p:cNvSpPr>
          <p:nvPr/>
        </p:nvSpPr>
        <p:spPr bwMode="auto">
          <a:xfrm>
            <a:off x="7358082" y="92867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29" name="WordArt 44"/>
          <p:cNvSpPr>
            <a:spLocks noChangeArrowheads="1" noChangeShapeType="1" noTextEdit="1"/>
          </p:cNvSpPr>
          <p:nvPr/>
        </p:nvSpPr>
        <p:spPr bwMode="auto">
          <a:xfrm>
            <a:off x="7358082" y="100010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  <p:grpSp>
        <p:nvGrpSpPr>
          <p:cNvPr id="30" name="Group 55"/>
          <p:cNvGrpSpPr>
            <a:grpSpLocks/>
          </p:cNvGrpSpPr>
          <p:nvPr/>
        </p:nvGrpSpPr>
        <p:grpSpPr bwMode="auto">
          <a:xfrm>
            <a:off x="6858016" y="500042"/>
            <a:ext cx="1752600" cy="1752600"/>
            <a:chOff x="4320" y="2928"/>
            <a:chExt cx="1104" cy="1104"/>
          </a:xfrm>
        </p:grpSpPr>
        <p:sp>
          <p:nvSpPr>
            <p:cNvPr id="31" name="AutoShape 56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6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32" name="WordArt 57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</p:spTree>
  </p:cSld>
  <p:clrMapOvr>
    <a:masterClrMapping/>
  </p:clrMapOvr>
  <p:transition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an rat gi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143239" cy="3214685"/>
          </a:xfrm>
          <a:prstGeom prst="rect">
            <a:avLst/>
          </a:prstGeom>
        </p:spPr>
      </p:pic>
      <p:pic>
        <p:nvPicPr>
          <p:cNvPr id="3" name="Picture 2" descr="tải xuống (4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86248" y="857232"/>
            <a:ext cx="2500330" cy="2071701"/>
          </a:xfrm>
          <a:prstGeom prst="rect">
            <a:avLst/>
          </a:prstGeom>
        </p:spPr>
      </p:pic>
      <p:pic>
        <p:nvPicPr>
          <p:cNvPr id="4" name="Picture 3" descr="tải xuống (4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43670" y="857232"/>
            <a:ext cx="2500330" cy="2071701"/>
          </a:xfrm>
          <a:prstGeom prst="rect">
            <a:avLst/>
          </a:prstGeom>
        </p:spPr>
      </p:pic>
      <p:sp>
        <p:nvSpPr>
          <p:cNvPr id="5" name="Flowchart: Alternate Process 4"/>
          <p:cNvSpPr/>
          <p:nvPr/>
        </p:nvSpPr>
        <p:spPr>
          <a:xfrm>
            <a:off x="142844" y="3786190"/>
            <a:ext cx="7072362" cy="3071810"/>
          </a:xfrm>
          <a:prstGeom prst="flowChartAlternateProcess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6" name="Picture 5" descr="tải xuống (6)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7158" y="4357694"/>
            <a:ext cx="2143125" cy="2143125"/>
          </a:xfrm>
          <a:prstGeom prst="rect">
            <a:avLst/>
          </a:prstGeom>
        </p:spPr>
      </p:pic>
      <p:pic>
        <p:nvPicPr>
          <p:cNvPr id="8" name="Picture 7" descr="tải xuống (6)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71736" y="4357694"/>
            <a:ext cx="2143125" cy="2143125"/>
          </a:xfrm>
          <a:prstGeom prst="rect">
            <a:avLst/>
          </a:prstGeom>
        </p:spPr>
      </p:pic>
      <p:pic>
        <p:nvPicPr>
          <p:cNvPr id="9" name="Picture 8" descr="tải xuống (6)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43438" y="4357694"/>
            <a:ext cx="2143125" cy="2143125"/>
          </a:xfrm>
          <a:prstGeom prst="rect">
            <a:avLst/>
          </a:prstGeom>
        </p:spPr>
      </p:pic>
      <p:grpSp>
        <p:nvGrpSpPr>
          <p:cNvPr id="11" name="Group 2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2" name="Picture 13" descr="116082.TIF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0" y="0"/>
              <a:ext cx="228600" cy="3471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4" descr="116082.TIF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0" y="3386644"/>
              <a:ext cx="228600" cy="3471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15" descr="116082.TIF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 rot="5400000">
              <a:off x="1773778" y="-1621378"/>
              <a:ext cx="228600" cy="3471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6" descr="116082.TIF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 rot="5400000">
              <a:off x="5202778" y="-1621378"/>
              <a:ext cx="228600" cy="3471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17" descr="116082.TIF"/>
            <p:cNvPicPr>
              <a:picLocks noChangeAspect="1"/>
            </p:cNvPicPr>
            <p:nvPr/>
          </p:nvPicPr>
          <p:blipFill>
            <a:blip r:embed="rId9"/>
            <a:srcRect t="38538"/>
            <a:stretch>
              <a:fillRect/>
            </a:stretch>
          </p:blipFill>
          <p:spPr bwMode="auto">
            <a:xfrm rot="5400000">
              <a:off x="7962900" y="-952500"/>
              <a:ext cx="228600" cy="213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18" descr="116082.TIF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 flipH="1">
              <a:off x="8915400" y="152400"/>
              <a:ext cx="228600" cy="3471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19" descr="116082.TIF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 flipH="1">
              <a:off x="8915400" y="3352800"/>
              <a:ext cx="228600" cy="3471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20" descr="116082.TIF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 rot="5400000" flipH="1" flipV="1">
              <a:off x="1773778" y="5008022"/>
              <a:ext cx="228600" cy="3471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21" descr="116082.TIF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 rot="5400000" flipH="1" flipV="1">
              <a:off x="5202778" y="5008022"/>
              <a:ext cx="228600" cy="3471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22" descr="116082.TIF"/>
            <p:cNvPicPr>
              <a:picLocks noChangeAspect="1"/>
            </p:cNvPicPr>
            <p:nvPr/>
          </p:nvPicPr>
          <p:blipFill>
            <a:blip r:embed="rId9"/>
            <a:srcRect t="38538"/>
            <a:stretch>
              <a:fillRect/>
            </a:stretch>
          </p:blipFill>
          <p:spPr bwMode="auto">
            <a:xfrm rot="5400000" flipH="1" flipV="1">
              <a:off x="7962900" y="5676900"/>
              <a:ext cx="228600" cy="213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2" name="WordArt 39"/>
          <p:cNvSpPr>
            <a:spLocks noChangeArrowheads="1" noChangeShapeType="1" noTextEdit="1"/>
          </p:cNvSpPr>
          <p:nvPr/>
        </p:nvSpPr>
        <p:spPr bwMode="auto">
          <a:xfrm>
            <a:off x="8072462" y="5357826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</a:p>
        </p:txBody>
      </p:sp>
      <p:sp>
        <p:nvSpPr>
          <p:cNvPr id="23" name="WordArt 40"/>
          <p:cNvSpPr>
            <a:spLocks noChangeArrowheads="1" noChangeShapeType="1" noTextEdit="1"/>
          </p:cNvSpPr>
          <p:nvPr/>
        </p:nvSpPr>
        <p:spPr bwMode="auto">
          <a:xfrm>
            <a:off x="8072462" y="528638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24" name="WordArt 41"/>
          <p:cNvSpPr>
            <a:spLocks noChangeArrowheads="1" noChangeShapeType="1" noTextEdit="1"/>
          </p:cNvSpPr>
          <p:nvPr/>
        </p:nvSpPr>
        <p:spPr bwMode="auto">
          <a:xfrm>
            <a:off x="8143900" y="528638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25" name="WordArt 42"/>
          <p:cNvSpPr>
            <a:spLocks noChangeArrowheads="1" noChangeShapeType="1" noTextEdit="1"/>
          </p:cNvSpPr>
          <p:nvPr/>
        </p:nvSpPr>
        <p:spPr bwMode="auto">
          <a:xfrm>
            <a:off x="8143900" y="5357826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26" name="WordArt 43"/>
          <p:cNvSpPr>
            <a:spLocks noChangeArrowheads="1" noChangeShapeType="1" noTextEdit="1"/>
          </p:cNvSpPr>
          <p:nvPr/>
        </p:nvSpPr>
        <p:spPr bwMode="auto">
          <a:xfrm>
            <a:off x="8143900" y="528638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27" name="WordArt 44"/>
          <p:cNvSpPr>
            <a:spLocks noChangeArrowheads="1" noChangeShapeType="1" noTextEdit="1"/>
          </p:cNvSpPr>
          <p:nvPr/>
        </p:nvSpPr>
        <p:spPr bwMode="auto">
          <a:xfrm>
            <a:off x="8143900" y="528638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  <p:grpSp>
        <p:nvGrpSpPr>
          <p:cNvPr id="28" name="Group 55"/>
          <p:cNvGrpSpPr>
            <a:grpSpLocks/>
          </p:cNvGrpSpPr>
          <p:nvPr/>
        </p:nvGrpSpPr>
        <p:grpSpPr bwMode="auto">
          <a:xfrm>
            <a:off x="7391400" y="4929198"/>
            <a:ext cx="1752600" cy="1752600"/>
            <a:chOff x="4320" y="2928"/>
            <a:chExt cx="1104" cy="1104"/>
          </a:xfrm>
        </p:grpSpPr>
        <p:sp>
          <p:nvSpPr>
            <p:cNvPr id="29" name="AutoShape 56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6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30" name="WordArt 57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</p:spTree>
  </p:cSld>
  <p:clrMapOvr>
    <a:masterClrMapping/>
  </p:clrMapOvr>
  <p:transition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ải xuống (8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28604"/>
            <a:ext cx="2143125" cy="2143125"/>
          </a:xfrm>
          <a:prstGeom prst="rect">
            <a:avLst/>
          </a:prstGeom>
        </p:spPr>
      </p:pic>
      <p:pic>
        <p:nvPicPr>
          <p:cNvPr id="3" name="Picture 2" descr="tải xuống (8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14546" y="428604"/>
            <a:ext cx="2143125" cy="2143125"/>
          </a:xfrm>
          <a:prstGeom prst="rect">
            <a:avLst/>
          </a:prstGeom>
        </p:spPr>
      </p:pic>
      <p:pic>
        <p:nvPicPr>
          <p:cNvPr id="4" name="Picture 3" descr="tải xuống (7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5720" y="3857628"/>
            <a:ext cx="1857388" cy="2214578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286116" y="1643050"/>
            <a:ext cx="5857884" cy="5214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7" name="Picture 6" descr="tải xuống (3)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72066" y="1928802"/>
            <a:ext cx="2085980" cy="1762125"/>
          </a:xfrm>
          <a:prstGeom prst="rect">
            <a:avLst/>
          </a:prstGeom>
        </p:spPr>
      </p:pic>
      <p:pic>
        <p:nvPicPr>
          <p:cNvPr id="8" name="Picture 7" descr="tải xuống (3)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00496" y="4071942"/>
            <a:ext cx="2085980" cy="1762125"/>
          </a:xfrm>
          <a:prstGeom prst="rect">
            <a:avLst/>
          </a:prstGeom>
        </p:spPr>
      </p:pic>
      <p:pic>
        <p:nvPicPr>
          <p:cNvPr id="9" name="Picture 8" descr="tải xuống (3)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00826" y="4071942"/>
            <a:ext cx="2085980" cy="17621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-1571668" y="5643578"/>
            <a:ext cx="92204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vi-VN" sz="115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Group 2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2" name="Picture 13" descr="116082.TIF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0" y="0"/>
              <a:ext cx="228600" cy="3471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4" descr="116082.TIF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0" y="3386644"/>
              <a:ext cx="228600" cy="3471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15" descr="116082.TIF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 rot="5400000">
              <a:off x="1773778" y="-1621378"/>
              <a:ext cx="228600" cy="3471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6" descr="116082.TIF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 rot="5400000">
              <a:off x="5202778" y="-1621378"/>
              <a:ext cx="228600" cy="3471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17" descr="116082.TIF"/>
            <p:cNvPicPr>
              <a:picLocks noChangeAspect="1"/>
            </p:cNvPicPr>
            <p:nvPr/>
          </p:nvPicPr>
          <p:blipFill>
            <a:blip r:embed="rId9"/>
            <a:srcRect t="38538"/>
            <a:stretch>
              <a:fillRect/>
            </a:stretch>
          </p:blipFill>
          <p:spPr bwMode="auto">
            <a:xfrm rot="5400000">
              <a:off x="7962900" y="-952500"/>
              <a:ext cx="228600" cy="213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18" descr="116082.TIF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 flipH="1">
              <a:off x="8915400" y="152400"/>
              <a:ext cx="228600" cy="3471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19" descr="116082.TIF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 flipH="1">
              <a:off x="8915400" y="3352800"/>
              <a:ext cx="228600" cy="3471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20" descr="116082.TIF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 rot="5400000" flipH="1" flipV="1">
              <a:off x="1773778" y="5008022"/>
              <a:ext cx="228600" cy="3471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21" descr="116082.TIF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 rot="5400000" flipH="1" flipV="1">
              <a:off x="5202778" y="5008022"/>
              <a:ext cx="228600" cy="3471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22" descr="116082.TIF"/>
            <p:cNvPicPr>
              <a:picLocks noChangeAspect="1"/>
            </p:cNvPicPr>
            <p:nvPr/>
          </p:nvPicPr>
          <p:blipFill>
            <a:blip r:embed="rId9"/>
            <a:srcRect t="38538"/>
            <a:stretch>
              <a:fillRect/>
            </a:stretch>
          </p:blipFill>
          <p:spPr bwMode="auto">
            <a:xfrm rot="5400000" flipH="1" flipV="1">
              <a:off x="7962900" y="5676900"/>
              <a:ext cx="228600" cy="213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2" name="WordArt 39"/>
          <p:cNvSpPr>
            <a:spLocks noChangeArrowheads="1" noChangeShapeType="1" noTextEdit="1"/>
          </p:cNvSpPr>
          <p:nvPr/>
        </p:nvSpPr>
        <p:spPr bwMode="auto">
          <a:xfrm>
            <a:off x="7358082" y="64291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</a:p>
        </p:txBody>
      </p:sp>
      <p:sp>
        <p:nvSpPr>
          <p:cNvPr id="23" name="WordArt 40"/>
          <p:cNvSpPr>
            <a:spLocks noChangeArrowheads="1" noChangeShapeType="1" noTextEdit="1"/>
          </p:cNvSpPr>
          <p:nvPr/>
        </p:nvSpPr>
        <p:spPr bwMode="auto">
          <a:xfrm>
            <a:off x="7358082" y="64291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24" name="WordArt 41"/>
          <p:cNvSpPr>
            <a:spLocks noChangeArrowheads="1" noChangeShapeType="1" noTextEdit="1"/>
          </p:cNvSpPr>
          <p:nvPr/>
        </p:nvSpPr>
        <p:spPr bwMode="auto">
          <a:xfrm>
            <a:off x="7358082" y="64291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25" name="WordArt 42"/>
          <p:cNvSpPr>
            <a:spLocks noChangeArrowheads="1" noChangeShapeType="1" noTextEdit="1"/>
          </p:cNvSpPr>
          <p:nvPr/>
        </p:nvSpPr>
        <p:spPr bwMode="auto">
          <a:xfrm>
            <a:off x="7358082" y="64291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26" name="WordArt 43"/>
          <p:cNvSpPr>
            <a:spLocks noChangeArrowheads="1" noChangeShapeType="1" noTextEdit="1"/>
          </p:cNvSpPr>
          <p:nvPr/>
        </p:nvSpPr>
        <p:spPr bwMode="auto">
          <a:xfrm>
            <a:off x="7358082" y="64291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27" name="WordArt 44"/>
          <p:cNvSpPr>
            <a:spLocks noChangeArrowheads="1" noChangeShapeType="1" noTextEdit="1"/>
          </p:cNvSpPr>
          <p:nvPr/>
        </p:nvSpPr>
        <p:spPr bwMode="auto">
          <a:xfrm>
            <a:off x="7358082" y="64291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  <p:grpSp>
        <p:nvGrpSpPr>
          <p:cNvPr id="28" name="Group 55"/>
          <p:cNvGrpSpPr>
            <a:grpSpLocks/>
          </p:cNvGrpSpPr>
          <p:nvPr/>
        </p:nvGrpSpPr>
        <p:grpSpPr bwMode="auto">
          <a:xfrm>
            <a:off x="6786578" y="214290"/>
            <a:ext cx="1752600" cy="1752600"/>
            <a:chOff x="4320" y="2928"/>
            <a:chExt cx="1104" cy="1104"/>
          </a:xfrm>
        </p:grpSpPr>
        <p:sp>
          <p:nvSpPr>
            <p:cNvPr id="29" name="AutoShape 56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6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30" name="WordArt 57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</p:spTree>
  </p:cSld>
  <p:clrMapOvr>
    <a:masterClrMapping/>
  </p:clrMapOvr>
  <p:transition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173951">
            <a:off x="6402388" y="4616450"/>
            <a:ext cx="990600" cy="171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173951">
            <a:off x="7758113" y="4687888"/>
            <a:ext cx="982662" cy="170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" descr="Bap cai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57250" y="571500"/>
            <a:ext cx="2168525" cy="1627188"/>
          </a:xfrm>
          <a:prstGeom prst="rect">
            <a:avLst/>
          </a:prstGeom>
          <a:noFill/>
          <a:ln w="57150">
            <a:solidFill>
              <a:srgbClr val="006600"/>
            </a:solidFill>
            <a:miter lim="800000"/>
            <a:headEnd/>
            <a:tailEnd/>
          </a:ln>
        </p:spPr>
      </p:pic>
      <p:pic>
        <p:nvPicPr>
          <p:cNvPr id="15" name="Picture 5" descr="Bap cai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43250" y="571500"/>
            <a:ext cx="2168525" cy="1627188"/>
          </a:xfrm>
          <a:prstGeom prst="rect">
            <a:avLst/>
          </a:prstGeom>
          <a:noFill/>
          <a:ln w="57150">
            <a:solidFill>
              <a:srgbClr val="006600"/>
            </a:solidFill>
            <a:miter lim="800000"/>
            <a:headEnd/>
            <a:tailEnd/>
          </a:ln>
        </p:spPr>
      </p:pic>
      <p:pic>
        <p:nvPicPr>
          <p:cNvPr id="16" name="Picture 5" descr="Bap cai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57813" y="571500"/>
            <a:ext cx="2168525" cy="1627188"/>
          </a:xfrm>
          <a:prstGeom prst="rect">
            <a:avLst/>
          </a:prstGeom>
          <a:noFill/>
          <a:ln w="57150">
            <a:solidFill>
              <a:srgbClr val="006600"/>
            </a:solidFill>
            <a:miter lim="800000"/>
            <a:headEnd/>
            <a:tailEnd/>
          </a:ln>
        </p:spPr>
      </p:pic>
      <p:pic>
        <p:nvPicPr>
          <p:cNvPr id="18" name="Picture 33" descr="su hào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7188" y="4857750"/>
            <a:ext cx="1357312" cy="127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3" descr="su hào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857375" y="4786313"/>
            <a:ext cx="128587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0" descr="Sup lo tra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643563" y="2500313"/>
            <a:ext cx="1947862" cy="1714500"/>
          </a:xfrm>
          <a:prstGeom prst="rect">
            <a:avLst/>
          </a:prstGeom>
          <a:noFill/>
          <a:ln w="57150">
            <a:solidFill>
              <a:srgbClr val="006600"/>
            </a:solidFill>
            <a:miter lim="800000"/>
            <a:headEnd/>
            <a:tailEnd/>
          </a:ln>
        </p:spPr>
      </p:pic>
      <p:pic>
        <p:nvPicPr>
          <p:cNvPr id="22" name="Picture 10" descr="Sup lo tra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500438" y="2500313"/>
            <a:ext cx="2005012" cy="1714500"/>
          </a:xfrm>
          <a:prstGeom prst="rect">
            <a:avLst/>
          </a:prstGeom>
          <a:noFill/>
          <a:ln w="57150">
            <a:solidFill>
              <a:srgbClr val="006600"/>
            </a:solidFill>
            <a:miter lim="800000"/>
            <a:headEnd/>
            <a:tailEnd/>
          </a:ln>
        </p:spPr>
      </p:pic>
      <p:pic>
        <p:nvPicPr>
          <p:cNvPr id="23" name="Picture 17" descr="su su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57250" y="2571750"/>
            <a:ext cx="2000250" cy="1714500"/>
          </a:xfrm>
          <a:prstGeom prst="rect">
            <a:avLst/>
          </a:prstGeom>
          <a:noFill/>
          <a:ln w="57150">
            <a:solidFill>
              <a:srgbClr val="006600"/>
            </a:solidFill>
            <a:miter lim="800000"/>
            <a:headEnd/>
            <a:tailEnd/>
          </a:ln>
        </p:spPr>
      </p:pic>
      <p:grpSp>
        <p:nvGrpSpPr>
          <p:cNvPr id="13" name="Group 2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9" name="Picture 13" descr="116082.TIF"/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0" y="0"/>
              <a:ext cx="228600" cy="3471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14" descr="116082.TIF"/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0" y="3386644"/>
              <a:ext cx="228600" cy="3471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15" descr="116082.TIF"/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 rot="5400000">
              <a:off x="1773778" y="-1621378"/>
              <a:ext cx="228600" cy="3471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16" descr="116082.TIF"/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 rot="5400000">
              <a:off x="5202778" y="-1621378"/>
              <a:ext cx="228600" cy="3471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17" descr="116082.TIF"/>
            <p:cNvPicPr>
              <a:picLocks noChangeAspect="1"/>
            </p:cNvPicPr>
            <p:nvPr/>
          </p:nvPicPr>
          <p:blipFill>
            <a:blip r:embed="rId11"/>
            <a:srcRect t="38538"/>
            <a:stretch>
              <a:fillRect/>
            </a:stretch>
          </p:blipFill>
          <p:spPr bwMode="auto">
            <a:xfrm rot="5400000">
              <a:off x="7962900" y="-952500"/>
              <a:ext cx="228600" cy="213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" name="Picture 18" descr="116082.TIF"/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 flipH="1">
              <a:off x="8915400" y="152400"/>
              <a:ext cx="228600" cy="3471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Picture 19" descr="116082.TIF"/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 flipH="1">
              <a:off x="8915400" y="3352800"/>
              <a:ext cx="228600" cy="3471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20" descr="116082.TIF"/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 rot="5400000" flipH="1" flipV="1">
              <a:off x="1773778" y="5008022"/>
              <a:ext cx="228600" cy="3471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" name="Picture 21" descr="116082.TIF"/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 rot="5400000" flipH="1" flipV="1">
              <a:off x="5202778" y="5008022"/>
              <a:ext cx="228600" cy="3471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" name="Picture 22" descr="116082.TIF"/>
            <p:cNvPicPr>
              <a:picLocks noChangeAspect="1"/>
            </p:cNvPicPr>
            <p:nvPr/>
          </p:nvPicPr>
          <p:blipFill>
            <a:blip r:embed="rId11"/>
            <a:srcRect t="38538"/>
            <a:stretch>
              <a:fillRect/>
            </a:stretch>
          </p:blipFill>
          <p:spPr bwMode="auto">
            <a:xfrm rot="5400000" flipH="1" flipV="1">
              <a:off x="7962900" y="5676900"/>
              <a:ext cx="228600" cy="213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3" name="WordArt 39"/>
          <p:cNvSpPr>
            <a:spLocks noChangeArrowheads="1" noChangeShapeType="1" noTextEdit="1"/>
          </p:cNvSpPr>
          <p:nvPr/>
        </p:nvSpPr>
        <p:spPr bwMode="auto">
          <a:xfrm>
            <a:off x="4286248" y="5143512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</a:p>
        </p:txBody>
      </p:sp>
      <p:sp>
        <p:nvSpPr>
          <p:cNvPr id="34" name="WordArt 40"/>
          <p:cNvSpPr>
            <a:spLocks noChangeArrowheads="1" noChangeShapeType="1" noTextEdit="1"/>
          </p:cNvSpPr>
          <p:nvPr/>
        </p:nvSpPr>
        <p:spPr bwMode="auto">
          <a:xfrm>
            <a:off x="4357686" y="5143512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35" name="WordArt 41"/>
          <p:cNvSpPr>
            <a:spLocks noChangeArrowheads="1" noChangeShapeType="1" noTextEdit="1"/>
          </p:cNvSpPr>
          <p:nvPr/>
        </p:nvSpPr>
        <p:spPr bwMode="auto">
          <a:xfrm>
            <a:off x="4357686" y="5143512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36" name="WordArt 42"/>
          <p:cNvSpPr>
            <a:spLocks noChangeArrowheads="1" noChangeShapeType="1" noTextEdit="1"/>
          </p:cNvSpPr>
          <p:nvPr/>
        </p:nvSpPr>
        <p:spPr bwMode="auto">
          <a:xfrm>
            <a:off x="4357686" y="5143512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37" name="WordArt 43"/>
          <p:cNvSpPr>
            <a:spLocks noChangeArrowheads="1" noChangeShapeType="1" noTextEdit="1"/>
          </p:cNvSpPr>
          <p:nvPr/>
        </p:nvSpPr>
        <p:spPr bwMode="auto">
          <a:xfrm>
            <a:off x="4357686" y="5143512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38" name="WordArt 44"/>
          <p:cNvSpPr>
            <a:spLocks noChangeArrowheads="1" noChangeShapeType="1" noTextEdit="1"/>
          </p:cNvSpPr>
          <p:nvPr/>
        </p:nvSpPr>
        <p:spPr bwMode="auto">
          <a:xfrm>
            <a:off x="4286248" y="52149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  <p:grpSp>
        <p:nvGrpSpPr>
          <p:cNvPr id="39" name="Group 55"/>
          <p:cNvGrpSpPr>
            <a:grpSpLocks/>
          </p:cNvGrpSpPr>
          <p:nvPr/>
        </p:nvGrpSpPr>
        <p:grpSpPr bwMode="auto">
          <a:xfrm>
            <a:off x="3714744" y="4714884"/>
            <a:ext cx="1752600" cy="1752600"/>
            <a:chOff x="4320" y="2928"/>
            <a:chExt cx="1104" cy="1104"/>
          </a:xfrm>
        </p:grpSpPr>
        <p:sp>
          <p:nvSpPr>
            <p:cNvPr id="40" name="AutoShape 56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6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41" name="WordArt 57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</p:spTree>
  </p:cSld>
  <p:clrMapOvr>
    <a:masterClrMapping/>
  </p:clrMapOvr>
  <p:transition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00"/>
                            </p:stCondLst>
                            <p:childTnLst>
                              <p:par>
                                <p:cTn id="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500"/>
                            </p:stCondLst>
                            <p:childTnLst>
                              <p:par>
                                <p:cTn id="8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0"/>
                            </p:stCondLst>
                            <p:childTnLst>
                              <p:par>
                                <p:cTn id="8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500"/>
                            </p:stCondLst>
                            <p:childTnLst>
                              <p:par>
                                <p:cTn id="9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0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an rat gi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2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4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1275" name="Picture 13" descr="116082.TIF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0" y="0"/>
              <a:ext cx="228600" cy="3471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6" name="Picture 14" descr="116082.TIF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0" y="3386644"/>
              <a:ext cx="228600" cy="3471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7" name="Picture 15" descr="116082.TIF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5400000">
              <a:off x="1773778" y="-1621378"/>
              <a:ext cx="228600" cy="3471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8" name="Picture 16" descr="116082.TIF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5400000">
              <a:off x="5202778" y="-1621378"/>
              <a:ext cx="228600" cy="3471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9" name="Picture 17" descr="116082.TIF"/>
            <p:cNvPicPr>
              <a:picLocks noChangeAspect="1"/>
            </p:cNvPicPr>
            <p:nvPr/>
          </p:nvPicPr>
          <p:blipFill>
            <a:blip r:embed="rId6"/>
            <a:srcRect t="38538"/>
            <a:stretch>
              <a:fillRect/>
            </a:stretch>
          </p:blipFill>
          <p:spPr bwMode="auto">
            <a:xfrm rot="5400000">
              <a:off x="7962900" y="-952500"/>
              <a:ext cx="228600" cy="213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80" name="Picture 18" descr="116082.TIF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flipH="1">
              <a:off x="8915400" y="152400"/>
              <a:ext cx="228600" cy="3471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81" name="Picture 19" descr="116082.TIF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flipH="1">
              <a:off x="8915400" y="3352800"/>
              <a:ext cx="228600" cy="3471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82" name="Picture 20" descr="116082.TIF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5400000" flipH="1" flipV="1">
              <a:off x="1773778" y="5008022"/>
              <a:ext cx="228600" cy="3471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83" name="Picture 21" descr="116082.TIF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5400000" flipH="1" flipV="1">
              <a:off x="5202778" y="5008022"/>
              <a:ext cx="228600" cy="3471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84" name="Picture 22" descr="116082.TIF"/>
            <p:cNvPicPr>
              <a:picLocks noChangeAspect="1"/>
            </p:cNvPicPr>
            <p:nvPr/>
          </p:nvPicPr>
          <p:blipFill>
            <a:blip r:embed="rId6"/>
            <a:srcRect t="38538"/>
            <a:stretch>
              <a:fillRect/>
            </a:stretch>
          </p:blipFill>
          <p:spPr bwMode="auto">
            <a:xfrm rot="5400000" flipH="1" flipV="1">
              <a:off x="7962900" y="5676900"/>
              <a:ext cx="228600" cy="213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3" name="Picture 12" descr="578a98a8eb913c7395c25f8cb94f273d_36306516.0910201118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14400" y="838200"/>
            <a:ext cx="1905000" cy="2133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0" name="Rectangle 19"/>
          <p:cNvSpPr/>
          <p:nvPr/>
        </p:nvSpPr>
        <p:spPr>
          <a:xfrm>
            <a:off x="4038600" y="685800"/>
            <a:ext cx="4191000" cy="23622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1269" name="Picture 20" descr="11-binhhoa03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191000" y="1066800"/>
            <a:ext cx="1828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21" descr="11-binhhoa03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96000" y="1066800"/>
            <a:ext cx="1828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22"/>
          <p:cNvSpPr/>
          <p:nvPr/>
        </p:nvSpPr>
        <p:spPr>
          <a:xfrm>
            <a:off x="714348" y="3786190"/>
            <a:ext cx="6172200" cy="2514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1272" name="Picture 23" descr="baophunuonline_meo-chon-mua-noi-com-dien-hop-y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47750" y="4191000"/>
            <a:ext cx="1752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24" descr="baophunuonline_meo-chon-mua-noi-com-dien-hop-y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776550" y="4114800"/>
            <a:ext cx="1752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4" name="Picture 25" descr="baophunuonline_meo-chon-mua-noi-com-dien-hop-y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605350" y="4191000"/>
            <a:ext cx="1752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WordArt 39"/>
          <p:cNvSpPr>
            <a:spLocks noChangeArrowheads="1" noChangeShapeType="1" noTextEdit="1"/>
          </p:cNvSpPr>
          <p:nvPr/>
        </p:nvSpPr>
        <p:spPr bwMode="auto">
          <a:xfrm>
            <a:off x="7786710" y="5143512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</a:p>
        </p:txBody>
      </p:sp>
      <p:sp>
        <p:nvSpPr>
          <p:cNvPr id="22" name="WordArt 40"/>
          <p:cNvSpPr>
            <a:spLocks noChangeArrowheads="1" noChangeShapeType="1" noTextEdit="1"/>
          </p:cNvSpPr>
          <p:nvPr/>
        </p:nvSpPr>
        <p:spPr bwMode="auto">
          <a:xfrm>
            <a:off x="7786710" y="52149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24" name="WordArt 41"/>
          <p:cNvSpPr>
            <a:spLocks noChangeArrowheads="1" noChangeShapeType="1" noTextEdit="1"/>
          </p:cNvSpPr>
          <p:nvPr/>
        </p:nvSpPr>
        <p:spPr bwMode="auto">
          <a:xfrm>
            <a:off x="7786710" y="52149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25" name="WordArt 42"/>
          <p:cNvSpPr>
            <a:spLocks noChangeArrowheads="1" noChangeShapeType="1" noTextEdit="1"/>
          </p:cNvSpPr>
          <p:nvPr/>
        </p:nvSpPr>
        <p:spPr bwMode="auto">
          <a:xfrm>
            <a:off x="7786710" y="52149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26" name="WordArt 43"/>
          <p:cNvSpPr>
            <a:spLocks noChangeArrowheads="1" noChangeShapeType="1" noTextEdit="1"/>
          </p:cNvSpPr>
          <p:nvPr/>
        </p:nvSpPr>
        <p:spPr bwMode="auto">
          <a:xfrm>
            <a:off x="7858148" y="52149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27" name="WordArt 44"/>
          <p:cNvSpPr>
            <a:spLocks noChangeArrowheads="1" noChangeShapeType="1" noTextEdit="1"/>
          </p:cNvSpPr>
          <p:nvPr/>
        </p:nvSpPr>
        <p:spPr bwMode="auto">
          <a:xfrm>
            <a:off x="7786710" y="52149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  <p:grpSp>
        <p:nvGrpSpPr>
          <p:cNvPr id="28" name="Group 55"/>
          <p:cNvGrpSpPr>
            <a:grpSpLocks/>
          </p:cNvGrpSpPr>
          <p:nvPr/>
        </p:nvGrpSpPr>
        <p:grpSpPr bwMode="auto">
          <a:xfrm>
            <a:off x="7215206" y="4786322"/>
            <a:ext cx="1752600" cy="1752600"/>
            <a:chOff x="4320" y="2928"/>
            <a:chExt cx="1104" cy="1104"/>
          </a:xfrm>
        </p:grpSpPr>
        <p:sp>
          <p:nvSpPr>
            <p:cNvPr id="29" name="AutoShape 56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6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30" name="WordArt 57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</p:spTree>
  </p:cSld>
  <p:clrMapOvr>
    <a:masterClrMapping/>
  </p:clrMapOvr>
  <p:transition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112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an rat gi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112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112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112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112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112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1" grpId="0" animBg="1"/>
      <p:bldP spid="21" grpId="1" animBg="1"/>
      <p:bldP spid="22" grpId="0" animBg="1"/>
      <p:bldP spid="22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4368" name="Picture 13" descr="116082.TIF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228600" cy="3471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69" name="Picture 14" descr="116082.TIF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3386644"/>
              <a:ext cx="228600" cy="3471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70" name="Picture 15" descr="116082.TIF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1773778" y="-1621378"/>
              <a:ext cx="228600" cy="3471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71" name="Picture 16" descr="116082.TIF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5202778" y="-1621378"/>
              <a:ext cx="228600" cy="3471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72" name="Picture 17" descr="116082.TIF"/>
            <p:cNvPicPr>
              <a:picLocks noChangeAspect="1"/>
            </p:cNvPicPr>
            <p:nvPr/>
          </p:nvPicPr>
          <p:blipFill>
            <a:blip r:embed="rId3"/>
            <a:srcRect t="38538"/>
            <a:stretch>
              <a:fillRect/>
            </a:stretch>
          </p:blipFill>
          <p:spPr bwMode="auto">
            <a:xfrm rot="5400000">
              <a:off x="7962900" y="-952500"/>
              <a:ext cx="228600" cy="213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73" name="Picture 18" descr="116082.TIF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8915400" y="152400"/>
              <a:ext cx="228600" cy="3471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74" name="Picture 19" descr="116082.TIF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8915400" y="3352800"/>
              <a:ext cx="228600" cy="3471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75" name="Picture 20" descr="116082.TIF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 flipH="1" flipV="1">
              <a:off x="1773778" y="5008022"/>
              <a:ext cx="228600" cy="3471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76" name="Picture 21" descr="116082.TIF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 flipH="1" flipV="1">
              <a:off x="5202778" y="5008022"/>
              <a:ext cx="228600" cy="3471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77" name="Picture 22" descr="116082.TIF"/>
            <p:cNvPicPr>
              <a:picLocks noChangeAspect="1"/>
            </p:cNvPicPr>
            <p:nvPr/>
          </p:nvPicPr>
          <p:blipFill>
            <a:blip r:embed="rId3"/>
            <a:srcRect t="38538"/>
            <a:stretch>
              <a:fillRect/>
            </a:stretch>
          </p:blipFill>
          <p:spPr bwMode="auto">
            <a:xfrm rot="5400000" flipH="1" flipV="1">
              <a:off x="7962900" y="5676900"/>
              <a:ext cx="228600" cy="213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339" name="Rectangle 102"/>
          <p:cNvSpPr>
            <a:spLocks noChangeArrowheads="1"/>
          </p:cNvSpPr>
          <p:nvPr/>
        </p:nvSpPr>
        <p:spPr bwMode="auto">
          <a:xfrm>
            <a:off x="5715000" y="1219200"/>
            <a:ext cx="2533650" cy="2305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87" name="Rectangle 103"/>
          <p:cNvSpPr>
            <a:spLocks noChangeArrowheads="1"/>
          </p:cNvSpPr>
          <p:nvPr/>
        </p:nvSpPr>
        <p:spPr bwMode="auto">
          <a:xfrm>
            <a:off x="1066800" y="1219200"/>
            <a:ext cx="2533650" cy="22288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488" name="Rectangle 104"/>
          <p:cNvSpPr>
            <a:spLocks noChangeArrowheads="1"/>
          </p:cNvSpPr>
          <p:nvPr/>
        </p:nvSpPr>
        <p:spPr bwMode="auto">
          <a:xfrm>
            <a:off x="5929322" y="4114800"/>
            <a:ext cx="2319328" cy="23812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4342" name="Rectangle 110"/>
          <p:cNvSpPr>
            <a:spLocks noChangeArrowheads="1"/>
          </p:cNvSpPr>
          <p:nvPr/>
        </p:nvSpPr>
        <p:spPr bwMode="auto">
          <a:xfrm>
            <a:off x="1071538" y="4071942"/>
            <a:ext cx="3857652" cy="23812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3" name="Oval 111"/>
          <p:cNvSpPr>
            <a:spLocks noChangeArrowheads="1"/>
          </p:cNvSpPr>
          <p:nvPr/>
        </p:nvSpPr>
        <p:spPr bwMode="auto">
          <a:xfrm>
            <a:off x="1516063" y="4683125"/>
            <a:ext cx="717550" cy="500063"/>
          </a:xfrm>
          <a:prstGeom prst="ellipse">
            <a:avLst/>
          </a:prstGeom>
          <a:solidFill>
            <a:srgbClr val="FFFFFF"/>
          </a:solidFill>
          <a:ln w="317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4" name="Oval 112"/>
          <p:cNvSpPr>
            <a:spLocks noChangeArrowheads="1"/>
          </p:cNvSpPr>
          <p:nvPr/>
        </p:nvSpPr>
        <p:spPr bwMode="auto">
          <a:xfrm>
            <a:off x="1646238" y="5918200"/>
            <a:ext cx="455612" cy="239713"/>
          </a:xfrm>
          <a:prstGeom prst="ellipse">
            <a:avLst/>
          </a:prstGeom>
          <a:solidFill>
            <a:srgbClr val="FFFFFF"/>
          </a:solidFill>
          <a:ln w="317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14345" name="AutoShape 113"/>
          <p:cNvCxnSpPr>
            <a:cxnSpLocks noChangeShapeType="1"/>
          </p:cNvCxnSpPr>
          <p:nvPr/>
        </p:nvCxnSpPr>
        <p:spPr bwMode="auto">
          <a:xfrm>
            <a:off x="1516063" y="4954588"/>
            <a:ext cx="130175" cy="1114425"/>
          </a:xfrm>
          <a:prstGeom prst="straightConnector1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</p:spPr>
      </p:cxnSp>
      <p:sp>
        <p:nvSpPr>
          <p:cNvPr id="14346" name="Oval 118"/>
          <p:cNvSpPr>
            <a:spLocks noChangeArrowheads="1"/>
          </p:cNvSpPr>
          <p:nvPr/>
        </p:nvSpPr>
        <p:spPr bwMode="auto">
          <a:xfrm>
            <a:off x="2489176" y="4721230"/>
            <a:ext cx="715962" cy="500063"/>
          </a:xfrm>
          <a:prstGeom prst="ellipse">
            <a:avLst/>
          </a:prstGeom>
          <a:solidFill>
            <a:srgbClr val="FFFFFF"/>
          </a:solidFill>
          <a:ln w="317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7" name="Oval 119"/>
          <p:cNvSpPr>
            <a:spLocks noChangeArrowheads="1"/>
          </p:cNvSpPr>
          <p:nvPr/>
        </p:nvSpPr>
        <p:spPr bwMode="auto">
          <a:xfrm>
            <a:off x="2617763" y="5956305"/>
            <a:ext cx="457200" cy="239713"/>
          </a:xfrm>
          <a:prstGeom prst="ellipse">
            <a:avLst/>
          </a:prstGeom>
          <a:solidFill>
            <a:srgbClr val="FFFFFF"/>
          </a:solidFill>
          <a:ln w="317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14348" name="AutoShape 120"/>
          <p:cNvCxnSpPr>
            <a:cxnSpLocks noChangeShapeType="1"/>
          </p:cNvCxnSpPr>
          <p:nvPr/>
        </p:nvCxnSpPr>
        <p:spPr bwMode="auto">
          <a:xfrm>
            <a:off x="2489176" y="4992693"/>
            <a:ext cx="128587" cy="1114425"/>
          </a:xfrm>
          <a:prstGeom prst="straightConnector1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4349" name="AutoShape 121"/>
          <p:cNvCxnSpPr>
            <a:cxnSpLocks noChangeShapeType="1"/>
          </p:cNvCxnSpPr>
          <p:nvPr/>
        </p:nvCxnSpPr>
        <p:spPr bwMode="auto">
          <a:xfrm flipH="1">
            <a:off x="3074963" y="4992693"/>
            <a:ext cx="130175" cy="1114425"/>
          </a:xfrm>
          <a:prstGeom prst="straightConnector1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4350" name="AutoShape 122"/>
          <p:cNvCxnSpPr>
            <a:cxnSpLocks noChangeShapeType="1"/>
          </p:cNvCxnSpPr>
          <p:nvPr/>
        </p:nvCxnSpPr>
        <p:spPr bwMode="auto">
          <a:xfrm flipH="1">
            <a:off x="2101850" y="4964113"/>
            <a:ext cx="131763" cy="1114425"/>
          </a:xfrm>
          <a:prstGeom prst="straightConnector1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</p:spPr>
      </p:cxnSp>
      <p:sp>
        <p:nvSpPr>
          <p:cNvPr id="14351" name="AutoShape 99"/>
          <p:cNvSpPr>
            <a:spLocks noChangeArrowheads="1"/>
          </p:cNvSpPr>
          <p:nvPr/>
        </p:nvSpPr>
        <p:spPr bwMode="auto">
          <a:xfrm rot="-9363625">
            <a:off x="6778625" y="4435475"/>
            <a:ext cx="69850" cy="1879600"/>
          </a:xfrm>
          <a:custGeom>
            <a:avLst/>
            <a:gdLst>
              <a:gd name="T0" fmla="*/ 226738709 w 21600"/>
              <a:gd name="T1" fmla="*/ 2147483647 h 21600"/>
              <a:gd name="T2" fmla="*/ 129565649 w 21600"/>
              <a:gd name="T3" fmla="*/ 2147483647 h 21600"/>
              <a:gd name="T4" fmla="*/ 32392499 w 21600"/>
              <a:gd name="T5" fmla="*/ 2147483647 h 21600"/>
              <a:gd name="T6" fmla="*/ 129565649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FF"/>
          </a:solidFill>
          <a:ln w="317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4" name="Group 53"/>
          <p:cNvGrpSpPr/>
          <p:nvPr/>
        </p:nvGrpSpPr>
        <p:grpSpPr>
          <a:xfrm>
            <a:off x="1600200" y="1581150"/>
            <a:ext cx="1614478" cy="1390650"/>
            <a:chOff x="1600200" y="1581150"/>
            <a:chExt cx="1344613" cy="1390650"/>
          </a:xfrm>
        </p:grpSpPr>
        <p:sp>
          <p:nvSpPr>
            <p:cNvPr id="14352" name="Arc 95"/>
            <p:cNvSpPr>
              <a:spLocks/>
            </p:cNvSpPr>
            <p:nvPr/>
          </p:nvSpPr>
          <p:spPr bwMode="auto">
            <a:xfrm rot="10800000">
              <a:off x="1600200" y="1866900"/>
              <a:ext cx="295275" cy="1012825"/>
            </a:xfrm>
            <a:custGeom>
              <a:avLst/>
              <a:gdLst>
                <a:gd name="T0" fmla="*/ 0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FFFFFF"/>
            </a:solidFill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3" name="Arc 96"/>
            <p:cNvSpPr>
              <a:spLocks/>
            </p:cNvSpPr>
            <p:nvPr/>
          </p:nvSpPr>
          <p:spPr bwMode="auto">
            <a:xfrm rot="10800000" flipH="1">
              <a:off x="2649538" y="1952625"/>
              <a:ext cx="295275" cy="927100"/>
            </a:xfrm>
            <a:custGeom>
              <a:avLst/>
              <a:gdLst>
                <a:gd name="T0" fmla="*/ 0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FFFFFF"/>
            </a:solidFill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4" name="Oval 97"/>
            <p:cNvSpPr>
              <a:spLocks noChangeArrowheads="1"/>
            </p:cNvSpPr>
            <p:nvPr/>
          </p:nvSpPr>
          <p:spPr bwMode="auto">
            <a:xfrm>
              <a:off x="1600200" y="1581150"/>
              <a:ext cx="1344613" cy="695325"/>
            </a:xfrm>
            <a:prstGeom prst="ellipse">
              <a:avLst/>
            </a:prstGeom>
            <a:solidFill>
              <a:srgbClr val="FFFFFF"/>
            </a:solidFill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5" name="Rectangle 109"/>
            <p:cNvSpPr>
              <a:spLocks noChangeArrowheads="1"/>
            </p:cNvSpPr>
            <p:nvPr/>
          </p:nvSpPr>
          <p:spPr bwMode="auto">
            <a:xfrm>
              <a:off x="1895475" y="2879725"/>
              <a:ext cx="754063" cy="92075"/>
            </a:xfrm>
            <a:prstGeom prst="rect">
              <a:avLst/>
            </a:prstGeom>
            <a:solidFill>
              <a:srgbClr val="FFFFFF"/>
            </a:solidFill>
            <a:ln w="317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356" name="Oval 93"/>
          <p:cNvSpPr>
            <a:spLocks noChangeArrowheads="1"/>
          </p:cNvSpPr>
          <p:nvPr/>
        </p:nvSpPr>
        <p:spPr bwMode="auto">
          <a:xfrm>
            <a:off x="7391400" y="1325563"/>
            <a:ext cx="590550" cy="962025"/>
          </a:xfrm>
          <a:prstGeom prst="ellipse">
            <a:avLst/>
          </a:prstGeom>
          <a:solidFill>
            <a:srgbClr val="FFFFFF"/>
          </a:solidFill>
          <a:ln w="317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7" name="Rectangle 94"/>
          <p:cNvSpPr>
            <a:spLocks noChangeArrowheads="1"/>
          </p:cNvSpPr>
          <p:nvPr/>
        </p:nvSpPr>
        <p:spPr bwMode="auto">
          <a:xfrm>
            <a:off x="7646988" y="2278063"/>
            <a:ext cx="125412" cy="1104900"/>
          </a:xfrm>
          <a:prstGeom prst="rect">
            <a:avLst/>
          </a:prstGeom>
          <a:solidFill>
            <a:srgbClr val="FFFFFF"/>
          </a:solidFill>
          <a:ln w="317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8" name="Oval 105"/>
          <p:cNvSpPr>
            <a:spLocks noChangeArrowheads="1"/>
          </p:cNvSpPr>
          <p:nvPr/>
        </p:nvSpPr>
        <p:spPr bwMode="auto">
          <a:xfrm>
            <a:off x="5840413" y="1389063"/>
            <a:ext cx="590550" cy="962025"/>
          </a:xfrm>
          <a:prstGeom prst="ellipse">
            <a:avLst/>
          </a:prstGeom>
          <a:solidFill>
            <a:srgbClr val="FFFFFF"/>
          </a:solidFill>
          <a:ln w="317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9" name="Rectangle 106"/>
          <p:cNvSpPr>
            <a:spLocks noChangeArrowheads="1"/>
          </p:cNvSpPr>
          <p:nvPr/>
        </p:nvSpPr>
        <p:spPr bwMode="auto">
          <a:xfrm>
            <a:off x="6096000" y="2341563"/>
            <a:ext cx="76200" cy="1041400"/>
          </a:xfrm>
          <a:prstGeom prst="rect">
            <a:avLst/>
          </a:prstGeom>
          <a:solidFill>
            <a:srgbClr val="FFFFFF"/>
          </a:solidFill>
          <a:ln w="317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60" name="Oval 107"/>
          <p:cNvSpPr>
            <a:spLocks noChangeArrowheads="1"/>
          </p:cNvSpPr>
          <p:nvPr/>
        </p:nvSpPr>
        <p:spPr bwMode="auto">
          <a:xfrm>
            <a:off x="6657975" y="1389063"/>
            <a:ext cx="588963" cy="962025"/>
          </a:xfrm>
          <a:prstGeom prst="ellipse">
            <a:avLst/>
          </a:prstGeom>
          <a:solidFill>
            <a:srgbClr val="FFFFFF"/>
          </a:solidFill>
          <a:ln w="317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61" name="Rectangle 108"/>
          <p:cNvSpPr>
            <a:spLocks noChangeArrowheads="1"/>
          </p:cNvSpPr>
          <p:nvPr/>
        </p:nvSpPr>
        <p:spPr bwMode="auto">
          <a:xfrm>
            <a:off x="6911975" y="2341563"/>
            <a:ext cx="98425" cy="1041400"/>
          </a:xfrm>
          <a:prstGeom prst="rect">
            <a:avLst/>
          </a:prstGeom>
          <a:solidFill>
            <a:srgbClr val="FFFFFF"/>
          </a:solidFill>
          <a:ln w="317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62" name="AutoShape 99"/>
          <p:cNvSpPr>
            <a:spLocks noChangeArrowheads="1"/>
          </p:cNvSpPr>
          <p:nvPr/>
        </p:nvSpPr>
        <p:spPr bwMode="auto">
          <a:xfrm rot="-9363625">
            <a:off x="6626225" y="4359275"/>
            <a:ext cx="69850" cy="1879600"/>
          </a:xfrm>
          <a:custGeom>
            <a:avLst/>
            <a:gdLst>
              <a:gd name="T0" fmla="*/ 226738709 w 21600"/>
              <a:gd name="T1" fmla="*/ 2147483647 h 21600"/>
              <a:gd name="T2" fmla="*/ 129565649 w 21600"/>
              <a:gd name="T3" fmla="*/ 2147483647 h 21600"/>
              <a:gd name="T4" fmla="*/ 32392499 w 21600"/>
              <a:gd name="T5" fmla="*/ 2147483647 h 21600"/>
              <a:gd name="T6" fmla="*/ 129565649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FF"/>
          </a:solidFill>
          <a:ln w="317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63" name="AutoShape 99"/>
          <p:cNvSpPr>
            <a:spLocks noChangeArrowheads="1"/>
          </p:cNvSpPr>
          <p:nvPr/>
        </p:nvSpPr>
        <p:spPr bwMode="auto">
          <a:xfrm rot="-9363625">
            <a:off x="7423150" y="4352925"/>
            <a:ext cx="69850" cy="1879600"/>
          </a:xfrm>
          <a:custGeom>
            <a:avLst/>
            <a:gdLst>
              <a:gd name="T0" fmla="*/ 226738709 w 21600"/>
              <a:gd name="T1" fmla="*/ 2147483647 h 21600"/>
              <a:gd name="T2" fmla="*/ 129565649 w 21600"/>
              <a:gd name="T3" fmla="*/ 2147483647 h 21600"/>
              <a:gd name="T4" fmla="*/ 32392499 w 21600"/>
              <a:gd name="T5" fmla="*/ 2147483647 h 21600"/>
              <a:gd name="T6" fmla="*/ 129565649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FF"/>
          </a:solidFill>
          <a:ln w="317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64" name="AutoShape 99"/>
          <p:cNvSpPr>
            <a:spLocks noChangeArrowheads="1"/>
          </p:cNvSpPr>
          <p:nvPr/>
        </p:nvSpPr>
        <p:spPr bwMode="auto">
          <a:xfrm rot="-9363625">
            <a:off x="7540625" y="4429125"/>
            <a:ext cx="69850" cy="1879600"/>
          </a:xfrm>
          <a:custGeom>
            <a:avLst/>
            <a:gdLst>
              <a:gd name="T0" fmla="*/ 226738709 w 21600"/>
              <a:gd name="T1" fmla="*/ 2147483647 h 21600"/>
              <a:gd name="T2" fmla="*/ 129565649 w 21600"/>
              <a:gd name="T3" fmla="*/ 2147483647 h 21600"/>
              <a:gd name="T4" fmla="*/ 32392499 w 21600"/>
              <a:gd name="T5" fmla="*/ 2147483647 h 21600"/>
              <a:gd name="T6" fmla="*/ 129565649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FF"/>
          </a:solidFill>
          <a:ln w="317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65" name="Text Box 10"/>
          <p:cNvSpPr txBox="1">
            <a:spLocks noChangeArrowheads="1"/>
          </p:cNvSpPr>
          <p:nvPr/>
        </p:nvSpPr>
        <p:spPr bwMode="auto">
          <a:xfrm>
            <a:off x="1071538" y="142852"/>
            <a:ext cx="7358114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 dirty="0" smtClean="0">
                <a:solidFill>
                  <a:srgbClr val="FF3399"/>
                </a:solidFill>
              </a:rPr>
              <a:t>- Tô màu đỏ cho nhóm </a:t>
            </a:r>
            <a:r>
              <a:rPr lang="en-US" sz="2000" b="1" i="1" dirty="0">
                <a:solidFill>
                  <a:srgbClr val="FF3399"/>
                </a:solidFill>
              </a:rPr>
              <a:t>đồ vật có số lượng </a:t>
            </a:r>
            <a:r>
              <a:rPr lang="en-US" sz="2000" b="1" i="1" dirty="0" smtClean="0">
                <a:solidFill>
                  <a:srgbClr val="FF3399"/>
                </a:solidFill>
              </a:rPr>
              <a:t>3.</a:t>
            </a:r>
          </a:p>
          <a:p>
            <a:pPr>
              <a:spcBef>
                <a:spcPct val="50000"/>
              </a:spcBef>
            </a:pPr>
            <a:r>
              <a:rPr lang="en-US" sz="2000" b="1" i="1" dirty="0" smtClean="0">
                <a:solidFill>
                  <a:srgbClr val="FF3399"/>
                </a:solidFill>
              </a:rPr>
              <a:t>- Tô màu xanh cho nhóm có số lượng là 1. Và màu vàng cho nhóm có số lượng là 2</a:t>
            </a:r>
            <a:endParaRPr lang="en-US" sz="2000" dirty="0"/>
          </a:p>
        </p:txBody>
      </p:sp>
      <p:grpSp>
        <p:nvGrpSpPr>
          <p:cNvPr id="53" name="Group 52"/>
          <p:cNvGrpSpPr/>
          <p:nvPr/>
        </p:nvGrpSpPr>
        <p:grpSpPr>
          <a:xfrm>
            <a:off x="3632184" y="4721230"/>
            <a:ext cx="715962" cy="1474788"/>
            <a:chOff x="3632184" y="4721230"/>
            <a:chExt cx="715962" cy="1474788"/>
          </a:xfrm>
        </p:grpSpPr>
        <p:sp>
          <p:nvSpPr>
            <p:cNvPr id="49" name="Oval 118"/>
            <p:cNvSpPr>
              <a:spLocks noChangeArrowheads="1"/>
            </p:cNvSpPr>
            <p:nvPr/>
          </p:nvSpPr>
          <p:spPr bwMode="auto">
            <a:xfrm>
              <a:off x="3632184" y="4721230"/>
              <a:ext cx="715962" cy="500063"/>
            </a:xfrm>
            <a:prstGeom prst="ellipse">
              <a:avLst/>
            </a:prstGeom>
            <a:solidFill>
              <a:srgbClr val="FFFFFF"/>
            </a:solidFill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Oval 119"/>
            <p:cNvSpPr>
              <a:spLocks noChangeArrowheads="1"/>
            </p:cNvSpPr>
            <p:nvPr/>
          </p:nvSpPr>
          <p:spPr bwMode="auto">
            <a:xfrm>
              <a:off x="3760771" y="5956305"/>
              <a:ext cx="457200" cy="239713"/>
            </a:xfrm>
            <a:prstGeom prst="ellipse">
              <a:avLst/>
            </a:prstGeom>
            <a:solidFill>
              <a:srgbClr val="FFFFFF"/>
            </a:solidFill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51" name="AutoShape 120"/>
            <p:cNvCxnSpPr>
              <a:cxnSpLocks noChangeShapeType="1"/>
            </p:cNvCxnSpPr>
            <p:nvPr/>
          </p:nvCxnSpPr>
          <p:spPr bwMode="auto">
            <a:xfrm>
              <a:off x="3632184" y="4992693"/>
              <a:ext cx="128587" cy="1114425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52" name="AutoShape 121"/>
            <p:cNvCxnSpPr>
              <a:cxnSpLocks noChangeShapeType="1"/>
            </p:cNvCxnSpPr>
            <p:nvPr/>
          </p:nvCxnSpPr>
          <p:spPr bwMode="auto">
            <a:xfrm flipH="1">
              <a:off x="4217971" y="4992693"/>
              <a:ext cx="130175" cy="1114425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</p:cxnSp>
      </p:grpSp>
    </p:spTree>
  </p:cSld>
  <p:clrMapOvr>
    <a:masterClrMapping/>
  </p:clrMapOvr>
  <p:transition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_9d79b00202daaa101d50d2d426fd1b3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57400" y="685800"/>
            <a:ext cx="6781801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 MỪNG CÁC BÉ LỚP </a:t>
            </a:r>
            <a:r>
              <a:rPr lang="vi-VN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C1</a:t>
            </a:r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ĐẾN VỚI CHƯƠNG TRÌNH “TOÁN TUỔI THƠ” </a:t>
            </a:r>
            <a:endParaRPr lang="en-US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Ũ ĐIỆU RỬA TAY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3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9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_9d79b00202daaa101d50d2d426fd1b3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Bài Hát Chính Thức World Cup Brazil 2014 - La La La ( Shakira 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7848600" y="1066800"/>
            <a:ext cx="244475" cy="2444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8596" y="1785926"/>
            <a:ext cx="83058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CHÚC CÁC CON Ở NHÀ NGOAN VÀ MẠNH KHỎE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VŨ ĐIỆU RỬA TAY.mp4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7" cstate="print"/>
          <a:stretch>
            <a:fillRect/>
          </a:stretch>
        </p:blipFill>
        <p:spPr>
          <a:xfrm>
            <a:off x="3786182" y="5500702"/>
            <a:ext cx="428628" cy="321471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4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93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11000"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5876_smal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1001" y="2286000"/>
            <a:ext cx="83058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CHÚC CÁC CON Ở NHÀ NGOANVÀ MẠNH KHỎE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2895600" y="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887698-Cute-cartoon-kids-frame-Stock-Phot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66801" y="2286000"/>
            <a:ext cx="7620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CỦA BÉ</a:t>
            </a:r>
            <a:endParaRPr lang="en-U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0" name="Picture 24" descr="s_f_01_592_01_02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86600" y="0"/>
            <a:ext cx="1676400" cy="1676400"/>
          </a:xfrm>
          <a:prstGeom prst="rect">
            <a:avLst/>
          </a:prstGeom>
          <a:noFill/>
        </p:spPr>
      </p:pic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2133600" y="228600"/>
            <a:ext cx="3911600" cy="1524000"/>
            <a:chOff x="1632" y="144"/>
            <a:chExt cx="2464" cy="960"/>
          </a:xfrm>
        </p:grpSpPr>
        <p:pic>
          <p:nvPicPr>
            <p:cNvPr id="4100" name="Picture 4" descr="VAY 1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632" y="144"/>
              <a:ext cx="832" cy="960"/>
            </a:xfrm>
            <a:prstGeom prst="rect">
              <a:avLst/>
            </a:prstGeom>
            <a:noFill/>
          </p:spPr>
        </p:pic>
        <p:pic>
          <p:nvPicPr>
            <p:cNvPr id="4101" name="Picture 5" descr="VAY 1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448" y="144"/>
              <a:ext cx="832" cy="960"/>
            </a:xfrm>
            <a:prstGeom prst="rect">
              <a:avLst/>
            </a:prstGeom>
            <a:noFill/>
          </p:spPr>
        </p:pic>
        <p:pic>
          <p:nvPicPr>
            <p:cNvPr id="4102" name="Picture 6" descr="VAY 1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264" y="144"/>
              <a:ext cx="832" cy="960"/>
            </a:xfrm>
            <a:prstGeom prst="rect">
              <a:avLst/>
            </a:prstGeom>
            <a:noFill/>
          </p:spPr>
        </p:pic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533400" y="2362200"/>
            <a:ext cx="2971800" cy="1295400"/>
            <a:chOff x="336" y="1440"/>
            <a:chExt cx="1872" cy="720"/>
          </a:xfrm>
        </p:grpSpPr>
        <p:pic>
          <p:nvPicPr>
            <p:cNvPr id="4104" name="Picture 8" descr="O 1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36" y="1440"/>
              <a:ext cx="960" cy="720"/>
            </a:xfrm>
            <a:prstGeom prst="rect">
              <a:avLst/>
            </a:prstGeom>
            <a:noFill/>
          </p:spPr>
        </p:pic>
        <p:pic>
          <p:nvPicPr>
            <p:cNvPr id="4105" name="Picture 9" descr="O 1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248" y="1440"/>
              <a:ext cx="960" cy="720"/>
            </a:xfrm>
            <a:prstGeom prst="rect">
              <a:avLst/>
            </a:prstGeom>
            <a:noFill/>
          </p:spPr>
        </p:pic>
      </p:grpSp>
      <p:grpSp>
        <p:nvGrpSpPr>
          <p:cNvPr id="26" name="Group 25"/>
          <p:cNvGrpSpPr/>
          <p:nvPr/>
        </p:nvGrpSpPr>
        <p:grpSpPr>
          <a:xfrm>
            <a:off x="2133600" y="4572000"/>
            <a:ext cx="3352800" cy="1524000"/>
            <a:chOff x="2133600" y="4572000"/>
            <a:chExt cx="3352800" cy="1524000"/>
          </a:xfrm>
        </p:grpSpPr>
        <p:pic>
          <p:nvPicPr>
            <p:cNvPr id="4107" name="Picture 11" descr="QUAN 1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133600" y="4572000"/>
              <a:ext cx="1676400" cy="1524000"/>
            </a:xfrm>
            <a:prstGeom prst="rect">
              <a:avLst/>
            </a:prstGeom>
            <a:noFill/>
          </p:spPr>
        </p:pic>
        <p:pic>
          <p:nvPicPr>
            <p:cNvPr id="4108" name="Picture 12" descr="QUAN 1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810000" y="4572000"/>
              <a:ext cx="1676400" cy="1524000"/>
            </a:xfrm>
            <a:prstGeom prst="rect">
              <a:avLst/>
            </a:prstGeom>
            <a:noFill/>
          </p:spPr>
        </p:pic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4876800" y="2286000"/>
            <a:ext cx="3810000" cy="1325563"/>
            <a:chOff x="3072" y="1344"/>
            <a:chExt cx="2400" cy="787"/>
          </a:xfrm>
        </p:grpSpPr>
        <p:pic>
          <p:nvPicPr>
            <p:cNvPr id="4110" name="Picture 14" descr="KINH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3072" y="1344"/>
              <a:ext cx="1200" cy="787"/>
            </a:xfrm>
            <a:prstGeom prst="rect">
              <a:avLst/>
            </a:prstGeom>
            <a:noFill/>
          </p:spPr>
        </p:pic>
        <p:pic>
          <p:nvPicPr>
            <p:cNvPr id="4111" name="Picture 15" descr="KINH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4272" y="1344"/>
              <a:ext cx="1200" cy="787"/>
            </a:xfrm>
            <a:prstGeom prst="rect">
              <a:avLst/>
            </a:prstGeom>
            <a:noFill/>
          </p:spPr>
        </p:pic>
      </p:grpSp>
      <p:grpSp>
        <p:nvGrpSpPr>
          <p:cNvPr id="15" name="Group 2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6" name="Picture 13" descr="116082.TIF"/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0" y="0"/>
              <a:ext cx="228600" cy="3471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14" descr="116082.TIF"/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0" y="3386644"/>
              <a:ext cx="228600" cy="3471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15" descr="116082.TIF"/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 rot="5400000">
              <a:off x="1773778" y="-1621378"/>
              <a:ext cx="228600" cy="3471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16" descr="116082.TIF"/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 rot="5400000">
              <a:off x="5202778" y="-1621378"/>
              <a:ext cx="228600" cy="3471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17" descr="116082.TIF"/>
            <p:cNvPicPr>
              <a:picLocks noChangeAspect="1"/>
            </p:cNvPicPr>
            <p:nvPr/>
          </p:nvPicPr>
          <p:blipFill>
            <a:blip r:embed="rId11"/>
            <a:srcRect t="38538"/>
            <a:stretch>
              <a:fillRect/>
            </a:stretch>
          </p:blipFill>
          <p:spPr bwMode="auto">
            <a:xfrm rot="5400000">
              <a:off x="7962900" y="-952500"/>
              <a:ext cx="228600" cy="213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18" descr="116082.TIF"/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 flipH="1">
              <a:off x="8915400" y="152400"/>
              <a:ext cx="228600" cy="3471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19" descr="116082.TIF"/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 flipH="1">
              <a:off x="8915400" y="3352800"/>
              <a:ext cx="228600" cy="3471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20" descr="116082.TIF"/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 rot="5400000" flipH="1" flipV="1">
              <a:off x="1773778" y="5008022"/>
              <a:ext cx="228600" cy="3471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21" descr="116082.TIF"/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 rot="5400000" flipH="1" flipV="1">
              <a:off x="5202778" y="5008022"/>
              <a:ext cx="228600" cy="3471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22" descr="116082.TIF"/>
            <p:cNvPicPr>
              <a:picLocks noChangeAspect="1"/>
            </p:cNvPicPr>
            <p:nvPr/>
          </p:nvPicPr>
          <p:blipFill>
            <a:blip r:embed="rId11"/>
            <a:srcRect t="38538"/>
            <a:stretch>
              <a:fillRect/>
            </a:stretch>
          </p:blipFill>
          <p:spPr bwMode="auto">
            <a:xfrm rot="5400000" flipH="1" flipV="1">
              <a:off x="7962900" y="5676900"/>
              <a:ext cx="228600" cy="213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on l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100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an rat gi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1396531" y="428604"/>
            <a:ext cx="3350542" cy="1682750"/>
            <a:chOff x="1396531" y="428604"/>
            <a:chExt cx="3350542" cy="1682750"/>
          </a:xfrm>
        </p:grpSpPr>
        <p:pic>
          <p:nvPicPr>
            <p:cNvPr id="6148" name="Picture 4" descr="MU"/>
            <p:cNvPicPr>
              <a:picLocks noChangeAspect="1" noChangeArrowheads="1"/>
            </p:cNvPicPr>
            <p:nvPr/>
          </p:nvPicPr>
          <p:blipFill>
            <a:blip r:embed="rId6"/>
            <a:stretch>
              <a:fillRect/>
            </a:stretch>
          </p:blipFill>
          <p:spPr bwMode="auto">
            <a:xfrm>
              <a:off x="1396531" y="428604"/>
              <a:ext cx="1675271" cy="1682750"/>
            </a:xfrm>
            <a:prstGeom prst="rect">
              <a:avLst/>
            </a:prstGeom>
            <a:noFill/>
          </p:spPr>
        </p:pic>
        <p:pic>
          <p:nvPicPr>
            <p:cNvPr id="6149" name="Picture 5" descr="MU"/>
            <p:cNvPicPr>
              <a:picLocks noChangeAspect="1" noChangeArrowheads="1"/>
            </p:cNvPicPr>
            <p:nvPr/>
          </p:nvPicPr>
          <p:blipFill>
            <a:blip r:embed="rId6"/>
            <a:stretch>
              <a:fillRect/>
            </a:stretch>
          </p:blipFill>
          <p:spPr bwMode="auto">
            <a:xfrm>
              <a:off x="3071802" y="428604"/>
              <a:ext cx="1675271" cy="1682750"/>
            </a:xfrm>
            <a:prstGeom prst="rect">
              <a:avLst/>
            </a:prstGeom>
            <a:noFill/>
          </p:spPr>
        </p:pic>
      </p:grpSp>
      <p:pic>
        <p:nvPicPr>
          <p:cNvPr id="6153" name="Picture 9" descr="O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5786" y="2643182"/>
            <a:ext cx="2057400" cy="1676400"/>
          </a:xfrm>
          <a:prstGeom prst="rect">
            <a:avLst/>
          </a:prstGeom>
          <a:noFill/>
        </p:spPr>
      </p:pic>
      <p:grpSp>
        <p:nvGrpSpPr>
          <p:cNvPr id="14" name="Group 2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5" name="Picture 13" descr="116082.TIF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0" y="0"/>
              <a:ext cx="228600" cy="3471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14" descr="116082.TIF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0" y="3386644"/>
              <a:ext cx="228600" cy="3471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15" descr="116082.TIF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rot="5400000">
              <a:off x="1773778" y="-1621378"/>
              <a:ext cx="228600" cy="3471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16" descr="116082.TIF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rot="5400000">
              <a:off x="5202778" y="-1621378"/>
              <a:ext cx="228600" cy="3471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17" descr="116082.TIF"/>
            <p:cNvPicPr>
              <a:picLocks noChangeAspect="1"/>
            </p:cNvPicPr>
            <p:nvPr/>
          </p:nvPicPr>
          <p:blipFill>
            <a:blip r:embed="rId8"/>
            <a:srcRect t="38538"/>
            <a:stretch>
              <a:fillRect/>
            </a:stretch>
          </p:blipFill>
          <p:spPr bwMode="auto">
            <a:xfrm rot="5400000">
              <a:off x="7962900" y="-952500"/>
              <a:ext cx="228600" cy="213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18" descr="116082.TIF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flipH="1">
              <a:off x="8915400" y="152400"/>
              <a:ext cx="228600" cy="3471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19" descr="116082.TIF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flipH="1">
              <a:off x="8915400" y="3352800"/>
              <a:ext cx="228600" cy="3471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20" descr="116082.TIF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rot="5400000" flipH="1" flipV="1">
              <a:off x="1773778" y="5008022"/>
              <a:ext cx="228600" cy="3471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21" descr="116082.TIF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rot="5400000" flipH="1" flipV="1">
              <a:off x="5202778" y="5008022"/>
              <a:ext cx="228600" cy="3471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22" descr="116082.TIF"/>
            <p:cNvPicPr>
              <a:picLocks noChangeAspect="1"/>
            </p:cNvPicPr>
            <p:nvPr/>
          </p:nvPicPr>
          <p:blipFill>
            <a:blip r:embed="rId8"/>
            <a:srcRect t="38538"/>
            <a:stretch>
              <a:fillRect/>
            </a:stretch>
          </p:blipFill>
          <p:spPr bwMode="auto">
            <a:xfrm rot="5400000" flipH="1" flipV="1">
              <a:off x="7962900" y="5676900"/>
              <a:ext cx="228600" cy="213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8" name="Group 27"/>
          <p:cNvGrpSpPr/>
          <p:nvPr/>
        </p:nvGrpSpPr>
        <p:grpSpPr>
          <a:xfrm>
            <a:off x="385762" y="4643446"/>
            <a:ext cx="3962400" cy="1828800"/>
            <a:chOff x="385762" y="4643446"/>
            <a:chExt cx="3962400" cy="1828800"/>
          </a:xfrm>
        </p:grpSpPr>
        <p:pic>
          <p:nvPicPr>
            <p:cNvPr id="26" name="Picture 16" descr="KINH 1"/>
            <p:cNvPicPr>
              <a:picLocks noChangeAspect="1" noChangeArrowheads="1"/>
            </p:cNvPicPr>
            <p:nvPr/>
          </p:nvPicPr>
          <p:blipFill>
            <a:blip r:embed="rId9"/>
            <a:stretch>
              <a:fillRect/>
            </a:stretch>
          </p:blipFill>
          <p:spPr bwMode="auto">
            <a:xfrm>
              <a:off x="385762" y="4643446"/>
              <a:ext cx="1828800" cy="1828800"/>
            </a:xfrm>
            <a:prstGeom prst="rect">
              <a:avLst/>
            </a:prstGeom>
            <a:noFill/>
          </p:spPr>
        </p:pic>
        <p:pic>
          <p:nvPicPr>
            <p:cNvPr id="27" name="Picture 17" descr="KINH 1"/>
            <p:cNvPicPr>
              <a:picLocks noChangeAspect="1" noChangeArrowheads="1"/>
            </p:cNvPicPr>
            <p:nvPr/>
          </p:nvPicPr>
          <p:blipFill>
            <a:blip r:embed="rId9"/>
            <a:stretch>
              <a:fillRect/>
            </a:stretch>
          </p:blipFill>
          <p:spPr bwMode="auto">
            <a:xfrm>
              <a:off x="2519362" y="4643446"/>
              <a:ext cx="1828800" cy="1828800"/>
            </a:xfrm>
            <a:prstGeom prst="rect">
              <a:avLst/>
            </a:prstGeom>
            <a:noFill/>
          </p:spPr>
        </p:pic>
      </p:grpSp>
      <p:grpSp>
        <p:nvGrpSpPr>
          <p:cNvPr id="31" name="Group 30"/>
          <p:cNvGrpSpPr/>
          <p:nvPr/>
        </p:nvGrpSpPr>
        <p:grpSpPr>
          <a:xfrm>
            <a:off x="4145321" y="2357430"/>
            <a:ext cx="4712959" cy="1535113"/>
            <a:chOff x="4145321" y="2357430"/>
            <a:chExt cx="4712959" cy="1535113"/>
          </a:xfrm>
        </p:grpSpPr>
        <p:pic>
          <p:nvPicPr>
            <p:cNvPr id="6150" name="Picture 6" descr="AO 2"/>
            <p:cNvPicPr>
              <a:picLocks noChangeAspect="1" noChangeArrowheads="1"/>
            </p:cNvPicPr>
            <p:nvPr/>
          </p:nvPicPr>
          <p:blipFill>
            <a:blip r:embed="rId10"/>
            <a:stretch>
              <a:fillRect/>
            </a:stretch>
          </p:blipFill>
          <p:spPr bwMode="auto">
            <a:xfrm>
              <a:off x="4145321" y="2357430"/>
              <a:ext cx="1569687" cy="1535113"/>
            </a:xfrm>
            <a:prstGeom prst="rect">
              <a:avLst/>
            </a:prstGeom>
            <a:noFill/>
          </p:spPr>
        </p:pic>
        <p:pic>
          <p:nvPicPr>
            <p:cNvPr id="29" name="Picture 6" descr="AO 2"/>
            <p:cNvPicPr>
              <a:picLocks noChangeAspect="1" noChangeArrowheads="1"/>
            </p:cNvPicPr>
            <p:nvPr/>
          </p:nvPicPr>
          <p:blipFill>
            <a:blip r:embed="rId10"/>
            <a:stretch>
              <a:fillRect/>
            </a:stretch>
          </p:blipFill>
          <p:spPr bwMode="auto">
            <a:xfrm>
              <a:off x="5716957" y="2357430"/>
              <a:ext cx="1569687" cy="1535113"/>
            </a:xfrm>
            <a:prstGeom prst="rect">
              <a:avLst/>
            </a:prstGeom>
            <a:noFill/>
          </p:spPr>
        </p:pic>
        <p:pic>
          <p:nvPicPr>
            <p:cNvPr id="30" name="Picture 6" descr="AO 2"/>
            <p:cNvPicPr>
              <a:picLocks noChangeAspect="1" noChangeArrowheads="1"/>
            </p:cNvPicPr>
            <p:nvPr/>
          </p:nvPicPr>
          <p:blipFill>
            <a:blip r:embed="rId10"/>
            <a:stretch>
              <a:fillRect/>
            </a:stretch>
          </p:blipFill>
          <p:spPr bwMode="auto">
            <a:xfrm>
              <a:off x="7288593" y="2357430"/>
              <a:ext cx="1569687" cy="1535113"/>
            </a:xfrm>
            <a:prstGeom prst="rect">
              <a:avLst/>
            </a:prstGeom>
            <a:noFill/>
          </p:spPr>
        </p:pic>
      </p:grpSp>
      <p:grpSp>
        <p:nvGrpSpPr>
          <p:cNvPr id="33" name="Group 32"/>
          <p:cNvGrpSpPr/>
          <p:nvPr/>
        </p:nvGrpSpPr>
        <p:grpSpPr>
          <a:xfrm>
            <a:off x="5357818" y="4500570"/>
            <a:ext cx="3543312" cy="1857388"/>
            <a:chOff x="5357818" y="4500570"/>
            <a:chExt cx="3543312" cy="1857388"/>
          </a:xfrm>
        </p:grpSpPr>
        <p:pic>
          <p:nvPicPr>
            <p:cNvPr id="6160" name="Picture 16" descr="KINH 1"/>
            <p:cNvPicPr>
              <a:picLocks noChangeAspect="1" noChangeArrowheads="1"/>
            </p:cNvPicPr>
            <p:nvPr/>
          </p:nvPicPr>
          <p:blipFill>
            <a:blip r:embed="rId11"/>
            <a:stretch>
              <a:fillRect/>
            </a:stretch>
          </p:blipFill>
          <p:spPr bwMode="auto">
            <a:xfrm>
              <a:off x="5357818" y="4500570"/>
              <a:ext cx="1828800" cy="1828800"/>
            </a:xfrm>
            <a:prstGeom prst="rect">
              <a:avLst/>
            </a:prstGeom>
            <a:noFill/>
          </p:spPr>
        </p:pic>
        <p:pic>
          <p:nvPicPr>
            <p:cNvPr id="32" name="Picture 16" descr="KINH 1"/>
            <p:cNvPicPr>
              <a:picLocks noChangeAspect="1" noChangeArrowheads="1"/>
            </p:cNvPicPr>
            <p:nvPr/>
          </p:nvPicPr>
          <p:blipFill>
            <a:blip r:embed="rId11"/>
            <a:stretch>
              <a:fillRect/>
            </a:stretch>
          </p:blipFill>
          <p:spPr bwMode="auto">
            <a:xfrm>
              <a:off x="7072330" y="4529158"/>
              <a:ext cx="1828800" cy="18288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61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on l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on l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an rat gi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533400" y="2133600"/>
            <a:ext cx="3352800" cy="1524000"/>
            <a:chOff x="336" y="1344"/>
            <a:chExt cx="2112" cy="960"/>
          </a:xfrm>
        </p:grpSpPr>
        <p:pic>
          <p:nvPicPr>
            <p:cNvPr id="5125" name="Picture 5" descr="QUAN 1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36" y="1344"/>
              <a:ext cx="1056" cy="960"/>
            </a:xfrm>
            <a:prstGeom prst="rect">
              <a:avLst/>
            </a:prstGeom>
            <a:noFill/>
          </p:spPr>
        </p:pic>
        <p:pic>
          <p:nvPicPr>
            <p:cNvPr id="5126" name="Picture 6" descr="QUAN 1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392" y="1344"/>
              <a:ext cx="1056" cy="960"/>
            </a:xfrm>
            <a:prstGeom prst="rect">
              <a:avLst/>
            </a:prstGeom>
            <a:noFill/>
          </p:spPr>
        </p:pic>
      </p:grp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2286000" y="457200"/>
            <a:ext cx="3810000" cy="1249363"/>
            <a:chOff x="816" y="288"/>
            <a:chExt cx="2400" cy="787"/>
          </a:xfrm>
        </p:grpSpPr>
        <p:pic>
          <p:nvPicPr>
            <p:cNvPr id="5128" name="Picture 8" descr="KINH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816" y="288"/>
              <a:ext cx="1200" cy="787"/>
            </a:xfrm>
            <a:prstGeom prst="rect">
              <a:avLst/>
            </a:prstGeom>
            <a:noFill/>
          </p:spPr>
        </p:pic>
        <p:pic>
          <p:nvPicPr>
            <p:cNvPr id="5130" name="Picture 10" descr="KINH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016" y="288"/>
              <a:ext cx="1200" cy="787"/>
            </a:xfrm>
            <a:prstGeom prst="rect">
              <a:avLst/>
            </a:prstGeom>
            <a:noFill/>
          </p:spPr>
        </p:pic>
      </p:grp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1219200" y="4495800"/>
            <a:ext cx="5410200" cy="1682750"/>
            <a:chOff x="912" y="2832"/>
            <a:chExt cx="3408" cy="1060"/>
          </a:xfrm>
        </p:grpSpPr>
        <p:pic>
          <p:nvPicPr>
            <p:cNvPr id="5131" name="Picture 11" descr="MU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912" y="2832"/>
              <a:ext cx="1152" cy="1060"/>
            </a:xfrm>
            <a:prstGeom prst="rect">
              <a:avLst/>
            </a:prstGeom>
            <a:noFill/>
          </p:spPr>
        </p:pic>
        <p:pic>
          <p:nvPicPr>
            <p:cNvPr id="5132" name="Picture 12" descr="MU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168" y="2832"/>
              <a:ext cx="1152" cy="1060"/>
            </a:xfrm>
            <a:prstGeom prst="rect">
              <a:avLst/>
            </a:prstGeom>
            <a:noFill/>
          </p:spPr>
        </p:pic>
        <p:pic>
          <p:nvPicPr>
            <p:cNvPr id="5133" name="Picture 13" descr="MU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064" y="2832"/>
              <a:ext cx="1152" cy="1060"/>
            </a:xfrm>
            <a:prstGeom prst="rect">
              <a:avLst/>
            </a:prstGeom>
            <a:noFill/>
          </p:spPr>
        </p:pic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4648200" y="2209800"/>
            <a:ext cx="3657600" cy="1535113"/>
            <a:chOff x="2928" y="1392"/>
            <a:chExt cx="2304" cy="967"/>
          </a:xfrm>
        </p:grpSpPr>
        <p:pic>
          <p:nvPicPr>
            <p:cNvPr id="5134" name="Picture 14" descr="AO 2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928" y="1392"/>
              <a:ext cx="1152" cy="967"/>
            </a:xfrm>
            <a:prstGeom prst="rect">
              <a:avLst/>
            </a:prstGeom>
            <a:noFill/>
          </p:spPr>
        </p:pic>
        <p:pic>
          <p:nvPicPr>
            <p:cNvPr id="5135" name="Picture 15" descr="AO 2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4080" y="1392"/>
              <a:ext cx="1152" cy="967"/>
            </a:xfrm>
            <a:prstGeom prst="rect">
              <a:avLst/>
            </a:prstGeom>
            <a:noFill/>
          </p:spPr>
        </p:pic>
      </p:grpSp>
      <p:pic>
        <p:nvPicPr>
          <p:cNvPr id="5141" name="Picture 21" descr="s_f_01_589_01_02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086600" y="4191000"/>
            <a:ext cx="1365250" cy="2133600"/>
          </a:xfrm>
          <a:prstGeom prst="rect">
            <a:avLst/>
          </a:prstGeom>
          <a:noFill/>
        </p:spPr>
      </p:pic>
      <p:grpSp>
        <p:nvGrpSpPr>
          <p:cNvPr id="16" name="Group 2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7" name="Picture 13" descr="116082.TIF"/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0" y="0"/>
              <a:ext cx="228600" cy="3471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14" descr="116082.TIF"/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0" y="3386644"/>
              <a:ext cx="228600" cy="3471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15" descr="116082.TIF"/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 rot="5400000">
              <a:off x="1773778" y="-1621378"/>
              <a:ext cx="228600" cy="3471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16" descr="116082.TIF"/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 rot="5400000">
              <a:off x="5202778" y="-1621378"/>
              <a:ext cx="228600" cy="3471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17" descr="116082.TIF"/>
            <p:cNvPicPr>
              <a:picLocks noChangeAspect="1"/>
            </p:cNvPicPr>
            <p:nvPr/>
          </p:nvPicPr>
          <p:blipFill>
            <a:blip r:embed="rId11"/>
            <a:srcRect t="38538"/>
            <a:stretch>
              <a:fillRect/>
            </a:stretch>
          </p:blipFill>
          <p:spPr bwMode="auto">
            <a:xfrm rot="5400000">
              <a:off x="7962900" y="-952500"/>
              <a:ext cx="228600" cy="213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18" descr="116082.TIF"/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 flipH="1">
              <a:off x="8915400" y="152400"/>
              <a:ext cx="228600" cy="3471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19" descr="116082.TIF"/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 flipH="1">
              <a:off x="8915400" y="3352800"/>
              <a:ext cx="228600" cy="3471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20" descr="116082.TIF"/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 rot="5400000" flipH="1" flipV="1">
              <a:off x="1773778" y="5008022"/>
              <a:ext cx="228600" cy="3471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21" descr="116082.TIF"/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 rot="5400000" flipH="1" flipV="1">
              <a:off x="5202778" y="5008022"/>
              <a:ext cx="228600" cy="3471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22" descr="116082.TIF"/>
            <p:cNvPicPr>
              <a:picLocks noChangeAspect="1"/>
            </p:cNvPicPr>
            <p:nvPr/>
          </p:nvPicPr>
          <p:blipFill>
            <a:blip r:embed="rId11"/>
            <a:srcRect t="38538"/>
            <a:stretch>
              <a:fillRect/>
            </a:stretch>
          </p:blipFill>
          <p:spPr bwMode="auto">
            <a:xfrm rot="5400000" flipH="1" flipV="1">
              <a:off x="7962900" y="5676900"/>
              <a:ext cx="228600" cy="213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an rat gi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on l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887698-Cute-cartoon-kids-frame-Stock-Phot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8600" y="-152400"/>
            <a:ext cx="93726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2000" y="1828800"/>
            <a:ext cx="792480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PHẦN 2:BÉ YÊU KHÁM PHÁ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6151" name="Picture 13" descr="116082.TIF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228600" cy="3471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2" name="Picture 14" descr="116082.TIF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3386644"/>
              <a:ext cx="228600" cy="3471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3" name="Picture 15" descr="116082.TIF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1773778" y="-1621378"/>
              <a:ext cx="228600" cy="3471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4" name="Picture 16" descr="116082.TIF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5202778" y="-1621378"/>
              <a:ext cx="228600" cy="3471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5" name="Picture 17" descr="116082.TIF"/>
            <p:cNvPicPr>
              <a:picLocks noChangeAspect="1"/>
            </p:cNvPicPr>
            <p:nvPr/>
          </p:nvPicPr>
          <p:blipFill>
            <a:blip r:embed="rId3"/>
            <a:srcRect t="38538"/>
            <a:stretch>
              <a:fillRect/>
            </a:stretch>
          </p:blipFill>
          <p:spPr bwMode="auto">
            <a:xfrm rot="5400000">
              <a:off x="7962900" y="-952500"/>
              <a:ext cx="228600" cy="213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6" name="Picture 18" descr="116082.TIF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8915400" y="152400"/>
              <a:ext cx="228600" cy="3471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7" name="Picture 19" descr="116082.TIF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8915400" y="3352800"/>
              <a:ext cx="228600" cy="3471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8" name="Picture 20" descr="116082.TIF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 flipH="1" flipV="1">
              <a:off x="1773778" y="5008022"/>
              <a:ext cx="228600" cy="3471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9" name="Picture 21" descr="116082.TIF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 flipH="1" flipV="1">
              <a:off x="5202778" y="5008022"/>
              <a:ext cx="228600" cy="3471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60" name="Picture 22" descr="116082.TIF"/>
            <p:cNvPicPr>
              <a:picLocks noChangeAspect="1"/>
            </p:cNvPicPr>
            <p:nvPr/>
          </p:nvPicPr>
          <p:blipFill>
            <a:blip r:embed="rId3"/>
            <a:srcRect t="38538"/>
            <a:stretch>
              <a:fillRect/>
            </a:stretch>
          </p:blipFill>
          <p:spPr bwMode="auto">
            <a:xfrm rot="5400000" flipH="1" flipV="1">
              <a:off x="7962900" y="5676900"/>
              <a:ext cx="228600" cy="213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147" name="Text Box 20"/>
          <p:cNvSpPr txBox="1">
            <a:spLocks noChangeArrowheads="1"/>
          </p:cNvSpPr>
          <p:nvPr/>
        </p:nvSpPr>
        <p:spPr bwMode="auto">
          <a:xfrm>
            <a:off x="2971800" y="7543800"/>
            <a:ext cx="2819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pic>
        <p:nvPicPr>
          <p:cNvPr id="19" name="Picture 18" descr="battra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563" y="1905000"/>
            <a:ext cx="2946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 descr="battra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1905000"/>
            <a:ext cx="2946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battra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1912938"/>
            <a:ext cx="2946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174" name="Picture 13" descr="116082.TIF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228600" cy="3471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5" name="Picture 14" descr="116082.TIF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3386644"/>
              <a:ext cx="228600" cy="3471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6" name="Picture 15" descr="116082.TIF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1773778" y="-1621378"/>
              <a:ext cx="228600" cy="3471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7" name="Picture 16" descr="116082.TIF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5202778" y="-1621378"/>
              <a:ext cx="228600" cy="3471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8" name="Picture 17" descr="116082.TIF"/>
            <p:cNvPicPr>
              <a:picLocks noChangeAspect="1"/>
            </p:cNvPicPr>
            <p:nvPr/>
          </p:nvPicPr>
          <p:blipFill>
            <a:blip r:embed="rId3"/>
            <a:srcRect t="38538"/>
            <a:stretch>
              <a:fillRect/>
            </a:stretch>
          </p:blipFill>
          <p:spPr bwMode="auto">
            <a:xfrm rot="5400000">
              <a:off x="7962900" y="-952500"/>
              <a:ext cx="228600" cy="213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9" name="Picture 18" descr="116082.TIF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8915400" y="152400"/>
              <a:ext cx="228600" cy="3471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0" name="Picture 19" descr="116082.TIF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8915400" y="3352800"/>
              <a:ext cx="228600" cy="3471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1" name="Picture 20" descr="116082.TIF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 flipH="1" flipV="1">
              <a:off x="1773778" y="5008022"/>
              <a:ext cx="228600" cy="3471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2" name="Picture 21" descr="116082.TIF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 flipH="1" flipV="1">
              <a:off x="5202778" y="5008022"/>
              <a:ext cx="228600" cy="3471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3" name="Picture 22" descr="116082.TIF"/>
            <p:cNvPicPr>
              <a:picLocks noChangeAspect="1"/>
            </p:cNvPicPr>
            <p:nvPr/>
          </p:nvPicPr>
          <p:blipFill>
            <a:blip r:embed="rId3"/>
            <a:srcRect t="38538"/>
            <a:stretch>
              <a:fillRect/>
            </a:stretch>
          </p:blipFill>
          <p:spPr bwMode="auto">
            <a:xfrm rot="5400000" flipH="1" flipV="1">
              <a:off x="7962900" y="5676900"/>
              <a:ext cx="228600" cy="213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8" name="Picture 17" descr="P107089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1295400"/>
            <a:ext cx="25717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P107089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5200" y="1295400"/>
            <a:ext cx="25717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P107089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1295400"/>
            <a:ext cx="25717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57&quot;/&gt;&lt;/object&gt;&lt;object type=&quot;3&quot; unique_id=&quot;10007&quot;&gt;&lt;property id=&quot;20148&quot; value=&quot;5&quot;/&gt;&lt;property id=&quot;20300&quot; value=&quot;Slide 3&quot;/&gt;&lt;property id=&quot;20307&quot; value=&quot;264&quot;/&gt;&lt;/object&gt;&lt;object type=&quot;3&quot; unique_id=&quot;10009&quot;&gt;&lt;property id=&quot;20148&quot; value=&quot;5&quot;/&gt;&lt;property id=&quot;20300&quot; value=&quot;Slide 7&quot;/&gt;&lt;property id=&quot;20307&quot; value=&quot;269&quot;/&gt;&lt;/object&gt;&lt;object type=&quot;3&quot; unique_id=&quot;10012&quot;&gt;&lt;property id=&quot;20148&quot; value=&quot;5&quot;/&gt;&lt;property id=&quot;20300&quot; value=&quot;Slide 11&quot;/&gt;&lt;property id=&quot;20307&quot; value=&quot;266&quot;/&gt;&lt;/object&gt;&lt;object type=&quot;3&quot; unique_id=&quot;10015&quot;&gt;&lt;property id=&quot;20148&quot; value=&quot;5&quot;/&gt;&lt;property id=&quot;20300&quot; value=&quot;Slide 21&quot;/&gt;&lt;property id=&quot;20307&quot; value=&quot;276&quot;/&gt;&lt;/object&gt;&lt;object type=&quot;3&quot; unique_id=&quot;10016&quot;&gt;&lt;property id=&quot;20148&quot; value=&quot;5&quot;/&gt;&lt;property id=&quot;20300&quot; value=&quot;Slide 22&quot;/&gt;&lt;property id=&quot;20307&quot; value=&quot;270&quot;/&gt;&lt;/object&gt;&lt;object type=&quot;3&quot; unique_id=&quot;10062&quot;&gt;&lt;property id=&quot;20148&quot; value=&quot;5&quot;/&gt;&lt;property id=&quot;20300&quot; value=&quot;Slide 4&quot;/&gt;&lt;property id=&quot;20307&quot; value=&quot;277&quot;/&gt;&lt;/object&gt;&lt;object type=&quot;3&quot; unique_id=&quot;10063&quot;&gt;&lt;property id=&quot;20148&quot; value=&quot;5&quot;/&gt;&lt;property id=&quot;20300&quot; value=&quot;Slide 6&quot;/&gt;&lt;property id=&quot;20307&quot; value=&quot;278&quot;/&gt;&lt;/object&gt;&lt;object type=&quot;3&quot; unique_id=&quot;10064&quot;&gt;&lt;property id=&quot;20148&quot; value=&quot;5&quot;/&gt;&lt;property id=&quot;20300&quot; value=&quot;Slide 5&quot;/&gt;&lt;property id=&quot;20307&quot; value=&quot;279&quot;/&gt;&lt;/object&gt;&lt;object type=&quot;3&quot; unique_id=&quot;10425&quot;&gt;&lt;property id=&quot;20148&quot; value=&quot;5&quot;/&gt;&lt;property id=&quot;20300&quot; value=&quot;Slide 8&quot;/&gt;&lt;property id=&quot;20307&quot; value=&quot;288&quot;/&gt;&lt;/object&gt;&lt;object type=&quot;3&quot; unique_id=&quot;10426&quot;&gt;&lt;property id=&quot;20148&quot; value=&quot;5&quot;/&gt;&lt;property id=&quot;20300&quot; value=&quot;Slide 9&quot;/&gt;&lt;property id=&quot;20307&quot; value=&quot;289&quot;/&gt;&lt;/object&gt;&lt;object type=&quot;3&quot; unique_id=&quot;10427&quot;&gt;&lt;property id=&quot;20148&quot; value=&quot;5&quot;/&gt;&lt;property id=&quot;20300&quot; value=&quot;Slide 10&quot;/&gt;&lt;property id=&quot;20307&quot; value=&quot;290&quot;/&gt;&lt;/object&gt;&lt;object type=&quot;3&quot; unique_id=&quot;10429&quot;&gt;&lt;property id=&quot;20148&quot; value=&quot;5&quot;/&gt;&lt;property id=&quot;20300&quot; value=&quot;Slide 18&quot;/&gt;&lt;property id=&quot;20307&quot; value=&quot;285&quot;/&gt;&lt;/object&gt;&lt;object type=&quot;3&quot; unique_id=&quot;10430&quot;&gt;&lt;property id=&quot;20148&quot; value=&quot;5&quot;/&gt;&lt;property id=&quot;20300&quot; value=&quot;Slide 13&quot;/&gt;&lt;property id=&quot;20307&quot; value=&quot;286&quot;/&gt;&lt;/object&gt;&lt;object type=&quot;3&quot; unique_id=&quot;10431&quot;&gt;&lt;property id=&quot;20148&quot; value=&quot;5&quot;/&gt;&lt;property id=&quot;20300&quot; value=&quot;Slide 14&quot;/&gt;&lt;property id=&quot;20307&quot; value=&quot;291&quot;/&gt;&lt;/object&gt;&lt;object type=&quot;3&quot; unique_id=&quot;10432&quot;&gt;&lt;property id=&quot;20148&quot; value=&quot;5&quot;/&gt;&lt;property id=&quot;20300&quot; value=&quot;Slide 15&quot;/&gt;&lt;property id=&quot;20307&quot; value=&quot;292&quot;/&gt;&lt;/object&gt;&lt;object type=&quot;3&quot; unique_id=&quot;10433&quot;&gt;&lt;property id=&quot;20148&quot; value=&quot;5&quot;/&gt;&lt;property id=&quot;20300&quot; value=&quot;Slide 16&quot;/&gt;&lt;property id=&quot;20307&quot; value=&quot;293&quot;/&gt;&lt;/object&gt;&lt;object type=&quot;3&quot; unique_id=&quot;10434&quot;&gt;&lt;property id=&quot;20148&quot; value=&quot;5&quot;/&gt;&lt;property id=&quot;20300&quot; value=&quot;Slide 17&quot;/&gt;&lt;property id=&quot;20307&quot; value=&quot;280&quot;/&gt;&lt;/object&gt;&lt;object type=&quot;3&quot; unique_id=&quot;10435&quot;&gt;&lt;property id=&quot;20148&quot; value=&quot;5&quot;/&gt;&lt;property id=&quot;20300&quot; value=&quot;Slide 19&quot;/&gt;&lt;property id=&quot;20307&quot; value=&quot;287&quot;/&gt;&lt;/object&gt;&lt;object type=&quot;3&quot; unique_id=&quot;10634&quot;&gt;&lt;property id=&quot;20148&quot; value=&quot;5&quot;/&gt;&lt;property id=&quot;20300&quot; value=&quot;Slide 1&quot;/&gt;&lt;property id=&quot;20307&quot; value=&quot;295&quot;/&gt;&lt;/object&gt;&lt;object type=&quot;3&quot; unique_id=&quot;10635&quot;&gt;&lt;property id=&quot;20148&quot; value=&quot;5&quot;/&gt;&lt;property id=&quot;20300&quot; value=&quot;Slide 12&quot;/&gt;&lt;property id=&quot;20307&quot; value=&quot;296&quot;/&gt;&lt;/object&gt;&lt;object type=&quot;3&quot; unique_id=&quot;10636&quot;&gt;&lt;property id=&quot;20148&quot; value=&quot;5&quot;/&gt;&lt;property id=&quot;20300&quot; value=&quot;Slide 20&quot;/&gt;&lt;property id=&quot;20307&quot; value=&quot;294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903</TotalTime>
  <Words>184</Words>
  <Application>Microsoft Office PowerPoint</Application>
  <PresentationFormat>On-screen Show (4:3)</PresentationFormat>
  <Paragraphs>60</Paragraphs>
  <Slides>22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MayTinhDucDung</dc:creator>
  <cp:lastModifiedBy>Windows User</cp:lastModifiedBy>
  <cp:revision>81</cp:revision>
  <dcterms:created xsi:type="dcterms:W3CDTF">2017-09-15T06:27:34Z</dcterms:created>
  <dcterms:modified xsi:type="dcterms:W3CDTF">2020-04-21T12:51:59Z</dcterms:modified>
</cp:coreProperties>
</file>