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3.wav" ContentType="audio/wav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2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531"/>
  </p:normalViewPr>
  <p:slideViewPr>
    <p:cSldViewPr>
      <p:cViewPr varScale="1">
        <p:scale>
          <a:sx n="86" d="100"/>
          <a:sy n="86" d="100"/>
        </p:scale>
        <p:origin x="138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20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1A449626-59E0-694D-A476-F94BDDC273BA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691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F5D03677-D534-674B-82B0-DC691D310F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053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3379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VNmonotype corsiv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monotype corsiv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monotype corsiv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monotype corsiv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monotype corsiv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monotype corsiv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monotype corsiv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monotype corsiv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monotype corsiva" pitchFamily="34" charset="0"/>
              </a:defRPr>
            </a:lvl9pPr>
          </a:lstStyle>
          <a:p>
            <a:pPr algn="r"/>
            <a:fld id="{F4325DBA-F721-40FA-A500-742E3A37CC31}" type="slidenum">
              <a:rPr lang="en-US" sz="1200">
                <a:latin typeface="Verdana" pitchFamily="34" charset="0"/>
              </a:rPr>
              <a:pPr algn="r"/>
              <a:t>7</a:t>
            </a:fld>
            <a:endParaRPr lang="en-US" sz="120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381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3379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VNmonotype corsiv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monotype corsiv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monotype corsiv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monotype corsiv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monotype corsiv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monotype corsiv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monotype corsiv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monotype corsiv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monotype corsiva" pitchFamily="34" charset="0"/>
              </a:defRPr>
            </a:lvl9pPr>
          </a:lstStyle>
          <a:p>
            <a:pPr algn="r"/>
            <a:fld id="{F4325DBA-F721-40FA-A500-742E3A37CC31}" type="slidenum">
              <a:rPr lang="en-US" sz="1200">
                <a:latin typeface="Verdana" pitchFamily="34" charset="0"/>
              </a:rPr>
              <a:pPr algn="r"/>
              <a:t>8</a:t>
            </a:fld>
            <a:endParaRPr lang="en-US" sz="120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860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0" y="30162"/>
            <a:ext cx="6019800" cy="577852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19200"/>
            <a:ext cx="7886700" cy="4351338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07950" y="6470650"/>
            <a:ext cx="1041400" cy="365125"/>
          </a:xfrm>
          <a:prstGeom prst="rect">
            <a:avLst/>
          </a:prstGeom>
        </p:spPr>
        <p:txBody>
          <a:bodyPr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stote" panose="020B7200000000000000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490345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6613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2B807-3989-4B70-8A3A-5F9A60EFBA0A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FFBC-5062-4CAC-9399-107428F8B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18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3098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5" r:id="rId2"/>
    <p:sldLayoutId id="2147483676" r:id="rId3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 cap="none" spc="0" baseline="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effectLst/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b="1" kern="1200" cap="none" spc="0" baseline="0">
          <a:ln/>
          <a:solidFill>
            <a:schemeClr val="tx1"/>
          </a:solidFill>
          <a:effectLst/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jp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jpg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jpg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gif"/><Relationship Id="rId2" Type="http://schemas.openxmlformats.org/officeDocument/2006/relationships/slideLayout" Target="../slideLayouts/slideLayout3.xml"/><Relationship Id="rId1" Type="http://schemas.openxmlformats.org/officeDocument/2006/relationships/audio" Target="file:///D:\giao%20an%20Mam%20non%20thi\nhac%20chuong%201.wav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gif"/><Relationship Id="rId2" Type="http://schemas.openxmlformats.org/officeDocument/2006/relationships/slideLayout" Target="../slideLayouts/slideLayout3.xml"/><Relationship Id="rId1" Type="http://schemas.openxmlformats.org/officeDocument/2006/relationships/audio" Target="file:///D:\giao%20an%20Mam%20non%20thi\nhac%20chuong%201.wav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59924" y="1561515"/>
            <a:ext cx="420852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1:</a:t>
            </a:r>
          </a:p>
          <a:p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Nghe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nhanh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đoán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tài</a:t>
            </a:r>
            <a:endParaRPr lang="en-US" sz="3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6" name="Picture 2" descr="Kids Up - Ứng dụng phát triển tư duy và làm quen tiếng Anh cho trẻ 2-6 tuổi  | Con Tự Họ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63" b="100000" l="2364" r="410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9333"/>
          <a:stretch/>
        </p:blipFill>
        <p:spPr bwMode="auto">
          <a:xfrm>
            <a:off x="-88293" y="-1447800"/>
            <a:ext cx="4038600" cy="660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14800" y="1524000"/>
            <a:ext cx="4536069" cy="1360953"/>
          </a:xfrm>
          <a:prstGeom prst="rect">
            <a:avLst/>
          </a:prstGeom>
          <a:noFill/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TextBox 3"/>
          <p:cNvSpPr txBox="1"/>
          <p:nvPr/>
        </p:nvSpPr>
        <p:spPr>
          <a:xfrm>
            <a:off x="3981683" y="3276600"/>
            <a:ext cx="47061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: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rê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tới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loa</a:t>
            </a:r>
            <a:r>
              <a:rPr lang="en-US" dirty="0"/>
              <a:t>, </a:t>
            </a:r>
          </a:p>
          <a:p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bàn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click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trái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.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rê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</a:p>
          <a:p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click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 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250460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Tổng hợp 15 câu nói chào tạm biệt đơn giản bằng tiếng Nhậ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599"/>
            <a:ext cx="9167811" cy="586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76200" y="751512"/>
            <a:ext cx="2133600" cy="1364159"/>
          </a:xfrm>
          <a:prstGeom prst="wedgeEllipseCallout">
            <a:avLst>
              <a:gd name="adj1" fmla="val 49755"/>
              <a:gd name="adj2" fmla="val 625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ectangle 5"/>
          <p:cNvSpPr/>
          <p:nvPr/>
        </p:nvSpPr>
        <p:spPr>
          <a:xfrm>
            <a:off x="133268" y="1079648"/>
            <a:ext cx="20194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Tạm</a:t>
            </a:r>
            <a:r>
              <a:rPr lang="en-US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biệt</a:t>
            </a:r>
            <a:endParaRPr lang="en-US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6930111" y="813503"/>
            <a:ext cx="2221186" cy="1364159"/>
          </a:xfrm>
          <a:prstGeom prst="wedgeEllipseCallout">
            <a:avLst>
              <a:gd name="adj1" fmla="val -22724"/>
              <a:gd name="adj2" fmla="val 6447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ectangle 9"/>
          <p:cNvSpPr/>
          <p:nvPr/>
        </p:nvSpPr>
        <p:spPr>
          <a:xfrm>
            <a:off x="6930111" y="1141639"/>
            <a:ext cx="23087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Hẹn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gặp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lại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6815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" t="2417" r="51270" b="907"/>
          <a:stretch/>
        </p:blipFill>
        <p:spPr>
          <a:xfrm>
            <a:off x="-3517" y="0"/>
            <a:ext cx="2772687" cy="304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025457" y="2935337"/>
            <a:ext cx="2146743" cy="3770263"/>
            <a:chOff x="732386" y="2321995"/>
            <a:chExt cx="2878625" cy="4506517"/>
          </a:xfrm>
        </p:grpSpPr>
        <p:sp>
          <p:nvSpPr>
            <p:cNvPr id="11" name="Rectangle 10"/>
            <p:cNvSpPr/>
            <p:nvPr/>
          </p:nvSpPr>
          <p:spPr>
            <a:xfrm>
              <a:off x="762000" y="2895600"/>
              <a:ext cx="2819400" cy="3505201"/>
            </a:xfrm>
            <a:prstGeom prst="rect">
              <a:avLst/>
            </a:prstGeom>
            <a:solidFill>
              <a:schemeClr val="bg1"/>
            </a:solidFill>
            <a:ln w="76200" cmpd="thickThin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32386" y="2321995"/>
              <a:ext cx="2878625" cy="450651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3900" b="1" dirty="0">
                  <a:ln w="0"/>
                  <a:solidFill>
                    <a:srgbClr val="FF0000"/>
                  </a:solidFill>
                  <a:latin typeface="Century Gothic" panose="020B0502020202020204" pitchFamily="34" charset="0"/>
                </a:rPr>
                <a:t>ô</a:t>
              </a:r>
              <a:endParaRPr lang="en-US" sz="23900" b="1" cap="none" spc="0" dirty="0">
                <a:ln w="0"/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627479" y="2706737"/>
            <a:ext cx="2124299" cy="3770263"/>
            <a:chOff x="747434" y="2048755"/>
            <a:chExt cx="2848529" cy="4506517"/>
          </a:xfrm>
        </p:grpSpPr>
        <p:sp>
          <p:nvSpPr>
            <p:cNvPr id="14" name="Rectangle 13"/>
            <p:cNvSpPr/>
            <p:nvPr/>
          </p:nvSpPr>
          <p:spPr>
            <a:xfrm>
              <a:off x="762000" y="2895600"/>
              <a:ext cx="2819400" cy="3505200"/>
            </a:xfrm>
            <a:prstGeom prst="rect">
              <a:avLst/>
            </a:prstGeom>
            <a:solidFill>
              <a:schemeClr val="bg1"/>
            </a:solidFill>
            <a:ln w="76200" cmpd="thickThin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47434" y="2048755"/>
              <a:ext cx="2848529" cy="450651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3900" b="1" dirty="0">
                  <a:ln w="0"/>
                  <a:solidFill>
                    <a:srgbClr val="FF0000"/>
                  </a:solidFill>
                  <a:latin typeface="Century Gothic" panose="020B0502020202020204" pitchFamily="34" charset="0"/>
                </a:rPr>
                <a:t>ơ</a:t>
              </a:r>
              <a:endParaRPr lang="en-US" sz="23900" b="1" cap="none" spc="0" dirty="0">
                <a:ln w="0"/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6" name="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22528" y="457200"/>
            <a:ext cx="1752600" cy="17526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371600" y="2706737"/>
            <a:ext cx="2146742" cy="3770263"/>
            <a:chOff x="732387" y="2048755"/>
            <a:chExt cx="2878623" cy="4506517"/>
          </a:xfrm>
        </p:grpSpPr>
        <p:sp>
          <p:nvSpPr>
            <p:cNvPr id="4" name="Rectangle 3"/>
            <p:cNvSpPr/>
            <p:nvPr/>
          </p:nvSpPr>
          <p:spPr>
            <a:xfrm>
              <a:off x="762000" y="2895600"/>
              <a:ext cx="2819400" cy="3505200"/>
            </a:xfrm>
            <a:prstGeom prst="rect">
              <a:avLst/>
            </a:prstGeom>
            <a:solidFill>
              <a:schemeClr val="bg1"/>
            </a:solidFill>
            <a:ln w="76200" cmpd="thickThin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32387" y="2048755"/>
              <a:ext cx="2878623" cy="450651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3900" b="1" cap="none" spc="0" dirty="0">
                  <a:ln w="0"/>
                  <a:solidFill>
                    <a:srgbClr val="FF0000"/>
                  </a:solidFill>
                  <a:latin typeface="Century Gothic" panose="020B0502020202020204" pitchFamily="34" charset="0"/>
                </a:rPr>
                <a:t>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981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4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ọn lạ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ọn lạ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ọn lạ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71600" y="2706737"/>
            <a:ext cx="2146742" cy="3770263"/>
            <a:chOff x="732387" y="2048755"/>
            <a:chExt cx="2878623" cy="4506517"/>
          </a:xfrm>
        </p:grpSpPr>
        <p:sp>
          <p:nvSpPr>
            <p:cNvPr id="4" name="Rectangle 3"/>
            <p:cNvSpPr/>
            <p:nvPr/>
          </p:nvSpPr>
          <p:spPr>
            <a:xfrm>
              <a:off x="762000" y="2895600"/>
              <a:ext cx="2819400" cy="3505200"/>
            </a:xfrm>
            <a:prstGeom prst="rect">
              <a:avLst/>
            </a:prstGeom>
            <a:solidFill>
              <a:schemeClr val="bg1"/>
            </a:solidFill>
            <a:ln w="76200" cmpd="thickThin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32387" y="2048755"/>
              <a:ext cx="2878623" cy="450651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3900" b="1" cap="none" spc="0" dirty="0">
                  <a:ln w="0"/>
                  <a:solidFill>
                    <a:srgbClr val="FF0000"/>
                  </a:solidFill>
                  <a:latin typeface="Century Gothic" panose="020B0502020202020204" pitchFamily="34" charset="0"/>
                </a:rPr>
                <a:t>o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627479" y="2706737"/>
            <a:ext cx="2124299" cy="3770263"/>
            <a:chOff x="747434" y="2048755"/>
            <a:chExt cx="2848529" cy="4506517"/>
          </a:xfrm>
        </p:grpSpPr>
        <p:sp>
          <p:nvSpPr>
            <p:cNvPr id="14" name="Rectangle 13"/>
            <p:cNvSpPr/>
            <p:nvPr/>
          </p:nvSpPr>
          <p:spPr>
            <a:xfrm>
              <a:off x="762000" y="2895600"/>
              <a:ext cx="2819400" cy="3505200"/>
            </a:xfrm>
            <a:prstGeom prst="rect">
              <a:avLst/>
            </a:prstGeom>
            <a:solidFill>
              <a:schemeClr val="bg1"/>
            </a:solidFill>
            <a:ln w="76200" cmpd="thickThin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47434" y="2048755"/>
              <a:ext cx="2848529" cy="450651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3900" b="1" dirty="0">
                  <a:ln w="0"/>
                  <a:solidFill>
                    <a:srgbClr val="FF0000"/>
                  </a:solidFill>
                  <a:latin typeface="Century Gothic" panose="020B0502020202020204" pitchFamily="34" charset="0"/>
                </a:rPr>
                <a:t>ơ</a:t>
              </a:r>
              <a:endParaRPr lang="en-US" sz="23900" b="1" cap="none" spc="0" dirty="0">
                <a:ln w="0"/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" t="12599" r="52540" b="13843"/>
          <a:stretch/>
        </p:blipFill>
        <p:spPr>
          <a:xfrm>
            <a:off x="76200" y="-1"/>
            <a:ext cx="2819250" cy="2935337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 flipH="1">
            <a:off x="830591" y="152400"/>
            <a:ext cx="1455408" cy="762000"/>
          </a:xfrm>
          <a:prstGeom prst="wedgeEllipseCallout">
            <a:avLst>
              <a:gd name="adj1" fmla="val -25722"/>
              <a:gd name="adj2" fmla="val 7275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/>
          <p:cNvSpPr/>
          <p:nvPr/>
        </p:nvSpPr>
        <p:spPr>
          <a:xfrm>
            <a:off x="755032" y="300335"/>
            <a:ext cx="160652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Cố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lên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nào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</a:p>
        </p:txBody>
      </p:sp>
      <p:pic>
        <p:nvPicPr>
          <p:cNvPr id="16" name="O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75847" y="362767"/>
            <a:ext cx="2209800" cy="22098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025457" y="2935337"/>
            <a:ext cx="2146743" cy="3770263"/>
            <a:chOff x="732386" y="2321995"/>
            <a:chExt cx="2878625" cy="4506517"/>
          </a:xfrm>
        </p:grpSpPr>
        <p:sp>
          <p:nvSpPr>
            <p:cNvPr id="11" name="Rectangle 10"/>
            <p:cNvSpPr/>
            <p:nvPr/>
          </p:nvSpPr>
          <p:spPr>
            <a:xfrm>
              <a:off x="762000" y="2895600"/>
              <a:ext cx="2819400" cy="3505201"/>
            </a:xfrm>
            <a:prstGeom prst="rect">
              <a:avLst/>
            </a:prstGeom>
            <a:solidFill>
              <a:schemeClr val="bg1"/>
            </a:solidFill>
            <a:ln w="76200" cmpd="thickThin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32386" y="2321995"/>
              <a:ext cx="2878625" cy="450651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3900" b="1" dirty="0">
                  <a:ln w="0"/>
                  <a:solidFill>
                    <a:srgbClr val="FF0000"/>
                  </a:solidFill>
                  <a:latin typeface="Century Gothic" panose="020B0502020202020204" pitchFamily="34" charset="0"/>
                </a:rPr>
                <a:t>ô</a:t>
              </a:r>
              <a:endParaRPr lang="en-US" sz="23900" b="1" cap="none" spc="0" dirty="0">
                <a:ln w="0"/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217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66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ọn lạ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ọn lạ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71600" y="2706737"/>
            <a:ext cx="2146742" cy="3770263"/>
            <a:chOff x="732387" y="2048755"/>
            <a:chExt cx="2878623" cy="4506517"/>
          </a:xfrm>
        </p:grpSpPr>
        <p:sp>
          <p:nvSpPr>
            <p:cNvPr id="4" name="Rectangle 3"/>
            <p:cNvSpPr/>
            <p:nvPr/>
          </p:nvSpPr>
          <p:spPr>
            <a:xfrm>
              <a:off x="762000" y="2895600"/>
              <a:ext cx="2819400" cy="3505200"/>
            </a:xfrm>
            <a:prstGeom prst="rect">
              <a:avLst/>
            </a:prstGeom>
            <a:solidFill>
              <a:schemeClr val="bg1"/>
            </a:solidFill>
            <a:ln w="76200" cmpd="thickThin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32387" y="2048755"/>
              <a:ext cx="2878623" cy="450651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3900" b="1" cap="none" spc="0" dirty="0">
                  <a:ln w="0"/>
                  <a:solidFill>
                    <a:srgbClr val="FF0000"/>
                  </a:solidFill>
                  <a:latin typeface="Century Gothic" panose="020B0502020202020204" pitchFamily="34" charset="0"/>
                </a:rPr>
                <a:t>o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" t="2417" r="51270" b="907"/>
          <a:stretch/>
        </p:blipFill>
        <p:spPr>
          <a:xfrm>
            <a:off x="-3517" y="0"/>
            <a:ext cx="2772687" cy="304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025457" y="2935337"/>
            <a:ext cx="2146743" cy="3770263"/>
            <a:chOff x="732386" y="2321995"/>
            <a:chExt cx="2878625" cy="4506517"/>
          </a:xfrm>
        </p:grpSpPr>
        <p:sp>
          <p:nvSpPr>
            <p:cNvPr id="11" name="Rectangle 10"/>
            <p:cNvSpPr/>
            <p:nvPr/>
          </p:nvSpPr>
          <p:spPr>
            <a:xfrm>
              <a:off x="762000" y="2895600"/>
              <a:ext cx="2819400" cy="3505201"/>
            </a:xfrm>
            <a:prstGeom prst="rect">
              <a:avLst/>
            </a:prstGeom>
            <a:solidFill>
              <a:schemeClr val="bg1"/>
            </a:solidFill>
            <a:ln w="76200" cmpd="thickThin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32386" y="2321995"/>
              <a:ext cx="2878625" cy="450651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3900" b="1" dirty="0">
                  <a:ln w="0"/>
                  <a:solidFill>
                    <a:srgbClr val="FF0000"/>
                  </a:solidFill>
                  <a:latin typeface="Century Gothic" panose="020B0502020202020204" pitchFamily="34" charset="0"/>
                </a:rPr>
                <a:t>ô</a:t>
              </a:r>
              <a:endParaRPr lang="en-US" sz="23900" b="1" cap="none" spc="0" dirty="0">
                <a:ln w="0"/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627479" y="2706737"/>
            <a:ext cx="2124299" cy="3770263"/>
            <a:chOff x="747434" y="2048755"/>
            <a:chExt cx="2848529" cy="4506517"/>
          </a:xfrm>
        </p:grpSpPr>
        <p:sp>
          <p:nvSpPr>
            <p:cNvPr id="14" name="Rectangle 13"/>
            <p:cNvSpPr/>
            <p:nvPr/>
          </p:nvSpPr>
          <p:spPr>
            <a:xfrm>
              <a:off x="762000" y="2895600"/>
              <a:ext cx="2819400" cy="3505200"/>
            </a:xfrm>
            <a:prstGeom prst="rect">
              <a:avLst/>
            </a:prstGeom>
            <a:solidFill>
              <a:schemeClr val="bg1"/>
            </a:solidFill>
            <a:ln w="76200" cmpd="thickThin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47434" y="2048755"/>
              <a:ext cx="2848529" cy="450651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3900" b="1" dirty="0">
                  <a:ln w="0"/>
                  <a:solidFill>
                    <a:srgbClr val="FF0000"/>
                  </a:solidFill>
                  <a:latin typeface="Century Gothic" panose="020B0502020202020204" pitchFamily="34" charset="0"/>
                </a:rPr>
                <a:t>ơ</a:t>
              </a:r>
              <a:endParaRPr lang="en-US" sz="23900" b="1" cap="none" spc="0" dirty="0">
                <a:ln w="0"/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2" name="Ơ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51469" y="266700"/>
            <a:ext cx="25146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4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ọn lạ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ọn lạ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ông ty Thế Hệ Mới - Chúc mừng các nhân viên đạt chứng chỉ tư vấn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75" y="381000"/>
            <a:ext cx="918182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lock Arc 4"/>
          <p:cNvSpPr/>
          <p:nvPr/>
        </p:nvSpPr>
        <p:spPr>
          <a:xfrm>
            <a:off x="2398622" y="3184698"/>
            <a:ext cx="4363468" cy="1905715"/>
          </a:xfrm>
          <a:prstGeom prst="blockArc">
            <a:avLst>
              <a:gd name="adj1" fmla="val 10882953"/>
              <a:gd name="adj2" fmla="val 21295545"/>
              <a:gd name="adj3" fmla="val 35460"/>
            </a:avLst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1410" y="3783612"/>
            <a:ext cx="3336170" cy="70788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24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Chúc</a:t>
            </a:r>
            <a:r>
              <a:rPr lang="en-US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4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mừng</a:t>
            </a:r>
            <a:r>
              <a:rPr lang="en-US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4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bé</a:t>
            </a:r>
            <a:r>
              <a:rPr lang="en-US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4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đã</a:t>
            </a:r>
            <a:r>
              <a:rPr lang="en-US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4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hoàn</a:t>
            </a:r>
            <a:r>
              <a:rPr lang="en-US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4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thành</a:t>
            </a:r>
            <a:endParaRPr lang="en-US" sz="2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trò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chơi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đầu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tiên</a:t>
            </a:r>
            <a:endParaRPr lang="en-US" sz="2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687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59923" y="1942515"/>
            <a:ext cx="406931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2:</a:t>
            </a:r>
          </a:p>
          <a:p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Vòng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quay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kì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diệu</a:t>
            </a:r>
            <a:endParaRPr lang="en-US" sz="4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6" name="Picture 2" descr="Kids Up - Ứng dụng phát triển tư duy và làm quen tiếng Anh cho trẻ 2-6 tuổi  | Con Tự Họ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63" b="100000" l="2364" r="410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9333"/>
          <a:stretch/>
        </p:blipFill>
        <p:spPr bwMode="auto">
          <a:xfrm>
            <a:off x="0" y="-1524000"/>
            <a:ext cx="4038600" cy="660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14800" y="1905000"/>
            <a:ext cx="4214442" cy="1360953"/>
          </a:xfrm>
          <a:prstGeom prst="rect">
            <a:avLst/>
          </a:prstGeom>
          <a:noFill/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3634742" y="3657600"/>
            <a:ext cx="47560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: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hãy</a:t>
            </a:r>
            <a:r>
              <a:rPr lang="en-US" dirty="0"/>
              <a:t> click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ở </a:t>
            </a:r>
            <a:r>
              <a:rPr lang="en-US" dirty="0" err="1"/>
              <a:t>bất</a:t>
            </a:r>
            <a:r>
              <a:rPr lang="en-US" dirty="0"/>
              <a:t> </a:t>
            </a:r>
            <a:r>
              <a:rPr lang="en-US" dirty="0" err="1"/>
              <a:t>cứ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.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vòng</a:t>
            </a:r>
            <a:r>
              <a:rPr lang="en-US" dirty="0"/>
              <a:t> quay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</a:p>
          <a:p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đọc</a:t>
            </a:r>
            <a:endParaRPr lang="en-US" dirty="0"/>
          </a:p>
          <a:p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808478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 rot="-957775">
            <a:off x="682625" y="-179388"/>
            <a:ext cx="7559675" cy="7026276"/>
            <a:chOff x="912" y="144"/>
            <a:chExt cx="4272" cy="4032"/>
          </a:xfrm>
        </p:grpSpPr>
        <p:pic>
          <p:nvPicPr>
            <p:cNvPr id="21512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144"/>
              <a:ext cx="4272" cy="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513" name="Group 4"/>
            <p:cNvGrpSpPr>
              <a:grpSpLocks/>
            </p:cNvGrpSpPr>
            <p:nvPr/>
          </p:nvGrpSpPr>
          <p:grpSpPr bwMode="auto">
            <a:xfrm>
              <a:off x="1126" y="536"/>
              <a:ext cx="3372" cy="3324"/>
              <a:chOff x="1126" y="536"/>
              <a:chExt cx="3372" cy="3324"/>
            </a:xfrm>
          </p:grpSpPr>
          <p:sp>
            <p:nvSpPr>
              <p:cNvPr id="21514" name="Text Box 5"/>
              <p:cNvSpPr txBox="1">
                <a:spLocks noChangeArrowheads="1"/>
              </p:cNvSpPr>
              <p:nvPr/>
            </p:nvSpPr>
            <p:spPr bwMode="auto">
              <a:xfrm rot="19823569">
                <a:off x="2034" y="583"/>
                <a:ext cx="719" cy="9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9600" b="1" dirty="0">
                    <a:solidFill>
                      <a:srgbClr val="00CC00"/>
                    </a:solidFill>
                    <a:latin typeface="Century Gothic" panose="020B0502020202020204" pitchFamily="34" charset="0"/>
                    <a:cs typeface="Arial" pitchFamily="34" charset="0"/>
                  </a:rPr>
                  <a:t>ô</a:t>
                </a:r>
              </a:p>
            </p:txBody>
          </p:sp>
          <p:sp>
            <p:nvSpPr>
              <p:cNvPr id="21515" name="Text Box 6"/>
              <p:cNvSpPr txBox="1">
                <a:spLocks noChangeArrowheads="1"/>
              </p:cNvSpPr>
              <p:nvPr/>
            </p:nvSpPr>
            <p:spPr bwMode="auto">
              <a:xfrm rot="-3863932">
                <a:off x="1338" y="1304"/>
                <a:ext cx="652" cy="8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9600" b="1" dirty="0">
                    <a:solidFill>
                      <a:srgbClr val="6600CC"/>
                    </a:solidFill>
                    <a:latin typeface="Century Gothic" panose="020B0502020202020204" pitchFamily="34" charset="0"/>
                    <a:cs typeface="Arial" pitchFamily="34" charset="0"/>
                  </a:rPr>
                  <a:t>o</a:t>
                </a:r>
              </a:p>
            </p:txBody>
          </p:sp>
          <p:sp>
            <p:nvSpPr>
              <p:cNvPr id="21516" name="Text Box 7"/>
              <p:cNvSpPr txBox="1">
                <a:spLocks noChangeArrowheads="1"/>
              </p:cNvSpPr>
              <p:nvPr/>
            </p:nvSpPr>
            <p:spPr bwMode="auto">
              <a:xfrm rot="15110777">
                <a:off x="1128" y="2128"/>
                <a:ext cx="883" cy="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9600" b="1" dirty="0">
                    <a:solidFill>
                      <a:srgbClr val="CC0000"/>
                    </a:solidFill>
                    <a:latin typeface="Century Gothic" panose="020B0502020202020204" pitchFamily="34" charset="0"/>
                    <a:cs typeface="Arial" pitchFamily="34" charset="0"/>
                  </a:rPr>
                  <a:t>ơ</a:t>
                </a:r>
                <a:endParaRPr lang="en-US" b="1" dirty="0">
                  <a:solidFill>
                    <a:srgbClr val="CC0000"/>
                  </a:solidFill>
                  <a:latin typeface="Century Gothic" panose="020B0502020202020204" pitchFamily="34" charset="0"/>
                  <a:cs typeface="Arial" pitchFamily="34" charset="0"/>
                </a:endParaRPr>
              </a:p>
            </p:txBody>
          </p:sp>
          <p:sp>
            <p:nvSpPr>
              <p:cNvPr id="21517" name="Text Box 8"/>
              <p:cNvSpPr txBox="1">
                <a:spLocks noChangeArrowheads="1"/>
              </p:cNvSpPr>
              <p:nvPr/>
            </p:nvSpPr>
            <p:spPr bwMode="auto">
              <a:xfrm rot="-10561735">
                <a:off x="1856" y="2863"/>
                <a:ext cx="884" cy="8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9600" b="1" dirty="0">
                    <a:solidFill>
                      <a:srgbClr val="00CC00"/>
                    </a:solidFill>
                    <a:latin typeface="Century Gothic" panose="020B0502020202020204" pitchFamily="34" charset="0"/>
                    <a:cs typeface="Arial" pitchFamily="34" charset="0"/>
                  </a:rPr>
                  <a:t>ô</a:t>
                </a:r>
              </a:p>
            </p:txBody>
          </p:sp>
          <p:sp>
            <p:nvSpPr>
              <p:cNvPr id="21518" name="Text Box 9"/>
              <p:cNvSpPr txBox="1">
                <a:spLocks noChangeArrowheads="1"/>
              </p:cNvSpPr>
              <p:nvPr/>
            </p:nvSpPr>
            <p:spPr bwMode="auto">
              <a:xfrm rot="3928943">
                <a:off x="3732" y="1228"/>
                <a:ext cx="717" cy="8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8800" b="1" dirty="0">
                    <a:solidFill>
                      <a:srgbClr val="0066FF"/>
                    </a:solidFill>
                    <a:latin typeface="Century Gothic" panose="020B0502020202020204" pitchFamily="34" charset="0"/>
                    <a:cs typeface="Arial" pitchFamily="34" charset="0"/>
                  </a:rPr>
                  <a:t>ô</a:t>
                </a:r>
              </a:p>
            </p:txBody>
          </p:sp>
          <p:sp>
            <p:nvSpPr>
              <p:cNvPr id="21519" name="Text Box 10"/>
              <p:cNvSpPr txBox="1">
                <a:spLocks noChangeArrowheads="1"/>
              </p:cNvSpPr>
              <p:nvPr/>
            </p:nvSpPr>
            <p:spPr bwMode="auto">
              <a:xfrm rot="6998128">
                <a:off x="3555" y="2430"/>
                <a:ext cx="1007" cy="8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9600" b="1" dirty="0">
                    <a:solidFill>
                      <a:srgbClr val="00CC00"/>
                    </a:solidFill>
                    <a:latin typeface="Century Gothic" panose="020B0502020202020204" pitchFamily="34" charset="0"/>
                    <a:cs typeface="Tunga" pitchFamily="34" charset="0"/>
                  </a:rPr>
                  <a:t>ơ</a:t>
                </a:r>
              </a:p>
            </p:txBody>
          </p:sp>
          <p:sp>
            <p:nvSpPr>
              <p:cNvPr id="21520" name="Text Box 11"/>
              <p:cNvSpPr txBox="1">
                <a:spLocks noChangeArrowheads="1"/>
              </p:cNvSpPr>
              <p:nvPr/>
            </p:nvSpPr>
            <p:spPr bwMode="auto">
              <a:xfrm rot="1955264">
                <a:off x="3133" y="536"/>
                <a:ext cx="653" cy="8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9600" b="1" dirty="0">
                    <a:solidFill>
                      <a:srgbClr val="FF3300"/>
                    </a:solidFill>
                    <a:latin typeface=".VnAvant" pitchFamily="34" charset="0"/>
                    <a:cs typeface="Arial" pitchFamily="34" charset="0"/>
                  </a:rPr>
                  <a:t>o</a:t>
                </a:r>
              </a:p>
            </p:txBody>
          </p:sp>
          <p:sp>
            <p:nvSpPr>
              <p:cNvPr id="21521" name="Text Box 12"/>
              <p:cNvSpPr txBox="1">
                <a:spLocks noChangeArrowheads="1"/>
              </p:cNvSpPr>
              <p:nvPr/>
            </p:nvSpPr>
            <p:spPr bwMode="auto">
              <a:xfrm rot="10347071">
                <a:off x="2821" y="2967"/>
                <a:ext cx="771" cy="8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9600" b="1" dirty="0">
                    <a:solidFill>
                      <a:srgbClr val="FF3300"/>
                    </a:solidFill>
                    <a:latin typeface="Century Gothic" panose="020B0502020202020204" pitchFamily="34" charset="0"/>
                    <a:cs typeface="Arial" pitchFamily="34" charset="0"/>
                  </a:rPr>
                  <a:t>o</a:t>
                </a:r>
              </a:p>
            </p:txBody>
          </p:sp>
        </p:grpSp>
      </p:grpSp>
      <p:sp>
        <p:nvSpPr>
          <p:cNvPr id="21507" name="AutoShape 13"/>
          <p:cNvSpPr>
            <a:spLocks noChangeArrowheads="1"/>
          </p:cNvSpPr>
          <p:nvPr/>
        </p:nvSpPr>
        <p:spPr bwMode="auto">
          <a:xfrm rot="-5400000">
            <a:off x="3577431" y="130969"/>
            <a:ext cx="765175" cy="503238"/>
          </a:xfrm>
          <a:prstGeom prst="leftArrow">
            <a:avLst>
              <a:gd name="adj1" fmla="val 50000"/>
              <a:gd name="adj2" fmla="val 38013"/>
            </a:avLst>
          </a:prstGeom>
          <a:solidFill>
            <a:srgbClr val="0033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1" hangingPunct="1"/>
            <a:endParaRPr lang="vi-VN">
              <a:solidFill>
                <a:srgbClr val="0033CC"/>
              </a:solidFill>
              <a:latin typeface=".VnTime" pitchFamily="34" charset="0"/>
              <a:cs typeface="Arial" pitchFamily="34" charset="0"/>
            </a:endParaRPr>
          </a:p>
        </p:txBody>
      </p:sp>
      <p:sp>
        <p:nvSpPr>
          <p:cNvPr id="21508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10600" y="4419600"/>
            <a:ext cx="533400" cy="7620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Verdana" pitchFamily="34" charset="0"/>
            </a:endParaRPr>
          </a:p>
        </p:txBody>
      </p:sp>
      <p:pic>
        <p:nvPicPr>
          <p:cNvPr id="5141" name="nhac chuong 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8001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47" name="Picture 31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881188"/>
            <a:ext cx="1028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1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24400"/>
            <a:ext cx="1028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6932596"/>
      </p:ext>
    </p:extLst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20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70" decel="100000"/>
                                        <p:tgtEl>
                                          <p:spTgt spid="860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770" decel="100000"/>
                                        <p:tgtEl>
                                          <p:spTgt spid="860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9" dur="1230" decel="100000"/>
                                        <p:tgtEl>
                                          <p:spTgt spid="86047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0" dur="1230" decel="100000"/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2" dur="1230" decel="100000"/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0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41" dur="123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42" dur="123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4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44" dur="123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4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6667 0.0937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46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600000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5200000">
                                      <p:cBhvr>
                                        <p:cTn id="5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4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 rot="-957775">
            <a:off x="682625" y="-179388"/>
            <a:ext cx="7559675" cy="7026276"/>
            <a:chOff x="912" y="144"/>
            <a:chExt cx="4272" cy="4032"/>
          </a:xfrm>
        </p:grpSpPr>
        <p:pic>
          <p:nvPicPr>
            <p:cNvPr id="21512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144"/>
              <a:ext cx="4272" cy="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513" name="Group 4"/>
            <p:cNvGrpSpPr>
              <a:grpSpLocks/>
            </p:cNvGrpSpPr>
            <p:nvPr/>
          </p:nvGrpSpPr>
          <p:grpSpPr bwMode="auto">
            <a:xfrm>
              <a:off x="1126" y="536"/>
              <a:ext cx="3372" cy="3324"/>
              <a:chOff x="1126" y="536"/>
              <a:chExt cx="3372" cy="3324"/>
            </a:xfrm>
          </p:grpSpPr>
          <p:sp>
            <p:nvSpPr>
              <p:cNvPr id="21514" name="Text Box 5"/>
              <p:cNvSpPr txBox="1">
                <a:spLocks noChangeArrowheads="1"/>
              </p:cNvSpPr>
              <p:nvPr/>
            </p:nvSpPr>
            <p:spPr bwMode="auto">
              <a:xfrm rot="19823569">
                <a:off x="2034" y="587"/>
                <a:ext cx="719" cy="8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9600" b="1" dirty="0">
                    <a:solidFill>
                      <a:srgbClr val="00CC00"/>
                    </a:solidFill>
                    <a:latin typeface="Century Gothic" panose="020B0502020202020204" pitchFamily="34" charset="0"/>
                    <a:cs typeface="Arial" pitchFamily="34" charset="0"/>
                  </a:rPr>
                  <a:t>ô</a:t>
                </a:r>
              </a:p>
            </p:txBody>
          </p:sp>
          <p:sp>
            <p:nvSpPr>
              <p:cNvPr id="21515" name="Text Box 6"/>
              <p:cNvSpPr txBox="1">
                <a:spLocks noChangeArrowheads="1"/>
              </p:cNvSpPr>
              <p:nvPr/>
            </p:nvSpPr>
            <p:spPr bwMode="auto">
              <a:xfrm rot="-3863932">
                <a:off x="1338" y="1304"/>
                <a:ext cx="652" cy="8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9600" b="1" dirty="0">
                    <a:solidFill>
                      <a:srgbClr val="6600CC"/>
                    </a:solidFill>
                    <a:latin typeface="Century Gothic" panose="020B0502020202020204" pitchFamily="34" charset="0"/>
                    <a:cs typeface="Arial" pitchFamily="34" charset="0"/>
                  </a:rPr>
                  <a:t>o</a:t>
                </a:r>
              </a:p>
            </p:txBody>
          </p:sp>
          <p:sp>
            <p:nvSpPr>
              <p:cNvPr id="21516" name="Text Box 7"/>
              <p:cNvSpPr txBox="1">
                <a:spLocks noChangeArrowheads="1"/>
              </p:cNvSpPr>
              <p:nvPr/>
            </p:nvSpPr>
            <p:spPr bwMode="auto">
              <a:xfrm rot="15110777">
                <a:off x="1128" y="2128"/>
                <a:ext cx="883" cy="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9600" b="1" dirty="0">
                    <a:solidFill>
                      <a:srgbClr val="CC0000"/>
                    </a:solidFill>
                    <a:latin typeface="Century Gothic" panose="020B0502020202020204" pitchFamily="34" charset="0"/>
                    <a:cs typeface="Arial" pitchFamily="34" charset="0"/>
                  </a:rPr>
                  <a:t>ơ</a:t>
                </a:r>
                <a:endParaRPr lang="en-US" b="1" dirty="0">
                  <a:solidFill>
                    <a:srgbClr val="CC0000"/>
                  </a:solidFill>
                  <a:latin typeface="Century Gothic" panose="020B0502020202020204" pitchFamily="34" charset="0"/>
                  <a:cs typeface="Arial" pitchFamily="34" charset="0"/>
                </a:endParaRPr>
              </a:p>
            </p:txBody>
          </p:sp>
          <p:sp>
            <p:nvSpPr>
              <p:cNvPr id="21517" name="Text Box 8"/>
              <p:cNvSpPr txBox="1">
                <a:spLocks noChangeArrowheads="1"/>
              </p:cNvSpPr>
              <p:nvPr/>
            </p:nvSpPr>
            <p:spPr bwMode="auto">
              <a:xfrm rot="11038265">
                <a:off x="1856" y="2863"/>
                <a:ext cx="884" cy="8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9600" b="1" dirty="0">
                    <a:solidFill>
                      <a:srgbClr val="00CC00"/>
                    </a:solidFill>
                    <a:latin typeface="Century Gothic" panose="020B0502020202020204" pitchFamily="34" charset="0"/>
                    <a:cs typeface="Arial" pitchFamily="34" charset="0"/>
                  </a:rPr>
                  <a:t>ô</a:t>
                </a:r>
              </a:p>
            </p:txBody>
          </p:sp>
          <p:sp>
            <p:nvSpPr>
              <p:cNvPr id="21518" name="Text Box 9"/>
              <p:cNvSpPr txBox="1">
                <a:spLocks noChangeArrowheads="1"/>
              </p:cNvSpPr>
              <p:nvPr/>
            </p:nvSpPr>
            <p:spPr bwMode="auto">
              <a:xfrm rot="3928943">
                <a:off x="3732" y="1228"/>
                <a:ext cx="717" cy="8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8800" b="1" dirty="0">
                    <a:solidFill>
                      <a:srgbClr val="0066FF"/>
                    </a:solidFill>
                    <a:latin typeface="Century Gothic" panose="020B0502020202020204" pitchFamily="34" charset="0"/>
                    <a:cs typeface="Arial" pitchFamily="34" charset="0"/>
                  </a:rPr>
                  <a:t>ô</a:t>
                </a:r>
              </a:p>
            </p:txBody>
          </p:sp>
          <p:sp>
            <p:nvSpPr>
              <p:cNvPr id="21519" name="Text Box 10"/>
              <p:cNvSpPr txBox="1">
                <a:spLocks noChangeArrowheads="1"/>
              </p:cNvSpPr>
              <p:nvPr/>
            </p:nvSpPr>
            <p:spPr bwMode="auto">
              <a:xfrm rot="6998128">
                <a:off x="3555" y="2430"/>
                <a:ext cx="1007" cy="8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9600" b="1" dirty="0">
                    <a:solidFill>
                      <a:srgbClr val="00CC00"/>
                    </a:solidFill>
                    <a:latin typeface="Century Gothic" panose="020B0502020202020204" pitchFamily="34" charset="0"/>
                    <a:cs typeface="Tunga" pitchFamily="34" charset="0"/>
                  </a:rPr>
                  <a:t>ơ</a:t>
                </a:r>
              </a:p>
            </p:txBody>
          </p:sp>
          <p:sp>
            <p:nvSpPr>
              <p:cNvPr id="21520" name="Text Box 11"/>
              <p:cNvSpPr txBox="1">
                <a:spLocks noChangeArrowheads="1"/>
              </p:cNvSpPr>
              <p:nvPr/>
            </p:nvSpPr>
            <p:spPr bwMode="auto">
              <a:xfrm rot="1955264">
                <a:off x="3133" y="536"/>
                <a:ext cx="653" cy="8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9600" b="1" dirty="0">
                    <a:solidFill>
                      <a:srgbClr val="FF3300"/>
                    </a:solidFill>
                    <a:latin typeface="Century Gothic" panose="020B0502020202020204" pitchFamily="34" charset="0"/>
                    <a:cs typeface="Arial" pitchFamily="34" charset="0"/>
                  </a:rPr>
                  <a:t>o</a:t>
                </a:r>
              </a:p>
            </p:txBody>
          </p:sp>
          <p:sp>
            <p:nvSpPr>
              <p:cNvPr id="21521" name="Text Box 12"/>
              <p:cNvSpPr txBox="1">
                <a:spLocks noChangeArrowheads="1"/>
              </p:cNvSpPr>
              <p:nvPr/>
            </p:nvSpPr>
            <p:spPr bwMode="auto">
              <a:xfrm rot="10347071">
                <a:off x="2821" y="2967"/>
                <a:ext cx="771" cy="8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monotype corsiv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9600" b="1" dirty="0">
                    <a:solidFill>
                      <a:srgbClr val="FF3300"/>
                    </a:solidFill>
                    <a:latin typeface="Century Gothic" panose="020B0502020202020204" pitchFamily="34" charset="0"/>
                    <a:cs typeface="Arial" pitchFamily="34" charset="0"/>
                  </a:rPr>
                  <a:t>o</a:t>
                </a:r>
              </a:p>
            </p:txBody>
          </p:sp>
        </p:grpSp>
      </p:grpSp>
      <p:sp>
        <p:nvSpPr>
          <p:cNvPr id="21507" name="AutoShape 13"/>
          <p:cNvSpPr>
            <a:spLocks noChangeArrowheads="1"/>
          </p:cNvSpPr>
          <p:nvPr/>
        </p:nvSpPr>
        <p:spPr bwMode="auto">
          <a:xfrm rot="-5400000">
            <a:off x="3577431" y="130969"/>
            <a:ext cx="765175" cy="503238"/>
          </a:xfrm>
          <a:prstGeom prst="leftArrow">
            <a:avLst>
              <a:gd name="adj1" fmla="val 50000"/>
              <a:gd name="adj2" fmla="val 38013"/>
            </a:avLst>
          </a:prstGeom>
          <a:solidFill>
            <a:srgbClr val="0033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1" hangingPunct="1"/>
            <a:endParaRPr lang="vi-VN">
              <a:solidFill>
                <a:srgbClr val="0033CC"/>
              </a:solidFill>
              <a:latin typeface=".VnTime" pitchFamily="34" charset="0"/>
              <a:cs typeface="Arial" pitchFamily="34" charset="0"/>
            </a:endParaRPr>
          </a:p>
        </p:txBody>
      </p:sp>
      <p:sp>
        <p:nvSpPr>
          <p:cNvPr id="21508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10600" y="4419600"/>
            <a:ext cx="533400" cy="7620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Verdana" pitchFamily="34" charset="0"/>
            </a:endParaRPr>
          </a:p>
        </p:txBody>
      </p:sp>
      <p:pic>
        <p:nvPicPr>
          <p:cNvPr id="5141" name="nhac chuong 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8001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47" name="Picture 31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881188"/>
            <a:ext cx="1028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1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24400"/>
            <a:ext cx="1028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2351589"/>
      </p:ext>
    </p:extLst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20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70" decel="100000"/>
                                        <p:tgtEl>
                                          <p:spTgt spid="860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770" decel="100000"/>
                                        <p:tgtEl>
                                          <p:spTgt spid="860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9" dur="1230" decel="100000"/>
                                        <p:tgtEl>
                                          <p:spTgt spid="86047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0" dur="1230" decel="100000"/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2" dur="1230" decel="100000"/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0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41" dur="123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42" dur="123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4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44" dur="123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4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6667 0.0937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46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4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DBBF5-5D6B-4595-B3AB-A9C1857EDBD0}" type="datetime1">
              <a:rPr lang="vi-VN" smtClean="0"/>
              <a:t>19/09/2021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grpSp>
        <p:nvGrpSpPr>
          <p:cNvPr id="7" name="Group 6"/>
          <p:cNvGrpSpPr/>
          <p:nvPr/>
        </p:nvGrpSpPr>
        <p:grpSpPr>
          <a:xfrm>
            <a:off x="0" y="8965"/>
            <a:ext cx="9156700" cy="6883608"/>
            <a:chOff x="0" y="8965"/>
            <a:chExt cx="9156700" cy="6883608"/>
          </a:xfrm>
        </p:grpSpPr>
        <p:pic>
          <p:nvPicPr>
            <p:cNvPr id="3074" name="Picture 2" descr="2019 Scholarship Essay Contest Winners Announced!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965"/>
              <a:ext cx="9144000" cy="6883608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5" name="Freeform 4"/>
            <p:cNvSpPr/>
            <p:nvPr/>
          </p:nvSpPr>
          <p:spPr>
            <a:xfrm>
              <a:off x="1778000" y="1435100"/>
              <a:ext cx="7378700" cy="3574784"/>
            </a:xfrm>
            <a:custGeom>
              <a:avLst/>
              <a:gdLst>
                <a:gd name="connsiteX0" fmla="*/ 0 w 7378700"/>
                <a:gd name="connsiteY0" fmla="*/ 3111500 h 3574784"/>
                <a:gd name="connsiteX1" fmla="*/ 50800 w 7378700"/>
                <a:gd name="connsiteY1" fmla="*/ 3009900 h 3574784"/>
                <a:gd name="connsiteX2" fmla="*/ 114300 w 7378700"/>
                <a:gd name="connsiteY2" fmla="*/ 2933700 h 3574784"/>
                <a:gd name="connsiteX3" fmla="*/ 127000 w 7378700"/>
                <a:gd name="connsiteY3" fmla="*/ 2895600 h 3574784"/>
                <a:gd name="connsiteX4" fmla="*/ 215900 w 7378700"/>
                <a:gd name="connsiteY4" fmla="*/ 2794000 h 3574784"/>
                <a:gd name="connsiteX5" fmla="*/ 266700 w 7378700"/>
                <a:gd name="connsiteY5" fmla="*/ 2717800 h 3574784"/>
                <a:gd name="connsiteX6" fmla="*/ 342900 w 7378700"/>
                <a:gd name="connsiteY6" fmla="*/ 2692400 h 3574784"/>
                <a:gd name="connsiteX7" fmla="*/ 368300 w 7378700"/>
                <a:gd name="connsiteY7" fmla="*/ 2654300 h 3574784"/>
                <a:gd name="connsiteX8" fmla="*/ 444500 w 7378700"/>
                <a:gd name="connsiteY8" fmla="*/ 2603500 h 3574784"/>
                <a:gd name="connsiteX9" fmla="*/ 508000 w 7378700"/>
                <a:gd name="connsiteY9" fmla="*/ 2540000 h 3574784"/>
                <a:gd name="connsiteX10" fmla="*/ 558800 w 7378700"/>
                <a:gd name="connsiteY10" fmla="*/ 2463800 h 3574784"/>
                <a:gd name="connsiteX11" fmla="*/ 635000 w 7378700"/>
                <a:gd name="connsiteY11" fmla="*/ 2425700 h 3574784"/>
                <a:gd name="connsiteX12" fmla="*/ 711200 w 7378700"/>
                <a:gd name="connsiteY12" fmla="*/ 2349500 h 3574784"/>
                <a:gd name="connsiteX13" fmla="*/ 749300 w 7378700"/>
                <a:gd name="connsiteY13" fmla="*/ 2311400 h 3574784"/>
                <a:gd name="connsiteX14" fmla="*/ 787400 w 7378700"/>
                <a:gd name="connsiteY14" fmla="*/ 2273300 h 3574784"/>
                <a:gd name="connsiteX15" fmla="*/ 863600 w 7378700"/>
                <a:gd name="connsiteY15" fmla="*/ 2209800 h 3574784"/>
                <a:gd name="connsiteX16" fmla="*/ 939800 w 7378700"/>
                <a:gd name="connsiteY16" fmla="*/ 2146300 h 3574784"/>
                <a:gd name="connsiteX17" fmla="*/ 965200 w 7378700"/>
                <a:gd name="connsiteY17" fmla="*/ 2108200 h 3574784"/>
                <a:gd name="connsiteX18" fmla="*/ 1066800 w 7378700"/>
                <a:gd name="connsiteY18" fmla="*/ 1993900 h 3574784"/>
                <a:gd name="connsiteX19" fmla="*/ 1079500 w 7378700"/>
                <a:gd name="connsiteY19" fmla="*/ 1955800 h 3574784"/>
                <a:gd name="connsiteX20" fmla="*/ 1168400 w 7378700"/>
                <a:gd name="connsiteY20" fmla="*/ 1854200 h 3574784"/>
                <a:gd name="connsiteX21" fmla="*/ 1219200 w 7378700"/>
                <a:gd name="connsiteY21" fmla="*/ 1778000 h 3574784"/>
                <a:gd name="connsiteX22" fmla="*/ 1282700 w 7378700"/>
                <a:gd name="connsiteY22" fmla="*/ 1676400 h 3574784"/>
                <a:gd name="connsiteX23" fmla="*/ 1308100 w 7378700"/>
                <a:gd name="connsiteY23" fmla="*/ 1638300 h 3574784"/>
                <a:gd name="connsiteX24" fmla="*/ 1384300 w 7378700"/>
                <a:gd name="connsiteY24" fmla="*/ 1600200 h 3574784"/>
                <a:gd name="connsiteX25" fmla="*/ 1422400 w 7378700"/>
                <a:gd name="connsiteY25" fmla="*/ 1574800 h 3574784"/>
                <a:gd name="connsiteX26" fmla="*/ 1460500 w 7378700"/>
                <a:gd name="connsiteY26" fmla="*/ 1562100 h 3574784"/>
                <a:gd name="connsiteX27" fmla="*/ 1625600 w 7378700"/>
                <a:gd name="connsiteY27" fmla="*/ 1524000 h 3574784"/>
                <a:gd name="connsiteX28" fmla="*/ 1663700 w 7378700"/>
                <a:gd name="connsiteY28" fmla="*/ 1498600 h 3574784"/>
                <a:gd name="connsiteX29" fmla="*/ 1739900 w 7378700"/>
                <a:gd name="connsiteY29" fmla="*/ 1473200 h 3574784"/>
                <a:gd name="connsiteX30" fmla="*/ 1778000 w 7378700"/>
                <a:gd name="connsiteY30" fmla="*/ 1447800 h 3574784"/>
                <a:gd name="connsiteX31" fmla="*/ 1828800 w 7378700"/>
                <a:gd name="connsiteY31" fmla="*/ 1409700 h 3574784"/>
                <a:gd name="connsiteX32" fmla="*/ 1905000 w 7378700"/>
                <a:gd name="connsiteY32" fmla="*/ 1384300 h 3574784"/>
                <a:gd name="connsiteX33" fmla="*/ 1930400 w 7378700"/>
                <a:gd name="connsiteY33" fmla="*/ 1346200 h 3574784"/>
                <a:gd name="connsiteX34" fmla="*/ 1968500 w 7378700"/>
                <a:gd name="connsiteY34" fmla="*/ 1333500 h 3574784"/>
                <a:gd name="connsiteX35" fmla="*/ 2057400 w 7378700"/>
                <a:gd name="connsiteY35" fmla="*/ 1308100 h 3574784"/>
                <a:gd name="connsiteX36" fmla="*/ 2159000 w 7378700"/>
                <a:gd name="connsiteY36" fmla="*/ 1257300 h 3574784"/>
                <a:gd name="connsiteX37" fmla="*/ 2235200 w 7378700"/>
                <a:gd name="connsiteY37" fmla="*/ 1231900 h 3574784"/>
                <a:gd name="connsiteX38" fmla="*/ 2273300 w 7378700"/>
                <a:gd name="connsiteY38" fmla="*/ 1219200 h 3574784"/>
                <a:gd name="connsiteX39" fmla="*/ 2349500 w 7378700"/>
                <a:gd name="connsiteY39" fmla="*/ 1181100 h 3574784"/>
                <a:gd name="connsiteX40" fmla="*/ 2413000 w 7378700"/>
                <a:gd name="connsiteY40" fmla="*/ 1104900 h 3574784"/>
                <a:gd name="connsiteX41" fmla="*/ 2451100 w 7378700"/>
                <a:gd name="connsiteY41" fmla="*/ 1092200 h 3574784"/>
                <a:gd name="connsiteX42" fmla="*/ 2527300 w 7378700"/>
                <a:gd name="connsiteY42" fmla="*/ 1041400 h 3574784"/>
                <a:gd name="connsiteX43" fmla="*/ 2565400 w 7378700"/>
                <a:gd name="connsiteY43" fmla="*/ 1016000 h 3574784"/>
                <a:gd name="connsiteX44" fmla="*/ 2578100 w 7378700"/>
                <a:gd name="connsiteY44" fmla="*/ 977900 h 3574784"/>
                <a:gd name="connsiteX45" fmla="*/ 2692400 w 7378700"/>
                <a:gd name="connsiteY45" fmla="*/ 927100 h 3574784"/>
                <a:gd name="connsiteX46" fmla="*/ 2730500 w 7378700"/>
                <a:gd name="connsiteY46" fmla="*/ 914400 h 3574784"/>
                <a:gd name="connsiteX47" fmla="*/ 2844800 w 7378700"/>
                <a:gd name="connsiteY47" fmla="*/ 850900 h 3574784"/>
                <a:gd name="connsiteX48" fmla="*/ 2882900 w 7378700"/>
                <a:gd name="connsiteY48" fmla="*/ 825500 h 3574784"/>
                <a:gd name="connsiteX49" fmla="*/ 2971800 w 7378700"/>
                <a:gd name="connsiteY49" fmla="*/ 800100 h 3574784"/>
                <a:gd name="connsiteX50" fmla="*/ 3048000 w 7378700"/>
                <a:gd name="connsiteY50" fmla="*/ 749300 h 3574784"/>
                <a:gd name="connsiteX51" fmla="*/ 3175000 w 7378700"/>
                <a:gd name="connsiteY51" fmla="*/ 698500 h 3574784"/>
                <a:gd name="connsiteX52" fmla="*/ 3276600 w 7378700"/>
                <a:gd name="connsiteY52" fmla="*/ 660400 h 3574784"/>
                <a:gd name="connsiteX53" fmla="*/ 3365500 w 7378700"/>
                <a:gd name="connsiteY53" fmla="*/ 609600 h 3574784"/>
                <a:gd name="connsiteX54" fmla="*/ 3479800 w 7378700"/>
                <a:gd name="connsiteY54" fmla="*/ 584200 h 3574784"/>
                <a:gd name="connsiteX55" fmla="*/ 3556000 w 7378700"/>
                <a:gd name="connsiteY55" fmla="*/ 558800 h 3574784"/>
                <a:gd name="connsiteX56" fmla="*/ 3619500 w 7378700"/>
                <a:gd name="connsiteY56" fmla="*/ 533400 h 3574784"/>
                <a:gd name="connsiteX57" fmla="*/ 3657600 w 7378700"/>
                <a:gd name="connsiteY57" fmla="*/ 508000 h 3574784"/>
                <a:gd name="connsiteX58" fmla="*/ 3746500 w 7378700"/>
                <a:gd name="connsiteY58" fmla="*/ 482600 h 3574784"/>
                <a:gd name="connsiteX59" fmla="*/ 3784600 w 7378700"/>
                <a:gd name="connsiteY59" fmla="*/ 457200 h 3574784"/>
                <a:gd name="connsiteX60" fmla="*/ 3886200 w 7378700"/>
                <a:gd name="connsiteY60" fmla="*/ 431800 h 3574784"/>
                <a:gd name="connsiteX61" fmla="*/ 3962400 w 7378700"/>
                <a:gd name="connsiteY61" fmla="*/ 381000 h 3574784"/>
                <a:gd name="connsiteX62" fmla="*/ 4025900 w 7378700"/>
                <a:gd name="connsiteY62" fmla="*/ 368300 h 3574784"/>
                <a:gd name="connsiteX63" fmla="*/ 4102100 w 7378700"/>
                <a:gd name="connsiteY63" fmla="*/ 355600 h 3574784"/>
                <a:gd name="connsiteX64" fmla="*/ 4152900 w 7378700"/>
                <a:gd name="connsiteY64" fmla="*/ 342900 h 3574784"/>
                <a:gd name="connsiteX65" fmla="*/ 4178300 w 7378700"/>
                <a:gd name="connsiteY65" fmla="*/ 304800 h 3574784"/>
                <a:gd name="connsiteX66" fmla="*/ 4216400 w 7378700"/>
                <a:gd name="connsiteY66" fmla="*/ 292100 h 3574784"/>
                <a:gd name="connsiteX67" fmla="*/ 4470400 w 7378700"/>
                <a:gd name="connsiteY67" fmla="*/ 279400 h 3574784"/>
                <a:gd name="connsiteX68" fmla="*/ 4559300 w 7378700"/>
                <a:gd name="connsiteY68" fmla="*/ 241300 h 3574784"/>
                <a:gd name="connsiteX69" fmla="*/ 4597400 w 7378700"/>
                <a:gd name="connsiteY69" fmla="*/ 228600 h 3574784"/>
                <a:gd name="connsiteX70" fmla="*/ 4737100 w 7378700"/>
                <a:gd name="connsiteY70" fmla="*/ 203200 h 3574784"/>
                <a:gd name="connsiteX71" fmla="*/ 4838700 w 7378700"/>
                <a:gd name="connsiteY71" fmla="*/ 165100 h 3574784"/>
                <a:gd name="connsiteX72" fmla="*/ 4953000 w 7378700"/>
                <a:gd name="connsiteY72" fmla="*/ 152400 h 3574784"/>
                <a:gd name="connsiteX73" fmla="*/ 5016500 w 7378700"/>
                <a:gd name="connsiteY73" fmla="*/ 139700 h 3574784"/>
                <a:gd name="connsiteX74" fmla="*/ 5270500 w 7378700"/>
                <a:gd name="connsiteY74" fmla="*/ 114300 h 3574784"/>
                <a:gd name="connsiteX75" fmla="*/ 5321300 w 7378700"/>
                <a:gd name="connsiteY75" fmla="*/ 101600 h 3574784"/>
                <a:gd name="connsiteX76" fmla="*/ 5359400 w 7378700"/>
                <a:gd name="connsiteY76" fmla="*/ 88900 h 3574784"/>
                <a:gd name="connsiteX77" fmla="*/ 5537200 w 7378700"/>
                <a:gd name="connsiteY77" fmla="*/ 76200 h 3574784"/>
                <a:gd name="connsiteX78" fmla="*/ 5715000 w 7378700"/>
                <a:gd name="connsiteY78" fmla="*/ 50800 h 3574784"/>
                <a:gd name="connsiteX79" fmla="*/ 5867400 w 7378700"/>
                <a:gd name="connsiteY79" fmla="*/ 25400 h 3574784"/>
                <a:gd name="connsiteX80" fmla="*/ 6197600 w 7378700"/>
                <a:gd name="connsiteY80" fmla="*/ 0 h 3574784"/>
                <a:gd name="connsiteX81" fmla="*/ 6769100 w 7378700"/>
                <a:gd name="connsiteY81" fmla="*/ 25400 h 3574784"/>
                <a:gd name="connsiteX82" fmla="*/ 6870700 w 7378700"/>
                <a:gd name="connsiteY82" fmla="*/ 50800 h 3574784"/>
                <a:gd name="connsiteX83" fmla="*/ 6997700 w 7378700"/>
                <a:gd name="connsiteY83" fmla="*/ 88900 h 3574784"/>
                <a:gd name="connsiteX84" fmla="*/ 7035800 w 7378700"/>
                <a:gd name="connsiteY84" fmla="*/ 101600 h 3574784"/>
                <a:gd name="connsiteX85" fmla="*/ 7073900 w 7378700"/>
                <a:gd name="connsiteY85" fmla="*/ 114300 h 3574784"/>
                <a:gd name="connsiteX86" fmla="*/ 7175500 w 7378700"/>
                <a:gd name="connsiteY86" fmla="*/ 127000 h 3574784"/>
                <a:gd name="connsiteX87" fmla="*/ 7226300 w 7378700"/>
                <a:gd name="connsiteY87" fmla="*/ 177800 h 3574784"/>
                <a:gd name="connsiteX88" fmla="*/ 7277100 w 7378700"/>
                <a:gd name="connsiteY88" fmla="*/ 215900 h 3574784"/>
                <a:gd name="connsiteX89" fmla="*/ 7315200 w 7378700"/>
                <a:gd name="connsiteY89" fmla="*/ 254000 h 3574784"/>
                <a:gd name="connsiteX90" fmla="*/ 7340600 w 7378700"/>
                <a:gd name="connsiteY90" fmla="*/ 330200 h 3574784"/>
                <a:gd name="connsiteX91" fmla="*/ 7353300 w 7378700"/>
                <a:gd name="connsiteY91" fmla="*/ 368300 h 3574784"/>
                <a:gd name="connsiteX92" fmla="*/ 7378700 w 7378700"/>
                <a:gd name="connsiteY92" fmla="*/ 520700 h 3574784"/>
                <a:gd name="connsiteX93" fmla="*/ 7366000 w 7378700"/>
                <a:gd name="connsiteY93" fmla="*/ 749300 h 3574784"/>
                <a:gd name="connsiteX94" fmla="*/ 7353300 w 7378700"/>
                <a:gd name="connsiteY94" fmla="*/ 787400 h 3574784"/>
                <a:gd name="connsiteX95" fmla="*/ 7277100 w 7378700"/>
                <a:gd name="connsiteY95" fmla="*/ 812800 h 3574784"/>
                <a:gd name="connsiteX96" fmla="*/ 7239000 w 7378700"/>
                <a:gd name="connsiteY96" fmla="*/ 825500 h 3574784"/>
                <a:gd name="connsiteX97" fmla="*/ 7200900 w 7378700"/>
                <a:gd name="connsiteY97" fmla="*/ 838200 h 3574784"/>
                <a:gd name="connsiteX98" fmla="*/ 7150100 w 7378700"/>
                <a:gd name="connsiteY98" fmla="*/ 850900 h 3574784"/>
                <a:gd name="connsiteX99" fmla="*/ 6489700 w 7378700"/>
                <a:gd name="connsiteY99" fmla="*/ 863600 h 3574784"/>
                <a:gd name="connsiteX100" fmla="*/ 6426200 w 7378700"/>
                <a:gd name="connsiteY100" fmla="*/ 876300 h 3574784"/>
                <a:gd name="connsiteX101" fmla="*/ 6388100 w 7378700"/>
                <a:gd name="connsiteY101" fmla="*/ 889000 h 3574784"/>
                <a:gd name="connsiteX102" fmla="*/ 6273800 w 7378700"/>
                <a:gd name="connsiteY102" fmla="*/ 901700 h 3574784"/>
                <a:gd name="connsiteX103" fmla="*/ 6197600 w 7378700"/>
                <a:gd name="connsiteY103" fmla="*/ 927100 h 3574784"/>
                <a:gd name="connsiteX104" fmla="*/ 6032500 w 7378700"/>
                <a:gd name="connsiteY104" fmla="*/ 965200 h 3574784"/>
                <a:gd name="connsiteX105" fmla="*/ 5956300 w 7378700"/>
                <a:gd name="connsiteY105" fmla="*/ 1003300 h 3574784"/>
                <a:gd name="connsiteX106" fmla="*/ 5905500 w 7378700"/>
                <a:gd name="connsiteY106" fmla="*/ 1028700 h 3574784"/>
                <a:gd name="connsiteX107" fmla="*/ 5816600 w 7378700"/>
                <a:gd name="connsiteY107" fmla="*/ 1041400 h 3574784"/>
                <a:gd name="connsiteX108" fmla="*/ 5664200 w 7378700"/>
                <a:gd name="connsiteY108" fmla="*/ 1092200 h 3574784"/>
                <a:gd name="connsiteX109" fmla="*/ 5473700 w 7378700"/>
                <a:gd name="connsiteY109" fmla="*/ 1117600 h 3574784"/>
                <a:gd name="connsiteX110" fmla="*/ 5422900 w 7378700"/>
                <a:gd name="connsiteY110" fmla="*/ 1130300 h 3574784"/>
                <a:gd name="connsiteX111" fmla="*/ 4737100 w 7378700"/>
                <a:gd name="connsiteY111" fmla="*/ 1155700 h 3574784"/>
                <a:gd name="connsiteX112" fmla="*/ 4533900 w 7378700"/>
                <a:gd name="connsiteY112" fmla="*/ 1181100 h 3574784"/>
                <a:gd name="connsiteX113" fmla="*/ 4368800 w 7378700"/>
                <a:gd name="connsiteY113" fmla="*/ 1219200 h 3574784"/>
                <a:gd name="connsiteX114" fmla="*/ 4178300 w 7378700"/>
                <a:gd name="connsiteY114" fmla="*/ 1244600 h 3574784"/>
                <a:gd name="connsiteX115" fmla="*/ 4127500 w 7378700"/>
                <a:gd name="connsiteY115" fmla="*/ 1257300 h 3574784"/>
                <a:gd name="connsiteX116" fmla="*/ 4064000 w 7378700"/>
                <a:gd name="connsiteY116" fmla="*/ 1270000 h 3574784"/>
                <a:gd name="connsiteX117" fmla="*/ 4025900 w 7378700"/>
                <a:gd name="connsiteY117" fmla="*/ 1295400 h 3574784"/>
                <a:gd name="connsiteX118" fmla="*/ 3937000 w 7378700"/>
                <a:gd name="connsiteY118" fmla="*/ 1320800 h 3574784"/>
                <a:gd name="connsiteX119" fmla="*/ 3835400 w 7378700"/>
                <a:gd name="connsiteY119" fmla="*/ 1371600 h 3574784"/>
                <a:gd name="connsiteX120" fmla="*/ 3759200 w 7378700"/>
                <a:gd name="connsiteY120" fmla="*/ 1422400 h 3574784"/>
                <a:gd name="connsiteX121" fmla="*/ 3619500 w 7378700"/>
                <a:gd name="connsiteY121" fmla="*/ 1447800 h 3574784"/>
                <a:gd name="connsiteX122" fmla="*/ 3517900 w 7378700"/>
                <a:gd name="connsiteY122" fmla="*/ 1511300 h 3574784"/>
                <a:gd name="connsiteX123" fmla="*/ 3479800 w 7378700"/>
                <a:gd name="connsiteY123" fmla="*/ 1524000 h 3574784"/>
                <a:gd name="connsiteX124" fmla="*/ 3416300 w 7378700"/>
                <a:gd name="connsiteY124" fmla="*/ 1562100 h 3574784"/>
                <a:gd name="connsiteX125" fmla="*/ 3378200 w 7378700"/>
                <a:gd name="connsiteY125" fmla="*/ 1587500 h 3574784"/>
                <a:gd name="connsiteX126" fmla="*/ 3302000 w 7378700"/>
                <a:gd name="connsiteY126" fmla="*/ 1600200 h 3574784"/>
                <a:gd name="connsiteX127" fmla="*/ 3225800 w 7378700"/>
                <a:gd name="connsiteY127" fmla="*/ 1638300 h 3574784"/>
                <a:gd name="connsiteX128" fmla="*/ 3149600 w 7378700"/>
                <a:gd name="connsiteY128" fmla="*/ 1676400 h 3574784"/>
                <a:gd name="connsiteX129" fmla="*/ 3124200 w 7378700"/>
                <a:gd name="connsiteY129" fmla="*/ 1714500 h 3574784"/>
                <a:gd name="connsiteX130" fmla="*/ 3086100 w 7378700"/>
                <a:gd name="connsiteY130" fmla="*/ 1727200 h 3574784"/>
                <a:gd name="connsiteX131" fmla="*/ 3035300 w 7378700"/>
                <a:gd name="connsiteY131" fmla="*/ 1752600 h 3574784"/>
                <a:gd name="connsiteX132" fmla="*/ 2946400 w 7378700"/>
                <a:gd name="connsiteY132" fmla="*/ 1828800 h 3574784"/>
                <a:gd name="connsiteX133" fmla="*/ 2882900 w 7378700"/>
                <a:gd name="connsiteY133" fmla="*/ 1879600 h 3574784"/>
                <a:gd name="connsiteX134" fmla="*/ 2794000 w 7378700"/>
                <a:gd name="connsiteY134" fmla="*/ 1968500 h 3574784"/>
                <a:gd name="connsiteX135" fmla="*/ 2755900 w 7378700"/>
                <a:gd name="connsiteY135" fmla="*/ 1981200 h 3574784"/>
                <a:gd name="connsiteX136" fmla="*/ 2705100 w 7378700"/>
                <a:gd name="connsiteY136" fmla="*/ 2006600 h 3574784"/>
                <a:gd name="connsiteX137" fmla="*/ 2603500 w 7378700"/>
                <a:gd name="connsiteY137" fmla="*/ 2044700 h 3574784"/>
                <a:gd name="connsiteX138" fmla="*/ 2565400 w 7378700"/>
                <a:gd name="connsiteY138" fmla="*/ 2082800 h 3574784"/>
                <a:gd name="connsiteX139" fmla="*/ 2451100 w 7378700"/>
                <a:gd name="connsiteY139" fmla="*/ 2120900 h 3574784"/>
                <a:gd name="connsiteX140" fmla="*/ 2387600 w 7378700"/>
                <a:gd name="connsiteY140" fmla="*/ 2146300 h 3574784"/>
                <a:gd name="connsiteX141" fmla="*/ 2311400 w 7378700"/>
                <a:gd name="connsiteY141" fmla="*/ 2184400 h 3574784"/>
                <a:gd name="connsiteX142" fmla="*/ 2197100 w 7378700"/>
                <a:gd name="connsiteY142" fmla="*/ 2209800 h 3574784"/>
                <a:gd name="connsiteX143" fmla="*/ 2146300 w 7378700"/>
                <a:gd name="connsiteY143" fmla="*/ 2222500 h 3574784"/>
                <a:gd name="connsiteX144" fmla="*/ 2095500 w 7378700"/>
                <a:gd name="connsiteY144" fmla="*/ 2247900 h 3574784"/>
                <a:gd name="connsiteX145" fmla="*/ 2019300 w 7378700"/>
                <a:gd name="connsiteY145" fmla="*/ 2260600 h 3574784"/>
                <a:gd name="connsiteX146" fmla="*/ 1981200 w 7378700"/>
                <a:gd name="connsiteY146" fmla="*/ 2273300 h 3574784"/>
                <a:gd name="connsiteX147" fmla="*/ 1943100 w 7378700"/>
                <a:gd name="connsiteY147" fmla="*/ 2311400 h 3574784"/>
                <a:gd name="connsiteX148" fmla="*/ 1854200 w 7378700"/>
                <a:gd name="connsiteY148" fmla="*/ 2336800 h 3574784"/>
                <a:gd name="connsiteX149" fmla="*/ 1790700 w 7378700"/>
                <a:gd name="connsiteY149" fmla="*/ 2387600 h 3574784"/>
                <a:gd name="connsiteX150" fmla="*/ 1765300 w 7378700"/>
                <a:gd name="connsiteY150" fmla="*/ 2425700 h 3574784"/>
                <a:gd name="connsiteX151" fmla="*/ 1689100 w 7378700"/>
                <a:gd name="connsiteY151" fmla="*/ 2476500 h 3574784"/>
                <a:gd name="connsiteX152" fmla="*/ 1600200 w 7378700"/>
                <a:gd name="connsiteY152" fmla="*/ 2565400 h 3574784"/>
                <a:gd name="connsiteX153" fmla="*/ 1536700 w 7378700"/>
                <a:gd name="connsiteY153" fmla="*/ 2679700 h 3574784"/>
                <a:gd name="connsiteX154" fmla="*/ 1511300 w 7378700"/>
                <a:gd name="connsiteY154" fmla="*/ 2717800 h 3574784"/>
                <a:gd name="connsiteX155" fmla="*/ 1498600 w 7378700"/>
                <a:gd name="connsiteY155" fmla="*/ 2755900 h 3574784"/>
                <a:gd name="connsiteX156" fmla="*/ 1460500 w 7378700"/>
                <a:gd name="connsiteY156" fmla="*/ 2768600 h 3574784"/>
                <a:gd name="connsiteX157" fmla="*/ 1384300 w 7378700"/>
                <a:gd name="connsiteY157" fmla="*/ 2819400 h 3574784"/>
                <a:gd name="connsiteX158" fmla="*/ 1346200 w 7378700"/>
                <a:gd name="connsiteY158" fmla="*/ 2844800 h 3574784"/>
                <a:gd name="connsiteX159" fmla="*/ 1295400 w 7378700"/>
                <a:gd name="connsiteY159" fmla="*/ 2857500 h 3574784"/>
                <a:gd name="connsiteX160" fmla="*/ 1282700 w 7378700"/>
                <a:gd name="connsiteY160" fmla="*/ 2895600 h 3574784"/>
                <a:gd name="connsiteX161" fmla="*/ 1244600 w 7378700"/>
                <a:gd name="connsiteY161" fmla="*/ 2908300 h 3574784"/>
                <a:gd name="connsiteX162" fmla="*/ 1168400 w 7378700"/>
                <a:gd name="connsiteY162" fmla="*/ 2959100 h 3574784"/>
                <a:gd name="connsiteX163" fmla="*/ 1130300 w 7378700"/>
                <a:gd name="connsiteY163" fmla="*/ 2997200 h 3574784"/>
                <a:gd name="connsiteX164" fmla="*/ 1054100 w 7378700"/>
                <a:gd name="connsiteY164" fmla="*/ 3035300 h 3574784"/>
                <a:gd name="connsiteX165" fmla="*/ 965200 w 7378700"/>
                <a:gd name="connsiteY165" fmla="*/ 3111500 h 3574784"/>
                <a:gd name="connsiteX166" fmla="*/ 927100 w 7378700"/>
                <a:gd name="connsiteY166" fmla="*/ 3136900 h 3574784"/>
                <a:gd name="connsiteX167" fmla="*/ 876300 w 7378700"/>
                <a:gd name="connsiteY167" fmla="*/ 3149600 h 3574784"/>
                <a:gd name="connsiteX168" fmla="*/ 850900 w 7378700"/>
                <a:gd name="connsiteY168" fmla="*/ 3187700 h 3574784"/>
                <a:gd name="connsiteX169" fmla="*/ 774700 w 7378700"/>
                <a:gd name="connsiteY169" fmla="*/ 3238500 h 3574784"/>
                <a:gd name="connsiteX170" fmla="*/ 723900 w 7378700"/>
                <a:gd name="connsiteY170" fmla="*/ 3302000 h 3574784"/>
                <a:gd name="connsiteX171" fmla="*/ 711200 w 7378700"/>
                <a:gd name="connsiteY171" fmla="*/ 3340100 h 3574784"/>
                <a:gd name="connsiteX172" fmla="*/ 673100 w 7378700"/>
                <a:gd name="connsiteY172" fmla="*/ 3365500 h 3574784"/>
                <a:gd name="connsiteX173" fmla="*/ 635000 w 7378700"/>
                <a:gd name="connsiteY173" fmla="*/ 3403600 h 3574784"/>
                <a:gd name="connsiteX174" fmla="*/ 596900 w 7378700"/>
                <a:gd name="connsiteY174" fmla="*/ 3429000 h 3574784"/>
                <a:gd name="connsiteX175" fmla="*/ 558800 w 7378700"/>
                <a:gd name="connsiteY175" fmla="*/ 3479800 h 3574784"/>
                <a:gd name="connsiteX176" fmla="*/ 469900 w 7378700"/>
                <a:gd name="connsiteY176" fmla="*/ 3517900 h 3574784"/>
                <a:gd name="connsiteX177" fmla="*/ 203200 w 7378700"/>
                <a:gd name="connsiteY177" fmla="*/ 3556000 h 3574784"/>
                <a:gd name="connsiteX178" fmla="*/ 152400 w 7378700"/>
                <a:gd name="connsiteY178" fmla="*/ 3492500 h 3574784"/>
                <a:gd name="connsiteX179" fmla="*/ 76200 w 7378700"/>
                <a:gd name="connsiteY179" fmla="*/ 3454400 h 3574784"/>
                <a:gd name="connsiteX180" fmla="*/ 25400 w 7378700"/>
                <a:gd name="connsiteY180" fmla="*/ 3390900 h 3574784"/>
                <a:gd name="connsiteX181" fmla="*/ 12700 w 7378700"/>
                <a:gd name="connsiteY181" fmla="*/ 3352800 h 3574784"/>
                <a:gd name="connsiteX182" fmla="*/ 12700 w 7378700"/>
                <a:gd name="connsiteY182" fmla="*/ 3060700 h 3574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</a:cxnLst>
              <a:rect l="l" t="t" r="r" b="b"/>
              <a:pathLst>
                <a:path w="7378700" h="3574784">
                  <a:moveTo>
                    <a:pt x="0" y="3111500"/>
                  </a:moveTo>
                  <a:cubicBezTo>
                    <a:pt x="17955" y="3066611"/>
                    <a:pt x="21534" y="3045019"/>
                    <a:pt x="50800" y="3009900"/>
                  </a:cubicBezTo>
                  <a:cubicBezTo>
                    <a:pt x="85909" y="2967769"/>
                    <a:pt x="90651" y="2980998"/>
                    <a:pt x="114300" y="2933700"/>
                  </a:cubicBezTo>
                  <a:cubicBezTo>
                    <a:pt x="120287" y="2921726"/>
                    <a:pt x="120499" y="2907302"/>
                    <a:pt x="127000" y="2895600"/>
                  </a:cubicBezTo>
                  <a:cubicBezTo>
                    <a:pt x="170578" y="2817159"/>
                    <a:pt x="160244" y="2831104"/>
                    <a:pt x="215900" y="2794000"/>
                  </a:cubicBezTo>
                  <a:cubicBezTo>
                    <a:pt x="232833" y="2768600"/>
                    <a:pt x="237740" y="2727453"/>
                    <a:pt x="266700" y="2717800"/>
                  </a:cubicBezTo>
                  <a:lnTo>
                    <a:pt x="342900" y="2692400"/>
                  </a:lnTo>
                  <a:cubicBezTo>
                    <a:pt x="351367" y="2679700"/>
                    <a:pt x="356813" y="2664351"/>
                    <a:pt x="368300" y="2654300"/>
                  </a:cubicBezTo>
                  <a:cubicBezTo>
                    <a:pt x="391274" y="2634198"/>
                    <a:pt x="444500" y="2603500"/>
                    <a:pt x="444500" y="2603500"/>
                  </a:cubicBezTo>
                  <a:cubicBezTo>
                    <a:pt x="474284" y="2514149"/>
                    <a:pt x="429533" y="2618467"/>
                    <a:pt x="508000" y="2540000"/>
                  </a:cubicBezTo>
                  <a:cubicBezTo>
                    <a:pt x="529586" y="2518414"/>
                    <a:pt x="529840" y="2473453"/>
                    <a:pt x="558800" y="2463800"/>
                  </a:cubicBezTo>
                  <a:cubicBezTo>
                    <a:pt x="594106" y="2452031"/>
                    <a:pt x="605457" y="2451961"/>
                    <a:pt x="635000" y="2425700"/>
                  </a:cubicBezTo>
                  <a:cubicBezTo>
                    <a:pt x="661848" y="2401835"/>
                    <a:pt x="685800" y="2374900"/>
                    <a:pt x="711200" y="2349500"/>
                  </a:cubicBezTo>
                  <a:lnTo>
                    <a:pt x="749300" y="2311400"/>
                  </a:lnTo>
                  <a:cubicBezTo>
                    <a:pt x="762000" y="2298700"/>
                    <a:pt x="772456" y="2283263"/>
                    <a:pt x="787400" y="2273300"/>
                  </a:cubicBezTo>
                  <a:cubicBezTo>
                    <a:pt x="881995" y="2210237"/>
                    <a:pt x="765814" y="2291288"/>
                    <a:pt x="863600" y="2209800"/>
                  </a:cubicBezTo>
                  <a:cubicBezTo>
                    <a:pt x="918091" y="2164391"/>
                    <a:pt x="889205" y="2207014"/>
                    <a:pt x="939800" y="2146300"/>
                  </a:cubicBezTo>
                  <a:cubicBezTo>
                    <a:pt x="949571" y="2134574"/>
                    <a:pt x="955059" y="2119608"/>
                    <a:pt x="965200" y="2108200"/>
                  </a:cubicBezTo>
                  <a:cubicBezTo>
                    <a:pt x="1003667" y="2064925"/>
                    <a:pt x="1042094" y="2043312"/>
                    <a:pt x="1066800" y="1993900"/>
                  </a:cubicBezTo>
                  <a:cubicBezTo>
                    <a:pt x="1072787" y="1981926"/>
                    <a:pt x="1072999" y="1967502"/>
                    <a:pt x="1079500" y="1955800"/>
                  </a:cubicBezTo>
                  <a:cubicBezTo>
                    <a:pt x="1123078" y="1877359"/>
                    <a:pt x="1112744" y="1891304"/>
                    <a:pt x="1168400" y="1854200"/>
                  </a:cubicBezTo>
                  <a:cubicBezTo>
                    <a:pt x="1210415" y="1728154"/>
                    <a:pt x="1139923" y="1920698"/>
                    <a:pt x="1219200" y="1778000"/>
                  </a:cubicBezTo>
                  <a:cubicBezTo>
                    <a:pt x="1281432" y="1665983"/>
                    <a:pt x="1204077" y="1728815"/>
                    <a:pt x="1282700" y="1676400"/>
                  </a:cubicBezTo>
                  <a:cubicBezTo>
                    <a:pt x="1291167" y="1663700"/>
                    <a:pt x="1297307" y="1649093"/>
                    <a:pt x="1308100" y="1638300"/>
                  </a:cubicBezTo>
                  <a:cubicBezTo>
                    <a:pt x="1344496" y="1601904"/>
                    <a:pt x="1342983" y="1620858"/>
                    <a:pt x="1384300" y="1600200"/>
                  </a:cubicBezTo>
                  <a:cubicBezTo>
                    <a:pt x="1397952" y="1593374"/>
                    <a:pt x="1408748" y="1581626"/>
                    <a:pt x="1422400" y="1574800"/>
                  </a:cubicBezTo>
                  <a:cubicBezTo>
                    <a:pt x="1434374" y="1568813"/>
                    <a:pt x="1447585" y="1565622"/>
                    <a:pt x="1460500" y="1562100"/>
                  </a:cubicBezTo>
                  <a:cubicBezTo>
                    <a:pt x="1544747" y="1539123"/>
                    <a:pt x="1551548" y="1538810"/>
                    <a:pt x="1625600" y="1524000"/>
                  </a:cubicBezTo>
                  <a:cubicBezTo>
                    <a:pt x="1638300" y="1515533"/>
                    <a:pt x="1649752" y="1504799"/>
                    <a:pt x="1663700" y="1498600"/>
                  </a:cubicBezTo>
                  <a:cubicBezTo>
                    <a:pt x="1688166" y="1487726"/>
                    <a:pt x="1717623" y="1488052"/>
                    <a:pt x="1739900" y="1473200"/>
                  </a:cubicBezTo>
                  <a:cubicBezTo>
                    <a:pt x="1752600" y="1464733"/>
                    <a:pt x="1765580" y="1456672"/>
                    <a:pt x="1778000" y="1447800"/>
                  </a:cubicBezTo>
                  <a:cubicBezTo>
                    <a:pt x="1795224" y="1435497"/>
                    <a:pt x="1809868" y="1419166"/>
                    <a:pt x="1828800" y="1409700"/>
                  </a:cubicBezTo>
                  <a:cubicBezTo>
                    <a:pt x="1852747" y="1397726"/>
                    <a:pt x="1905000" y="1384300"/>
                    <a:pt x="1905000" y="1384300"/>
                  </a:cubicBezTo>
                  <a:cubicBezTo>
                    <a:pt x="1913467" y="1371600"/>
                    <a:pt x="1918481" y="1355735"/>
                    <a:pt x="1930400" y="1346200"/>
                  </a:cubicBezTo>
                  <a:cubicBezTo>
                    <a:pt x="1940853" y="1337837"/>
                    <a:pt x="1955628" y="1337178"/>
                    <a:pt x="1968500" y="1333500"/>
                  </a:cubicBezTo>
                  <a:cubicBezTo>
                    <a:pt x="2080128" y="1301606"/>
                    <a:pt x="1966049" y="1338550"/>
                    <a:pt x="2057400" y="1308100"/>
                  </a:cubicBezTo>
                  <a:cubicBezTo>
                    <a:pt x="2100690" y="1243165"/>
                    <a:pt x="2061660" y="1281635"/>
                    <a:pt x="2159000" y="1257300"/>
                  </a:cubicBezTo>
                  <a:cubicBezTo>
                    <a:pt x="2184975" y="1250806"/>
                    <a:pt x="2209800" y="1240367"/>
                    <a:pt x="2235200" y="1231900"/>
                  </a:cubicBezTo>
                  <a:cubicBezTo>
                    <a:pt x="2247900" y="1227667"/>
                    <a:pt x="2262161" y="1226626"/>
                    <a:pt x="2273300" y="1219200"/>
                  </a:cubicBezTo>
                  <a:cubicBezTo>
                    <a:pt x="2322539" y="1186374"/>
                    <a:pt x="2296920" y="1198627"/>
                    <a:pt x="2349500" y="1181100"/>
                  </a:cubicBezTo>
                  <a:cubicBezTo>
                    <a:pt x="2368242" y="1152987"/>
                    <a:pt x="2383664" y="1124457"/>
                    <a:pt x="2413000" y="1104900"/>
                  </a:cubicBezTo>
                  <a:cubicBezTo>
                    <a:pt x="2424139" y="1097474"/>
                    <a:pt x="2439398" y="1098701"/>
                    <a:pt x="2451100" y="1092200"/>
                  </a:cubicBezTo>
                  <a:cubicBezTo>
                    <a:pt x="2477785" y="1077375"/>
                    <a:pt x="2501900" y="1058333"/>
                    <a:pt x="2527300" y="1041400"/>
                  </a:cubicBezTo>
                  <a:lnTo>
                    <a:pt x="2565400" y="1016000"/>
                  </a:lnTo>
                  <a:cubicBezTo>
                    <a:pt x="2569633" y="1003300"/>
                    <a:pt x="2569737" y="988353"/>
                    <a:pt x="2578100" y="977900"/>
                  </a:cubicBezTo>
                  <a:cubicBezTo>
                    <a:pt x="2600055" y="950456"/>
                    <a:pt x="2669116" y="934861"/>
                    <a:pt x="2692400" y="927100"/>
                  </a:cubicBezTo>
                  <a:lnTo>
                    <a:pt x="2730500" y="914400"/>
                  </a:lnTo>
                  <a:cubicBezTo>
                    <a:pt x="2850079" y="794821"/>
                    <a:pt x="2658322" y="975218"/>
                    <a:pt x="2844800" y="850900"/>
                  </a:cubicBezTo>
                  <a:cubicBezTo>
                    <a:pt x="2857500" y="842433"/>
                    <a:pt x="2869248" y="832326"/>
                    <a:pt x="2882900" y="825500"/>
                  </a:cubicBezTo>
                  <a:cubicBezTo>
                    <a:pt x="2901120" y="816390"/>
                    <a:pt x="2955524" y="804169"/>
                    <a:pt x="2971800" y="800100"/>
                  </a:cubicBezTo>
                  <a:cubicBezTo>
                    <a:pt x="2997200" y="783167"/>
                    <a:pt x="3019040" y="758953"/>
                    <a:pt x="3048000" y="749300"/>
                  </a:cubicBezTo>
                  <a:cubicBezTo>
                    <a:pt x="3221442" y="691486"/>
                    <a:pt x="3044192" y="754561"/>
                    <a:pt x="3175000" y="698500"/>
                  </a:cubicBezTo>
                  <a:cubicBezTo>
                    <a:pt x="3251941" y="665525"/>
                    <a:pt x="3171356" y="713022"/>
                    <a:pt x="3276600" y="660400"/>
                  </a:cubicBezTo>
                  <a:cubicBezTo>
                    <a:pt x="3350293" y="623554"/>
                    <a:pt x="3276439" y="642998"/>
                    <a:pt x="3365500" y="609600"/>
                  </a:cubicBezTo>
                  <a:cubicBezTo>
                    <a:pt x="3395912" y="598195"/>
                    <a:pt x="3450296" y="592247"/>
                    <a:pt x="3479800" y="584200"/>
                  </a:cubicBezTo>
                  <a:cubicBezTo>
                    <a:pt x="3505631" y="577155"/>
                    <a:pt x="3531141" y="568744"/>
                    <a:pt x="3556000" y="558800"/>
                  </a:cubicBezTo>
                  <a:cubicBezTo>
                    <a:pt x="3577167" y="550333"/>
                    <a:pt x="3599110" y="543595"/>
                    <a:pt x="3619500" y="533400"/>
                  </a:cubicBezTo>
                  <a:cubicBezTo>
                    <a:pt x="3633152" y="526574"/>
                    <a:pt x="3643571" y="514013"/>
                    <a:pt x="3657600" y="508000"/>
                  </a:cubicBezTo>
                  <a:cubicBezTo>
                    <a:pt x="3714567" y="483585"/>
                    <a:pt x="3697072" y="507314"/>
                    <a:pt x="3746500" y="482600"/>
                  </a:cubicBezTo>
                  <a:cubicBezTo>
                    <a:pt x="3760152" y="475774"/>
                    <a:pt x="3770308" y="462559"/>
                    <a:pt x="3784600" y="457200"/>
                  </a:cubicBezTo>
                  <a:cubicBezTo>
                    <a:pt x="3819245" y="444208"/>
                    <a:pt x="3853658" y="449879"/>
                    <a:pt x="3886200" y="431800"/>
                  </a:cubicBezTo>
                  <a:cubicBezTo>
                    <a:pt x="3912885" y="416975"/>
                    <a:pt x="3932466" y="386987"/>
                    <a:pt x="3962400" y="381000"/>
                  </a:cubicBezTo>
                  <a:lnTo>
                    <a:pt x="4025900" y="368300"/>
                  </a:lnTo>
                  <a:cubicBezTo>
                    <a:pt x="4051235" y="363694"/>
                    <a:pt x="4076850" y="360650"/>
                    <a:pt x="4102100" y="355600"/>
                  </a:cubicBezTo>
                  <a:cubicBezTo>
                    <a:pt x="4119216" y="352177"/>
                    <a:pt x="4135967" y="347133"/>
                    <a:pt x="4152900" y="342900"/>
                  </a:cubicBezTo>
                  <a:cubicBezTo>
                    <a:pt x="4161367" y="330200"/>
                    <a:pt x="4166381" y="314335"/>
                    <a:pt x="4178300" y="304800"/>
                  </a:cubicBezTo>
                  <a:cubicBezTo>
                    <a:pt x="4188753" y="296437"/>
                    <a:pt x="4203063" y="293260"/>
                    <a:pt x="4216400" y="292100"/>
                  </a:cubicBezTo>
                  <a:cubicBezTo>
                    <a:pt x="4300854" y="284756"/>
                    <a:pt x="4385733" y="283633"/>
                    <a:pt x="4470400" y="279400"/>
                  </a:cubicBezTo>
                  <a:cubicBezTo>
                    <a:pt x="4576126" y="252969"/>
                    <a:pt x="4471595" y="285153"/>
                    <a:pt x="4559300" y="241300"/>
                  </a:cubicBezTo>
                  <a:cubicBezTo>
                    <a:pt x="4571274" y="235313"/>
                    <a:pt x="4584528" y="232278"/>
                    <a:pt x="4597400" y="228600"/>
                  </a:cubicBezTo>
                  <a:cubicBezTo>
                    <a:pt x="4657280" y="211491"/>
                    <a:pt x="4665152" y="213478"/>
                    <a:pt x="4737100" y="203200"/>
                  </a:cubicBezTo>
                  <a:cubicBezTo>
                    <a:pt x="4770967" y="190500"/>
                    <a:pt x="4803492" y="173384"/>
                    <a:pt x="4838700" y="165100"/>
                  </a:cubicBezTo>
                  <a:cubicBezTo>
                    <a:pt x="4876015" y="156320"/>
                    <a:pt x="4915051" y="157821"/>
                    <a:pt x="4953000" y="152400"/>
                  </a:cubicBezTo>
                  <a:cubicBezTo>
                    <a:pt x="4974369" y="149347"/>
                    <a:pt x="4995068" y="142272"/>
                    <a:pt x="5016500" y="139700"/>
                  </a:cubicBezTo>
                  <a:cubicBezTo>
                    <a:pt x="5100983" y="129562"/>
                    <a:pt x="5270500" y="114300"/>
                    <a:pt x="5270500" y="114300"/>
                  </a:cubicBezTo>
                  <a:cubicBezTo>
                    <a:pt x="5287433" y="110067"/>
                    <a:pt x="5304517" y="106395"/>
                    <a:pt x="5321300" y="101600"/>
                  </a:cubicBezTo>
                  <a:cubicBezTo>
                    <a:pt x="5334172" y="97922"/>
                    <a:pt x="5346105" y="90464"/>
                    <a:pt x="5359400" y="88900"/>
                  </a:cubicBezTo>
                  <a:cubicBezTo>
                    <a:pt x="5418411" y="81958"/>
                    <a:pt x="5477933" y="80433"/>
                    <a:pt x="5537200" y="76200"/>
                  </a:cubicBezTo>
                  <a:cubicBezTo>
                    <a:pt x="5680758" y="47488"/>
                    <a:pt x="5503827" y="80968"/>
                    <a:pt x="5715000" y="50800"/>
                  </a:cubicBezTo>
                  <a:cubicBezTo>
                    <a:pt x="5765983" y="43517"/>
                    <a:pt x="5816332" y="32061"/>
                    <a:pt x="5867400" y="25400"/>
                  </a:cubicBezTo>
                  <a:cubicBezTo>
                    <a:pt x="5944604" y="15330"/>
                    <a:pt x="6131768" y="4389"/>
                    <a:pt x="6197600" y="0"/>
                  </a:cubicBezTo>
                  <a:cubicBezTo>
                    <a:pt x="6388100" y="8467"/>
                    <a:pt x="6578953" y="11049"/>
                    <a:pt x="6769100" y="25400"/>
                  </a:cubicBezTo>
                  <a:cubicBezTo>
                    <a:pt x="6803910" y="28027"/>
                    <a:pt x="6836833" y="42333"/>
                    <a:pt x="6870700" y="50800"/>
                  </a:cubicBezTo>
                  <a:cubicBezTo>
                    <a:pt x="6947475" y="69994"/>
                    <a:pt x="6904941" y="57980"/>
                    <a:pt x="6997700" y="88900"/>
                  </a:cubicBezTo>
                  <a:lnTo>
                    <a:pt x="7035800" y="101600"/>
                  </a:lnTo>
                  <a:cubicBezTo>
                    <a:pt x="7048500" y="105833"/>
                    <a:pt x="7060616" y="112640"/>
                    <a:pt x="7073900" y="114300"/>
                  </a:cubicBezTo>
                  <a:lnTo>
                    <a:pt x="7175500" y="127000"/>
                  </a:lnTo>
                  <a:cubicBezTo>
                    <a:pt x="7261469" y="155656"/>
                    <a:pt x="7174197" y="115277"/>
                    <a:pt x="7226300" y="177800"/>
                  </a:cubicBezTo>
                  <a:cubicBezTo>
                    <a:pt x="7239851" y="194061"/>
                    <a:pt x="7261029" y="202125"/>
                    <a:pt x="7277100" y="215900"/>
                  </a:cubicBezTo>
                  <a:cubicBezTo>
                    <a:pt x="7290737" y="227589"/>
                    <a:pt x="7302500" y="241300"/>
                    <a:pt x="7315200" y="254000"/>
                  </a:cubicBezTo>
                  <a:lnTo>
                    <a:pt x="7340600" y="330200"/>
                  </a:lnTo>
                  <a:cubicBezTo>
                    <a:pt x="7344833" y="342900"/>
                    <a:pt x="7351099" y="355095"/>
                    <a:pt x="7353300" y="368300"/>
                  </a:cubicBezTo>
                  <a:lnTo>
                    <a:pt x="7378700" y="520700"/>
                  </a:lnTo>
                  <a:cubicBezTo>
                    <a:pt x="7374467" y="596900"/>
                    <a:pt x="7373236" y="673326"/>
                    <a:pt x="7366000" y="749300"/>
                  </a:cubicBezTo>
                  <a:cubicBezTo>
                    <a:pt x="7364731" y="762627"/>
                    <a:pt x="7364193" y="779619"/>
                    <a:pt x="7353300" y="787400"/>
                  </a:cubicBezTo>
                  <a:cubicBezTo>
                    <a:pt x="7331513" y="802962"/>
                    <a:pt x="7302500" y="804333"/>
                    <a:pt x="7277100" y="812800"/>
                  </a:cubicBezTo>
                  <a:lnTo>
                    <a:pt x="7239000" y="825500"/>
                  </a:lnTo>
                  <a:cubicBezTo>
                    <a:pt x="7226300" y="829733"/>
                    <a:pt x="7213887" y="834953"/>
                    <a:pt x="7200900" y="838200"/>
                  </a:cubicBezTo>
                  <a:cubicBezTo>
                    <a:pt x="7183967" y="842433"/>
                    <a:pt x="7167543" y="850277"/>
                    <a:pt x="7150100" y="850900"/>
                  </a:cubicBezTo>
                  <a:cubicBezTo>
                    <a:pt x="6930066" y="858758"/>
                    <a:pt x="6709833" y="859367"/>
                    <a:pt x="6489700" y="863600"/>
                  </a:cubicBezTo>
                  <a:cubicBezTo>
                    <a:pt x="6468533" y="867833"/>
                    <a:pt x="6447141" y="871065"/>
                    <a:pt x="6426200" y="876300"/>
                  </a:cubicBezTo>
                  <a:cubicBezTo>
                    <a:pt x="6413213" y="879547"/>
                    <a:pt x="6401305" y="886799"/>
                    <a:pt x="6388100" y="889000"/>
                  </a:cubicBezTo>
                  <a:cubicBezTo>
                    <a:pt x="6350287" y="895302"/>
                    <a:pt x="6311900" y="897467"/>
                    <a:pt x="6273800" y="901700"/>
                  </a:cubicBezTo>
                  <a:cubicBezTo>
                    <a:pt x="6248400" y="910167"/>
                    <a:pt x="6223344" y="919745"/>
                    <a:pt x="6197600" y="927100"/>
                  </a:cubicBezTo>
                  <a:cubicBezTo>
                    <a:pt x="6126118" y="947524"/>
                    <a:pt x="6098659" y="951968"/>
                    <a:pt x="6032500" y="965200"/>
                  </a:cubicBezTo>
                  <a:cubicBezTo>
                    <a:pt x="5959281" y="1014013"/>
                    <a:pt x="6029912" y="971752"/>
                    <a:pt x="5956300" y="1003300"/>
                  </a:cubicBezTo>
                  <a:cubicBezTo>
                    <a:pt x="5938899" y="1010758"/>
                    <a:pt x="5923765" y="1023719"/>
                    <a:pt x="5905500" y="1028700"/>
                  </a:cubicBezTo>
                  <a:cubicBezTo>
                    <a:pt x="5876621" y="1036576"/>
                    <a:pt x="5846233" y="1037167"/>
                    <a:pt x="5816600" y="1041400"/>
                  </a:cubicBezTo>
                  <a:cubicBezTo>
                    <a:pt x="5767848" y="1060901"/>
                    <a:pt x="5716551" y="1083475"/>
                    <a:pt x="5664200" y="1092200"/>
                  </a:cubicBezTo>
                  <a:cubicBezTo>
                    <a:pt x="5531518" y="1114314"/>
                    <a:pt x="5597597" y="1095073"/>
                    <a:pt x="5473700" y="1117600"/>
                  </a:cubicBezTo>
                  <a:cubicBezTo>
                    <a:pt x="5456527" y="1120722"/>
                    <a:pt x="5440201" y="1127993"/>
                    <a:pt x="5422900" y="1130300"/>
                  </a:cubicBezTo>
                  <a:cubicBezTo>
                    <a:pt x="5225593" y="1156608"/>
                    <a:pt x="4848139" y="1153118"/>
                    <a:pt x="4737100" y="1155700"/>
                  </a:cubicBezTo>
                  <a:cubicBezTo>
                    <a:pt x="4621773" y="1184532"/>
                    <a:pt x="4747715" y="1155945"/>
                    <a:pt x="4533900" y="1181100"/>
                  </a:cubicBezTo>
                  <a:cubicBezTo>
                    <a:pt x="4494436" y="1185743"/>
                    <a:pt x="4397111" y="1212667"/>
                    <a:pt x="4368800" y="1219200"/>
                  </a:cubicBezTo>
                  <a:cubicBezTo>
                    <a:pt x="4288339" y="1237768"/>
                    <a:pt x="4277984" y="1234632"/>
                    <a:pt x="4178300" y="1244600"/>
                  </a:cubicBezTo>
                  <a:cubicBezTo>
                    <a:pt x="4161367" y="1248833"/>
                    <a:pt x="4144539" y="1253514"/>
                    <a:pt x="4127500" y="1257300"/>
                  </a:cubicBezTo>
                  <a:cubicBezTo>
                    <a:pt x="4106428" y="1261983"/>
                    <a:pt x="4084211" y="1262421"/>
                    <a:pt x="4064000" y="1270000"/>
                  </a:cubicBezTo>
                  <a:cubicBezTo>
                    <a:pt x="4049708" y="1275359"/>
                    <a:pt x="4039552" y="1288574"/>
                    <a:pt x="4025900" y="1295400"/>
                  </a:cubicBezTo>
                  <a:cubicBezTo>
                    <a:pt x="4007680" y="1304510"/>
                    <a:pt x="3953276" y="1316731"/>
                    <a:pt x="3937000" y="1320800"/>
                  </a:cubicBezTo>
                  <a:cubicBezTo>
                    <a:pt x="3852142" y="1405658"/>
                    <a:pt x="3954364" y="1317526"/>
                    <a:pt x="3835400" y="1371600"/>
                  </a:cubicBezTo>
                  <a:cubicBezTo>
                    <a:pt x="3807609" y="1384232"/>
                    <a:pt x="3789420" y="1418083"/>
                    <a:pt x="3759200" y="1422400"/>
                  </a:cubicBezTo>
                  <a:cubicBezTo>
                    <a:pt x="3653021" y="1437568"/>
                    <a:pt x="3699340" y="1427840"/>
                    <a:pt x="3619500" y="1447800"/>
                  </a:cubicBezTo>
                  <a:cubicBezTo>
                    <a:pt x="3585633" y="1468967"/>
                    <a:pt x="3555788" y="1498671"/>
                    <a:pt x="3517900" y="1511300"/>
                  </a:cubicBezTo>
                  <a:cubicBezTo>
                    <a:pt x="3505200" y="1515533"/>
                    <a:pt x="3491774" y="1518013"/>
                    <a:pt x="3479800" y="1524000"/>
                  </a:cubicBezTo>
                  <a:cubicBezTo>
                    <a:pt x="3457722" y="1535039"/>
                    <a:pt x="3437232" y="1549017"/>
                    <a:pt x="3416300" y="1562100"/>
                  </a:cubicBezTo>
                  <a:cubicBezTo>
                    <a:pt x="3403357" y="1570190"/>
                    <a:pt x="3392680" y="1582673"/>
                    <a:pt x="3378200" y="1587500"/>
                  </a:cubicBezTo>
                  <a:cubicBezTo>
                    <a:pt x="3353771" y="1595643"/>
                    <a:pt x="3327137" y="1594614"/>
                    <a:pt x="3302000" y="1600200"/>
                  </a:cubicBezTo>
                  <a:cubicBezTo>
                    <a:pt x="3244541" y="1612969"/>
                    <a:pt x="3280602" y="1610899"/>
                    <a:pt x="3225800" y="1638300"/>
                  </a:cubicBezTo>
                  <a:cubicBezTo>
                    <a:pt x="3120640" y="1690880"/>
                    <a:pt x="3258789" y="1603607"/>
                    <a:pt x="3149600" y="1676400"/>
                  </a:cubicBezTo>
                  <a:cubicBezTo>
                    <a:pt x="3141133" y="1689100"/>
                    <a:pt x="3136119" y="1704965"/>
                    <a:pt x="3124200" y="1714500"/>
                  </a:cubicBezTo>
                  <a:cubicBezTo>
                    <a:pt x="3113747" y="1722863"/>
                    <a:pt x="3098405" y="1721927"/>
                    <a:pt x="3086100" y="1727200"/>
                  </a:cubicBezTo>
                  <a:cubicBezTo>
                    <a:pt x="3068699" y="1734658"/>
                    <a:pt x="3052233" y="1744133"/>
                    <a:pt x="3035300" y="1752600"/>
                  </a:cubicBezTo>
                  <a:cubicBezTo>
                    <a:pt x="2933866" y="1887846"/>
                    <a:pt x="3062620" y="1731950"/>
                    <a:pt x="2946400" y="1828800"/>
                  </a:cubicBezTo>
                  <a:cubicBezTo>
                    <a:pt x="2869807" y="1892628"/>
                    <a:pt x="2973867" y="1849278"/>
                    <a:pt x="2882900" y="1879600"/>
                  </a:cubicBezTo>
                  <a:cubicBezTo>
                    <a:pt x="2847975" y="1926167"/>
                    <a:pt x="2845858" y="1938867"/>
                    <a:pt x="2794000" y="1968500"/>
                  </a:cubicBezTo>
                  <a:cubicBezTo>
                    <a:pt x="2782377" y="1975142"/>
                    <a:pt x="2768205" y="1975927"/>
                    <a:pt x="2755900" y="1981200"/>
                  </a:cubicBezTo>
                  <a:cubicBezTo>
                    <a:pt x="2738499" y="1988658"/>
                    <a:pt x="2721538" y="1997207"/>
                    <a:pt x="2705100" y="2006600"/>
                  </a:cubicBezTo>
                  <a:cubicBezTo>
                    <a:pt x="2634665" y="2046849"/>
                    <a:pt x="2702296" y="2024941"/>
                    <a:pt x="2603500" y="2044700"/>
                  </a:cubicBezTo>
                  <a:cubicBezTo>
                    <a:pt x="2590800" y="2057400"/>
                    <a:pt x="2581100" y="2074078"/>
                    <a:pt x="2565400" y="2082800"/>
                  </a:cubicBezTo>
                  <a:cubicBezTo>
                    <a:pt x="2549071" y="2091871"/>
                    <a:pt x="2478314" y="2110014"/>
                    <a:pt x="2451100" y="2120900"/>
                  </a:cubicBezTo>
                  <a:cubicBezTo>
                    <a:pt x="2429933" y="2129367"/>
                    <a:pt x="2407990" y="2136105"/>
                    <a:pt x="2387600" y="2146300"/>
                  </a:cubicBezTo>
                  <a:cubicBezTo>
                    <a:pt x="2313387" y="2183406"/>
                    <a:pt x="2385884" y="2163119"/>
                    <a:pt x="2311400" y="2184400"/>
                  </a:cubicBezTo>
                  <a:cubicBezTo>
                    <a:pt x="2257198" y="2199886"/>
                    <a:pt x="2256025" y="2196706"/>
                    <a:pt x="2197100" y="2209800"/>
                  </a:cubicBezTo>
                  <a:cubicBezTo>
                    <a:pt x="2180061" y="2213586"/>
                    <a:pt x="2162643" y="2216371"/>
                    <a:pt x="2146300" y="2222500"/>
                  </a:cubicBezTo>
                  <a:cubicBezTo>
                    <a:pt x="2128573" y="2229147"/>
                    <a:pt x="2113634" y="2242460"/>
                    <a:pt x="2095500" y="2247900"/>
                  </a:cubicBezTo>
                  <a:cubicBezTo>
                    <a:pt x="2070836" y="2255299"/>
                    <a:pt x="2044437" y="2255014"/>
                    <a:pt x="2019300" y="2260600"/>
                  </a:cubicBezTo>
                  <a:cubicBezTo>
                    <a:pt x="2006232" y="2263504"/>
                    <a:pt x="1993900" y="2269067"/>
                    <a:pt x="1981200" y="2273300"/>
                  </a:cubicBezTo>
                  <a:cubicBezTo>
                    <a:pt x="1968500" y="2286000"/>
                    <a:pt x="1958044" y="2301437"/>
                    <a:pt x="1943100" y="2311400"/>
                  </a:cubicBezTo>
                  <a:cubicBezTo>
                    <a:pt x="1932168" y="2318688"/>
                    <a:pt x="1860974" y="2335106"/>
                    <a:pt x="1854200" y="2336800"/>
                  </a:cubicBezTo>
                  <a:cubicBezTo>
                    <a:pt x="1781407" y="2445989"/>
                    <a:pt x="1878334" y="2317493"/>
                    <a:pt x="1790700" y="2387600"/>
                  </a:cubicBezTo>
                  <a:cubicBezTo>
                    <a:pt x="1778781" y="2397135"/>
                    <a:pt x="1776787" y="2415649"/>
                    <a:pt x="1765300" y="2425700"/>
                  </a:cubicBezTo>
                  <a:cubicBezTo>
                    <a:pt x="1742326" y="2445802"/>
                    <a:pt x="1689100" y="2476500"/>
                    <a:pt x="1689100" y="2476500"/>
                  </a:cubicBezTo>
                  <a:cubicBezTo>
                    <a:pt x="1630874" y="2563839"/>
                    <a:pt x="1667260" y="2543047"/>
                    <a:pt x="1600200" y="2565400"/>
                  </a:cubicBezTo>
                  <a:cubicBezTo>
                    <a:pt x="1577847" y="2632460"/>
                    <a:pt x="1594926" y="2592361"/>
                    <a:pt x="1536700" y="2679700"/>
                  </a:cubicBezTo>
                  <a:cubicBezTo>
                    <a:pt x="1528233" y="2692400"/>
                    <a:pt x="1516127" y="2703320"/>
                    <a:pt x="1511300" y="2717800"/>
                  </a:cubicBezTo>
                  <a:cubicBezTo>
                    <a:pt x="1507067" y="2730500"/>
                    <a:pt x="1508066" y="2746434"/>
                    <a:pt x="1498600" y="2755900"/>
                  </a:cubicBezTo>
                  <a:cubicBezTo>
                    <a:pt x="1489134" y="2765366"/>
                    <a:pt x="1472202" y="2762099"/>
                    <a:pt x="1460500" y="2768600"/>
                  </a:cubicBezTo>
                  <a:cubicBezTo>
                    <a:pt x="1433815" y="2783425"/>
                    <a:pt x="1409700" y="2802467"/>
                    <a:pt x="1384300" y="2819400"/>
                  </a:cubicBezTo>
                  <a:cubicBezTo>
                    <a:pt x="1371600" y="2827867"/>
                    <a:pt x="1361008" y="2841098"/>
                    <a:pt x="1346200" y="2844800"/>
                  </a:cubicBezTo>
                  <a:lnTo>
                    <a:pt x="1295400" y="2857500"/>
                  </a:lnTo>
                  <a:cubicBezTo>
                    <a:pt x="1291167" y="2870200"/>
                    <a:pt x="1292166" y="2886134"/>
                    <a:pt x="1282700" y="2895600"/>
                  </a:cubicBezTo>
                  <a:cubicBezTo>
                    <a:pt x="1273234" y="2905066"/>
                    <a:pt x="1256302" y="2901799"/>
                    <a:pt x="1244600" y="2908300"/>
                  </a:cubicBezTo>
                  <a:cubicBezTo>
                    <a:pt x="1217915" y="2923125"/>
                    <a:pt x="1189986" y="2937514"/>
                    <a:pt x="1168400" y="2959100"/>
                  </a:cubicBezTo>
                  <a:cubicBezTo>
                    <a:pt x="1155700" y="2971800"/>
                    <a:pt x="1145244" y="2987237"/>
                    <a:pt x="1130300" y="2997200"/>
                  </a:cubicBezTo>
                  <a:cubicBezTo>
                    <a:pt x="1015744" y="3073570"/>
                    <a:pt x="1174001" y="2935382"/>
                    <a:pt x="1054100" y="3035300"/>
                  </a:cubicBezTo>
                  <a:cubicBezTo>
                    <a:pt x="943328" y="3127610"/>
                    <a:pt x="1098374" y="3016376"/>
                    <a:pt x="965200" y="3111500"/>
                  </a:cubicBezTo>
                  <a:cubicBezTo>
                    <a:pt x="952780" y="3120372"/>
                    <a:pt x="941129" y="3130887"/>
                    <a:pt x="927100" y="3136900"/>
                  </a:cubicBezTo>
                  <a:cubicBezTo>
                    <a:pt x="911057" y="3143776"/>
                    <a:pt x="893233" y="3145367"/>
                    <a:pt x="876300" y="3149600"/>
                  </a:cubicBezTo>
                  <a:cubicBezTo>
                    <a:pt x="867833" y="3162300"/>
                    <a:pt x="862387" y="3177649"/>
                    <a:pt x="850900" y="3187700"/>
                  </a:cubicBezTo>
                  <a:cubicBezTo>
                    <a:pt x="827926" y="3207802"/>
                    <a:pt x="774700" y="3238500"/>
                    <a:pt x="774700" y="3238500"/>
                  </a:cubicBezTo>
                  <a:cubicBezTo>
                    <a:pt x="742778" y="3334265"/>
                    <a:pt x="789552" y="3219936"/>
                    <a:pt x="723900" y="3302000"/>
                  </a:cubicBezTo>
                  <a:cubicBezTo>
                    <a:pt x="715537" y="3312453"/>
                    <a:pt x="719563" y="3329647"/>
                    <a:pt x="711200" y="3340100"/>
                  </a:cubicBezTo>
                  <a:cubicBezTo>
                    <a:pt x="701665" y="3352019"/>
                    <a:pt x="684826" y="3355729"/>
                    <a:pt x="673100" y="3365500"/>
                  </a:cubicBezTo>
                  <a:cubicBezTo>
                    <a:pt x="659302" y="3376998"/>
                    <a:pt x="648798" y="3392102"/>
                    <a:pt x="635000" y="3403600"/>
                  </a:cubicBezTo>
                  <a:cubicBezTo>
                    <a:pt x="623274" y="3413371"/>
                    <a:pt x="607693" y="3418207"/>
                    <a:pt x="596900" y="3429000"/>
                  </a:cubicBezTo>
                  <a:cubicBezTo>
                    <a:pt x="581933" y="3443967"/>
                    <a:pt x="573767" y="3464833"/>
                    <a:pt x="558800" y="3479800"/>
                  </a:cubicBezTo>
                  <a:cubicBezTo>
                    <a:pt x="529565" y="3509035"/>
                    <a:pt x="508763" y="3508184"/>
                    <a:pt x="469900" y="3517900"/>
                  </a:cubicBezTo>
                  <a:cubicBezTo>
                    <a:pt x="340748" y="3604002"/>
                    <a:pt x="424159" y="3570731"/>
                    <a:pt x="203200" y="3556000"/>
                  </a:cubicBezTo>
                  <a:cubicBezTo>
                    <a:pt x="94011" y="3483207"/>
                    <a:pt x="222507" y="3580134"/>
                    <a:pt x="152400" y="3492500"/>
                  </a:cubicBezTo>
                  <a:cubicBezTo>
                    <a:pt x="134495" y="3470119"/>
                    <a:pt x="101299" y="3462766"/>
                    <a:pt x="76200" y="3454400"/>
                  </a:cubicBezTo>
                  <a:cubicBezTo>
                    <a:pt x="44278" y="3358635"/>
                    <a:pt x="91052" y="3472964"/>
                    <a:pt x="25400" y="3390900"/>
                  </a:cubicBezTo>
                  <a:cubicBezTo>
                    <a:pt x="17037" y="3380447"/>
                    <a:pt x="13215" y="3366177"/>
                    <a:pt x="12700" y="3352800"/>
                  </a:cubicBezTo>
                  <a:cubicBezTo>
                    <a:pt x="8958" y="3255505"/>
                    <a:pt x="12700" y="3158067"/>
                    <a:pt x="12700" y="306070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ectangle 5"/>
            <p:cNvSpPr/>
            <p:nvPr/>
          </p:nvSpPr>
          <p:spPr>
            <a:xfrm rot="19726722">
              <a:off x="2070487" y="2166771"/>
              <a:ext cx="5167568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Wave1">
                <a:avLst/>
              </a:prstTxWarp>
              <a:spAutoFit/>
            </a:bodyPr>
            <a:lstStyle/>
            <a:p>
              <a:pPr algn="ctr"/>
              <a:r>
                <a:rPr lang="en-US" sz="44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Chúc</a:t>
              </a:r>
              <a:r>
                <a:rPr lang="en-US" sz="4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 </a:t>
              </a:r>
              <a:r>
                <a:rPr lang="en-US" sz="44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mừng</a:t>
              </a:r>
              <a:r>
                <a:rPr lang="en-US" sz="4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 </a:t>
              </a:r>
              <a:r>
                <a:rPr lang="en-US" sz="44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bé</a:t>
              </a:r>
              <a:r>
                <a:rPr lang="en-US" sz="4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 </a:t>
              </a:r>
              <a:r>
                <a:rPr lang="en-US" sz="44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đã</a:t>
              </a:r>
              <a:r>
                <a:rPr lang="en-US" sz="4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 </a:t>
              </a:r>
            </a:p>
            <a:p>
              <a:pPr algn="ctr"/>
              <a:r>
                <a:rPr lang="en-US" sz="44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hoàn</a:t>
              </a:r>
              <a:r>
                <a:rPr lang="en-US" sz="4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 </a:t>
              </a:r>
              <a:r>
                <a:rPr lang="en-US" sz="44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thành</a:t>
              </a:r>
              <a:r>
                <a:rPr lang="en-US" sz="4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 </a:t>
              </a:r>
              <a:r>
                <a:rPr lang="en-US" sz="44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trò</a:t>
              </a:r>
              <a:r>
                <a:rPr lang="en-US" sz="4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 </a:t>
              </a:r>
              <a:r>
                <a:rPr lang="en-US" sz="44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chơi</a:t>
              </a:r>
              <a:r>
                <a:rPr lang="en-US" sz="4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 </a:t>
              </a:r>
              <a:r>
                <a:rPr lang="en-US" sz="44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thứ</a:t>
              </a:r>
              <a:r>
                <a:rPr lang="en-US" sz="4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785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1920</TotalTime>
  <Words>165</Words>
  <Application>Microsoft Office PowerPoint</Application>
  <PresentationFormat>On-screen Show (4:3)</PresentationFormat>
  <Paragraphs>47</Paragraphs>
  <Slides>10</Slides>
  <Notes>2</Notes>
  <HiddenSlides>0</HiddenSlides>
  <MMClips>5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.VnAristote</vt:lpstr>
      <vt:lpstr>.VnAvant</vt:lpstr>
      <vt:lpstr>.VnTime</vt:lpstr>
      <vt:lpstr>Arial</vt:lpstr>
      <vt:lpstr>Calibri</vt:lpstr>
      <vt:lpstr>Century Gothic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THANG</dc:creator>
  <cp:lastModifiedBy>TA106-Nguyễn Thị Nguyệt</cp:lastModifiedBy>
  <cp:revision>120</cp:revision>
  <dcterms:created xsi:type="dcterms:W3CDTF">2018-03-30T07:23:28Z</dcterms:created>
  <dcterms:modified xsi:type="dcterms:W3CDTF">2021-09-19T03:33:20Z</dcterms:modified>
</cp:coreProperties>
</file>