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1" r:id="rId3"/>
    <p:sldId id="269" r:id="rId4"/>
    <p:sldId id="266" r:id="rId5"/>
    <p:sldId id="265" r:id="rId6"/>
    <p:sldId id="277" r:id="rId7"/>
    <p:sldId id="278" r:id="rId8"/>
    <p:sldId id="279" r:id="rId9"/>
    <p:sldId id="280" r:id="rId10"/>
    <p:sldId id="281" r:id="rId11"/>
    <p:sldId id="282" r:id="rId12"/>
    <p:sldId id="268" r:id="rId13"/>
    <p:sldId id="270" r:id="rId14"/>
    <p:sldId id="271" r:id="rId15"/>
    <p:sldId id="272" r:id="rId16"/>
    <p:sldId id="273" r:id="rId17"/>
    <p:sldId id="283" r:id="rId18"/>
    <p:sldId id="267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 autoAdjust="0"/>
    <p:restoredTop sz="94660"/>
  </p:normalViewPr>
  <p:slideViewPr>
    <p:cSldViewPr>
      <p:cViewPr varScale="1">
        <p:scale>
          <a:sx n="69" d="100"/>
          <a:sy n="69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4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4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09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4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0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5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37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6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6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88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16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3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4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4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3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0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A83F8-9370-4A05-9F49-56511614ED3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C538C-B691-4350-A3FB-E0107E8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A83F8-9370-4A05-9F49-56511614E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C538C-B691-4350-A3FB-E0107E8C4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2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82" y="914400"/>
            <a:ext cx="850669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i="1">
                <a:solidFill>
                  <a:srgbClr val="FF0000"/>
                </a:solidFill>
              </a:rPr>
              <a:t>Lĩnh vực: </a:t>
            </a:r>
            <a:endParaRPr lang="vi-VN" sz="6000" b="1" i="1" smtClean="0">
              <a:solidFill>
                <a:srgbClr val="FF0000"/>
              </a:solidFill>
            </a:endParaRPr>
          </a:p>
          <a:p>
            <a:pPr lvl="0"/>
            <a:r>
              <a:rPr lang="vi-VN" sz="6000" b="1" i="1" smtClean="0">
                <a:solidFill>
                  <a:srgbClr val="FF0000"/>
                </a:solidFill>
              </a:rPr>
              <a:t>        </a:t>
            </a:r>
            <a:r>
              <a:rPr lang="en-US" sz="6000" b="1" i="1" smtClean="0">
                <a:solidFill>
                  <a:srgbClr val="FF0000"/>
                </a:solidFill>
              </a:rPr>
              <a:t>Phát </a:t>
            </a:r>
            <a:r>
              <a:rPr lang="en-US" sz="6000" b="1" i="1">
                <a:solidFill>
                  <a:srgbClr val="FF0000"/>
                </a:solidFill>
              </a:rPr>
              <a:t>triển ngôn </a:t>
            </a:r>
            <a:r>
              <a:rPr lang="en-US" sz="6000" b="1" i="1" smtClean="0">
                <a:solidFill>
                  <a:srgbClr val="FF0000"/>
                </a:solidFill>
              </a:rPr>
              <a:t>ngữ</a:t>
            </a:r>
            <a:endParaRPr lang="vi-VN" sz="6000" b="1" i="1">
              <a:solidFill>
                <a:srgbClr val="FF0000"/>
              </a:solidFill>
            </a:endParaRPr>
          </a:p>
          <a:p>
            <a:pPr lvl="0"/>
            <a:r>
              <a:rPr lang="vi-VN" sz="6000" b="1" i="1" smtClean="0">
                <a:solidFill>
                  <a:srgbClr val="FF0000"/>
                </a:solidFill>
              </a:rPr>
              <a:t>       </a:t>
            </a:r>
            <a:r>
              <a:rPr lang="en-US" sz="2400" b="1" i="1" smtClean="0"/>
              <a:t>Đề </a:t>
            </a:r>
            <a:r>
              <a:rPr lang="en-US" sz="2400" b="1" i="1"/>
              <a:t>tài: </a:t>
            </a:r>
            <a:r>
              <a:rPr lang="en-US" sz="2400" b="1" i="1" smtClean="0"/>
              <a:t>T</a:t>
            </a:r>
            <a:r>
              <a:rPr lang="vi-VN" sz="2400" b="1" i="1" smtClean="0"/>
              <a:t>ruyện rùa con tim nhà</a:t>
            </a:r>
            <a:r>
              <a:rPr lang="en-US" sz="2400" b="1" i="1" smtClean="0"/>
              <a:t> </a:t>
            </a:r>
            <a:r>
              <a:rPr lang="en-US" sz="2400" b="1" i="1"/>
              <a:t>( Tiết trẻ </a:t>
            </a:r>
            <a:r>
              <a:rPr lang="vi-VN" sz="2400" b="1" i="1" smtClean="0"/>
              <a:t>chưa</a:t>
            </a:r>
            <a:r>
              <a:rPr lang="en-US" sz="2400" b="1" i="1" smtClean="0"/>
              <a:t> </a:t>
            </a:r>
            <a:r>
              <a:rPr lang="en-US" sz="2400" b="1" i="1" smtClean="0"/>
              <a:t>biết)</a:t>
            </a:r>
            <a:endParaRPr lang="vi-VN" sz="2400"/>
          </a:p>
          <a:p>
            <a:pPr lvl="0"/>
            <a:r>
              <a:rPr lang="vi-VN" sz="2400" b="1" i="1"/>
              <a:t> </a:t>
            </a:r>
            <a:r>
              <a:rPr lang="vi-VN" sz="2400" b="1" i="1" smtClean="0"/>
              <a:t>                 </a:t>
            </a:r>
            <a:r>
              <a:rPr lang="en-US" sz="2400" b="1" i="1" smtClean="0"/>
              <a:t>Lứa </a:t>
            </a:r>
            <a:r>
              <a:rPr lang="en-US" sz="2400" b="1" i="1"/>
              <a:t>tuổi: </a:t>
            </a:r>
            <a:r>
              <a:rPr lang="vi-VN" sz="2400" b="1" i="1" smtClean="0"/>
              <a:t>MGB</a:t>
            </a:r>
            <a:r>
              <a:rPr lang="en-US" sz="2400" b="1" i="1" smtClean="0"/>
              <a:t> </a:t>
            </a:r>
            <a:r>
              <a:rPr lang="en-US" sz="2400" b="1" i="1"/>
              <a:t>( </a:t>
            </a:r>
            <a:r>
              <a:rPr lang="vi-VN" sz="2400" b="1" i="1" smtClean="0"/>
              <a:t>3</a:t>
            </a:r>
            <a:r>
              <a:rPr lang="en-US" sz="2400" b="1" i="1" smtClean="0"/>
              <a:t>-</a:t>
            </a:r>
            <a:r>
              <a:rPr lang="vi-VN" sz="2400" b="1" i="1" smtClean="0"/>
              <a:t>4</a:t>
            </a:r>
            <a:r>
              <a:rPr lang="en-US" sz="2400" b="1" i="1" smtClean="0"/>
              <a:t> </a:t>
            </a:r>
            <a:r>
              <a:rPr lang="en-US" sz="2400" b="1" i="1" smtClean="0"/>
              <a:t>tuổi)</a:t>
            </a:r>
            <a:endParaRPr lang="vi-VN" sz="2400"/>
          </a:p>
          <a:p>
            <a:pPr lvl="0"/>
            <a:r>
              <a:rPr lang="vi-VN" sz="2400" b="1" i="1"/>
              <a:t> </a:t>
            </a:r>
            <a:r>
              <a:rPr lang="vi-VN" sz="2400" b="1" i="1" smtClean="0"/>
              <a:t>                 </a:t>
            </a:r>
            <a:r>
              <a:rPr lang="en-US" sz="2400" b="1" i="1" smtClean="0"/>
              <a:t>Người </a:t>
            </a:r>
            <a:r>
              <a:rPr lang="en-US" sz="2400" b="1" i="1"/>
              <a:t>thực hiện: </a:t>
            </a:r>
            <a:r>
              <a:rPr lang="vi-VN" sz="2400" b="1" i="1" smtClean="0"/>
              <a:t>Hoàng Thị Hằng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2" y="-6927"/>
            <a:ext cx="9192491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hang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7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752600"/>
            <a:ext cx="59554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smtClean="0">
                <a:solidFill>
                  <a:srgbClr val="FF0000"/>
                </a:solidFill>
              </a:rPr>
              <a:t>Đàm thoại </a:t>
            </a:r>
            <a:endParaRPr lang="en-US" sz="8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5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8382000" cy="3181350"/>
            <a:chOff x="0" y="0"/>
            <a:chExt cx="8382000" cy="318135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8382000" cy="3181350"/>
              <a:chOff x="0" y="0"/>
              <a:chExt cx="8382000" cy="3181350"/>
            </a:xfrm>
          </p:grpSpPr>
          <p:pic>
            <p:nvPicPr>
              <p:cNvPr id="5" name="Picture 2" descr="C:\Users\Admin\Desktop\anh cat\co giao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447800"/>
                <a:ext cx="1600200" cy="1733550"/>
              </a:xfrm>
              <a:prstGeom prst="rect">
                <a:avLst/>
              </a:prstGeom>
              <a:noFill/>
            </p:spPr>
          </p:pic>
          <p:sp>
            <p:nvSpPr>
              <p:cNvPr id="6" name="Cloud 5"/>
              <p:cNvSpPr/>
              <p:nvPr/>
            </p:nvSpPr>
            <p:spPr>
              <a:xfrm>
                <a:off x="2514600" y="0"/>
                <a:ext cx="5867400" cy="1676400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lowchart: Connector 6"/>
              <p:cNvSpPr/>
              <p:nvPr/>
            </p:nvSpPr>
            <p:spPr>
              <a:xfrm>
                <a:off x="2286000" y="1295400"/>
                <a:ext cx="457200" cy="3810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lowchart: Connector 7"/>
              <p:cNvSpPr/>
              <p:nvPr/>
            </p:nvSpPr>
            <p:spPr>
              <a:xfrm>
                <a:off x="1676400" y="1676400"/>
                <a:ext cx="304800" cy="2286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352800" y="457200"/>
              <a:ext cx="37994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smtClean="0">
                  <a:latin typeface="+mj-lt"/>
                </a:rPr>
                <a:t>Rùa con đi tìm cái gì?</a:t>
              </a:r>
              <a:endParaRPr lang="vi-VN" sz="3200" smtClean="0">
                <a:latin typeface="+mj-lt"/>
              </a:endParaRPr>
            </a:p>
          </p:txBody>
        </p:sp>
      </p:grpSp>
      <p:pic>
        <p:nvPicPr>
          <p:cNvPr id="10243" name="Picture 3" descr="C:\Users\Admin\Desktop\hang\2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14575"/>
            <a:ext cx="533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954" y="85725"/>
            <a:ext cx="8382000" cy="3181350"/>
            <a:chOff x="0" y="0"/>
            <a:chExt cx="8382000" cy="3181350"/>
          </a:xfrm>
        </p:grpSpPr>
        <p:pic>
          <p:nvPicPr>
            <p:cNvPr id="5" name="Picture 2" descr="C:\Users\Admin\Desktop\anh cat\co gia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7800"/>
              <a:ext cx="1600200" cy="1733550"/>
            </a:xfrm>
            <a:prstGeom prst="rect">
              <a:avLst/>
            </a:prstGeom>
            <a:noFill/>
          </p:spPr>
        </p:pic>
        <p:sp>
          <p:nvSpPr>
            <p:cNvPr id="6" name="Cloud 5"/>
            <p:cNvSpPr/>
            <p:nvPr/>
          </p:nvSpPr>
          <p:spPr>
            <a:xfrm>
              <a:off x="2514600" y="0"/>
              <a:ext cx="5867400" cy="1676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2286000" y="1295400"/>
              <a:ext cx="457200" cy="38100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1676400" y="1676400"/>
              <a:ext cx="304800" cy="22860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162300" y="3611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vi-VN" sz="2800" smtClean="0"/>
              <a:t>Rùa con đã nhin thấy những gì?</a:t>
            </a:r>
            <a:endParaRPr lang="en-US" sz="2800"/>
          </a:p>
        </p:txBody>
      </p:sp>
      <p:pic>
        <p:nvPicPr>
          <p:cNvPr id="11266" name="Picture 2" descr="C:\Users\Admin\Desktop\hang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62125"/>
            <a:ext cx="4114800" cy="25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hang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" y="4328050"/>
            <a:ext cx="3687114" cy="25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hang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58405"/>
            <a:ext cx="4038600" cy="24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0782" y="85725"/>
            <a:ext cx="8382000" cy="3181350"/>
            <a:chOff x="0" y="0"/>
            <a:chExt cx="8382000" cy="3181350"/>
          </a:xfrm>
        </p:grpSpPr>
        <p:pic>
          <p:nvPicPr>
            <p:cNvPr id="4" name="Picture 2" descr="C:\Users\Admin\Desktop\anh cat\co gia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7800"/>
              <a:ext cx="1600200" cy="1733550"/>
            </a:xfrm>
            <a:prstGeom prst="rect">
              <a:avLst/>
            </a:prstGeom>
            <a:noFill/>
          </p:spPr>
        </p:pic>
        <p:sp>
          <p:nvSpPr>
            <p:cNvPr id="5" name="Cloud 4"/>
            <p:cNvSpPr/>
            <p:nvPr/>
          </p:nvSpPr>
          <p:spPr>
            <a:xfrm>
              <a:off x="2514600" y="0"/>
              <a:ext cx="5867400" cy="1676400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2286000" y="1295400"/>
              <a:ext cx="457200" cy="381000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1676400" y="1676400"/>
              <a:ext cx="304800" cy="228600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141518" y="4468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vi-VN" sz="2800" smtClean="0"/>
              <a:t>Những thứ rùa nhìn thấy có phải là nhà của rùa không?</a:t>
            </a:r>
            <a:endParaRPr lang="en-US" sz="2800"/>
          </a:p>
        </p:txBody>
      </p:sp>
      <p:pic>
        <p:nvPicPr>
          <p:cNvPr id="12290" name="Picture 2" descr="C:\Users\Admin\Desktop\hang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53653"/>
            <a:ext cx="5475882" cy="37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381000"/>
            <a:ext cx="8382000" cy="3181350"/>
            <a:chOff x="0" y="0"/>
            <a:chExt cx="8382000" cy="3181350"/>
          </a:xfrm>
        </p:grpSpPr>
        <p:pic>
          <p:nvPicPr>
            <p:cNvPr id="3" name="Picture 2" descr="C:\Users\Admin\Desktop\anh cat\co gia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7800"/>
              <a:ext cx="1600200" cy="1733550"/>
            </a:xfrm>
            <a:prstGeom prst="rect">
              <a:avLst/>
            </a:prstGeom>
            <a:noFill/>
          </p:spPr>
        </p:pic>
        <p:sp>
          <p:nvSpPr>
            <p:cNvPr id="4" name="Cloud 3"/>
            <p:cNvSpPr/>
            <p:nvPr/>
          </p:nvSpPr>
          <p:spPr>
            <a:xfrm>
              <a:off x="2514600" y="0"/>
              <a:ext cx="5867400" cy="167640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2286000" y="1295400"/>
              <a:ext cx="457200" cy="381000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1676400" y="1676400"/>
              <a:ext cx="304800" cy="228600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581400" y="8037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smtClean="0"/>
              <a:t>Ai đã giúp rùa nhận biết nhà của mình</a:t>
            </a:r>
            <a:endParaRPr lang="en-US" sz="2400"/>
          </a:p>
        </p:txBody>
      </p:sp>
      <p:pic>
        <p:nvPicPr>
          <p:cNvPr id="13314" name="Picture 2" descr="C:\Users\Admin\Desktop\hang\s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82" y="2438400"/>
            <a:ext cx="5031359" cy="39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381000"/>
            <a:ext cx="8382000" cy="3181350"/>
            <a:chOff x="0" y="0"/>
            <a:chExt cx="8382000" cy="3181350"/>
          </a:xfrm>
        </p:grpSpPr>
        <p:pic>
          <p:nvPicPr>
            <p:cNvPr id="3" name="Picture 2" descr="C:\Users\Admin\Desktop\anh cat\co gia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7800"/>
              <a:ext cx="1600200" cy="1733550"/>
            </a:xfrm>
            <a:prstGeom prst="rect">
              <a:avLst/>
            </a:prstGeom>
            <a:noFill/>
          </p:spPr>
        </p:pic>
        <p:sp>
          <p:nvSpPr>
            <p:cNvPr id="4" name="Cloud 3"/>
            <p:cNvSpPr/>
            <p:nvPr/>
          </p:nvSpPr>
          <p:spPr>
            <a:xfrm>
              <a:off x="2514600" y="0"/>
              <a:ext cx="5867400" cy="167640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2286000" y="1295400"/>
              <a:ext cx="457200" cy="381000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1676400" y="1676400"/>
              <a:ext cx="304800" cy="228600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581400" y="8037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smtClean="0"/>
              <a:t>Vậy các con có biết nhà của rùa là cái gì không</a:t>
            </a:r>
            <a:endParaRPr lang="en-US" sz="2400"/>
          </a:p>
        </p:txBody>
      </p:sp>
      <p:pic>
        <p:nvPicPr>
          <p:cNvPr id="14338" name="Picture 2" descr="C:\Users\Admin\Desktop\hang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76450"/>
            <a:ext cx="32488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hang\ru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95" y="3596986"/>
            <a:ext cx="4211205" cy="31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8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750874"/>
            <a:ext cx="78790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smtClean="0">
                <a:solidFill>
                  <a:prstClr val="black"/>
                </a:solidFill>
              </a:rPr>
              <a:t>Truyện</a:t>
            </a:r>
            <a:r>
              <a:rPr lang="vi-VN" sz="5400" b="1" smtClean="0">
                <a:solidFill>
                  <a:prstClr val="black"/>
                </a:solidFill>
              </a:rPr>
              <a:t>: </a:t>
            </a:r>
            <a:endParaRPr lang="vi-VN" sz="5400" b="1" smtClean="0">
              <a:solidFill>
                <a:prstClr val="black"/>
              </a:solidFill>
            </a:endParaRPr>
          </a:p>
          <a:p>
            <a:r>
              <a:rPr lang="vi-VN" sz="5400" b="1">
                <a:solidFill>
                  <a:prstClr val="black"/>
                </a:solidFill>
              </a:rPr>
              <a:t> </a:t>
            </a:r>
            <a:r>
              <a:rPr lang="vi-VN" sz="5400" b="1" smtClean="0">
                <a:solidFill>
                  <a:prstClr val="black"/>
                </a:solidFill>
              </a:rPr>
              <a:t>          </a:t>
            </a:r>
            <a:r>
              <a:rPr lang="vi-VN" sz="5400" b="1" smtClean="0">
                <a:solidFill>
                  <a:prstClr val="black"/>
                </a:solidFill>
              </a:rPr>
              <a:t> Rùa con tìm nhà</a:t>
            </a:r>
            <a:endParaRPr lang="en-US" sz="5400" b="1">
              <a:solidFill>
                <a:prstClr val="black"/>
              </a:solidFill>
            </a:endParaRPr>
          </a:p>
        </p:txBody>
      </p:sp>
      <p:pic>
        <p:nvPicPr>
          <p:cNvPr id="4" name="Picture 2" descr="D:\hoat hinh\anh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3" y="3583491"/>
            <a:ext cx="2576878" cy="23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a con tim nh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oat hinh\anh\canh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 R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90600"/>
            <a:ext cx="78790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smtClean="0"/>
              <a:t>Truyện</a:t>
            </a:r>
            <a:r>
              <a:rPr lang="vi-VN" sz="5400" b="1" smtClean="0"/>
              <a:t>: </a:t>
            </a:r>
            <a:endParaRPr lang="vi-VN" sz="5400" b="1" smtClean="0"/>
          </a:p>
          <a:p>
            <a:r>
              <a:rPr lang="vi-VN" sz="5400" b="1"/>
              <a:t> </a:t>
            </a:r>
            <a:r>
              <a:rPr lang="vi-VN" sz="5400" b="1" smtClean="0"/>
              <a:t>           </a:t>
            </a:r>
            <a:r>
              <a:rPr lang="vi-VN" sz="5400" b="1" smtClean="0"/>
              <a:t>Rùa con tìm nhà</a:t>
            </a:r>
            <a:endParaRPr lang="en-US" sz="5400" b="1"/>
          </a:p>
        </p:txBody>
      </p:sp>
      <p:pic>
        <p:nvPicPr>
          <p:cNvPr id="2050" name="Picture 2" descr="D:\hoat hinh\anh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576878" cy="23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4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hang\2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hang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"/>
            <a:ext cx="2424545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8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hang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hang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7709"/>
            <a:ext cx="32797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01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hang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hang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657600" cy="27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hang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hang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108</Words>
  <Application>Microsoft Office PowerPoint</Application>
  <PresentationFormat>On-screen Show (4:3)</PresentationFormat>
  <Paragraphs>15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2018-03-28T02:39:00Z</dcterms:created>
  <dcterms:modified xsi:type="dcterms:W3CDTF">2018-04-03T03:08:02Z</dcterms:modified>
</cp:coreProperties>
</file>