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5" r:id="rId6"/>
    <p:sldId id="261" r:id="rId7"/>
    <p:sldId id="266" r:id="rId8"/>
    <p:sldId id="267" r:id="rId9"/>
    <p:sldId id="268" r:id="rId10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FFFF00"/>
    <a:srgbClr val="0000CC"/>
    <a:srgbClr val="FFFF66"/>
    <a:srgbClr val="33CC33"/>
    <a:srgbClr val="FF00FF"/>
    <a:srgbClr val="00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59EDF-9121-4878-BEB5-F88D8C0A67D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938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0AD93-B18D-4CF3-92E3-4539D8A6807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462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2F65B-BA5F-49A0-8DD2-A37942E14BF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848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263DF-6F5E-417A-BF90-A38BD74A2C3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91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27249-8E7B-43D3-92B6-14264ECFED2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1868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DAF42-3B38-4350-AA6D-3C37FE196FF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725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5B53-CA73-4B1D-A9DA-64D40EB6982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714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6586F-82FC-418B-BFFB-0D126C3C82E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0178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51E40-EAEB-4AB0-9B2F-6DC29F83DA4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727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239D0-1AEB-47AC-8802-679DDD6EA2F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340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6B723-DBF7-451B-9494-7571474874E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277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69E99FB-6C69-4EC3-BCB2-802D9217F9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1271819453"/>
          <p:cNvPicPr>
            <a:picLocks noChangeAspect="1" noChangeArrowheads="1"/>
          </p:cNvPicPr>
          <p:nvPr/>
        </p:nvPicPr>
        <p:blipFill>
          <a:blip r:embed="rId2">
            <a:lum contrast="-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>
              <a:alpha val="6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488237" cy="1368425"/>
          </a:xfrm>
          <a:noFill/>
        </p:spPr>
        <p:txBody>
          <a:bodyPr/>
          <a:lstStyle/>
          <a:p>
            <a:pPr algn="l" eaLnBrk="1" hangingPunct="1"/>
            <a:r>
              <a:rPr lang="en-US" sz="4000" b="1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.VnAvant" pitchFamily="34" charset="0"/>
              </a:rPr>
              <a:t/>
            </a:r>
            <a:br>
              <a:rPr lang="en-US" sz="4000" b="1" smtClean="0">
                <a:solidFill>
                  <a:srgbClr val="FF0000"/>
                </a:solidFill>
                <a:latin typeface=".VnAvant" pitchFamily="34" charset="0"/>
              </a:rPr>
            </a:br>
            <a:r>
              <a:rPr lang="en-US" sz="4000" b="1" smtClean="0">
                <a:solidFill>
                  <a:srgbClr val="FF0000"/>
                </a:solidFill>
                <a:latin typeface=".VnAvant" pitchFamily="34" charset="0"/>
              </a:rPr>
              <a:t>         </a:t>
            </a:r>
            <a:r>
              <a:rPr lang="en-US" sz="4800" b="1" smtClean="0">
                <a:solidFill>
                  <a:srgbClr val="FF0000"/>
                </a:solidFill>
              </a:rPr>
              <a:t>Làm quen chữ viết</a:t>
            </a:r>
            <a:endParaRPr lang="vi-VN" b="1" smtClean="0">
              <a:solidFill>
                <a:srgbClr val="FF0000"/>
              </a:solidFill>
              <a:latin typeface=".VnVogueH" pitchFamily="34" charset="0"/>
            </a:endParaRP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284538"/>
            <a:ext cx="6400800" cy="1198562"/>
          </a:xfrm>
        </p:spPr>
        <p:txBody>
          <a:bodyPr/>
          <a:lstStyle/>
          <a:p>
            <a:pPr eaLnBrk="1" hangingPunct="1"/>
            <a:r>
              <a:rPr lang="en-US" sz="6600" b="1" smtClean="0">
                <a:solidFill>
                  <a:srgbClr val="0000FF"/>
                </a:solidFill>
              </a:rPr>
              <a:t>Chữ cái: s, x</a:t>
            </a:r>
            <a:endParaRPr lang="vi-VN" sz="6600" b="1" smtClean="0">
              <a:solidFill>
                <a:srgbClr val="0000FF"/>
              </a:solidFill>
            </a:endParaRPr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827088" y="260350"/>
            <a:ext cx="748823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/>
            </a:r>
            <a:br>
              <a:rPr lang="en-US" sz="240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rgbClr val="0000FF"/>
                </a:solidFill>
              </a:rPr>
              <a:t>TRƯỜNG MẦM NON THỊ TRẤN TRÂU QUỲ</a:t>
            </a:r>
            <a:endParaRPr lang="vi-VN" sz="2400" b="1">
              <a:solidFill>
                <a:srgbClr val="0000FF"/>
              </a:solidFill>
            </a:endParaRPr>
          </a:p>
        </p:txBody>
      </p:sp>
      <p:sp>
        <p:nvSpPr>
          <p:cNvPr id="3079" name="Rectangle 10"/>
          <p:cNvSpPr>
            <a:spLocks noChangeArrowheads="1"/>
          </p:cNvSpPr>
          <p:nvPr/>
        </p:nvSpPr>
        <p:spPr bwMode="auto">
          <a:xfrm>
            <a:off x="4500563" y="5013325"/>
            <a:ext cx="42481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i="1">
                <a:solidFill>
                  <a:srgbClr val="9933FF"/>
                </a:solidFill>
              </a:rPr>
              <a:t>Lớp: Mẫu giáo </a:t>
            </a:r>
            <a:r>
              <a:rPr lang="en-US" sz="2800" b="1" i="1">
                <a:solidFill>
                  <a:srgbClr val="9933FF"/>
                </a:solidFill>
              </a:rPr>
              <a:t>lớn </a:t>
            </a:r>
            <a:endParaRPr lang="vi-VN" sz="2800" b="1" i="1">
              <a:solidFill>
                <a:srgbClr val="99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bang-lang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60350"/>
            <a:ext cx="763270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23850" y="5445125"/>
            <a:ext cx="86756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FF"/>
                </a:solidFill>
                <a:latin typeface=".VnAvantH" pitchFamily="34" charset="0"/>
              </a:rPr>
              <a:t>®</a:t>
            </a:r>
            <a:r>
              <a:rPr lang="en-US" sz="8800" b="1">
                <a:solidFill>
                  <a:srgbClr val="0000FF"/>
                </a:solidFill>
                <a:latin typeface=".VnAvant" pitchFamily="34" charset="0"/>
              </a:rPr>
              <a:t>Òn</a:t>
            </a:r>
            <a:r>
              <a:rPr lang="en-US" sz="8800" b="1">
                <a:solidFill>
                  <a:srgbClr val="0000FF"/>
                </a:solidFill>
                <a:latin typeface=".VnAvantH" pitchFamily="34" charset="0"/>
              </a:rPr>
              <a:t> N</a:t>
            </a:r>
            <a:r>
              <a:rPr lang="en-US" sz="8800" b="1">
                <a:solidFill>
                  <a:srgbClr val="0000FF"/>
                </a:solidFill>
                <a:latin typeface=".VnAvant" pitchFamily="34" charset="0"/>
              </a:rPr>
              <a:t>gäc</a:t>
            </a:r>
            <a:r>
              <a:rPr lang="en-US" sz="8800" b="1">
                <a:solidFill>
                  <a:srgbClr val="0000FF"/>
                </a:solidFill>
                <a:latin typeface=".VnAvantH" pitchFamily="34" charset="0"/>
              </a:rPr>
              <a:t> S</a:t>
            </a:r>
            <a:r>
              <a:rPr lang="en-US" sz="8800" b="1">
                <a:solidFill>
                  <a:srgbClr val="0000FF"/>
                </a:solidFill>
                <a:latin typeface=".VnAvant" pitchFamily="34" charset="0"/>
              </a:rPr>
              <a:t>¬n</a:t>
            </a:r>
            <a:endParaRPr lang="vi-VN" sz="8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39750" y="3013075"/>
            <a:ext cx="12239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H" pitchFamily="34" charset="0"/>
              </a:rPr>
              <a:t>®</a:t>
            </a:r>
            <a:endParaRPr lang="vi-VN" sz="8800" b="1">
              <a:solidFill>
                <a:srgbClr val="FF00FF"/>
              </a:solidFill>
              <a:latin typeface=".VnAvantH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309688" y="3035300"/>
            <a:ext cx="122396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ª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065463" y="3019425"/>
            <a:ext cx="122396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H" pitchFamily="34" charset="0"/>
              </a:rPr>
              <a:t>n</a:t>
            </a:r>
            <a:endParaRPr lang="vi-VN" sz="8800" b="1">
              <a:solidFill>
                <a:srgbClr val="FF00FF"/>
              </a:solidFill>
              <a:latin typeface=".VnAvantH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51275" y="3041650"/>
            <a:ext cx="12239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g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4583113" y="3046413"/>
            <a:ext cx="122396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o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5292725" y="3041650"/>
            <a:ext cx="12239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c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6899275" y="3041650"/>
            <a:ext cx="12239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¬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7596188" y="3035300"/>
            <a:ext cx="122396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n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2001838" y="3041650"/>
            <a:ext cx="122396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FF"/>
                </a:solidFill>
                <a:latin typeface=".VnAvant" pitchFamily="34" charset="0"/>
              </a:rPr>
              <a:t>n</a:t>
            </a:r>
            <a:endParaRPr lang="vi-VN" sz="8800" b="1">
              <a:solidFill>
                <a:srgbClr val="FF00FF"/>
              </a:solidFill>
              <a:latin typeface=".VnAvant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468313" y="3213100"/>
            <a:ext cx="6048375" cy="1341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7164388" y="3213100"/>
            <a:ext cx="1727200" cy="1341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6238875" y="3024188"/>
            <a:ext cx="1223963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FF0000"/>
                </a:solidFill>
                <a:latin typeface=".VnAvantH" pitchFamily="34" charset="0"/>
              </a:rPr>
              <a:t>s</a:t>
            </a:r>
            <a:endParaRPr lang="vi-VN" sz="8800" b="1">
              <a:solidFill>
                <a:srgbClr val="FF0000"/>
              </a:solidFill>
              <a:latin typeface=".VnAvantH" pitchFamily="34" charset="0"/>
            </a:endParaRPr>
          </a:p>
        </p:txBody>
      </p:sp>
      <p:pic>
        <p:nvPicPr>
          <p:cNvPr id="3096" name="Picture 24" descr="bang-lang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2808287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1763713" y="-242888"/>
            <a:ext cx="5400675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54200" b="1">
                <a:solidFill>
                  <a:srgbClr val="FF0000"/>
                </a:solidFill>
                <a:latin typeface=".VnAvant" pitchFamily="34" charset="0"/>
              </a:rPr>
              <a:t>s</a:t>
            </a:r>
            <a:endParaRPr lang="vi-VN" sz="542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L -0.00191 -0.325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0.25694 -0.0930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47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8" grpId="1"/>
      <p:bldP spid="3078" grpId="2"/>
      <p:bldP spid="3083" grpId="0"/>
      <p:bldP spid="3084" grpId="0"/>
      <p:bldP spid="3085" grpId="0"/>
      <p:bldP spid="3086" grpId="0"/>
      <p:bldP spid="3087" grpId="0"/>
      <p:bldP spid="3088" grpId="0"/>
      <p:bldP spid="3090" grpId="0"/>
      <p:bldP spid="3091" grpId="0"/>
      <p:bldP spid="3092" grpId="0"/>
      <p:bldP spid="3093" grpId="0" animBg="1"/>
      <p:bldP spid="3094" grpId="0" animBg="1"/>
      <p:bldP spid="3095" grpId="0"/>
      <p:bldP spid="3095" grpId="1"/>
      <p:bldP spid="3095" grpId="2"/>
      <p:bldP spid="3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Download?mode=photo&amp;id=13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60350"/>
            <a:ext cx="7056437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23850" y="5445125"/>
            <a:ext cx="86756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0000FF"/>
                </a:solidFill>
                <a:latin typeface=".VnAvantH" pitchFamily="34" charset="0"/>
              </a:rPr>
              <a:t>C</a:t>
            </a:r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hî</a:t>
            </a:r>
            <a:r>
              <a:rPr lang="en-US" sz="8000" b="1">
                <a:solidFill>
                  <a:srgbClr val="0000FF"/>
                </a:solidFill>
                <a:latin typeface=".VnAvantH" pitchFamily="34" charset="0"/>
              </a:rPr>
              <a:t> ®</a:t>
            </a:r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ång</a:t>
            </a:r>
            <a:r>
              <a:rPr lang="en-US" sz="8000" b="1">
                <a:solidFill>
                  <a:srgbClr val="0000FF"/>
                </a:solidFill>
                <a:latin typeface=".VnAvantH" pitchFamily="34" charset="0"/>
              </a:rPr>
              <a:t> x</a:t>
            </a:r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u©n</a:t>
            </a:r>
            <a:endParaRPr lang="vi-VN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680075" y="5373688"/>
            <a:ext cx="13684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H" pitchFamily="34" charset="0"/>
              </a:rPr>
              <a:t>x</a:t>
            </a:r>
            <a:endParaRPr lang="vi-VN" sz="8000" b="1">
              <a:solidFill>
                <a:srgbClr val="FF0000"/>
              </a:solidFill>
              <a:latin typeface=".VnAvantH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763713" y="-242888"/>
            <a:ext cx="5400675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54200" b="1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vi-VN" sz="542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5607E-6 L -0.1882 -0.3775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10" y="-18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6" grpId="1"/>
      <p:bldP spid="5127" grpId="0"/>
      <p:bldP spid="5127" grpId="1"/>
      <p:bldP spid="5127" grpId="2"/>
      <p:bldP spid="5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71500" y="500063"/>
            <a:ext cx="230505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19100" b="1">
                <a:solidFill>
                  <a:srgbClr val="FF0000"/>
                </a:solidFill>
                <a:latin typeface=".VnAvant" pitchFamily="34" charset="0"/>
              </a:rPr>
              <a:t>s</a:t>
            </a:r>
            <a:endParaRPr lang="vi-VN" sz="19100" b="1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4101" name="Picture 5" descr="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3F3FB"/>
              </a:clrFrom>
              <a:clrTo>
                <a:srgbClr val="F3F3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1571625"/>
            <a:ext cx="12858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429000" y="0"/>
            <a:ext cx="2735263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1400" b="1">
                <a:solidFill>
                  <a:srgbClr val="FF0000"/>
                </a:solidFill>
                <a:latin typeface=".VnAvantH" pitchFamily="34" charset="0"/>
              </a:rPr>
              <a:t>s</a:t>
            </a:r>
            <a:endParaRPr lang="vi-VN" sz="21400" b="1">
              <a:solidFill>
                <a:srgbClr val="FF0000"/>
              </a:solidFill>
              <a:latin typeface=".VnAvantH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786188" y="3471863"/>
            <a:ext cx="2051050" cy="338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1400" b="1">
                <a:solidFill>
                  <a:srgbClr val="FF0000"/>
                </a:solidFill>
                <a:latin typeface=".VnAvantH" pitchFamily="34" charset="0"/>
              </a:rPr>
              <a:t>x</a:t>
            </a:r>
            <a:endParaRPr lang="vi-VN" sz="21400" b="1">
              <a:solidFill>
                <a:srgbClr val="FF0000"/>
              </a:solidFill>
              <a:latin typeface=".VnAvantH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28688" y="3825875"/>
            <a:ext cx="1557337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9100" b="1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vi-VN" sz="19100" b="1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9" name="Picture 6" descr="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3F3FB"/>
              </a:clrFrom>
              <a:clrTo>
                <a:srgbClr val="F3F3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714875"/>
            <a:ext cx="17145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2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268413"/>
            <a:ext cx="6192838" cy="868362"/>
          </a:xfrm>
        </p:spPr>
        <p:txBody>
          <a:bodyPr/>
          <a:lstStyle/>
          <a:p>
            <a:pPr eaLnBrk="1" hangingPunct="1"/>
            <a:r>
              <a:rPr lang="en-US" sz="4000" b="1" i="1" u="sng" smtClean="0">
                <a:solidFill>
                  <a:srgbClr val="FF0000"/>
                </a:solidFill>
              </a:rPr>
              <a:t>Trò chơi: Ai thông minh</a:t>
            </a:r>
            <a:endParaRPr lang="vi-VN" sz="4000" b="1" i="1" u="sng" smtClean="0">
              <a:solidFill>
                <a:srgbClr val="FF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29600" cy="13684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000" b="1" smtClean="0">
                <a:solidFill>
                  <a:srgbClr val="0000FF"/>
                </a:solidFill>
              </a:rPr>
              <a:t>Tìm chữ cái trong từ</a:t>
            </a:r>
            <a:endParaRPr lang="vi-VN" sz="6000" b="1" smtClean="0">
              <a:solidFill>
                <a:srgbClr val="0000FF"/>
              </a:solidFill>
            </a:endParaRPr>
          </a:p>
        </p:txBody>
      </p:sp>
      <p:pic>
        <p:nvPicPr>
          <p:cNvPr id="7172" name="Picture 5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208"/>
          <a:stretch>
            <a:fillRect/>
          </a:stretch>
        </p:blipFill>
        <p:spPr bwMode="auto">
          <a:xfrm>
            <a:off x="0" y="0"/>
            <a:ext cx="4211638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16" b="60292"/>
          <a:stretch>
            <a:fillRect/>
          </a:stretch>
        </p:blipFill>
        <p:spPr bwMode="auto">
          <a:xfrm>
            <a:off x="4643438" y="0"/>
            <a:ext cx="42418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67" b="41417"/>
          <a:stretch>
            <a:fillRect/>
          </a:stretch>
        </p:blipFill>
        <p:spPr bwMode="auto">
          <a:xfrm>
            <a:off x="250825" y="5921375"/>
            <a:ext cx="4067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332" b="20584"/>
          <a:stretch>
            <a:fillRect/>
          </a:stretch>
        </p:blipFill>
        <p:spPr bwMode="auto">
          <a:xfrm>
            <a:off x="4643438" y="5876925"/>
            <a:ext cx="4097337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0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91" t="79375"/>
          <a:stretch>
            <a:fillRect/>
          </a:stretch>
        </p:blipFill>
        <p:spPr bwMode="auto">
          <a:xfrm>
            <a:off x="8172450" y="4437063"/>
            <a:ext cx="712788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1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375" r="81084"/>
          <a:stretch>
            <a:fillRect/>
          </a:stretch>
        </p:blipFill>
        <p:spPr bwMode="auto">
          <a:xfrm>
            <a:off x="468313" y="4149725"/>
            <a:ext cx="98425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2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58" t="79375" r="18750"/>
          <a:stretch>
            <a:fillRect/>
          </a:stretch>
        </p:blipFill>
        <p:spPr bwMode="auto">
          <a:xfrm>
            <a:off x="5795963" y="4941888"/>
            <a:ext cx="792162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3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67" t="81291" r="37625"/>
          <a:stretch>
            <a:fillRect/>
          </a:stretch>
        </p:blipFill>
        <p:spPr bwMode="auto">
          <a:xfrm>
            <a:off x="4067175" y="4292600"/>
            <a:ext cx="86518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4" descr="polka-dot-alphabet-thumb14995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5" t="81291" r="58458"/>
          <a:stretch>
            <a:fillRect/>
          </a:stretch>
        </p:blipFill>
        <p:spPr bwMode="auto">
          <a:xfrm>
            <a:off x="2411413" y="5084763"/>
            <a:ext cx="8636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ANd9GcRCQD0AuYpEFBakFI4kbnfJyyabFMP8rUBIvmWI7viZVb4vdLGFJLbyb7k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92150"/>
            <a:ext cx="7199313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50825" y="5300663"/>
            <a:ext cx="8675688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B¸nh ®Ëu xanh</a:t>
            </a:r>
            <a:endParaRPr lang="vi-VN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434013" y="5272088"/>
            <a:ext cx="14398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vi-VN" sz="80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image_gallery?img_id=48732&amp;fileName=L%E1%BB%9Di%20b%C3%ACnh%20nguy%E1%BB%85n%20li%C3%A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60350"/>
            <a:ext cx="7129463" cy="5019675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50825" y="5300663"/>
            <a:ext cx="8675688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Hoa sen</a:t>
            </a:r>
            <a:endParaRPr lang="vi-VN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759325" y="5257800"/>
            <a:ext cx="72231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" pitchFamily="34" charset="0"/>
              </a:rPr>
              <a:t>s</a:t>
            </a:r>
            <a:endParaRPr lang="vi-VN" sz="80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x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60350"/>
            <a:ext cx="7848600" cy="53149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50825" y="5575300"/>
            <a:ext cx="86756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X«i xÐo</a:t>
            </a:r>
            <a:endParaRPr lang="vi-VN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529138" y="5546725"/>
            <a:ext cx="72231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vi-VN" sz="80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482850" y="5446713"/>
            <a:ext cx="1152525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H" pitchFamily="34" charset="0"/>
              </a:rPr>
              <a:t>x</a:t>
            </a:r>
            <a:endParaRPr lang="vi-VN" sz="8000" b="1">
              <a:solidFill>
                <a:srgbClr val="FF0000"/>
              </a:solidFill>
              <a:latin typeface=".VnAvant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song-hong-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88913"/>
            <a:ext cx="7561263" cy="5346700"/>
          </a:xfrm>
          <a:prstGeom prst="rect">
            <a:avLst/>
          </a:prstGeom>
          <a:noFill/>
          <a:ln w="76200" cmpd="tri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50825" y="5445125"/>
            <a:ext cx="86756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0000FF"/>
                </a:solidFill>
                <a:latin typeface=".VnAvant" pitchFamily="34" charset="0"/>
              </a:rPr>
              <a:t>S«ng hång</a:t>
            </a:r>
            <a:endParaRPr lang="vi-VN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633538" y="5316538"/>
            <a:ext cx="1152525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8000" b="1">
                <a:solidFill>
                  <a:srgbClr val="FF0000"/>
                </a:solidFill>
                <a:latin typeface=".VnAvantH" pitchFamily="34" charset="0"/>
              </a:rPr>
              <a:t>s</a:t>
            </a:r>
            <a:endParaRPr lang="vi-VN" sz="8000" b="1">
              <a:solidFill>
                <a:srgbClr val="FF0000"/>
              </a:solidFill>
              <a:latin typeface=".VnAvant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04&quot;&gt;&lt;/object&gt;&lt;object type=&quot;2&quot; unique_id=&quot;10105&quot;&gt;&lt;object type=&quot;3&quot; unique_id=&quot;10106&quot;&gt;&lt;property id=&quot;20148&quot; value=&quot;5&quot;/&gt;&lt;property id=&quot;20300&quot; value=&quot;Slide 1 - &amp;quot;TiÕt häc: &amp;#x0D;&amp;#x0A;         Làm quen chữ viết&amp;quot;&quot;/&gt;&lt;property id=&quot;20307&quot; value=&quot;256&quot;/&gt;&lt;/object&gt;&lt;object type=&quot;3&quot; unique_id=&quot;10107&quot;&gt;&lt;property id=&quot;20148&quot; value=&quot;5&quot;/&gt;&lt;property id=&quot;20300&quot; value=&quot;Slide 2&quot;/&gt;&lt;property id=&quot;20307&quot; value=&quot;257&quot;/&gt;&lt;/object&gt;&lt;object type=&quot;3&quot; unique_id=&quot;10108&quot;&gt;&lt;property id=&quot;20148&quot; value=&quot;5&quot;/&gt;&lt;property id=&quot;20300&quot; value=&quot;Slide 3&quot;/&gt;&lt;property id=&quot;20307&quot; value=&quot;258&quot;/&gt;&lt;/object&gt;&lt;object type=&quot;3&quot; unique_id=&quot;10109&quot;&gt;&lt;property id=&quot;20148&quot; value=&quot;5&quot;/&gt;&lt;property id=&quot;20300&quot; value=&quot;Slide 4&quot;/&gt;&lt;property id=&quot;20307&quot; value=&quot;259&quot;/&gt;&lt;/object&gt;&lt;object type=&quot;3&quot; unique_id=&quot;10110&quot;&gt;&lt;property id=&quot;20148&quot; value=&quot;5&quot;/&gt;&lt;property id=&quot;20300&quot; value=&quot;Slide 5&quot;/&gt;&lt;property id=&quot;20307&quot; value=&quot;260&quot;/&gt;&lt;/object&gt;&lt;object type=&quot;3&quot; unique_id=&quot;10111&quot;&gt;&lt;property id=&quot;20148&quot; value=&quot;5&quot;/&gt;&lt;property id=&quot;20300&quot; value=&quot;Slide 7&quot;/&gt;&lt;property id=&quot;20307&quot; value=&quot;261&quot;/&gt;&lt;/object&gt;&lt;object type=&quot;3&quot; unique_id=&quot;10112&quot;&gt;&lt;property id=&quot;20148&quot; value=&quot;5&quot;/&gt;&lt;property id=&quot;20300&quot; value=&quot;Slide 8&quot;/&gt;&lt;property id=&quot;20307&quot; value=&quot;262&quot;/&gt;&lt;/object&gt;&lt;object type=&quot;3&quot; unique_id=&quot;10113&quot;&gt;&lt;property id=&quot;20148&quot; value=&quot;5&quot;/&gt;&lt;property id=&quot;20300&quot; value=&quot;Slide 9&quot;/&gt;&lt;property id=&quot;20307&quot; value=&quot;263&quot;/&gt;&lt;/object&gt;&lt;object type=&quot;3&quot; unique_id=&quot;10344&quot;&gt;&lt;property id=&quot;20148&quot; value=&quot;5&quot;/&gt;&lt;property id=&quot;20300&quot; value=&quot;Slide 10&quot;/&gt;&lt;property id=&quot;20307&quot; value=&quot;264&quot;/&gt;&lt;/object&gt;&lt;object type=&quot;3&quot; unique_id=&quot;10411&quot;&gt;&lt;property id=&quot;20148&quot; value=&quot;5&quot;/&gt;&lt;property id=&quot;20300&quot; value=&quot;Slide 6 - &amp;quot;Trò chơi: &amp;quot;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63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.VnAvant</vt:lpstr>
      <vt:lpstr>.VnVogueH</vt:lpstr>
      <vt:lpstr>.VnAvantH</vt:lpstr>
      <vt:lpstr>Default Design</vt:lpstr>
      <vt:lpstr>           Làm quen chữ viết</vt:lpstr>
      <vt:lpstr>PowerPoint Presentation</vt:lpstr>
      <vt:lpstr>PowerPoint Presentation</vt:lpstr>
      <vt:lpstr>PowerPoint Presentation</vt:lpstr>
      <vt:lpstr>Trò chơi: Ai thông minh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</cp:lastModifiedBy>
  <cp:revision>32</cp:revision>
  <dcterms:created xsi:type="dcterms:W3CDTF">2012-03-17T01:13:16Z</dcterms:created>
  <dcterms:modified xsi:type="dcterms:W3CDTF">2020-04-21T05:57:11Z</dcterms:modified>
</cp:coreProperties>
</file>