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rgbClr val="0000FF"/>
        </a:solidFill>
        <a:latin typeface=".VnAvan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99FF33"/>
    <a:srgbClr val="FF3300"/>
    <a:srgbClr val="FF0000"/>
    <a:srgbClr val="CC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E5F4AC-22CE-46D2-A9FE-FA7360792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579BF4-315B-4967-A349-4350EDECD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9D834B-C6A9-4C0B-BFC5-B0D6AE2AA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9BB926-09FD-4E38-9727-6E294669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D5C74A-0889-4136-84A1-8DA8D130A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FD40F-AE89-4C3D-B114-4F9526D5FE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053449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25D260-404A-4E5E-AAA7-40E009723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1CAEEA-122C-4240-BCE4-1C4E021CE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F0539AB-086C-4A12-8C24-8100AC94F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0DDE18-D211-4827-83E9-A185195F9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93147F-BCBB-4881-9860-0471CC497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0F6F0-726E-48F9-BB50-CD4595E160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1915759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DA44C59-F44E-41D3-98E0-0C0F579102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69163B7-4D72-4AA3-8950-210959DA0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2B175B-98C0-4996-89A0-BE244BDEF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4A7B01-65B0-43EC-A858-7D1EF0FA4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B8604A-3844-4A70-A914-E3383624E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DBD23-E5B6-4269-8F5B-3A5D8040F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03881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BC660D-A875-4652-8B44-E0EB17F33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409C10-F7FC-4131-B63E-B5193A660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3CE601-D8E2-4598-875C-F28ADDCE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AC714A-B6E6-4D04-B7DD-6C9AB8B5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DA8A26-9B46-4601-920B-5AD980AA9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2EC4B-C303-4583-AD07-248340214C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11871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C53159-C3C4-4153-AAB5-B8F311663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52D414-B420-42C2-B4E9-A24ECA1A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AB08E8-7373-46B1-B74B-0D2ED672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754458-621E-4352-8B4E-6815B12BF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DEE63A-CB48-41D0-AD77-F3D04CA8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CF530-9790-4463-B89B-6281B97B2B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473907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F50E72-3202-4098-AFB0-413202451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2316CE-0266-4BE7-9D4D-86D1DCB843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34B310B-9ABE-407A-AB7B-926B8EE70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B03383-81BA-4FF9-B58A-C9431D146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D4E95D-C3FA-4CB0-B3F1-20594C710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281673-62D4-461B-B95D-92AB27071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CEC60-37A0-4515-9952-A79B1BD3A6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336394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3C92F3-99FC-4D75-BE15-FE5BBE2BA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9B3F3A-7D7F-4498-A246-761F2DAA0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7BC44F-515B-49D4-9DD5-9D1EC4AFD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79A2AED-2CB8-4B16-82BD-2D29F7BD3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B1CAE17-418A-4E19-8DED-1940BFDA2E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79C47D8-3BDD-4C84-A817-3A6B1402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DE2B3DA-F9DD-405B-9FF9-77124607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C6CFA7D-2C90-43EE-9AA2-B1A1863B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CD477-73F1-42B0-8E6E-E4D1ACCF3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640251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A39A32-B566-4678-A363-64D877299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0233F89-81C4-4AA6-891C-8549D7CF7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0317093-990A-4D2D-A44E-85A1D9EBF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5954A08-F653-4311-BA5F-8E1FF3F65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0C84A-6729-4654-AD97-C967F6992C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991284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977BB22-B9FC-47C9-9FB9-28878F8ED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9A0FB55-8263-4B81-8073-7930B3617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C04621B-E5C6-4901-BFCD-C298B0D68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42F0E-CC70-416A-9456-627D89F12C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201026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F7A3B9-C67D-4BB8-A5D0-DA5E5B3F5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3B2421-92BA-45B0-9B52-BEE05550A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7B7A120-7CE5-4CB2-BA9A-21B45918B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9C420B-E6C4-489B-AA72-9FC208424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1166B6-81AA-4C6A-8616-E1B939719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95CFC3-1FA9-4D0F-9C49-E3E80CE8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AAB69-826D-4D99-850D-5FACBF03A1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001946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F81264-EC71-4F06-8967-18379DE65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B54B742-7252-4017-81C9-C7BCC87EA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457224-590E-4167-901D-293E0527A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96D5EC-5A3C-4945-A11E-91C0F573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D05CADE-3106-4BA1-95FF-49BA2E439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9E18864-F327-4FC2-9139-5294C876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356095-689D-4A0E-95D0-6115FB5019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410749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6D3A9E88-563A-42D7-9D2D-4C57D774DD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96F9492A-23B2-455C-BFCB-787DACAA0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549E460B-7C0C-4E45-83D1-AF534F54DD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36BB1FEB-0797-4A87-92CB-371170632F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B34D88F3-50A7-4D79-95EF-C3C3167DC7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60157382-1A92-42D9-BF49-38452DD450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gif"/><Relationship Id="rId2" Type="http://schemas.openxmlformats.org/officeDocument/2006/relationships/audio" Target="file:///D:\dl%20khuong\Ca%20nhan\Thao\GIAO%20AN%20DIEN%20TU\NA\Hay%20Xoay%20Nao%20(nhac%20dem).mp3" TargetMode="External"/><Relationship Id="rId1" Type="http://schemas.openxmlformats.org/officeDocument/2006/relationships/audio" Target="file:///C:\Documents%20and%20Settings\Administrator\My%20Documents\My%20Music\NHAC%20THUC%20VAT\l&#253;%20c&#226;y%20b&#244;ng.MP3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gif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dministrator\My%20Documents\My%20Music\NHAC%20THUC%20VAT\l&#253;%20c&#226;y%20b&#244;ng.MP3" TargetMode="Externa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l%20khuong\Ca%20nhan\Thao\GIAO%20AN%20DIEN%20TU\NA\Eine-Kleine-Nachtmusik.mp3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gif"/><Relationship Id="rId2" Type="http://schemas.openxmlformats.org/officeDocument/2006/relationships/audio" Target="file:///D:\dl%20khuong\Ca%20nhan\Thao\GIAO%20AN%20DIEN%20TU\NA\KhamTay-DaoVietHung.mp3" TargetMode="External"/><Relationship Id="rId1" Type="http://schemas.openxmlformats.org/officeDocument/2006/relationships/audio" Target="file:///C:\Documents%20and%20Settings\Administrator\My%20Documents\My%20Music\NHAC%20THUC%20VAT\l&#253;%20c&#226;y%20b&#244;ng.MP3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xmlns="" id="{99ED9466-9A30-47DA-87D8-75D93D3E8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67000"/>
            <a:ext cx="1765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b="1">
                <a:latin typeface="Times New Roman" panose="02020603050405020304" pitchFamily="18" charset="0"/>
              </a:rPr>
              <a:t>Đề tài :</a:t>
            </a:r>
          </a:p>
        </p:txBody>
      </p:sp>
      <p:sp>
        <p:nvSpPr>
          <p:cNvPr id="2055" name="WordArt 7">
            <a:extLst>
              <a:ext uri="{FF2B5EF4-FFF2-40B4-BE49-F238E27FC236}">
                <a16:creationId xmlns:a16="http://schemas.microsoft.com/office/drawing/2014/main" xmlns="" id="{EB365DFC-3B39-49F2-9E72-F598104441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14641" y="3558795"/>
            <a:ext cx="5715000" cy="2286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 bé </a:t>
            </a:r>
            <a:r>
              <a:rPr lang="en-US" sz="3600" kern="10" smtClean="0">
                <a:ln w="9525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gì</a:t>
            </a:r>
            <a:endParaRPr lang="vi-VN" sz="3600" kern="10">
              <a:ln w="9525">
                <a:solidFill>
                  <a:srgbClr val="339966"/>
                </a:solidFill>
                <a:round/>
                <a:headEnd/>
                <a:tailEnd/>
              </a:ln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3600" kern="10">
              <a:ln w="9525">
                <a:solidFill>
                  <a:srgbClr val="339966"/>
                </a:solidFill>
                <a:round/>
                <a:headEnd/>
                <a:tailEnd/>
              </a:ln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975" y="1295400"/>
            <a:ext cx="3250845" cy="1722437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>
            <a:extLst>
              <a:ext uri="{FF2B5EF4-FFF2-40B4-BE49-F238E27FC236}">
                <a16:creationId xmlns:a16="http://schemas.microsoft.com/office/drawing/2014/main" xmlns="" id="{89FE8D4B-0EB0-4653-B014-9D5BF4DCE0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00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3" name="Picture 3">
            <a:extLst>
              <a:ext uri="{FF2B5EF4-FFF2-40B4-BE49-F238E27FC236}">
                <a16:creationId xmlns:a16="http://schemas.microsoft.com/office/drawing/2014/main" xmlns="" id="{9C67DF81-21B6-41FC-A73D-48CEC55ED8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334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4">
            <a:extLst>
              <a:ext uri="{FF2B5EF4-FFF2-40B4-BE49-F238E27FC236}">
                <a16:creationId xmlns:a16="http://schemas.microsoft.com/office/drawing/2014/main" xmlns="" id="{BA3FE219-3D9A-43D5-8B2E-8828516092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95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>
            <a:extLst>
              <a:ext uri="{FF2B5EF4-FFF2-40B4-BE49-F238E27FC236}">
                <a16:creationId xmlns:a16="http://schemas.microsoft.com/office/drawing/2014/main" xmlns="" id="{342851D5-F308-43E9-9AE9-43A6ED4DCF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90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6" name="Picture 6">
            <a:extLst>
              <a:ext uri="{FF2B5EF4-FFF2-40B4-BE49-F238E27FC236}">
                <a16:creationId xmlns:a16="http://schemas.microsoft.com/office/drawing/2014/main" xmlns="" id="{B6C9F9F4-F79E-4EA7-8946-3625DC9FE74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22860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7" name="Picture 7">
            <a:extLst>
              <a:ext uri="{FF2B5EF4-FFF2-40B4-BE49-F238E27FC236}">
                <a16:creationId xmlns:a16="http://schemas.microsoft.com/office/drawing/2014/main" xmlns="" id="{1E6EFA46-E8A6-43C7-82BE-9198E4484AC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620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8" name="Picture 8">
            <a:extLst>
              <a:ext uri="{FF2B5EF4-FFF2-40B4-BE49-F238E27FC236}">
                <a16:creationId xmlns:a16="http://schemas.microsoft.com/office/drawing/2014/main" xmlns="" id="{38F52E0B-7E45-49EB-A987-6E9205356E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41148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9" name="Picture 9">
            <a:extLst>
              <a:ext uri="{FF2B5EF4-FFF2-40B4-BE49-F238E27FC236}">
                <a16:creationId xmlns:a16="http://schemas.microsoft.com/office/drawing/2014/main" xmlns="" id="{0F45F4A4-B802-46C7-9688-3901A51FC0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0" name="Picture 10">
            <a:extLst>
              <a:ext uri="{FF2B5EF4-FFF2-40B4-BE49-F238E27FC236}">
                <a16:creationId xmlns:a16="http://schemas.microsoft.com/office/drawing/2014/main" xmlns="" id="{4808E9E4-8F7D-482C-ABB1-9C99C939DB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725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1" name="Picture 11">
            <a:extLst>
              <a:ext uri="{FF2B5EF4-FFF2-40B4-BE49-F238E27FC236}">
                <a16:creationId xmlns:a16="http://schemas.microsoft.com/office/drawing/2014/main" xmlns="" id="{FB5FE902-BFE2-4803-B776-525C12DA38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2" name="Picture 12">
            <a:extLst>
              <a:ext uri="{FF2B5EF4-FFF2-40B4-BE49-F238E27FC236}">
                <a16:creationId xmlns:a16="http://schemas.microsoft.com/office/drawing/2014/main" xmlns="" id="{99782FA5-CD3C-410E-872F-FDA1F94CCBA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3" name="Picture 13">
            <a:extLst>
              <a:ext uri="{FF2B5EF4-FFF2-40B4-BE49-F238E27FC236}">
                <a16:creationId xmlns:a16="http://schemas.microsoft.com/office/drawing/2014/main" xmlns="" id="{3A79B2A6-5650-4BCC-82DC-9B900054B1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294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4" name="Picture 14">
            <a:extLst>
              <a:ext uri="{FF2B5EF4-FFF2-40B4-BE49-F238E27FC236}">
                <a16:creationId xmlns:a16="http://schemas.microsoft.com/office/drawing/2014/main" xmlns="" id="{02B7796C-ED4B-475B-8930-02913BDCFE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4006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5" name="Picture 15">
            <a:extLst>
              <a:ext uri="{FF2B5EF4-FFF2-40B4-BE49-F238E27FC236}">
                <a16:creationId xmlns:a16="http://schemas.microsoft.com/office/drawing/2014/main" xmlns="" id="{85C99812-4E25-4FDE-BE35-9D18E84DA6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906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6" name="Picture 16">
            <a:extLst>
              <a:ext uri="{FF2B5EF4-FFF2-40B4-BE49-F238E27FC236}">
                <a16:creationId xmlns:a16="http://schemas.microsoft.com/office/drawing/2014/main" xmlns="" id="{E79167EB-C855-424F-BE55-B7F1396EA3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5718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7" name="Picture 17">
            <a:extLst>
              <a:ext uri="{FF2B5EF4-FFF2-40B4-BE49-F238E27FC236}">
                <a16:creationId xmlns:a16="http://schemas.microsoft.com/office/drawing/2014/main" xmlns="" id="{B9097DF7-CB10-4B2D-8657-A3CBBE501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21336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8" name="Picture 18">
            <a:extLst>
              <a:ext uri="{FF2B5EF4-FFF2-40B4-BE49-F238E27FC236}">
                <a16:creationId xmlns:a16="http://schemas.microsoft.com/office/drawing/2014/main" xmlns="" id="{37CE3BB3-5E7D-4E2D-9894-FC5B5D30E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24400"/>
            <a:ext cx="25908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9" name="Picture 19">
            <a:extLst>
              <a:ext uri="{FF2B5EF4-FFF2-40B4-BE49-F238E27FC236}">
                <a16:creationId xmlns:a16="http://schemas.microsoft.com/office/drawing/2014/main" xmlns="" id="{2A6B582E-2B2E-4BD3-92BD-688E0FCA63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0" name="Picture 20">
            <a:extLst>
              <a:ext uri="{FF2B5EF4-FFF2-40B4-BE49-F238E27FC236}">
                <a16:creationId xmlns:a16="http://schemas.microsoft.com/office/drawing/2014/main" xmlns="" id="{DD3B4CAF-525C-4484-A0FB-64E4525F17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1" name="lý cây bông.MP3">
            <a:hlinkClick r:id="" action="ppaction://media"/>
            <a:extLst>
              <a:ext uri="{FF2B5EF4-FFF2-40B4-BE49-F238E27FC236}">
                <a16:creationId xmlns:a16="http://schemas.microsoft.com/office/drawing/2014/main" xmlns="" id="{BF71CE28-9C72-4A2B-B426-B89F41FBE7D0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2" name="WordArt 22">
            <a:extLst>
              <a:ext uri="{FF2B5EF4-FFF2-40B4-BE49-F238E27FC236}">
                <a16:creationId xmlns:a16="http://schemas.microsoft.com/office/drawing/2014/main" xmlns="" id="{39CAA332-0132-4F2E-B7EE-526CA222A9A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43000" y="2209800"/>
            <a:ext cx="647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9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Hãy xoay nào</a:t>
            </a:r>
          </a:p>
        </p:txBody>
      </p:sp>
      <p:pic>
        <p:nvPicPr>
          <p:cNvPr id="20505" name="Hay Xoay Nao (nhac dem).mp3">
            <a:hlinkClick r:id="" action="ppaction://media"/>
            <a:extLst>
              <a:ext uri="{FF2B5EF4-FFF2-40B4-BE49-F238E27FC236}">
                <a16:creationId xmlns:a16="http://schemas.microsoft.com/office/drawing/2014/main" xmlns="" id="{605B265F-ACA6-44AB-AEDE-71638F23675C}"/>
              </a:ext>
            </a:extLst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1816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941" fill="hold"/>
                                        <p:tgtEl>
                                          <p:spTgt spid="205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01"/>
                </p:tgtEl>
              </p:cMediaNode>
            </p:audio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05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54466" fill="hold"/>
                                        <p:tgtEl>
                                          <p:spTgt spid="205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5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0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EC3181F1-473B-4DA4-B897-E743042C43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Đố bé hình gì?</a:t>
            </a:r>
          </a:p>
        </p:txBody>
      </p:sp>
      <p:sp>
        <p:nvSpPr>
          <p:cNvPr id="21507" name="AutoShape 3">
            <a:extLst>
              <a:ext uri="{FF2B5EF4-FFF2-40B4-BE49-F238E27FC236}">
                <a16:creationId xmlns:a16="http://schemas.microsoft.com/office/drawing/2014/main" xmlns="" id="{C21E10E0-493E-47DA-9413-6AB685001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2438400" cy="22098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>
            <a:extLst>
              <a:ext uri="{FF2B5EF4-FFF2-40B4-BE49-F238E27FC236}">
                <a16:creationId xmlns:a16="http://schemas.microsoft.com/office/drawing/2014/main" xmlns="" id="{72D423A3-5751-4832-A7A4-97140B599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200400"/>
            <a:ext cx="3505200" cy="32004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>
            <a:extLst>
              <a:ext uri="{FF2B5EF4-FFF2-40B4-BE49-F238E27FC236}">
                <a16:creationId xmlns:a16="http://schemas.microsoft.com/office/drawing/2014/main" xmlns="" id="{F9E2DA9B-C037-4193-8A5F-6D80E0CA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2192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xmlns="" id="{293B4257-A20E-4775-9135-EB270C767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791200"/>
            <a:ext cx="2743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Hình Tròn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2">
            <a:extLst>
              <a:ext uri="{FF2B5EF4-FFF2-40B4-BE49-F238E27FC236}">
                <a16:creationId xmlns:a16="http://schemas.microsoft.com/office/drawing/2014/main" xmlns="" id="{F491B419-FD64-4FB2-9702-2162DE186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Đố bé hình gì?</a:t>
            </a:r>
          </a:p>
        </p:txBody>
      </p:sp>
      <p:sp>
        <p:nvSpPr>
          <p:cNvPr id="4109" name="AutoShape 13">
            <a:extLst>
              <a:ext uri="{FF2B5EF4-FFF2-40B4-BE49-F238E27FC236}">
                <a16:creationId xmlns:a16="http://schemas.microsoft.com/office/drawing/2014/main" xmlns="" id="{448D37E4-F89E-4567-B9C1-30F281BF3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600200"/>
            <a:ext cx="2819400" cy="19812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110" name="AutoShape 14">
            <a:extLst>
              <a:ext uri="{FF2B5EF4-FFF2-40B4-BE49-F238E27FC236}">
                <a16:creationId xmlns:a16="http://schemas.microsoft.com/office/drawing/2014/main" xmlns="" id="{E6636452-2FBA-4279-BE73-3234A6023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114800"/>
            <a:ext cx="2590800" cy="2209800"/>
          </a:xfrm>
          <a:prstGeom prst="flowChartExtra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AutoShape 15">
            <a:extLst>
              <a:ext uri="{FF2B5EF4-FFF2-40B4-BE49-F238E27FC236}">
                <a16:creationId xmlns:a16="http://schemas.microsoft.com/office/drawing/2014/main" xmlns="" id="{0AE0B1B8-577C-45E8-86ED-0C2A9C974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743200"/>
            <a:ext cx="2743200" cy="2209800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AutoShape 16">
            <a:extLst>
              <a:ext uri="{FF2B5EF4-FFF2-40B4-BE49-F238E27FC236}">
                <a16:creationId xmlns:a16="http://schemas.microsoft.com/office/drawing/2014/main" xmlns="" id="{4F819CB8-CF8D-425A-94F0-D209F36D7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438400"/>
            <a:ext cx="1143000" cy="2362200"/>
          </a:xfrm>
          <a:prstGeom prst="flowChartExtra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17">
            <a:extLst>
              <a:ext uri="{FF2B5EF4-FFF2-40B4-BE49-F238E27FC236}">
                <a16:creationId xmlns:a16="http://schemas.microsoft.com/office/drawing/2014/main" xmlns="" id="{AF8E5982-14C7-4A12-8CE3-2401712E3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Hình tam giác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4109" grpId="0" animBg="1"/>
      <p:bldP spid="41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>
            <a:extLst>
              <a:ext uri="{FF2B5EF4-FFF2-40B4-BE49-F238E27FC236}">
                <a16:creationId xmlns:a16="http://schemas.microsoft.com/office/drawing/2014/main" xmlns="" id="{D4EB55ED-68C4-48C2-B305-2039AEC76E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00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1" name="Picture 3">
            <a:extLst>
              <a:ext uri="{FF2B5EF4-FFF2-40B4-BE49-F238E27FC236}">
                <a16:creationId xmlns:a16="http://schemas.microsoft.com/office/drawing/2014/main" xmlns="" id="{4E8F8445-DB32-4D9C-9E86-A04D617B3D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334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2" name="Picture 4">
            <a:extLst>
              <a:ext uri="{FF2B5EF4-FFF2-40B4-BE49-F238E27FC236}">
                <a16:creationId xmlns:a16="http://schemas.microsoft.com/office/drawing/2014/main" xmlns="" id="{4403E836-F2C2-4F0F-8D7F-26A0D62A5A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95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3" name="Picture 5">
            <a:extLst>
              <a:ext uri="{FF2B5EF4-FFF2-40B4-BE49-F238E27FC236}">
                <a16:creationId xmlns:a16="http://schemas.microsoft.com/office/drawing/2014/main" xmlns="" id="{2321F6DF-45DE-4B15-8E44-2BA3A8DB42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90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4" name="Picture 6">
            <a:extLst>
              <a:ext uri="{FF2B5EF4-FFF2-40B4-BE49-F238E27FC236}">
                <a16:creationId xmlns:a16="http://schemas.microsoft.com/office/drawing/2014/main" xmlns="" id="{57EB95AE-69E0-45E3-9974-5574F7995F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22860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5" name="Picture 7">
            <a:extLst>
              <a:ext uri="{FF2B5EF4-FFF2-40B4-BE49-F238E27FC236}">
                <a16:creationId xmlns:a16="http://schemas.microsoft.com/office/drawing/2014/main" xmlns="" id="{5A5BC627-6EF0-4BBC-8F53-8A7758A835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620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6" name="Picture 8">
            <a:extLst>
              <a:ext uri="{FF2B5EF4-FFF2-40B4-BE49-F238E27FC236}">
                <a16:creationId xmlns:a16="http://schemas.microsoft.com/office/drawing/2014/main" xmlns="" id="{78FE3CA2-435A-4926-A077-38606D2D7B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41148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7" name="Picture 9">
            <a:extLst>
              <a:ext uri="{FF2B5EF4-FFF2-40B4-BE49-F238E27FC236}">
                <a16:creationId xmlns:a16="http://schemas.microsoft.com/office/drawing/2014/main" xmlns="" id="{B4230642-3480-4400-99D8-6612071D41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xmlns="" id="{DDF8321A-2FA1-40FF-BEE4-3E9B126B29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725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9" name="Picture 11">
            <a:extLst>
              <a:ext uri="{FF2B5EF4-FFF2-40B4-BE49-F238E27FC236}">
                <a16:creationId xmlns:a16="http://schemas.microsoft.com/office/drawing/2014/main" xmlns="" id="{B687C30E-FB24-4400-97F9-FFD3C89AA1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0" name="Picture 12">
            <a:extLst>
              <a:ext uri="{FF2B5EF4-FFF2-40B4-BE49-F238E27FC236}">
                <a16:creationId xmlns:a16="http://schemas.microsoft.com/office/drawing/2014/main" xmlns="" id="{7402F19B-184A-458D-905F-41F6DEB78C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1" name="Picture 13">
            <a:extLst>
              <a:ext uri="{FF2B5EF4-FFF2-40B4-BE49-F238E27FC236}">
                <a16:creationId xmlns:a16="http://schemas.microsoft.com/office/drawing/2014/main" xmlns="" id="{17E7A27F-9D27-4CBA-998E-3CDB5AED04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294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2" name="Picture 14">
            <a:extLst>
              <a:ext uri="{FF2B5EF4-FFF2-40B4-BE49-F238E27FC236}">
                <a16:creationId xmlns:a16="http://schemas.microsoft.com/office/drawing/2014/main" xmlns="" id="{5ED3A7B9-F57D-4A3B-9573-A873B6B8BB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4006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3" name="Picture 15">
            <a:extLst>
              <a:ext uri="{FF2B5EF4-FFF2-40B4-BE49-F238E27FC236}">
                <a16:creationId xmlns:a16="http://schemas.microsoft.com/office/drawing/2014/main" xmlns="" id="{BA83D2CF-9345-4F4A-87AD-670E38A5EF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906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4" name="Picture 16">
            <a:extLst>
              <a:ext uri="{FF2B5EF4-FFF2-40B4-BE49-F238E27FC236}">
                <a16:creationId xmlns:a16="http://schemas.microsoft.com/office/drawing/2014/main" xmlns="" id="{559DE77E-D22A-4E44-8CF1-7B7DA3D8D0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5718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5" name="Picture 17">
            <a:extLst>
              <a:ext uri="{FF2B5EF4-FFF2-40B4-BE49-F238E27FC236}">
                <a16:creationId xmlns:a16="http://schemas.microsoft.com/office/drawing/2014/main" xmlns="" id="{87472BEB-B699-43F1-B091-4A26F1542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21336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6" name="Picture 18">
            <a:extLst>
              <a:ext uri="{FF2B5EF4-FFF2-40B4-BE49-F238E27FC236}">
                <a16:creationId xmlns:a16="http://schemas.microsoft.com/office/drawing/2014/main" xmlns="" id="{189336F5-9E38-4C03-834C-602D0B9D8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24400"/>
            <a:ext cx="25908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7" name="Picture 19">
            <a:extLst>
              <a:ext uri="{FF2B5EF4-FFF2-40B4-BE49-F238E27FC236}">
                <a16:creationId xmlns:a16="http://schemas.microsoft.com/office/drawing/2014/main" xmlns="" id="{A10CB0CA-BAE4-44F1-AE4B-3F0B7DB45A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8" name="Picture 20">
            <a:extLst>
              <a:ext uri="{FF2B5EF4-FFF2-40B4-BE49-F238E27FC236}">
                <a16:creationId xmlns:a16="http://schemas.microsoft.com/office/drawing/2014/main" xmlns="" id="{4E3EC3DA-CAE2-4DFD-80A0-A4B2E442CB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9" name="lý cây bông.MP3">
            <a:hlinkClick r:id="" action="ppaction://media"/>
            <a:extLst>
              <a:ext uri="{FF2B5EF4-FFF2-40B4-BE49-F238E27FC236}">
                <a16:creationId xmlns:a16="http://schemas.microsoft.com/office/drawing/2014/main" xmlns="" id="{FBAAF803-C0B9-4E7C-AEEB-0BAB3A0F714D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50" name="WordArt 22">
            <a:extLst>
              <a:ext uri="{FF2B5EF4-FFF2-40B4-BE49-F238E27FC236}">
                <a16:creationId xmlns:a16="http://schemas.microsoft.com/office/drawing/2014/main" xmlns="" id="{D617FFCD-D87E-4BB4-BCC3-E729880B06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43000" y="2209800"/>
            <a:ext cx="647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8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 1: Bé khéo tay</a:t>
            </a:r>
            <a:endParaRPr lang="en-US" sz="3600" b="1" kern="1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8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941" fill="hold"/>
                                        <p:tgtEl>
                                          <p:spTgt spid="225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2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4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63" name="Group 11">
            <a:extLst>
              <a:ext uri="{FF2B5EF4-FFF2-40B4-BE49-F238E27FC236}">
                <a16:creationId xmlns:a16="http://schemas.microsoft.com/office/drawing/2014/main" xmlns="" id="{AC22D7D3-CF9E-4489-B7DF-CFB74F27C116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447800"/>
            <a:ext cx="3200400" cy="3200400"/>
            <a:chOff x="2016" y="528"/>
            <a:chExt cx="2016" cy="2016"/>
          </a:xfrm>
        </p:grpSpPr>
        <p:sp>
          <p:nvSpPr>
            <p:cNvPr id="23556" name="Oval 4">
              <a:extLst>
                <a:ext uri="{FF2B5EF4-FFF2-40B4-BE49-F238E27FC236}">
                  <a16:creationId xmlns:a16="http://schemas.microsoft.com/office/drawing/2014/main" xmlns="" id="{91AAE99F-C340-40A7-8D02-55C6F89B7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528"/>
              <a:ext cx="2016" cy="201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Oval 5">
              <a:extLst>
                <a:ext uri="{FF2B5EF4-FFF2-40B4-BE49-F238E27FC236}">
                  <a16:creationId xmlns:a16="http://schemas.microsoft.com/office/drawing/2014/main" xmlns="" id="{68F58B71-31DB-418E-9014-5CEA21F49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200"/>
              <a:ext cx="288" cy="28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0" name="Oval 8">
              <a:extLst>
                <a:ext uri="{FF2B5EF4-FFF2-40B4-BE49-F238E27FC236}">
                  <a16:creationId xmlns:a16="http://schemas.microsoft.com/office/drawing/2014/main" xmlns="" id="{38D6CDE8-7FFD-43D2-8D02-42B4C4D2D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1200"/>
              <a:ext cx="288" cy="28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1" name="AutoShape 9">
              <a:extLst>
                <a:ext uri="{FF2B5EF4-FFF2-40B4-BE49-F238E27FC236}">
                  <a16:creationId xmlns:a16="http://schemas.microsoft.com/office/drawing/2014/main" xmlns="" id="{D5787F8B-C8FA-47C5-9196-9C1453068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488"/>
              <a:ext cx="384" cy="384"/>
            </a:xfrm>
            <a:prstGeom prst="flowChartExtra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" name="AutoShape 10">
              <a:extLst>
                <a:ext uri="{FF2B5EF4-FFF2-40B4-BE49-F238E27FC236}">
                  <a16:creationId xmlns:a16="http://schemas.microsoft.com/office/drawing/2014/main" xmlns="" id="{ACF7A800-5BA8-48B2-946A-94B6942811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952" y="1896"/>
              <a:ext cx="288" cy="624"/>
            </a:xfrm>
            <a:prstGeom prst="moon">
              <a:avLst>
                <a:gd name="adj" fmla="val 5000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3564" name="Eine-Kleine-Nachtmusik.mp3">
            <a:hlinkClick r:id="" action="ppaction://media"/>
            <a:extLst>
              <a:ext uri="{FF2B5EF4-FFF2-40B4-BE49-F238E27FC236}">
                <a16:creationId xmlns:a16="http://schemas.microsoft.com/office/drawing/2014/main" xmlns="" id="{27A3E307-D03C-4A31-A997-E56346A02C6B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9436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1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35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341708" fill="hold"/>
                                        <p:tgtEl>
                                          <p:spTgt spid="235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4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6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>
            <a:extLst>
              <a:ext uri="{FF2B5EF4-FFF2-40B4-BE49-F238E27FC236}">
                <a16:creationId xmlns:a16="http://schemas.microsoft.com/office/drawing/2014/main" xmlns="" id="{1D2E60AC-F467-4309-9107-6AE99B1BF1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00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79" name="Picture 3">
            <a:extLst>
              <a:ext uri="{FF2B5EF4-FFF2-40B4-BE49-F238E27FC236}">
                <a16:creationId xmlns:a16="http://schemas.microsoft.com/office/drawing/2014/main" xmlns="" id="{36953BC6-B9A6-4C30-8026-D7C2C08A0D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334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>
            <a:extLst>
              <a:ext uri="{FF2B5EF4-FFF2-40B4-BE49-F238E27FC236}">
                <a16:creationId xmlns:a16="http://schemas.microsoft.com/office/drawing/2014/main" xmlns="" id="{0FC473D1-EC1F-4AC0-A97B-334B3410C0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95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1" name="Picture 5">
            <a:extLst>
              <a:ext uri="{FF2B5EF4-FFF2-40B4-BE49-F238E27FC236}">
                <a16:creationId xmlns:a16="http://schemas.microsoft.com/office/drawing/2014/main" xmlns="" id="{675D2D6D-F4EB-4618-A1AA-4876D7B11A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908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>
            <a:extLst>
              <a:ext uri="{FF2B5EF4-FFF2-40B4-BE49-F238E27FC236}">
                <a16:creationId xmlns:a16="http://schemas.microsoft.com/office/drawing/2014/main" xmlns="" id="{3E45E7C3-2563-48C7-A8EB-B1DBCE1AC8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22860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3" name="Picture 7">
            <a:extLst>
              <a:ext uri="{FF2B5EF4-FFF2-40B4-BE49-F238E27FC236}">
                <a16:creationId xmlns:a16="http://schemas.microsoft.com/office/drawing/2014/main" xmlns="" id="{885E19DF-193E-465D-BF3C-1231BA6A09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62075" y="-82867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>
            <a:extLst>
              <a:ext uri="{FF2B5EF4-FFF2-40B4-BE49-F238E27FC236}">
                <a16:creationId xmlns:a16="http://schemas.microsoft.com/office/drawing/2014/main" xmlns="" id="{1200C860-DFBB-4614-A554-50D9379A9F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41148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5" name="Picture 9">
            <a:extLst>
              <a:ext uri="{FF2B5EF4-FFF2-40B4-BE49-F238E27FC236}">
                <a16:creationId xmlns:a16="http://schemas.microsoft.com/office/drawing/2014/main" xmlns="" id="{956CCCF8-5D31-464C-91F2-D1C0719FF4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6" name="Picture 10">
            <a:extLst>
              <a:ext uri="{FF2B5EF4-FFF2-40B4-BE49-F238E27FC236}">
                <a16:creationId xmlns:a16="http://schemas.microsoft.com/office/drawing/2014/main" xmlns="" id="{AF26CF26-6DE5-4D2F-B392-8AA609A4993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725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7" name="Picture 11">
            <a:extLst>
              <a:ext uri="{FF2B5EF4-FFF2-40B4-BE49-F238E27FC236}">
                <a16:creationId xmlns:a16="http://schemas.microsoft.com/office/drawing/2014/main" xmlns="" id="{F9FEF675-08DE-445E-853F-807E1D3BB7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8" name="Picture 12">
            <a:extLst>
              <a:ext uri="{FF2B5EF4-FFF2-40B4-BE49-F238E27FC236}">
                <a16:creationId xmlns:a16="http://schemas.microsoft.com/office/drawing/2014/main" xmlns="" id="{13781DA4-52AD-4A4E-AE84-21CB975950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9" name="Picture 13">
            <a:extLst>
              <a:ext uri="{FF2B5EF4-FFF2-40B4-BE49-F238E27FC236}">
                <a16:creationId xmlns:a16="http://schemas.microsoft.com/office/drawing/2014/main" xmlns="" id="{4E521091-848D-4F6A-BEDF-85CDE40861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294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0" name="Picture 14">
            <a:extLst>
              <a:ext uri="{FF2B5EF4-FFF2-40B4-BE49-F238E27FC236}">
                <a16:creationId xmlns:a16="http://schemas.microsoft.com/office/drawing/2014/main" xmlns="" id="{CE41D21F-8BD1-4E94-B573-B928070249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4006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1" name="Picture 15">
            <a:extLst>
              <a:ext uri="{FF2B5EF4-FFF2-40B4-BE49-F238E27FC236}">
                <a16:creationId xmlns:a16="http://schemas.microsoft.com/office/drawing/2014/main" xmlns="" id="{C8965BDF-B4B1-4523-9B45-9FB22C1F0C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906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2" name="Picture 16">
            <a:extLst>
              <a:ext uri="{FF2B5EF4-FFF2-40B4-BE49-F238E27FC236}">
                <a16:creationId xmlns:a16="http://schemas.microsoft.com/office/drawing/2014/main" xmlns="" id="{74FB3DE0-8037-4F0F-BD78-8918409A67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571875" y="5495925"/>
            <a:ext cx="5334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3" name="Picture 17">
            <a:extLst>
              <a:ext uri="{FF2B5EF4-FFF2-40B4-BE49-F238E27FC236}">
                <a16:creationId xmlns:a16="http://schemas.microsoft.com/office/drawing/2014/main" xmlns="" id="{2AA28941-713E-460F-9A28-C7DCF0BFE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21336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4" name="Picture 18">
            <a:extLst>
              <a:ext uri="{FF2B5EF4-FFF2-40B4-BE49-F238E27FC236}">
                <a16:creationId xmlns:a16="http://schemas.microsoft.com/office/drawing/2014/main" xmlns="" id="{657625A1-7B36-4302-BF90-328B1546D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24400"/>
            <a:ext cx="25908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5" name="Picture 19">
            <a:extLst>
              <a:ext uri="{FF2B5EF4-FFF2-40B4-BE49-F238E27FC236}">
                <a16:creationId xmlns:a16="http://schemas.microsoft.com/office/drawing/2014/main" xmlns="" id="{50F05BFE-08CF-47E5-9B12-AB70BFCC34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6" name="Picture 20">
            <a:extLst>
              <a:ext uri="{FF2B5EF4-FFF2-40B4-BE49-F238E27FC236}">
                <a16:creationId xmlns:a16="http://schemas.microsoft.com/office/drawing/2014/main" xmlns="" id="{742B77C4-F168-4E8B-A57C-278559CDF7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97" name="lý cây bông.MP3">
            <a:hlinkClick r:id="" action="ppaction://media"/>
            <a:extLst>
              <a:ext uri="{FF2B5EF4-FFF2-40B4-BE49-F238E27FC236}">
                <a16:creationId xmlns:a16="http://schemas.microsoft.com/office/drawing/2014/main" xmlns="" id="{631A562A-EB40-47F9-83B9-327F4A1C02D6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98" name="WordArt 22">
            <a:extLst>
              <a:ext uri="{FF2B5EF4-FFF2-40B4-BE49-F238E27FC236}">
                <a16:creationId xmlns:a16="http://schemas.microsoft.com/office/drawing/2014/main" xmlns="" id="{58A7CB30-6CB5-4DD2-A929-B1F5B98B9E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43000" y="2209800"/>
            <a:ext cx="647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 2:</a:t>
            </a:r>
          </a:p>
          <a:p>
            <a:pPr algn="ctr"/>
            <a:r>
              <a:rPr lang="vi-VN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Bé chơi ghép hình</a:t>
            </a:r>
            <a:endParaRPr lang="en-US" sz="3600" b="1" kern="1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599" name="KhamTay-DaoVietHung.mp3">
            <a:hlinkClick r:id="" action="ppaction://media"/>
            <a:extLst>
              <a:ext uri="{FF2B5EF4-FFF2-40B4-BE49-F238E27FC236}">
                <a16:creationId xmlns:a16="http://schemas.microsoft.com/office/drawing/2014/main" xmlns="" id="{BA63FC9B-6A2E-42FE-8EF8-C6A499CCB6A1}"/>
              </a:ext>
            </a:extLst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941" fill="hold"/>
                                        <p:tgtEl>
                                          <p:spTgt spid="245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2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597"/>
                </p:tgtEl>
              </p:cMediaNode>
            </p:audio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45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64455" fill="hold"/>
                                        <p:tgtEl>
                                          <p:spTgt spid="245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99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59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41</Words>
  <Application>Microsoft Office PowerPoint</Application>
  <PresentationFormat>On-screen Show (4:3)</PresentationFormat>
  <Paragraphs>10</Paragraphs>
  <Slides>7</Slides>
  <Notes>0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Đố bé hình gì?</vt:lpstr>
      <vt:lpstr>Đố bé hình gì?</vt:lpstr>
      <vt:lpstr>PowerPoint Presentation</vt:lpstr>
      <vt:lpstr>PowerPoint Presentation</vt:lpstr>
      <vt:lpstr>PowerPoint Presentation</vt:lpstr>
    </vt:vector>
  </TitlesOfParts>
  <Company>House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lµm quen ch÷ c¸I lµm quen ch÷   i – t – c    Ng¬p× thùc hiÖn: Ph¹m Thanh Thuû Tr­êng MÇm non 20 – C«ng ty 20</dc:title>
  <dc:creator>Pham Thanh Son</dc:creator>
  <cp:lastModifiedBy>A</cp:lastModifiedBy>
  <cp:revision>37</cp:revision>
  <dcterms:created xsi:type="dcterms:W3CDTF">2005-04-20T03:20:22Z</dcterms:created>
  <dcterms:modified xsi:type="dcterms:W3CDTF">2020-04-27T04:18:12Z</dcterms:modified>
</cp:coreProperties>
</file>