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02" r:id="rId2"/>
    <p:sldId id="293" r:id="rId3"/>
    <p:sldId id="294" r:id="rId4"/>
    <p:sldId id="295" r:id="rId5"/>
    <p:sldId id="298" r:id="rId6"/>
    <p:sldId id="296" r:id="rId7"/>
    <p:sldId id="299" r:id="rId8"/>
    <p:sldId id="297" r:id="rId9"/>
    <p:sldId id="265" r:id="rId10"/>
    <p:sldId id="300" r:id="rId11"/>
    <p:sldId id="264" r:id="rId12"/>
    <p:sldId id="301" r:id="rId13"/>
    <p:sldId id="285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van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van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van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van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van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Avan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Avan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Avan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Avan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00FF"/>
    <a:srgbClr val="66FF33"/>
    <a:srgbClr val="0000CC"/>
    <a:srgbClr val="FF0066"/>
    <a:srgbClr val="FF99FF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7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961424E-1857-45B9-BFE9-223E3F6D1C5A}" type="datetimeFigureOut">
              <a:rPr lang="en-US"/>
              <a:pPr>
                <a:defRPr/>
              </a:pPr>
              <a:t>4/26/2020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D799CB4-3AE2-4E9B-8B8D-23B7FDB03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74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422C8D7A-3458-4351-94A5-EEBE9E75C3A5}" type="slidenum">
              <a:rPr lang="en-US" altLang="en-US" smtClean="0">
                <a:latin typeface="Arial" charset="0"/>
              </a:rPr>
              <a:pPr/>
              <a:t>9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612D4D99-4736-4305-8CC6-CE684DED8602}" type="slidenum">
              <a:rPr lang="en-US" altLang="en-US" smtClean="0">
                <a:latin typeface="Arial" charset="0"/>
              </a:rPr>
              <a:pPr/>
              <a:t>11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4FED500-148E-4B2C-B0BE-EDFD4CEE0867}" type="slidenum">
              <a:rPr lang="en-US" altLang="en-US" smtClean="0">
                <a:latin typeface="Arial" charset="0"/>
              </a:rPr>
              <a:pPr/>
              <a:t>13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6EECB-A659-443C-8697-B6E9216EC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52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AD2E0-D70B-4F9E-963D-DE82A23BF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66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9FC0B-AE58-4998-BAC6-B6C31C2FD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39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E381F-9EA7-4AE6-A7C4-5766F16D5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90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C567C-C84F-4D2A-B321-50A6FF0A82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77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8B87E-6ABB-46A4-872A-B8D60287D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81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7149A-6851-4F38-8DF6-7273F0585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5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89538-9719-4080-AC7E-2A63AE8402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2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5368B-FD89-40F4-AF01-AAFEA877F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50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A1913-3D15-473B-8004-473053806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3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7FC5D-4FF6-417C-8071-1C659F990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7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FCA65-16B7-4107-A6ED-2D57FE355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48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66FF33"/>
            </a:gs>
            <a:gs pos="64999">
              <a:srgbClr val="F0EBD5"/>
            </a:gs>
            <a:gs pos="100000">
              <a:srgbClr val="D1C39F"/>
            </a:gs>
          </a:gsLst>
          <a:lin ang="8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D533505-7503-423A-9CB0-C093ACA0A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8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11.jpe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1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3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14.gif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8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TAPUAN2017\tap%20huan%20-kp\tap%20huan%20-kp\truyen%20chu%20do%20con.wmv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10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1844824"/>
            <a:ext cx="8136904" cy="3799076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 </a:t>
            </a:r>
            <a:r>
              <a:rPr lang="en-US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 KHÁM PHÁ</a:t>
            </a:r>
            <a:endParaRPr lang="en-US" sz="4400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63713" y="4152781"/>
            <a:ext cx="6408737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Đề tài        :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Vòng đời của hạt đỗ xanh</a:t>
            </a: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763713" y="4800600"/>
            <a:ext cx="66627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Lứa tuổi   :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MGL 5 - 6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tuổi</a:t>
            </a:r>
          </a:p>
        </p:txBody>
      </p:sp>
      <p:sp>
        <p:nvSpPr>
          <p:cNvPr id="2056" name="TextBox 1"/>
          <p:cNvSpPr txBox="1">
            <a:spLocks noChangeArrowheads="1"/>
          </p:cNvSpPr>
          <p:nvPr/>
        </p:nvSpPr>
        <p:spPr bwMode="auto">
          <a:xfrm>
            <a:off x="944562" y="381000"/>
            <a:ext cx="65992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>
                <a:solidFill>
                  <a:srgbClr val="72145E"/>
                </a:solidFill>
                <a:latin typeface="Times New Roman" pitchFamily="18" charset="0"/>
                <a:cs typeface="Times New Roman" pitchFamily="18" charset="0"/>
              </a:rPr>
              <a:t>TRƯỜNG MN THỊ TRẤN TRÂU QUỲ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033" y="2276421"/>
            <a:ext cx="2218048" cy="117521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4801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731"/>
    </mc:Choice>
    <mc:Fallback xmlns="">
      <p:transition spd="slow" advClick="0" advTm="1573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25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2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2" descr="cay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02920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115" name="Picture 3" descr="cay truong tha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6240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116" name="Picture 4" descr="hat d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117" name="Picture 5" descr="hat nut v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118" name="Picture 6" descr="moc d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44780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119" name="Picture 7" descr="nay ma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26720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120" name="AutoShape 8"/>
          <p:cNvSpPr>
            <a:spLocks noChangeArrowheads="1"/>
          </p:cNvSpPr>
          <p:nvPr/>
        </p:nvSpPr>
        <p:spPr bwMode="auto">
          <a:xfrm rot="-23463962">
            <a:off x="2286000" y="5334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90121" name="AutoShape 9"/>
          <p:cNvSpPr>
            <a:spLocks noChangeArrowheads="1"/>
          </p:cNvSpPr>
          <p:nvPr/>
        </p:nvSpPr>
        <p:spPr bwMode="auto">
          <a:xfrm rot="-19516317">
            <a:off x="6172200" y="6096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90122" name="AutoShape 10"/>
          <p:cNvSpPr>
            <a:spLocks noChangeArrowheads="1"/>
          </p:cNvSpPr>
          <p:nvPr/>
        </p:nvSpPr>
        <p:spPr bwMode="auto">
          <a:xfrm rot="-16345206">
            <a:off x="7696200" y="3581400"/>
            <a:ext cx="838200" cy="38100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vi-VN"/>
          </a:p>
        </p:txBody>
      </p:sp>
      <p:sp>
        <p:nvSpPr>
          <p:cNvPr id="90123" name="AutoShape 11"/>
          <p:cNvSpPr>
            <a:spLocks noChangeArrowheads="1"/>
          </p:cNvSpPr>
          <p:nvPr/>
        </p:nvSpPr>
        <p:spPr bwMode="auto">
          <a:xfrm rot="-8797151">
            <a:off x="2144713" y="5976938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lang="vi-VN"/>
          </a:p>
        </p:txBody>
      </p:sp>
      <p:sp>
        <p:nvSpPr>
          <p:cNvPr id="90124" name="AutoShape 12"/>
          <p:cNvSpPr>
            <a:spLocks noChangeArrowheads="1"/>
          </p:cNvSpPr>
          <p:nvPr/>
        </p:nvSpPr>
        <p:spPr bwMode="auto">
          <a:xfrm rot="-13138264">
            <a:off x="5638800" y="60960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lang="vi-VN"/>
          </a:p>
        </p:txBody>
      </p:sp>
      <p:sp>
        <p:nvSpPr>
          <p:cNvPr id="90125" name="AutoShape 13"/>
          <p:cNvSpPr>
            <a:spLocks noChangeArrowheads="1"/>
          </p:cNvSpPr>
          <p:nvPr/>
        </p:nvSpPr>
        <p:spPr bwMode="auto">
          <a:xfrm rot="16200000">
            <a:off x="952500" y="33147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vi-VN"/>
          </a:p>
        </p:txBody>
      </p:sp>
      <p:sp>
        <p:nvSpPr>
          <p:cNvPr id="90126" name="Text Box 14"/>
          <p:cNvSpPr txBox="1">
            <a:spLocks noChangeArrowheads="1"/>
          </p:cNvSpPr>
          <p:nvPr/>
        </p:nvSpPr>
        <p:spPr bwMode="auto">
          <a:xfrm>
            <a:off x="0" y="1371600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90127" name="Text Box 15"/>
          <p:cNvSpPr txBox="1">
            <a:spLocks noChangeArrowheads="1"/>
          </p:cNvSpPr>
          <p:nvPr/>
        </p:nvSpPr>
        <p:spPr bwMode="auto">
          <a:xfrm>
            <a:off x="4724400" y="1143000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90128" name="Text Box 16"/>
          <p:cNvSpPr txBox="1">
            <a:spLocks noChangeArrowheads="1"/>
          </p:cNvSpPr>
          <p:nvPr/>
        </p:nvSpPr>
        <p:spPr bwMode="auto">
          <a:xfrm>
            <a:off x="7848600" y="2590800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90129" name="Text Box 17"/>
          <p:cNvSpPr txBox="1">
            <a:spLocks noChangeArrowheads="1"/>
          </p:cNvSpPr>
          <p:nvPr/>
        </p:nvSpPr>
        <p:spPr bwMode="auto">
          <a:xfrm>
            <a:off x="7696200" y="5410200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4648200" y="6156325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90131" name="Text Box 19"/>
          <p:cNvSpPr txBox="1">
            <a:spLocks noChangeArrowheads="1"/>
          </p:cNvSpPr>
          <p:nvPr/>
        </p:nvSpPr>
        <p:spPr bwMode="auto">
          <a:xfrm>
            <a:off x="0" y="4648200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fg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WordArt 5"/>
          <p:cNvSpPr>
            <a:spLocks noChangeArrowheads="1" noChangeShapeType="1" noTextEdit="1"/>
          </p:cNvSpPr>
          <p:nvPr/>
        </p:nvSpPr>
        <p:spPr bwMode="auto">
          <a:xfrm>
            <a:off x="3529013" y="1704975"/>
            <a:ext cx="2238375" cy="96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8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66CC"/>
                </a:solidFill>
              </a:rPr>
              <a:t>Trß ch¬i</a:t>
            </a:r>
          </a:p>
        </p:txBody>
      </p:sp>
      <p:sp>
        <p:nvSpPr>
          <p:cNvPr id="24580" name="WordArt 6"/>
          <p:cNvSpPr>
            <a:spLocks noChangeArrowheads="1" noChangeShapeType="1" noTextEdit="1"/>
          </p:cNvSpPr>
          <p:nvPr/>
        </p:nvSpPr>
        <p:spPr bwMode="auto">
          <a:xfrm>
            <a:off x="1695450" y="3286125"/>
            <a:ext cx="5905500" cy="128587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8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</a:rPr>
              <a:t>Ai th«ng minh nhÊt</a:t>
            </a:r>
          </a:p>
        </p:txBody>
      </p:sp>
    </p:spTree>
    <p:custDataLst>
      <p:tags r:id="rId1"/>
    </p:custDataLst>
  </p:cSld>
  <p:clrMapOvr>
    <a:masterClrMapping/>
  </p:clrMapOvr>
  <p:transition>
    <p:sndAc>
      <p:stSnd>
        <p:snd r:embed="rId4" name="laser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54" name="Picture 0" descr="cay n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432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153" name="Picture 12" descr="moc d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0"/>
            <a:ext cx="30480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152" name="Picture 2" descr="cay truong thanh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0"/>
            <a:ext cx="268605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142" name="Picture 3" descr="hat d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0"/>
            <a:ext cx="246697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141" name="Picture 4" descr="hat nut v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95800"/>
            <a:ext cx="2838450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140" name="Picture 14" descr="may mam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4572000"/>
            <a:ext cx="322897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157" name="Text Box 21"/>
          <p:cNvSpPr txBox="1">
            <a:spLocks noChangeArrowheads="1"/>
          </p:cNvSpPr>
          <p:nvPr/>
        </p:nvSpPr>
        <p:spPr bwMode="auto">
          <a:xfrm>
            <a:off x="762000" y="1828800"/>
            <a:ext cx="1468438" cy="511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non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304800" y="6350000"/>
            <a:ext cx="1827213" cy="50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 đỗ xanh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1155" name="Text Box 19"/>
          <p:cNvSpPr txBox="1">
            <a:spLocks noChangeArrowheads="1"/>
          </p:cNvSpPr>
          <p:nvPr/>
        </p:nvSpPr>
        <p:spPr bwMode="auto">
          <a:xfrm>
            <a:off x="6400800" y="1905000"/>
            <a:ext cx="2514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 trưởng thành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3505200" y="1905000"/>
            <a:ext cx="2182813" cy="4651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 đâm rễ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3429000" y="6400800"/>
            <a:ext cx="17145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 nứt vỏ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6858000" y="6353175"/>
            <a:ext cx="1943100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 nảy mầm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800100" y="3181350"/>
            <a:ext cx="685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6000" b="1">
                <a:cs typeface="Times New Roman" pitchFamily="18" charset="0"/>
              </a:rPr>
              <a:t>1</a:t>
            </a:r>
            <a:endParaRPr lang="en-US"/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2286000" y="3181350"/>
            <a:ext cx="685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6000" b="1">
                <a:cs typeface="Times New Roman" pitchFamily="18" charset="0"/>
              </a:rPr>
              <a:t>2</a:t>
            </a:r>
            <a:endParaRPr lang="en-US"/>
          </a:p>
        </p:txBody>
      </p:sp>
      <p:sp>
        <p:nvSpPr>
          <p:cNvPr id="91150" name="Text Box 14"/>
          <p:cNvSpPr txBox="1">
            <a:spLocks noChangeArrowheads="1"/>
          </p:cNvSpPr>
          <p:nvPr/>
        </p:nvSpPr>
        <p:spPr bwMode="auto">
          <a:xfrm>
            <a:off x="3543300" y="3181350"/>
            <a:ext cx="685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6000" b="1">
                <a:cs typeface="Times New Roman" pitchFamily="18" charset="0"/>
              </a:rPr>
              <a:t>3</a:t>
            </a:r>
            <a:endParaRPr lang="en-US"/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4800600" y="3181350"/>
            <a:ext cx="685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6000" b="1">
                <a:cs typeface="Times New Roman" pitchFamily="18" charset="0"/>
              </a:rPr>
              <a:t>4</a:t>
            </a:r>
            <a:endParaRPr lang="en-US"/>
          </a:p>
        </p:txBody>
      </p:sp>
      <p:sp>
        <p:nvSpPr>
          <p:cNvPr id="91149" name="Text Box 13"/>
          <p:cNvSpPr txBox="1">
            <a:spLocks noChangeArrowheads="1"/>
          </p:cNvSpPr>
          <p:nvPr/>
        </p:nvSpPr>
        <p:spPr bwMode="auto">
          <a:xfrm>
            <a:off x="6172200" y="3181350"/>
            <a:ext cx="685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6000" b="1">
                <a:cs typeface="Times New Roman" pitchFamily="18" charset="0"/>
              </a:rPr>
              <a:t>5</a:t>
            </a:r>
            <a:endParaRPr lang="en-US"/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7886700" y="3181350"/>
            <a:ext cx="685800" cy="914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6000" b="1">
                <a:cs typeface="Times New Roman" pitchFamily="18" charset="0"/>
              </a:rPr>
              <a:t>6</a:t>
            </a:r>
            <a:endParaRPr lang="en-US"/>
          </a:p>
        </p:txBody>
      </p:sp>
      <p:sp>
        <p:nvSpPr>
          <p:cNvPr id="91158" name="Rectangle 22"/>
          <p:cNvSpPr>
            <a:spLocks noChangeArrowheads="1"/>
          </p:cNvSpPr>
          <p:nvPr/>
        </p:nvSpPr>
        <p:spPr bwMode="auto">
          <a:xfrm>
            <a:off x="-114300" y="-5200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91159" name="Rectangle 23"/>
          <p:cNvSpPr>
            <a:spLocks noChangeArrowheads="1"/>
          </p:cNvSpPr>
          <p:nvPr/>
        </p:nvSpPr>
        <p:spPr bwMode="auto">
          <a:xfrm>
            <a:off x="-114300" y="-5200650"/>
            <a:ext cx="14541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en-US" sz="800"/>
          </a:p>
          <a:p>
            <a:pPr eaLnBrk="0" hangingPunct="0"/>
            <a:r>
              <a:rPr lang="en-US"/>
              <a:t>                    </a:t>
            </a:r>
          </a:p>
        </p:txBody>
      </p:sp>
      <p:sp>
        <p:nvSpPr>
          <p:cNvPr id="91160" name="Rectangle 24"/>
          <p:cNvSpPr>
            <a:spLocks noChangeArrowheads="1"/>
          </p:cNvSpPr>
          <p:nvPr/>
        </p:nvSpPr>
        <p:spPr bwMode="auto">
          <a:xfrm>
            <a:off x="-114300" y="-2330450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/>
              <a:t>       </a:t>
            </a:r>
          </a:p>
        </p:txBody>
      </p: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-114300" y="255588"/>
            <a:ext cx="565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/>
              <a:t>      </a:t>
            </a:r>
          </a:p>
        </p:txBody>
      </p:sp>
      <p:sp>
        <p:nvSpPr>
          <p:cNvPr id="91162" name="Rectangle 26"/>
          <p:cNvSpPr>
            <a:spLocks noChangeArrowheads="1"/>
          </p:cNvSpPr>
          <p:nvPr/>
        </p:nvSpPr>
        <p:spPr bwMode="auto">
          <a:xfrm>
            <a:off x="-114300" y="2889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vi-VN"/>
          </a:p>
        </p:txBody>
      </p:sp>
      <p:sp>
        <p:nvSpPr>
          <p:cNvPr id="91163" name="Rectangle 27"/>
          <p:cNvSpPr>
            <a:spLocks noChangeArrowheads="1"/>
          </p:cNvSpPr>
          <p:nvPr/>
        </p:nvSpPr>
        <p:spPr bwMode="auto">
          <a:xfrm>
            <a:off x="-114300" y="2889250"/>
            <a:ext cx="18415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800"/>
              <a:t/>
            </a:r>
            <a:br>
              <a:rPr lang="en-US" sz="800"/>
            </a:br>
            <a:endParaRPr lang="en-US"/>
          </a:p>
          <a:p>
            <a:pPr eaLnBrk="0" hangingPunct="0"/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-114300" y="3652838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  <a:p>
            <a:pPr eaLnBrk="0" hangingPunct="0"/>
            <a:endParaRPr lang="en-US"/>
          </a:p>
        </p:txBody>
      </p:sp>
      <p:sp>
        <p:nvSpPr>
          <p:cNvPr id="91165" name="Rectangle 29"/>
          <p:cNvSpPr>
            <a:spLocks noChangeArrowheads="1"/>
          </p:cNvSpPr>
          <p:nvPr/>
        </p:nvSpPr>
        <p:spPr bwMode="auto">
          <a:xfrm>
            <a:off x="-114300" y="4294188"/>
            <a:ext cx="13906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en-US" sz="800"/>
          </a:p>
          <a:p>
            <a:pPr eaLnBrk="0" hangingPunct="0"/>
            <a:r>
              <a:rPr lang="en-US"/>
              <a:t>                   </a:t>
            </a:r>
          </a:p>
        </p:txBody>
      </p:sp>
      <p:sp>
        <p:nvSpPr>
          <p:cNvPr id="91166" name="Rectangle 30"/>
          <p:cNvSpPr>
            <a:spLocks noChangeArrowheads="1"/>
          </p:cNvSpPr>
          <p:nvPr/>
        </p:nvSpPr>
        <p:spPr bwMode="auto">
          <a:xfrm>
            <a:off x="-114300" y="6954838"/>
            <a:ext cx="565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/>
              <a:t>      </a:t>
            </a:r>
          </a:p>
        </p:txBody>
      </p:sp>
      <p:sp>
        <p:nvSpPr>
          <p:cNvPr id="91167" name="Rectangle 31"/>
          <p:cNvSpPr>
            <a:spLocks noChangeArrowheads="1"/>
          </p:cNvSpPr>
          <p:nvPr/>
        </p:nvSpPr>
        <p:spPr bwMode="auto">
          <a:xfrm>
            <a:off x="-114300" y="9540875"/>
            <a:ext cx="56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/>
              <a:t>      </a:t>
            </a:r>
          </a:p>
        </p:txBody>
      </p:sp>
      <p:sp>
        <p:nvSpPr>
          <p:cNvPr id="91172" name="Line 36"/>
          <p:cNvSpPr>
            <a:spLocks noChangeShapeType="1"/>
          </p:cNvSpPr>
          <p:nvPr/>
        </p:nvSpPr>
        <p:spPr bwMode="auto">
          <a:xfrm>
            <a:off x="2895600" y="40386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1173" name="Line 37"/>
          <p:cNvSpPr>
            <a:spLocks noChangeShapeType="1"/>
          </p:cNvSpPr>
          <p:nvPr/>
        </p:nvSpPr>
        <p:spPr bwMode="auto">
          <a:xfrm>
            <a:off x="1143000" y="40386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1174" name="Line 38"/>
          <p:cNvSpPr>
            <a:spLocks noChangeShapeType="1"/>
          </p:cNvSpPr>
          <p:nvPr/>
        </p:nvSpPr>
        <p:spPr bwMode="auto">
          <a:xfrm>
            <a:off x="4267200" y="4038600"/>
            <a:ext cx="1676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1175" name="Line 39"/>
          <p:cNvSpPr>
            <a:spLocks noChangeShapeType="1"/>
          </p:cNvSpPr>
          <p:nvPr/>
        </p:nvSpPr>
        <p:spPr bwMode="auto">
          <a:xfrm flipH="1" flipV="1">
            <a:off x="4876800" y="23622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1176" name="Line 40"/>
          <p:cNvSpPr>
            <a:spLocks noChangeShapeType="1"/>
          </p:cNvSpPr>
          <p:nvPr/>
        </p:nvSpPr>
        <p:spPr bwMode="auto">
          <a:xfrm flipH="1" flipV="1">
            <a:off x="2362200" y="2362200"/>
            <a:ext cx="426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1177" name="Line 41"/>
          <p:cNvSpPr>
            <a:spLocks noChangeShapeType="1"/>
          </p:cNvSpPr>
          <p:nvPr/>
        </p:nvSpPr>
        <p:spPr bwMode="auto">
          <a:xfrm flipV="1">
            <a:off x="8229600" y="2362200"/>
            <a:ext cx="152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1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1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72" grpId="0" animBg="1"/>
      <p:bldP spid="91173" grpId="0" animBg="1"/>
      <p:bldP spid="91174" grpId="0" animBg="1"/>
      <p:bldP spid="91175" grpId="0" animBg="1"/>
      <p:bldP spid="91176" grpId="0" animBg="1"/>
      <p:bldP spid="9117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4"/>
          <p:cNvSpPr>
            <a:spLocks noChangeArrowheads="1"/>
          </p:cNvSpPr>
          <p:nvPr/>
        </p:nvSpPr>
        <p:spPr bwMode="auto">
          <a:xfrm>
            <a:off x="1990725" y="512763"/>
            <a:ext cx="5181600" cy="4876800"/>
          </a:xfrm>
          <a:prstGeom prst="smileyFace">
            <a:avLst>
              <a:gd name="adj" fmla="val -4653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/>
          </a:p>
        </p:txBody>
      </p:sp>
      <p:sp>
        <p:nvSpPr>
          <p:cNvPr id="30723" name="Freeform 8"/>
          <p:cNvSpPr>
            <a:spLocks/>
          </p:cNvSpPr>
          <p:nvPr/>
        </p:nvSpPr>
        <p:spPr bwMode="auto">
          <a:xfrm rot="1353052">
            <a:off x="3489325" y="2647950"/>
            <a:ext cx="304800" cy="406400"/>
          </a:xfrm>
          <a:custGeom>
            <a:avLst/>
            <a:gdLst>
              <a:gd name="T0" fmla="*/ 2147483647 w 192"/>
              <a:gd name="T1" fmla="*/ 0 h 256"/>
              <a:gd name="T2" fmla="*/ 2147483647 w 192"/>
              <a:gd name="T3" fmla="*/ 2147483647 h 256"/>
              <a:gd name="T4" fmla="*/ 2147483647 w 192"/>
              <a:gd name="T5" fmla="*/ 2147483647 h 256"/>
              <a:gd name="T6" fmla="*/ 2147483647 w 192"/>
              <a:gd name="T7" fmla="*/ 2147483647 h 256"/>
              <a:gd name="T8" fmla="*/ 2147483647 w 192"/>
              <a:gd name="T9" fmla="*/ 2147483647 h 256"/>
              <a:gd name="T10" fmla="*/ 2147483647 w 192"/>
              <a:gd name="T11" fmla="*/ 0 h 2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"/>
              <a:gd name="T19" fmla="*/ 0 h 256"/>
              <a:gd name="T20" fmla="*/ 192 w 192"/>
              <a:gd name="T21" fmla="*/ 256 h 25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" h="256">
                <a:moveTo>
                  <a:pt x="24" y="0"/>
                </a:moveTo>
                <a:cubicBezTo>
                  <a:pt x="0" y="0"/>
                  <a:pt x="16" y="64"/>
                  <a:pt x="24" y="96"/>
                </a:cubicBezTo>
                <a:cubicBezTo>
                  <a:pt x="32" y="128"/>
                  <a:pt x="48" y="168"/>
                  <a:pt x="72" y="192"/>
                </a:cubicBezTo>
                <a:cubicBezTo>
                  <a:pt x="96" y="216"/>
                  <a:pt x="152" y="256"/>
                  <a:pt x="168" y="240"/>
                </a:cubicBezTo>
                <a:cubicBezTo>
                  <a:pt x="184" y="224"/>
                  <a:pt x="192" y="136"/>
                  <a:pt x="168" y="96"/>
                </a:cubicBezTo>
                <a:cubicBezTo>
                  <a:pt x="144" y="56"/>
                  <a:pt x="48" y="0"/>
                  <a:pt x="24" y="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30724" name="Freeform 9"/>
          <p:cNvSpPr>
            <a:spLocks/>
          </p:cNvSpPr>
          <p:nvPr/>
        </p:nvSpPr>
        <p:spPr bwMode="auto">
          <a:xfrm rot="1353052">
            <a:off x="3686175" y="3246438"/>
            <a:ext cx="228600" cy="254000"/>
          </a:xfrm>
          <a:custGeom>
            <a:avLst/>
            <a:gdLst>
              <a:gd name="T0" fmla="*/ 2147483647 w 192"/>
              <a:gd name="T1" fmla="*/ 0 h 256"/>
              <a:gd name="T2" fmla="*/ 2147483647 w 192"/>
              <a:gd name="T3" fmla="*/ 2147483647 h 256"/>
              <a:gd name="T4" fmla="*/ 2147483647 w 192"/>
              <a:gd name="T5" fmla="*/ 2147483647 h 256"/>
              <a:gd name="T6" fmla="*/ 2147483647 w 192"/>
              <a:gd name="T7" fmla="*/ 2147483647 h 256"/>
              <a:gd name="T8" fmla="*/ 2147483647 w 192"/>
              <a:gd name="T9" fmla="*/ 2147483647 h 256"/>
              <a:gd name="T10" fmla="*/ 2147483647 w 192"/>
              <a:gd name="T11" fmla="*/ 0 h 2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"/>
              <a:gd name="T19" fmla="*/ 0 h 256"/>
              <a:gd name="T20" fmla="*/ 192 w 192"/>
              <a:gd name="T21" fmla="*/ 256 h 25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" h="256">
                <a:moveTo>
                  <a:pt x="24" y="0"/>
                </a:moveTo>
                <a:cubicBezTo>
                  <a:pt x="0" y="0"/>
                  <a:pt x="16" y="64"/>
                  <a:pt x="24" y="96"/>
                </a:cubicBezTo>
                <a:cubicBezTo>
                  <a:pt x="32" y="128"/>
                  <a:pt x="48" y="168"/>
                  <a:pt x="72" y="192"/>
                </a:cubicBezTo>
                <a:cubicBezTo>
                  <a:pt x="96" y="216"/>
                  <a:pt x="152" y="256"/>
                  <a:pt x="168" y="240"/>
                </a:cubicBezTo>
                <a:cubicBezTo>
                  <a:pt x="184" y="224"/>
                  <a:pt x="192" y="136"/>
                  <a:pt x="168" y="96"/>
                </a:cubicBezTo>
                <a:cubicBezTo>
                  <a:pt x="144" y="56"/>
                  <a:pt x="48" y="0"/>
                  <a:pt x="24" y="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30725" name="Freeform 10"/>
          <p:cNvSpPr>
            <a:spLocks/>
          </p:cNvSpPr>
          <p:nvPr/>
        </p:nvSpPr>
        <p:spPr bwMode="auto">
          <a:xfrm rot="1353052">
            <a:off x="5245100" y="2593975"/>
            <a:ext cx="304800" cy="406400"/>
          </a:xfrm>
          <a:custGeom>
            <a:avLst/>
            <a:gdLst>
              <a:gd name="T0" fmla="*/ 2147483647 w 192"/>
              <a:gd name="T1" fmla="*/ 0 h 256"/>
              <a:gd name="T2" fmla="*/ 2147483647 w 192"/>
              <a:gd name="T3" fmla="*/ 2147483647 h 256"/>
              <a:gd name="T4" fmla="*/ 2147483647 w 192"/>
              <a:gd name="T5" fmla="*/ 2147483647 h 256"/>
              <a:gd name="T6" fmla="*/ 2147483647 w 192"/>
              <a:gd name="T7" fmla="*/ 2147483647 h 256"/>
              <a:gd name="T8" fmla="*/ 2147483647 w 192"/>
              <a:gd name="T9" fmla="*/ 2147483647 h 256"/>
              <a:gd name="T10" fmla="*/ 2147483647 w 192"/>
              <a:gd name="T11" fmla="*/ 0 h 2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"/>
              <a:gd name="T19" fmla="*/ 0 h 256"/>
              <a:gd name="T20" fmla="*/ 192 w 192"/>
              <a:gd name="T21" fmla="*/ 256 h 25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" h="256">
                <a:moveTo>
                  <a:pt x="24" y="0"/>
                </a:moveTo>
                <a:cubicBezTo>
                  <a:pt x="0" y="0"/>
                  <a:pt x="16" y="64"/>
                  <a:pt x="24" y="96"/>
                </a:cubicBezTo>
                <a:cubicBezTo>
                  <a:pt x="32" y="128"/>
                  <a:pt x="48" y="168"/>
                  <a:pt x="72" y="192"/>
                </a:cubicBezTo>
                <a:cubicBezTo>
                  <a:pt x="96" y="216"/>
                  <a:pt x="152" y="256"/>
                  <a:pt x="168" y="240"/>
                </a:cubicBezTo>
                <a:cubicBezTo>
                  <a:pt x="184" y="224"/>
                  <a:pt x="192" y="136"/>
                  <a:pt x="168" y="96"/>
                </a:cubicBezTo>
                <a:cubicBezTo>
                  <a:pt x="144" y="56"/>
                  <a:pt x="48" y="0"/>
                  <a:pt x="24" y="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30726" name="Freeform 11"/>
          <p:cNvSpPr>
            <a:spLocks/>
          </p:cNvSpPr>
          <p:nvPr/>
        </p:nvSpPr>
        <p:spPr bwMode="auto">
          <a:xfrm rot="1353052">
            <a:off x="5441950" y="3192463"/>
            <a:ext cx="228600" cy="254000"/>
          </a:xfrm>
          <a:custGeom>
            <a:avLst/>
            <a:gdLst>
              <a:gd name="T0" fmla="*/ 2147483647 w 192"/>
              <a:gd name="T1" fmla="*/ 0 h 256"/>
              <a:gd name="T2" fmla="*/ 2147483647 w 192"/>
              <a:gd name="T3" fmla="*/ 2147483647 h 256"/>
              <a:gd name="T4" fmla="*/ 2147483647 w 192"/>
              <a:gd name="T5" fmla="*/ 2147483647 h 256"/>
              <a:gd name="T6" fmla="*/ 2147483647 w 192"/>
              <a:gd name="T7" fmla="*/ 2147483647 h 256"/>
              <a:gd name="T8" fmla="*/ 2147483647 w 192"/>
              <a:gd name="T9" fmla="*/ 2147483647 h 256"/>
              <a:gd name="T10" fmla="*/ 2147483647 w 192"/>
              <a:gd name="T11" fmla="*/ 0 h 2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"/>
              <a:gd name="T19" fmla="*/ 0 h 256"/>
              <a:gd name="T20" fmla="*/ 192 w 192"/>
              <a:gd name="T21" fmla="*/ 256 h 25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" h="256">
                <a:moveTo>
                  <a:pt x="24" y="0"/>
                </a:moveTo>
                <a:cubicBezTo>
                  <a:pt x="0" y="0"/>
                  <a:pt x="16" y="64"/>
                  <a:pt x="24" y="96"/>
                </a:cubicBezTo>
                <a:cubicBezTo>
                  <a:pt x="32" y="128"/>
                  <a:pt x="48" y="168"/>
                  <a:pt x="72" y="192"/>
                </a:cubicBezTo>
                <a:cubicBezTo>
                  <a:pt x="96" y="216"/>
                  <a:pt x="152" y="256"/>
                  <a:pt x="168" y="240"/>
                </a:cubicBezTo>
                <a:cubicBezTo>
                  <a:pt x="184" y="224"/>
                  <a:pt x="192" y="136"/>
                  <a:pt x="168" y="96"/>
                </a:cubicBezTo>
                <a:cubicBezTo>
                  <a:pt x="144" y="56"/>
                  <a:pt x="48" y="0"/>
                  <a:pt x="24" y="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pic>
        <p:nvPicPr>
          <p:cNvPr id="30727" name="Picture 4" descr="khung6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WordArt 6"/>
          <p:cNvSpPr>
            <a:spLocks noChangeArrowheads="1" noChangeShapeType="1" noTextEdit="1"/>
          </p:cNvSpPr>
          <p:nvPr/>
        </p:nvSpPr>
        <p:spPr bwMode="auto">
          <a:xfrm>
            <a:off x="2133600" y="1938338"/>
            <a:ext cx="4914900" cy="1033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</a:rPr>
              <a:t>Chóc c¸c c« m¹nh khoÎ</a:t>
            </a:r>
          </a:p>
        </p:txBody>
      </p:sp>
      <p:sp>
        <p:nvSpPr>
          <p:cNvPr id="30729" name="WordArt 7"/>
          <p:cNvSpPr>
            <a:spLocks noChangeArrowheads="1" noChangeShapeType="1" noTextEdit="1"/>
          </p:cNvSpPr>
          <p:nvPr/>
        </p:nvSpPr>
        <p:spPr bwMode="auto">
          <a:xfrm>
            <a:off x="1447800" y="3733800"/>
            <a:ext cx="6248400" cy="121920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51611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</a:rPr>
              <a:t>Chóc c¸c bÐ ch¨m ngoan, häc giái</a:t>
            </a:r>
          </a:p>
        </p:txBody>
      </p:sp>
      <p:pic>
        <p:nvPicPr>
          <p:cNvPr id="30730" name="Picture 18" descr="uu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1984375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1" name="Picture 18" descr="uu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85800"/>
            <a:ext cx="1984375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2" name="Picture 18" descr="uu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"/>
            <a:ext cx="1984375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3" name="Picture 18" descr="uu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625" y="2362200"/>
            <a:ext cx="1984375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4" name="Picture 18" descr="uu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743200"/>
            <a:ext cx="1984375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5" name="Picture 18" descr="uu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105400"/>
            <a:ext cx="1984375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6" name="Picture 18" descr="uu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724400"/>
            <a:ext cx="1984375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7" name="Picture 7" descr="hat 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6868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810" name="Text Box 10"/>
          <p:cNvSpPr txBox="1">
            <a:spLocks noChangeArrowheads="1"/>
          </p:cNvSpPr>
          <p:nvPr/>
        </p:nvSpPr>
        <p:spPr bwMode="auto">
          <a:xfrm>
            <a:off x="2971800" y="5638800"/>
            <a:ext cx="4038600" cy="923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E00616"/>
                </a:solidFill>
                <a:latin typeface="Times New Roman" pitchFamily="18" charset="0"/>
              </a:rPr>
              <a:t>Hạt đỗ xanh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smtClean="0">
              <a:latin typeface="Calibri" pitchFamily="34" charset="0"/>
            </a:endParaRPr>
          </a:p>
        </p:txBody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smtClean="0">
              <a:latin typeface="Calibri" pitchFamily="34" charset="0"/>
            </a:endParaRPr>
          </a:p>
        </p:txBody>
      </p:sp>
      <p:pic>
        <p:nvPicPr>
          <p:cNvPr id="77828" name="Picture 4" descr="moc 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610600" cy="645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2819400" y="5715000"/>
            <a:ext cx="4038600" cy="923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E00616"/>
                </a:solidFill>
                <a:latin typeface="Times New Roman" pitchFamily="18" charset="0"/>
              </a:rPr>
              <a:t>Hạt nứt vỏ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smtClean="0">
              <a:latin typeface="Calibri" pitchFamily="34" charset="0"/>
            </a:endParaRPr>
          </a:p>
        </p:txBody>
      </p:sp>
      <p:pic>
        <p:nvPicPr>
          <p:cNvPr id="78853" name="Picture 5" descr="nay mam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261938"/>
            <a:ext cx="8534400" cy="6229350"/>
          </a:xfrm>
        </p:spPr>
      </p:pic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2895600" y="5486400"/>
            <a:ext cx="4038600" cy="923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E00616"/>
                </a:solidFill>
                <a:latin typeface="Times New Roman" pitchFamily="18" charset="0"/>
              </a:rPr>
              <a:t>Hạt mọc rễ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smtClean="0">
              <a:latin typeface="Calibri" pitchFamily="34" charset="0"/>
            </a:endParaRPr>
          </a:p>
        </p:txBody>
      </p:sp>
      <p:pic>
        <p:nvPicPr>
          <p:cNvPr id="81924" name="Picture 4" descr="cay non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28600"/>
            <a:ext cx="8534400" cy="6400800"/>
          </a:xfrm>
        </p:spPr>
      </p:pic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2743200" y="5715000"/>
            <a:ext cx="4038600" cy="923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E00616"/>
                </a:solidFill>
                <a:latin typeface="Times New Roman" pitchFamily="18" charset="0"/>
              </a:rPr>
              <a:t>Cây non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smtClean="0">
              <a:latin typeface="Calibri" pitchFamily="34" charset="0"/>
            </a:endParaRPr>
          </a:p>
        </p:txBody>
      </p:sp>
      <p:sp>
        <p:nvSpPr>
          <p:cNvPr id="798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smtClean="0">
              <a:latin typeface="Calibri" pitchFamily="34" charset="0"/>
            </a:endParaRPr>
          </a:p>
        </p:txBody>
      </p:sp>
      <p:pic>
        <p:nvPicPr>
          <p:cNvPr id="79876" name="Picture 4" descr="cay truong tha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534400" cy="6400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2133600" y="5715000"/>
            <a:ext cx="5638800" cy="923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E00616"/>
                </a:solidFill>
                <a:latin typeface="Times New Roman" pitchFamily="18" charset="0"/>
              </a:rPr>
              <a:t>Cây trưởng thành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2" name="Picture 4" descr="cay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02920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094" name="Picture 6" descr="cay truong tha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6240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095" name="Picture 7" descr="hat d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096" name="Picture 8" descr="hat nut v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097" name="Picture 9" descr="moc d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44780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098" name="Picture 10" descr="nay ma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267200"/>
            <a:ext cx="24384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099" name="AutoShape 11"/>
          <p:cNvSpPr>
            <a:spLocks noChangeArrowheads="1"/>
          </p:cNvSpPr>
          <p:nvPr/>
        </p:nvSpPr>
        <p:spPr bwMode="auto">
          <a:xfrm rot="-23463962">
            <a:off x="2286000" y="5334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89100" name="AutoShape 12"/>
          <p:cNvSpPr>
            <a:spLocks noChangeArrowheads="1"/>
          </p:cNvSpPr>
          <p:nvPr/>
        </p:nvSpPr>
        <p:spPr bwMode="auto">
          <a:xfrm rot="-19516317">
            <a:off x="6172200" y="6096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89101" name="AutoShape 13"/>
          <p:cNvSpPr>
            <a:spLocks noChangeArrowheads="1"/>
          </p:cNvSpPr>
          <p:nvPr/>
        </p:nvSpPr>
        <p:spPr bwMode="auto">
          <a:xfrm rot="-16345206">
            <a:off x="7696200" y="3581400"/>
            <a:ext cx="838200" cy="381000"/>
          </a:xfrm>
          <a:prstGeom prst="rightArrow">
            <a:avLst>
              <a:gd name="adj1" fmla="val 50000"/>
              <a:gd name="adj2" fmla="val 55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vi-VN"/>
          </a:p>
        </p:txBody>
      </p:sp>
      <p:sp>
        <p:nvSpPr>
          <p:cNvPr id="89102" name="AutoShape 14"/>
          <p:cNvSpPr>
            <a:spLocks noChangeArrowheads="1"/>
          </p:cNvSpPr>
          <p:nvPr/>
        </p:nvSpPr>
        <p:spPr bwMode="auto">
          <a:xfrm rot="-8797151">
            <a:off x="2144713" y="5976938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lang="vi-VN"/>
          </a:p>
        </p:txBody>
      </p:sp>
      <p:sp>
        <p:nvSpPr>
          <p:cNvPr id="89103" name="AutoShape 15"/>
          <p:cNvSpPr>
            <a:spLocks noChangeArrowheads="1"/>
          </p:cNvSpPr>
          <p:nvPr/>
        </p:nvSpPr>
        <p:spPr bwMode="auto">
          <a:xfrm rot="-13138264">
            <a:off x="5638800" y="6096000"/>
            <a:ext cx="990600" cy="381000"/>
          </a:xfrm>
          <a:prstGeom prst="rightArrow">
            <a:avLst>
              <a:gd name="adj1" fmla="val 50000"/>
              <a:gd name="adj2" fmla="val 65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lang="vi-VN"/>
          </a:p>
        </p:txBody>
      </p:sp>
      <p:sp>
        <p:nvSpPr>
          <p:cNvPr id="89104" name="AutoShape 16"/>
          <p:cNvSpPr>
            <a:spLocks noChangeArrowheads="1"/>
          </p:cNvSpPr>
          <p:nvPr/>
        </p:nvSpPr>
        <p:spPr bwMode="auto">
          <a:xfrm rot="16200000">
            <a:off x="952500" y="33147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0061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vi-VN"/>
          </a:p>
        </p:txBody>
      </p:sp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0" y="1371600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4724400" y="1143000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89108" name="Text Box 20"/>
          <p:cNvSpPr txBox="1">
            <a:spLocks noChangeArrowheads="1"/>
          </p:cNvSpPr>
          <p:nvPr/>
        </p:nvSpPr>
        <p:spPr bwMode="auto">
          <a:xfrm>
            <a:off x="7848600" y="2590800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89109" name="Text Box 21"/>
          <p:cNvSpPr txBox="1">
            <a:spLocks noChangeArrowheads="1"/>
          </p:cNvSpPr>
          <p:nvPr/>
        </p:nvSpPr>
        <p:spPr bwMode="auto">
          <a:xfrm>
            <a:off x="7696200" y="5410200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89110" name="Text Box 22"/>
          <p:cNvSpPr txBox="1">
            <a:spLocks noChangeArrowheads="1"/>
          </p:cNvSpPr>
          <p:nvPr/>
        </p:nvSpPr>
        <p:spPr bwMode="auto">
          <a:xfrm>
            <a:off x="4648200" y="6156325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89111" name="Text Box 23"/>
          <p:cNvSpPr txBox="1">
            <a:spLocks noChangeArrowheads="1"/>
          </p:cNvSpPr>
          <p:nvPr/>
        </p:nvSpPr>
        <p:spPr bwMode="auto">
          <a:xfrm>
            <a:off x="0" y="4648200"/>
            <a:ext cx="533400" cy="701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1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smtClean="0">
              <a:latin typeface="Calibri" pitchFamily="34" charset="0"/>
            </a:endParaRPr>
          </a:p>
        </p:txBody>
      </p:sp>
      <p:pic>
        <p:nvPicPr>
          <p:cNvPr id="80900" name="truyen chu do con.wmv">
            <a:hlinkClick r:id="" action="ppaction://media"/>
          </p:cNvPr>
          <p:cNvPicPr>
            <a:picLocks noRot="1" noChangeAspect="1" noChangeArrowheads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28600"/>
            <a:ext cx="8534400" cy="63436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09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09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900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0900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3" descr="8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4800"/>
            <a:ext cx="9144000" cy="6858000"/>
          </a:xfrm>
          <a:prstGeom prst="rect">
            <a:avLst/>
          </a:prstGeom>
          <a:solidFill>
            <a:srgbClr val="00FFFF"/>
          </a:solidFill>
          <a:ln w="9525">
            <a:solidFill>
              <a:srgbClr val="FF6600"/>
            </a:solidFill>
            <a:miter lim="800000"/>
            <a:headEnd/>
            <a:tailEnd/>
          </a:ln>
        </p:spPr>
      </p:pic>
      <p:sp>
        <p:nvSpPr>
          <p:cNvPr id="20483" name="WordArt 6"/>
          <p:cNvSpPr>
            <a:spLocks noChangeArrowheads="1" noChangeShapeType="1" noTextEdit="1"/>
          </p:cNvSpPr>
          <p:nvPr/>
        </p:nvSpPr>
        <p:spPr bwMode="auto">
          <a:xfrm>
            <a:off x="1600200" y="2895600"/>
            <a:ext cx="6096000" cy="1905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vi-VN" sz="6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00CC"/>
              </a:solidFill>
            </a:endParaRPr>
          </a:p>
        </p:txBody>
      </p:sp>
      <p:sp>
        <p:nvSpPr>
          <p:cNvPr id="47111" name="AutoShape 7"/>
          <p:cNvSpPr>
            <a:spLocks noChangeArrowheads="1"/>
          </p:cNvSpPr>
          <p:nvPr/>
        </p:nvSpPr>
        <p:spPr bwMode="auto">
          <a:xfrm>
            <a:off x="4191000" y="609600"/>
            <a:ext cx="685800" cy="8382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7112" name="AutoShape 8"/>
          <p:cNvSpPr>
            <a:spLocks noChangeArrowheads="1"/>
          </p:cNvSpPr>
          <p:nvPr/>
        </p:nvSpPr>
        <p:spPr bwMode="auto">
          <a:xfrm>
            <a:off x="2819400" y="4953000"/>
            <a:ext cx="685800" cy="8382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7113" name="AutoShape 9"/>
          <p:cNvSpPr>
            <a:spLocks noChangeArrowheads="1"/>
          </p:cNvSpPr>
          <p:nvPr/>
        </p:nvSpPr>
        <p:spPr bwMode="auto">
          <a:xfrm>
            <a:off x="1676400" y="1600200"/>
            <a:ext cx="685800" cy="8382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7114" name="AutoShape 10"/>
          <p:cNvSpPr>
            <a:spLocks noChangeArrowheads="1"/>
          </p:cNvSpPr>
          <p:nvPr/>
        </p:nvSpPr>
        <p:spPr bwMode="auto">
          <a:xfrm>
            <a:off x="4953000" y="5105400"/>
            <a:ext cx="685800" cy="8382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7115" name="AutoShape 11"/>
          <p:cNvSpPr>
            <a:spLocks noChangeArrowheads="1"/>
          </p:cNvSpPr>
          <p:nvPr/>
        </p:nvSpPr>
        <p:spPr bwMode="auto">
          <a:xfrm>
            <a:off x="6858000" y="1828800"/>
            <a:ext cx="685800" cy="8382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WordArt 3"/>
          <p:cNvSpPr>
            <a:spLocks noChangeArrowheads="1" noChangeShapeType="1" noTextEdit="1"/>
          </p:cNvSpPr>
          <p:nvPr/>
        </p:nvSpPr>
        <p:spPr bwMode="auto">
          <a:xfrm>
            <a:off x="3048000" y="1600200"/>
            <a:ext cx="2895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</a:rPr>
              <a:t>Trß ch¬i 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609600" y="3048000"/>
            <a:ext cx="7620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>
                <a:solidFill>
                  <a:srgbClr val="FF3300"/>
                </a:solidFill>
                <a:latin typeface="Times New Roman" pitchFamily="18" charset="0"/>
              </a:rPr>
              <a:t>Sắp xếp theo đúng thứ tự</a:t>
            </a:r>
          </a:p>
        </p:txBody>
      </p:sp>
    </p:spTree>
    <p:custDataLst>
      <p:tags r:id="rId1"/>
    </p:custDataLst>
  </p:cSld>
  <p:clrMapOvr>
    <a:masterClrMapping/>
  </p:clrMapOvr>
  <p:transition>
    <p:sndAc>
      <p:stSnd>
        <p:snd r:embed="rId4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UUID" val="{4F59E056-EC84-4598-9C18-926B14DF8CF6}"/>
  <p:tag name="ISPRING_RESOURCE_FOLDER" val="D:\tram\kpxh - tram_1\"/>
  <p:tag name="ISPRING_RESOURCE_FOLDER_STATIC" val="D:\tram\kpxh - tram_1\"/>
  <p:tag name="ISPRING_PRESENTATION_PATH" val="D:\tram\kpxh - tram.ppt"/>
  <p:tag name="ISPRING_PRESENTATION_INFO" val="&lt;?xml version=&quot;1.0&quot; encoding=&quot;UTF-8&quot; standalone=&quot;no&quot; ?&gt;&#10;&lt;presentation&gt;&#10;&#10;  &lt;slides&gt;&#10;    &lt;slide duration=&quot;15751&quot; id=&quot;{A84EDBD5-BDF6-47F9-8848-3B268D847400}&quot; pptId=&quot;258&quot; transitionDuration=&quot;0&quot;/&gt;&#10;    &lt;slide duration=&quot;69472&quot; id=&quot;{48D7FDA9-7E0B-4F70-8897-2A5BEDCDF283}&quot; pptId=&quot;286&quot; transitionDuration=&quot;0&quot;/&gt;&#10;    &lt;slide duration=&quot;5000&quot; id=&quot;{9286B14C-201A-472D-ABDD-C317C4DA86EF}&quot; pptId=&quot;275&quot; transitionDuration=&quot;0&quot;/&gt;&#10;    &lt;slide duration=&quot;12777&quot; id=&quot;{38798620-2F60-4DCE-AF8A-F876062FE9E9}&quot; pptId=&quot;276&quot; transitionDuration=&quot;0&quot;/&gt;&#10;    &lt;slide duration=&quot;96437&quot; id=&quot;{0809914D-B3F2-4E6F-B285-B39CDBD1EE3F}&quot; pptId=&quot;261&quot; transitionDuration=&quot;0&quot;/&gt;&#10;    &lt;slide duration=&quot;6342&quot; id=&quot;{5A7D8B6A-B86B-49EC-9964-1DD74630B9DD}&quot; pptId=&quot;287&quot; transitionDuration=&quot;0&quot;/&gt;&#10;    &lt;slide duration=&quot;5774&quot; id=&quot;{F7753A5B-4C57-4911-B196-FBC7F37DB175}&quot; pptId=&quot;259&quot; transitionDuration=&quot;0&quot;/&gt;&#10;    &lt;slide duration=&quot;21440&quot; id=&quot;{D1129A37-0CAC-4B23-87BE-17C8D0BBDA44}&quot; pptId=&quot;288&quot; transitionDuration=&quot;0&quot;/&gt;&#10;    &lt;slide duration=&quot;24576&quot; id=&quot;{82BBD4A5-C408-435C-91DC-AE08BEB92BBC}&quot; pptId=&quot;260&quot; transitionDuration=&quot;0&quot;/&gt;&#10;    &lt;slide duration=&quot;15856&quot; id=&quot;{A9296BB0-B9B8-4A97-92F4-C71CECF444BF}&quot; pptId=&quot;262&quot; transitionDuration=&quot;0&quot;/&gt;&#10;    &lt;slide duration=&quot;28122&quot; id=&quot;{BCDCAFE8-9B85-4426-AA99-1F66FE637A79}&quot; pptId=&quot;268&quot; transitionDuration=&quot;0&quot;/&gt;&#10;    &lt;slide duration=&quot;31505&quot; id=&quot;{79AE4FC9-8D9C-41D6-A875-25477765F52B}&quot; pptId=&quot;290&quot; transitionDuration=&quot;0&quot;/&gt;&#10;    &lt;slide duration=&quot;21817&quot; id=&quot;{96C68710-12B6-4F0E-B251-698A02269AEA}&quot; pptId=&quot;270&quot; transitionDuration=&quot;0&quot;/&gt;&#10;    &lt;slide duration=&quot;31997&quot; id=&quot;{85958892-1F92-4406-8F5E-5443AB6595A6}&quot; pptId=&quot;274&quot; transitionDuration=&quot;0&quot;/&gt;&#10;    &lt;slide duration=&quot;16591&quot; id=&quot;{82C34FBA-4168-46C5-A0E0-86F5A209616E}&quot; pptId=&quot;263&quot; transitionDuration=&quot;0&quot;/&gt;&#10;    &lt;slide duration=&quot;87724&quot; id=&quot;{AD57EF9E-D973-4EDC-B64A-A7B043611085}&quot; pptId=&quot;291&quot; transitionDuration=&quot;0&quot;/&gt;&#10;    &lt;slide duration=&quot;15223&quot; id=&quot;{F994C28F-534D-4CAC-B1BF-910872CF32B1}&quot; pptId=&quot;277&quot; transitionDuration=&quot;0&quot;/&gt;&#10;    &lt;slide duration=&quot;1&quot; id=&quot;{6BE3FB15-C3D7-4ED2-B812-C76DE2014F8B}&quot; pptId=&quot;265&quot; transitionDuration=&quot;0&quot;/&gt;&#10;    &lt;slide duration=&quot;5000&quot; id=&quot;{215C4428-62F4-4F8A-A645-E1CE53D72CFB}&quot; pptId=&quot;293&quot; transitionDuration=&quot;0&quot;/&gt;&#10;    &lt;slide duration=&quot;1000&quot; id=&quot;{F03D81E0-AB18-4BB0-A105-18524271D52A}&quot; pptId=&quot;278&quot; transitionDuration=&quot;0&quot;/&gt;&#10;    &lt;slide duration=&quot;1000&quot; id=&quot;{C0EF04D5-ECED-4C73-97E0-914331B9CBA5}&quot; pptId=&quot;279&quot; transitionDuration=&quot;0&quot;/&gt;&#10;    &lt;slide duration=&quot;5000&quot; id=&quot;{99ED3977-D941-4493-9A0D-6DFF089B20FE}&quot; pptId=&quot;264&quot; transitionDuration=&quot;0&quot;/&gt;&#10;    &lt;slide duration=&quot;4995000&quot; id=&quot;{4CC432E4-B99C-4AEA-8EBA-3C588D601845}&quot; pptId=&quot;272&quot; transitionDuration=&quot;0&quot;/&gt;&#10;    &lt;slide duration=&quot;5000&quot; id=&quot;{DCFF1E41-12E0-41B0-9EB3-3411F6C51707}&quot; pptId=&quot;280&quot; transitionDuration=&quot;0&quot;/&gt;&#10;    &lt;slide duration=&quot;5000&quot; id=&quot;{6F60EFE3-82DB-4E88-9620-A7EE52529213}&quot; pptId=&quot;281&quot; transitionDuration=&quot;0&quot;/&gt;&#10;    &lt;slide duration=&quot;5000&quot; id=&quot;{BC378539-8BA1-49A9-B901-296C9343B913}&quot; pptId=&quot;284&quot; transitionDuration=&quot;0&quot;/&gt;&#10;    &lt;slide duration=&quot;5000&quot; id=&quot;{49579228-6C40-4AC9-8E30-2CED353C86E7}&quot; pptId=&quot;292&quot; transitionDuration=&quot;0&quot;/&gt;&#10;    &lt;slide duration=&quot;5000&quot; id=&quot;{0E6500C7-7FA8-426E-9B03-F1B85C79AA16}&quot; pptId=&quot;285&quot; transitionDuration=&quot;0&quot;/&gt;&#10;  &lt;/slides&gt;&#10;&#10;  &lt;narration&gt;&#10;    &lt;audioTracks&gt;&#10;      &lt;audioTrack duration=&quot;15800&quot; slideId=&quot;{A84EDBD5-BDF6-47F9-8848-3B268D847400}&quot; startTime=&quot;0&quot; stepIndex=&quot;0&quot; volume=&quot;1&quot;&gt;&#10;        &lt;file modifyTime=&quot;2014-05-09T02:51:38&quot; size=&quot;2787164&quot;&gt;&#10;          &lt;path full=&quot;D:\tram\kpxh - tram_1\audio\Fri May 09 09-51-22 2014.wav&quot; relative=&quot;kpxh - tram_1\audio\Fri May 09 09-51-22 2014.wav&quot; resource=&quot;Fri May 09 09-51-22 2014.wav&quot;/&gt;&#10;        &lt;/file&gt;&#10;        &lt;trim end=&quot;49&quot; start=&quot;0&quot;/&gt;&#10;        &lt;audio channels=&quot;2&quot; sampleRate=&quot;44100&quot;/&gt;&#10;      &lt;/audioTrack&gt;&#10;      &lt;audioTrack duration=&quot;96700&quot; slideId=&quot;{0809914D-B3F2-4E6F-B285-B39CDBD1EE3F}&quot; startTime=&quot;0&quot; stepIndex=&quot;0&quot; volume=&quot;1&quot;&gt;&#10;        &lt;file modifyTime=&quot;2014-05-09T06:31:49&quot; size=&quot;17057924&quot;&gt;&#10;          &lt;path full=&quot;D:\tram\kpxh - tram_1\audio\Fri May 09 13-30-12 2014.wav&quot; relative=&quot;kpxh - tram_1\audio\Fri May 09 13-30-12 2014.wav&quot; resource=&quot;Fri May 09 13-30-12 2014.wav&quot;/&gt;&#10;        &lt;/file&gt;&#10;        &lt;trim end=&quot;263&quot; start=&quot;0&quot;/&gt;&#10;        &lt;audio channels=&quot;2&quot; sampleRate=&quot;44100&quot;/&gt;&#10;      &lt;/audioTrack&gt;&#10;      &lt;audioTrack duration=&quot;24675&quot; slideId=&quot;{82BBD4A5-C408-435C-91DC-AE08BEB92BBC}&quot; startTime=&quot;0&quot; stepIndex=&quot;0&quot; volume=&quot;1&quot;&gt;&#10;        &lt;file modifyTime=&quot;2014-05-09T07:01:00&quot; size=&quot;4352812&quot;&gt;&#10;          &lt;path full=&quot;D:\tram\kpxh - tram_1\audio\Fri May 09 14-00-35 2014.wav&quot; relative=&quot;kpxh - tram_1\audio\Fri May 09 14-00-35 2014.wav&quot; resource=&quot;Fri May 09 14-00-35 2014.wav&quot;/&gt;&#10;        &lt;/file&gt;&#10;        &lt;trim end=&quot;99&quot; start=&quot;0&quot;/&gt;&#10;        &lt;audio channels=&quot;2&quot; sampleRate=&quot;44100&quot;/&gt;&#10;      &lt;/audioTrack&gt;&#10;      &lt;audioTrack duration=&quot;70200&quot; slideId=&quot;{48D7FDA9-7E0B-4F70-8897-2A5BEDCDF283}&quot; startTime=&quot;0&quot; stepIndex=&quot;0&quot; volume=&quot;1&quot;&gt;&#10;        &lt;file modifyTime=&quot;2014-05-09T08:51:32&quot; size=&quot;12383324&quot;&gt;&#10;          &lt;path full=&quot;D:\tram\kpxh - tram_1\audio\Fri May 09 15-50-21 2014.wav&quot; relative=&quot;kpxh - tram_1\audio\Fri May 09 15-50-21 2014.wav&quot; resource=&quot;Fri May 09 15-50-21 2014.wav&quot;/&gt;&#10;        &lt;/file&gt;&#10;        &lt;trim end=&quot;728&quot; start=&quot;0&quot;/&gt;&#10;        &lt;audio channels=&quot;2&quot; sampleRate=&quot;44100&quot;/&gt;&#10;      &lt;/audioTrack&gt;&#10;      &lt;audioTrack duration=&quot;5973&quot; slideId=&quot;{F7753A5B-4C57-4911-B196-FBC7F37DB175}&quot; startTime=&quot;0&quot; stepIndex=&quot;0&quot; volume=&quot;1&quot;&gt;&#10;        &lt;file modifyTime=&quot;2014-05-09T11:15:01&quot; size=&quot;1053740&quot;&gt;&#10;          &lt;path full=&quot;D:\tram\kpxh - tram_1\audio\Fri May 09 18-14-54 2014.wav&quot; relative=&quot;kpxh - tram_1\audio\Fri May 09 18-14-54 2014.wav&quot; resource=&quot;Fri May 09 18-14-54 2014.wav&quot;/&gt;&#10;        &lt;/file&gt;&#10;        &lt;trim end=&quot;199&quot; start=&quot;0&quot;/&gt;&#10;        &lt;audio channels=&quot;2&quot; sampleRate=&quot;44100&quot;/&gt;&#10;      &lt;/audioTrack&gt;&#10;      &lt;audioTrack duration=&quot;21600&quot; slideId=&quot;{D1129A37-0CAC-4B23-87BE-17C8D0BBDA44}&quot; startTime=&quot;0&quot; stepIndex=&quot;0&quot; volume=&quot;1&quot;&gt;&#10;        &lt;file modifyTime=&quot;2014-05-09T11:39:40&quot; size=&quot;3810284&quot;&gt;&#10;          &lt;path full=&quot;D:\tram\kpxh - tram_1\audio\Fri May 09 18-39-18 2014.wav&quot; relative=&quot;kpxh - tram_1\audio\Fri May 09 18-39-18 2014.wav&quot; resource=&quot;Fri May 09 18-39-18 2014.wav&quot;/&gt;&#10;        &lt;/file&gt;&#10;        &lt;trim end=&quot;160&quot; start=&quot;0&quot;/&gt;&#10;        &lt;audio channels=&quot;2&quot; sampleRate=&quot;44100&quot;/&gt;&#10;      &lt;/audioTrack&gt;&#10;      &lt;audioTrack duration=&quot;16000&quot; slideId=&quot;{A9296BB0-B9B8-4A97-92F4-C71CECF444BF}&quot; startTime=&quot;0&quot; stepIndex=&quot;0&quot; volume=&quot;1&quot;&gt;&#10;        &lt;file modifyTime=&quot;2014-05-09T11:45:13&quot; size=&quot;2822444&quot;&gt;&#10;          &lt;path full=&quot;D:\tram\kpxh - tram_1\audio\Fri May 09 18-44-57 2014.wav&quot; relative=&quot;kpxh - tram_1\audio\Fri May 09 18-44-57 2014.wav&quot; resource=&quot;Fri May 09 18-44-57 2014.wav&quot;/&gt;&#10;        &lt;/file&gt;&#10;        &lt;trim end=&quot;144&quot; start=&quot;0&quot;/&gt;&#10;        &lt;audio channels=&quot;2&quot; sampleRate=&quot;44100&quot;/&gt;&#10;      &lt;/audioTrack&gt;&#10;      &lt;audioTrack duration=&quot;28200&quot; slideId=&quot;{BCDCAFE8-9B85-4426-AA99-1F66FE637A79}&quot; startTime=&quot;0&quot; stepIndex=&quot;0&quot; volume=&quot;1&quot;&gt;&#10;        &lt;file modifyTime=&quot;2014-05-09T12:04:52&quot; size=&quot;4974524&quot;&gt;&#10;          &lt;path full=&quot;D:\tram\kpxh - tram_1\audio\Fri May 09 19-04-23 2014.wav&quot; relative=&quot;kpxh - tram_1\audio\Fri May 09 19-04-23 2014.wav&quot; resource=&quot;Fri May 09 19-04-23 2014.wav&quot;/&gt;&#10;        &lt;/file&gt;&#10;        &lt;trim end=&quot;78&quot; start=&quot;0&quot;/&gt;&#10;        &lt;audio channels=&quot;2&quot; sampleRate=&quot;44100&quot;/&gt;&#10;      &lt;/audioTrack&gt;&#10;      &lt;audioTrack duration=&quot;25400&quot; slideId=&quot;&quot; startTime=&quot;0&quot; volume=&quot;1&quot;&gt;&#10;        &lt;file modifyTime=&quot;2014-05-09T12:13:18&quot; size=&quot;4480604&quot;&gt;&#10;          &lt;path full=&quot;D:\tram\kpxh - tram_1\audio\Fri May 09 19-12-53 2014.wav&quot; relative=&quot;kpxh - tram_1\audio\Fri May 09 19-12-53 2014.wav&quot; resource=&quot;Fri May 09 19-12-53 2014.wav&quot;/&gt;&#10;        &lt;/file&gt;&#10;        &lt;trim end=&quot;81&quot; start=&quot;0&quot;/&gt;&#10;        &lt;audio channels=&quot;2&quot; sampleRate=&quot;44100&quot;/&gt;&#10;      &lt;/audioTrack&gt;&#10;      &lt;audioTrack duration=&quot;31600&quot; slideId=&quot;{79AE4FC9-8D9C-41D6-A875-25477765F52B}&quot; startTime=&quot;0&quot; stepIndex=&quot;0&quot; volume=&quot;1&quot;&gt;&#10;        &lt;file modifyTime=&quot;2014-05-09T12:24:26&quot; size=&quot;5574284&quot;&gt;&#10;          &lt;path full=&quot;D:\tram\kpxh - tram_1\audio\Fri May 09 19-23-55 2014.wav&quot; relative=&quot;kpxh - tram_1\audio\Fri May 09 19-23-55 2014.wav&quot; resource=&quot;Fri May 09 19-23-55 2014.wav&quot;/&gt;&#10;        &lt;/file&gt;&#10;        &lt;trim end=&quot;95&quot; start=&quot;0&quot;/&gt;&#10;        &lt;audio channels=&quot;2&quot; sampleRate=&quot;44100&quot;/&gt;&#10;      &lt;/audioTrack&gt;&#10;      &lt;audioTrack duration=&quot;21900&quot; slideId=&quot;{96C68710-12B6-4F0E-B251-698A02269AEA}&quot; startTime=&quot;0&quot; stepIndex=&quot;0&quot; volume=&quot;1&quot;&gt;&#10;        &lt;file modifyTime=&quot;2014-05-09T12:45:25&quot; size=&quot;3863204&quot;&gt;&#10;          &lt;path full=&quot;D:\tram\kpxh - tram_1\audio\Fri May 09 19-45-03 2014.wav&quot; relative=&quot;kpxh - tram_1\audio\Fri May 09 19-45-03 2014.wav&quot; resource=&quot;Fri May 09 19-45-03 2014.wav&quot;/&gt;&#10;        &lt;/file&gt;&#10;        &lt;trim end=&quot;83&quot; start=&quot;0&quot;/&gt;&#10;        &lt;audio channels=&quot;2&quot; sampleRate=&quot;44100&quot;/&gt;&#10;      &lt;/audioTrack&gt;&#10;      &lt;audioTrack duration=&quot;32000&quot; slideId=&quot;{85958892-1F92-4406-8F5E-5443AB6595A6}&quot; startTime=&quot;0&quot; stepIndex=&quot;0&quot; volume=&quot;1&quot;&gt;&#10;        &lt;file modifyTime=&quot;2014-05-10T02:11:21&quot; size=&quot;5644844&quot;&gt;&#10;          &lt;path full=&quot;D:\tram\kpxh - tram_1\audio\Sat May 10 09-10-49 2014.wav&quot; relative=&quot;kpxh - tram_1\audio\Sat May 10 09-10-49 2014.wav&quot; resource=&quot;Sat May 10 09-10-49 2014.wav&quot;/&gt;&#10;        &lt;/file&gt;&#10;        &lt;trim end=&quot;3&quot; start=&quot;0&quot;/&gt;&#10;        &lt;audio channels=&quot;2&quot; sampleRate=&quot;44100&quot;/&gt;&#10;      &lt;/audioTrack&gt;&#10;      &lt;audioTrack duration=&quot;16600&quot; slideId=&quot;{82C34FBA-4168-46C5-A0E0-86F5A209616E}&quot; startTime=&quot;0&quot; stepIndex=&quot;0&quot; volume=&quot;1&quot;&gt;&#10;        &lt;file modifyTime=&quot;2014-05-10T02:29:12&quot; size=&quot;2928284&quot;&gt;&#10;          &lt;path full=&quot;D:\tram\kpxh - tram_1\audio\Sat May 10 09-28-55 2014.wav&quot; relative=&quot;kpxh - tram_1\audio\Sat May 10 09-28-55 2014.wav&quot; resource=&quot;Sat May 10 09-28-55 2014.wav&quot;/&gt;&#10;        &lt;/file&gt;&#10;        &lt;trim end=&quot;9&quot; start=&quot;0&quot;/&gt;&#10;        &lt;audio channels=&quot;2&quot; sampleRate=&quot;44100&quot;/&gt;&#10;      &lt;/audioTrack&gt;&#10;    &lt;/audioTracks&gt;&#10;    &lt;videoTracks&gt;&#10;      &lt;videoTrack duration=&quot;12871&quot; slideId=&quot;{38798620-2F60-4DCE-AF8A-F876062FE9E9}&quot; startTime=&quot;0&quot; stepIndex=&quot;0&quot; volume=&quot;1&quot;&gt;&#10;        &lt;file modifyTime=&quot;2014-05-09T06:03:46&quot; size=&quot;34285587&quot;&gt;&#10;          &lt;path full=&quot;D:\tram\kpxh - tram_1\video\Fri May 09 13-03-33 2014.mkv&quot; relative=&quot;kpxh - tram_1\video\Fri May 09 13-03-33 2014.mkv&quot; resource=&quot;Fri May 09 13-03-33 2014.mkv&quot;/&gt;&#10;        &lt;/file&gt;&#10;        &lt;trim end=&quot;94&quot; start=&quot;0&quot;/&gt;&#10;        &lt;video height=&quot;480&quot; width=&quot;640&quot;/&gt;&#10;        &lt;audio channels=&quot;2&quot; sampleRate=&quot;44100&quot;/&gt;&#10;      &lt;/videoTrack&gt;&#10;      &lt;videoTrack duration=&quot;6441&quot; slideId=&quot;{5A7D8B6A-B86B-49EC-9964-1DD74630B9DD}&quot; startTime=&quot;0&quot; stepIndex=&quot;0&quot; volume=&quot;1&quot;&gt;&#10;        &lt;file modifyTime=&quot;2014-05-09T06:38:04&quot; size=&quot;14446866&quot;&gt;&#10;          &lt;path full=&quot;D:\tram\kpxh - tram_1\video\Fri May 09 13-37-57 2014.mkv&quot; relative=&quot;kpxh - tram_1\video\Fri May 09 13-37-57 2014.mkv&quot; resource=&quot;Fri May 09 13-37-57 2014.mkv&quot;/&gt;&#10;        &lt;/file&gt;&#10;        &lt;trim end=&quot;99&quot; start=&quot;0&quot;/&gt;&#10;        &lt;video height=&quot;480&quot; width=&quot;640&quot;/&gt;&#10;        &lt;audio channels=&quot;2&quot; sampleRate=&quot;44100&quot;/&gt;&#10;      &lt;/videoTrack&gt;&#10;      &lt;videoTrack duration=&quot;5445&quot; slideId=&quot;&quot; startTime=&quot;0&quot; volume=&quot;1&quot;&gt;&#10;        &lt;file modifyTime=&quot;2014-05-09T06:41:21&quot; size=&quot;12304387&quot;&gt;&#10;          &lt;path full=&quot;D:\tram\kpxh - tram_1\video\Fri May 09 13-41-16 2014.mkv&quot; relative=&quot;kpxh - tram_1\video\Fri May 09 13-41-16 2014.mkv&quot; resource=&quot;Fri May 09 13-41-16 2014.mkv&quot;/&gt;&#10;        &lt;/file&gt;&#10;        &lt;trim end=&quot;77&quot; start=&quot;0&quot;/&gt;&#10;        &lt;video height=&quot;480&quot; width=&quot;640&quot;/&gt;&#10;        &lt;audio channels=&quot;2&quot; sampleRate=&quot;44100&quot;/&gt;&#10;      &lt;/videoTrack&gt;&#10;      &lt;videoTrack duration=&quot;15319&quot; slideId=&quot;{F994C28F-534D-4CAC-B1BF-910872CF32B1}&quot; startTime=&quot;0&quot; stepIndex=&quot;0&quot; volume=&quot;1&quot;&gt;&#10;        &lt;file modifyTime=&quot;2014-05-10T02:57:55&quot; size=&quot;54130152&quot;&gt;&#10;          &lt;path full=&quot;D:\tram\kpxh - tram_1\video\Sat May 10 09-57-39 2014.mkv&quot; relative=&quot;kpxh - tram_1\video\Sat May 10 09-57-39 2014.mkv&quot; resource=&quot;Sat May 10 09-57-39 2014.mkv&quot;/&gt;&#10;        &lt;/file&gt;&#10;        &lt;trim end=&quot;96&quot; start=&quot;0&quot;/&gt;&#10;        &lt;video height=&quot;480&quot; width=&quot;640&quot;/&gt;&#10;        &lt;audio channels=&quot;2&quot; sampleRate=&quot;44100&quot;/&gt;&#10;      &lt;/videoTrack&gt;&#10;    &lt;/videoTracks&gt;&#10;  &lt;/narration&gt;&#10;&#10;&lt;/presentation&gt;&#10;"/>
  <p:tag name="ISPRING_RESOURCE_PATHS_HASH_2" val="d45d548d1ed8f4c82aa9352fbdd8d2dea5e9062"/>
  <p:tag name="ISPRING_SCORM_RATE_SLIDES" val="0"/>
  <p:tag name="ISPRING_SCORM_RATE_QUIZZES" val="0"/>
  <p:tag name="ISPRING_SCORM_PASSING_SCORE" val="0.0000000000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8&quot;/&gt;&lt;/object&gt;&lt;object type=&quot;3&quot; unique_id=&quot;10797&quot;&gt;&lt;property id=&quot;20148&quot; value=&quot;5&quot;/&gt;&lt;property id=&quot;20300&quot; value=&quot;Slide 9&quot;/&gt;&lt;property id=&quot;20307&quot; value=&quot;265&quot;/&gt;&lt;/object&gt;&lt;object type=&quot;3&quot; unique_id=&quot;10800&quot;&gt;&lt;property id=&quot;20148&quot; value=&quot;5&quot;/&gt;&lt;property id=&quot;20300&quot; value=&quot;Slide 11&quot;/&gt;&lt;property id=&quot;20307&quot; value=&quot;264&quot;/&gt;&lt;/object&gt;&lt;object type=&quot;3&quot; unique_id=&quot;10805&quot;&gt;&lt;property id=&quot;20148&quot; value=&quot;5&quot;/&gt;&lt;property id=&quot;20300&quot; value=&quot;Slide 13&quot;/&gt;&lt;property id=&quot;20307&quot; value=&quot;285&quot;/&gt;&lt;/object&gt;&lt;object type=&quot;3&quot; unique_id=&quot;11089&quot;&gt;&lt;property id=&quot;20148&quot; value=&quot;5&quot;/&gt;&lt;property id=&quot;20300&quot; value=&quot;Slide 2&quot;/&gt;&lt;property id=&quot;20307&quot; value=&quot;293&quot;/&gt;&lt;/object&gt;&lt;object type=&quot;3&quot; unique_id=&quot;11090&quot;&gt;&lt;property id=&quot;20148&quot; value=&quot;5&quot;/&gt;&lt;property id=&quot;20300&quot; value=&quot;Slide 3&quot;/&gt;&lt;property id=&quot;20307&quot; value=&quot;294&quot;/&gt;&lt;/object&gt;&lt;object type=&quot;3&quot; unique_id=&quot;11091&quot;&gt;&lt;property id=&quot;20148&quot; value=&quot;5&quot;/&gt;&lt;property id=&quot;20300&quot; value=&quot;Slide 4&quot;/&gt;&lt;property id=&quot;20307&quot; value=&quot;295&quot;/&gt;&lt;/object&gt;&lt;object type=&quot;3&quot; unique_id=&quot;11092&quot;&gt;&lt;property id=&quot;20148&quot; value=&quot;5&quot;/&gt;&lt;property id=&quot;20300&quot; value=&quot;Slide 5&quot;/&gt;&lt;property id=&quot;20307&quot; value=&quot;298&quot;/&gt;&lt;/object&gt;&lt;object type=&quot;3&quot; unique_id=&quot;11093&quot;&gt;&lt;property id=&quot;20148&quot; value=&quot;5&quot;/&gt;&lt;property id=&quot;20300&quot; value=&quot;Slide 6&quot;/&gt;&lt;property id=&quot;20307&quot; value=&quot;296&quot;/&gt;&lt;/object&gt;&lt;object type=&quot;3&quot; unique_id=&quot;11094&quot;&gt;&lt;property id=&quot;20148&quot; value=&quot;5&quot;/&gt;&lt;property id=&quot;20300&quot; value=&quot;Slide 8&quot;/&gt;&lt;property id=&quot;20307&quot; value=&quot;297&quot;/&gt;&lt;/object&gt;&lt;object type=&quot;3&quot; unique_id=&quot;11233&quot;&gt;&lt;property id=&quot;20148&quot; value=&quot;5&quot;/&gt;&lt;property id=&quot;20300&quot; value=&quot;Slide 7&quot;/&gt;&lt;property id=&quot;20307&quot; value=&quot;299&quot;/&gt;&lt;/object&gt;&lt;object type=&quot;3&quot; unique_id=&quot;11334&quot;&gt;&lt;property id=&quot;20148&quot; value=&quot;5&quot;/&gt;&lt;property id=&quot;20300&quot; value=&quot;Slide 10&quot;/&gt;&lt;property id=&quot;20307&quot; value=&quot;300&quot;/&gt;&lt;/object&gt;&lt;object type=&quot;3&quot; unique_id=&quot;11335&quot;&gt;&lt;property id=&quot;20148&quot; value=&quot;5&quot;/&gt;&lt;property id=&quot;20300&quot; value=&quot;Slide 12&quot;/&gt;&lt;property id=&quot;20307&quot; value=&quot;301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6BE3FB15-C3D7-4ED2-B812-C76DE2014F8B}"/>
  <p:tag name="GENSWF_ADVANCE_TIME" val="0.001"/>
  <p:tag name="TIMING" val="|0.001"/>
  <p:tag name="ISPRING_CUSTOM_TIMING_USED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99ED3977-D941-4493-9A0D-6DFF089B20FE}"/>
  <p:tag name="GENSWF_ADVANCE_TIME" val="5"/>
  <p:tag name="TIMING" val="|5"/>
  <p:tag name="ISPRING_CUSTOM_TIMING_USED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D" val="{0E6500C7-7FA8-426E-9B03-F1B85C79AA16}"/>
  <p:tag name="GENSWF_ADVANCE_TIME" val="5"/>
  <p:tag name="TIMING" val="|5"/>
  <p:tag name="ISPRING_CUSTOM_TIMING_US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4798</TotalTime>
  <Words>113</Words>
  <Application>Microsoft Office PowerPoint</Application>
  <PresentationFormat>On-screen Show (4:3)</PresentationFormat>
  <Paragraphs>51</Paragraphs>
  <Slides>13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vietaq@yahoo.com</dc:creator>
  <cp:lastModifiedBy>A</cp:lastModifiedBy>
  <cp:revision>463</cp:revision>
  <dcterms:created xsi:type="dcterms:W3CDTF">2010-10-22T02:15:08Z</dcterms:created>
  <dcterms:modified xsi:type="dcterms:W3CDTF">2020-04-26T03:01:30Z</dcterms:modified>
</cp:coreProperties>
</file>