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58" r:id="rId3"/>
    <p:sldId id="267" r:id="rId4"/>
    <p:sldId id="259" r:id="rId5"/>
    <p:sldId id="266" r:id="rId6"/>
    <p:sldId id="261" r:id="rId7"/>
    <p:sldId id="265" r:id="rId8"/>
    <p:sldId id="268" r:id="rId9"/>
    <p:sldId id="269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-582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C693E-75A7-47B2-A026-66DA4D9A6EE8}" type="datetimeFigureOut">
              <a:rPr lang="en-US" smtClean="0"/>
              <a:t>4/27/2020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5D7D8-A5F1-4BE5-BE60-7D7B9EC0CA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99954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C693E-75A7-47B2-A026-66DA4D9A6EE8}" type="datetimeFigureOut">
              <a:rPr lang="en-US" smtClean="0"/>
              <a:t>4/27/2020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5D7D8-A5F1-4BE5-BE60-7D7B9EC0CA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52523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C693E-75A7-47B2-A026-66DA4D9A6EE8}" type="datetimeFigureOut">
              <a:rPr lang="en-US" smtClean="0"/>
              <a:t>4/27/2020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5D7D8-A5F1-4BE5-BE60-7D7B9EC0CA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46475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C693E-75A7-47B2-A026-66DA4D9A6EE8}" type="datetimeFigureOut">
              <a:rPr lang="en-US" smtClean="0"/>
              <a:t>4/27/2020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5D7D8-A5F1-4BE5-BE60-7D7B9EC0CA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65246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C693E-75A7-47B2-A026-66DA4D9A6EE8}" type="datetimeFigureOut">
              <a:rPr lang="en-US" smtClean="0"/>
              <a:t>4/27/2020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5D7D8-A5F1-4BE5-BE60-7D7B9EC0CA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80679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C693E-75A7-47B2-A026-66DA4D9A6EE8}" type="datetimeFigureOut">
              <a:rPr lang="en-US" smtClean="0"/>
              <a:t>4/27/2020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5D7D8-A5F1-4BE5-BE60-7D7B9EC0CA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66582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C693E-75A7-47B2-A026-66DA4D9A6EE8}" type="datetimeFigureOut">
              <a:rPr lang="en-US" smtClean="0"/>
              <a:t>4/27/2020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5D7D8-A5F1-4BE5-BE60-7D7B9EC0CA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38502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C693E-75A7-47B2-A026-66DA4D9A6EE8}" type="datetimeFigureOut">
              <a:rPr lang="en-US" smtClean="0"/>
              <a:t>4/27/2020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5D7D8-A5F1-4BE5-BE60-7D7B9EC0CA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59998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C693E-75A7-47B2-A026-66DA4D9A6EE8}" type="datetimeFigureOut">
              <a:rPr lang="en-US" smtClean="0"/>
              <a:t>4/27/2020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5D7D8-A5F1-4BE5-BE60-7D7B9EC0CA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10928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C693E-75A7-47B2-A026-66DA4D9A6EE8}" type="datetimeFigureOut">
              <a:rPr lang="en-US" smtClean="0"/>
              <a:t>4/27/2020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5D7D8-A5F1-4BE5-BE60-7D7B9EC0CA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4393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C693E-75A7-47B2-A026-66DA4D9A6EE8}" type="datetimeFigureOut">
              <a:rPr lang="en-US" smtClean="0"/>
              <a:t>4/27/2020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5D7D8-A5F1-4BE5-BE60-7D7B9EC0CA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29269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6C693E-75A7-47B2-A026-66DA4D9A6EE8}" type="datetimeFigureOut">
              <a:rPr lang="en-US" smtClean="0"/>
              <a:t>4/27/2020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95D7D8-A5F1-4BE5-BE60-7D7B9EC0CA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69659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7" Type="http://schemas.openxmlformats.org/officeDocument/2006/relationships/image" Target="../media/image6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emf"/><Relationship Id="rId4" Type="http://schemas.openxmlformats.org/officeDocument/2006/relationships/image" Target="../media/image3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11.jpg"/><Relationship Id="rId7" Type="http://schemas.openxmlformats.org/officeDocument/2006/relationships/image" Target="../media/image9.pn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png"/><Relationship Id="rId5" Type="http://schemas.openxmlformats.org/officeDocument/2006/relationships/image" Target="../media/image13.jpeg"/><Relationship Id="rId4" Type="http://schemas.openxmlformats.org/officeDocument/2006/relationships/image" Target="../media/image1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11.jpg"/><Relationship Id="rId7" Type="http://schemas.openxmlformats.org/officeDocument/2006/relationships/image" Target="../media/image9.pn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png"/><Relationship Id="rId5" Type="http://schemas.openxmlformats.org/officeDocument/2006/relationships/image" Target="../media/image12.png"/><Relationship Id="rId4" Type="http://schemas.openxmlformats.org/officeDocument/2006/relationships/image" Target="../media/image13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lang hoa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02" y="5181600"/>
            <a:ext cx="1676400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3" descr="lang hoa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1626" y="5181600"/>
            <a:ext cx="1676400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6" name="Picture 4" descr="5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0862256" y="-39710"/>
            <a:ext cx="1447800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7" name="Picture 5" descr="5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69400" y="-1610"/>
            <a:ext cx="1447800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8" name="Picture 6" descr="Picture7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1091653">
            <a:off x="531768" y="1385888"/>
            <a:ext cx="106680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9" name="Picture 7" descr="Picture7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1091653">
            <a:off x="10950090" y="4590247"/>
            <a:ext cx="106680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0" name="Picture 8" descr="Picture7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1091653">
            <a:off x="314802" y="4445464"/>
            <a:ext cx="106680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1" name="Picture 9" descr="Picture7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18860">
            <a:off x="10416403" y="1385764"/>
            <a:ext cx="106680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2" name="Picture 10" descr="Picture1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48800" y="272111"/>
            <a:ext cx="996950" cy="76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3" name="Picture 11" descr="Picture1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2353" y="269875"/>
            <a:ext cx="996950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4" name="Picture 12" descr="Picture1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94839" y="70342"/>
            <a:ext cx="1095821" cy="844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693" name="WordArt 13"/>
          <p:cNvSpPr>
            <a:spLocks noChangeArrowheads="1" noChangeShapeType="1" noTextEdit="1"/>
          </p:cNvSpPr>
          <p:nvPr/>
        </p:nvSpPr>
        <p:spPr bwMode="auto">
          <a:xfrm>
            <a:off x="1686400" y="3425780"/>
            <a:ext cx="8745225" cy="2291031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 smtClean="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itchFamily="18" charset="0"/>
                <a:cs typeface="Times New Roman" pitchFamily="18" charset="0"/>
              </a:rPr>
              <a:t>PB: Rau </a:t>
            </a:r>
            <a:r>
              <a:rPr lang="en-US" sz="3600" kern="10" dirty="0" err="1" smtClean="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itchFamily="18" charset="0"/>
                <a:cs typeface="Times New Roman" pitchFamily="18" charset="0"/>
              </a:rPr>
              <a:t>ăn</a:t>
            </a:r>
            <a:r>
              <a:rPr lang="en-US" sz="3600" kern="10" dirty="0" smtClean="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kern="10" dirty="0" err="1" smtClean="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itchFamily="18" charset="0"/>
                <a:cs typeface="Times New Roman" pitchFamily="18" charset="0"/>
              </a:rPr>
              <a:t>củ</a:t>
            </a:r>
            <a:r>
              <a:rPr lang="en-US" sz="3600" kern="10" dirty="0" smtClean="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kern="10" dirty="0" err="1" smtClean="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itchFamily="18" charset="0"/>
                <a:cs typeface="Times New Roman" pitchFamily="18" charset="0"/>
              </a:rPr>
              <a:t>rau</a:t>
            </a:r>
            <a:r>
              <a:rPr lang="en-US" sz="3600" kern="10" dirty="0" smtClean="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kern="10" dirty="0" err="1" smtClean="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itchFamily="18" charset="0"/>
                <a:cs typeface="Times New Roman" pitchFamily="18" charset="0"/>
              </a:rPr>
              <a:t>ăn</a:t>
            </a:r>
            <a:r>
              <a:rPr lang="en-US" sz="3600" kern="10" dirty="0" smtClean="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kern="10" dirty="0" err="1" smtClean="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itchFamily="18" charset="0"/>
                <a:cs typeface="Times New Roman" pitchFamily="18" charset="0"/>
              </a:rPr>
              <a:t>lá</a:t>
            </a:r>
            <a:endParaRPr lang="vi-VN" sz="3600" kern="10" dirty="0">
              <a:ln w="19050">
                <a:solidFill>
                  <a:srgbClr val="FFFF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vi-VN" sz="3600" kern="10" dirty="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itchFamily="18" charset="0"/>
                <a:cs typeface="Times New Roman" pitchFamily="18" charset="0"/>
              </a:rPr>
              <a:t>Lứa tuổi: </a:t>
            </a:r>
            <a:r>
              <a:rPr lang="en-US" sz="3600" kern="10" smtClean="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itchFamily="18" charset="0"/>
                <a:cs typeface="Times New Roman" pitchFamily="18" charset="0"/>
              </a:rPr>
              <a:t>24-36 </a:t>
            </a:r>
            <a:r>
              <a:rPr lang="en-US" sz="3600" kern="10" smtClean="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itchFamily="18" charset="0"/>
                <a:cs typeface="Times New Roman" pitchFamily="18" charset="0"/>
              </a:rPr>
              <a:t>tháng</a:t>
            </a:r>
            <a:endParaRPr lang="en-US" sz="3600" i="1" kern="10" dirty="0">
              <a:ln w="19050">
                <a:solidFill>
                  <a:srgbClr val="FFFF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86" name="Picture 14" descr="flowerba[1]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0" y="6324600"/>
            <a:ext cx="68580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695" name="WordArt 15"/>
          <p:cNvSpPr>
            <a:spLocks noChangeArrowheads="1" noChangeShapeType="1" noTextEdit="1"/>
          </p:cNvSpPr>
          <p:nvPr/>
        </p:nvSpPr>
        <p:spPr bwMode="auto">
          <a:xfrm>
            <a:off x="2369303" y="840787"/>
            <a:ext cx="7173942" cy="1480489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en-US" sz="3600" kern="10" dirty="0">
              <a:ln w="19050">
                <a:solidFill>
                  <a:srgbClr val="99CCFF"/>
                </a:solidFill>
                <a:round/>
                <a:headEnd/>
                <a:tailEnd/>
              </a:ln>
              <a:solidFill>
                <a:srgbClr val="0066CC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08307" y="123589"/>
            <a:ext cx="5501410" cy="29148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10213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000"/>
    </mc:Choice>
    <mc:Fallback xmlns="">
      <p:transition spd="slow" advTm="8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16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16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800" decel="100000"/>
                                        <p:tgtEl>
                                          <p:spTgt spid="7169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800" decel="100000" fill="hold"/>
                                        <p:tgtEl>
                                          <p:spTgt spid="7169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716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716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16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16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693" grpId="0" animBg="1"/>
      <p:bldP spid="7169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21604" y="387453"/>
            <a:ext cx="6735650" cy="6230476"/>
          </a:xfrm>
          <a:prstGeom prst="rect">
            <a:avLst/>
          </a:prstGeom>
        </p:spPr>
      </p:pic>
      <p:pic>
        <p:nvPicPr>
          <p:cNvPr id="3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0" cy="32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4528" y="211005"/>
            <a:ext cx="282105" cy="64363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6106" y="6640284"/>
            <a:ext cx="12208106" cy="290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9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00079" y="186744"/>
            <a:ext cx="291921" cy="64535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544716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790398">
            <a:off x="3378910" y="1065464"/>
            <a:ext cx="4530534" cy="4530534"/>
          </a:xfrm>
          <a:prstGeom prst="rect">
            <a:avLst/>
          </a:prstGeom>
        </p:spPr>
      </p:pic>
      <p:pic>
        <p:nvPicPr>
          <p:cNvPr id="4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0" cy="32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4528" y="211005"/>
            <a:ext cx="184173" cy="64363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6107" y="6640284"/>
            <a:ext cx="12194891" cy="2898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9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97810" y="303341"/>
            <a:ext cx="180975" cy="632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873970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SỰ RAU ĂN LÁ, RAU ĂN CỦ\raungot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88654" y="392176"/>
            <a:ext cx="7096260" cy="61567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4528" y="0"/>
            <a:ext cx="12165905" cy="2110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4528" y="211005"/>
            <a:ext cx="184173" cy="64363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47361"/>
            <a:ext cx="12165906" cy="280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9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81732" y="211005"/>
            <a:ext cx="184173" cy="64363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390868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D:\SỰ RAU ĂN LÁ, RAU ĂN CỦ\tải xuốn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5306" y="196402"/>
            <a:ext cx="11316237" cy="63653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1068"/>
            <a:ext cx="12191999" cy="162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4528" y="211005"/>
            <a:ext cx="184173" cy="64363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4528" y="6660325"/>
            <a:ext cx="12192253" cy="167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9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06986" y="163631"/>
            <a:ext cx="185012" cy="64837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953247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7630" y="92765"/>
            <a:ext cx="3338753" cy="3255203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790398">
            <a:off x="1034886" y="3865224"/>
            <a:ext cx="2501874" cy="2501874"/>
          </a:xfrm>
          <a:prstGeom prst="rect">
            <a:avLst/>
          </a:prstGeom>
        </p:spPr>
      </p:pic>
      <p:pic>
        <p:nvPicPr>
          <p:cNvPr id="8" name="Picture 2" descr="D:\SỰ RAU ĂN LÁ, RAU ĂN CỦ\raungot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94923" y="3347967"/>
            <a:ext cx="3696238" cy="33160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3" descr="D:\SỰ RAU ĂN LÁ, RAU ĂN CỦ\tải xuống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68023" y="372180"/>
            <a:ext cx="4055165" cy="37039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2323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7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4528" y="211005"/>
            <a:ext cx="184173" cy="64363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8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6106" y="6640284"/>
            <a:ext cx="12208106" cy="290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9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07961" y="232359"/>
            <a:ext cx="184039" cy="6431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92711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3" name="WordArt 13"/>
          <p:cNvSpPr>
            <a:spLocks noChangeArrowheads="1" noChangeShapeType="1" noTextEdit="1"/>
          </p:cNvSpPr>
          <p:nvPr/>
        </p:nvSpPr>
        <p:spPr bwMode="auto">
          <a:xfrm>
            <a:off x="476517" y="2647379"/>
            <a:ext cx="11243257" cy="3048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 smtClean="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itchFamily="18" charset="0"/>
                <a:cs typeface="Times New Roman" pitchFamily="18" charset="0"/>
              </a:rPr>
              <a:t>CÂY RAU,CỦ GÌ BIẾN MẤT</a:t>
            </a:r>
            <a:endParaRPr lang="en-US" sz="3600" kern="10" dirty="0">
              <a:ln w="19050">
                <a:solidFill>
                  <a:srgbClr val="FFFF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695" name="WordArt 15"/>
          <p:cNvSpPr>
            <a:spLocks noChangeArrowheads="1" noChangeShapeType="1" noTextEdit="1"/>
          </p:cNvSpPr>
          <p:nvPr/>
        </p:nvSpPr>
        <p:spPr bwMode="auto">
          <a:xfrm>
            <a:off x="3200400" y="574839"/>
            <a:ext cx="5791200" cy="1066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itchFamily="18" charset="0"/>
                <a:cs typeface="Times New Roman" pitchFamily="18" charset="0"/>
              </a:rPr>
              <a:t>TRÒ CHƠI</a:t>
            </a:r>
            <a:endParaRPr lang="en-US" sz="3600" kern="10" dirty="0">
              <a:ln w="19050">
                <a:solidFill>
                  <a:srgbClr val="99CCFF"/>
                </a:solidFill>
                <a:round/>
                <a:headEnd/>
                <a:tailEnd/>
              </a:ln>
              <a:solidFill>
                <a:srgbClr val="0066CC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65906" cy="3244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4528" y="211005"/>
            <a:ext cx="184173" cy="64363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6106" y="6640284"/>
            <a:ext cx="12208106" cy="290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9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84931" y="322761"/>
            <a:ext cx="180975" cy="632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331665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000"/>
    </mc:Choice>
    <mc:Fallback xmlns="">
      <p:transition spd="slow" advTm="8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16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16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800" decel="100000"/>
                                        <p:tgtEl>
                                          <p:spTgt spid="7169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800" decel="100000" fill="hold"/>
                                        <p:tgtEl>
                                          <p:spTgt spid="7169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716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716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16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16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693" grpId="0" animBg="1"/>
      <p:bldP spid="7169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7729" y="370323"/>
            <a:ext cx="3338753" cy="3129566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362816">
            <a:off x="1452210" y="3506224"/>
            <a:ext cx="2850477" cy="2850477"/>
          </a:xfrm>
          <a:prstGeom prst="rect">
            <a:avLst/>
          </a:prstGeom>
        </p:spPr>
      </p:pic>
      <p:pic>
        <p:nvPicPr>
          <p:cNvPr id="4" name="Picture 3" descr="D:\SỰ RAU ĂN LÁ, RAU ĂN CỦ\tải xuống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6096" y="3411359"/>
            <a:ext cx="3580327" cy="31753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D:\SỰ RAU ĂN LÁ, RAU ĂN CỦ\raungot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15211" y="193181"/>
            <a:ext cx="2998090" cy="35352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130" y="-2"/>
            <a:ext cx="12083870" cy="3222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7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43" y="193181"/>
            <a:ext cx="184173" cy="64363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8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42" y="6640284"/>
            <a:ext cx="12180921" cy="2895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9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13301" y="211005"/>
            <a:ext cx="183663" cy="64185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50525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Kết quả hình ảnh cho hình nền làm powerpoint chuyên nghiệ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2641599" y="2542309"/>
            <a:ext cx="7652327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CHÚC CÁC CÔ MẠNH KHỎE</a:t>
            </a:r>
            <a:r>
              <a:rPr lang="en-US" sz="48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sz="4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CHÚC CÁC BÉ CHĂM NGOAN HỌC GIỎI</a:t>
            </a:r>
            <a:endParaRPr lang="en-US" sz="48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80816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66</TotalTime>
  <Words>34</Words>
  <Application>Microsoft Office PowerPoint</Application>
  <PresentationFormat>Custom</PresentationFormat>
  <Paragraphs>5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PC</dc:creator>
  <cp:lastModifiedBy>A</cp:lastModifiedBy>
  <cp:revision>15</cp:revision>
  <dcterms:created xsi:type="dcterms:W3CDTF">2015-02-27T08:26:51Z</dcterms:created>
  <dcterms:modified xsi:type="dcterms:W3CDTF">2020-04-27T04:00:03Z</dcterms:modified>
</cp:coreProperties>
</file>